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C85B9-3DF3-4D75-B020-0DE188F84406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5AC4642-7944-4642-9DE3-AE6252C2F025}">
      <dgm:prSet phldrT="[Text]"/>
      <dgm:spPr/>
      <dgm:t>
        <a:bodyPr/>
        <a:lstStyle/>
        <a:p>
          <a:r>
            <a:rPr lang="en-US" dirty="0" smtClean="0"/>
            <a:t>Handling Exceptions</a:t>
          </a:r>
          <a:endParaRPr lang="en-US" dirty="0"/>
        </a:p>
      </dgm:t>
    </dgm:pt>
    <dgm:pt modelId="{044B450C-8BDB-4225-BAEB-A0FF91A7C890}" type="parTrans" cxnId="{107BEA0A-977F-4628-B514-EDA4E01C6A7C}">
      <dgm:prSet/>
      <dgm:spPr/>
      <dgm:t>
        <a:bodyPr/>
        <a:lstStyle/>
        <a:p>
          <a:endParaRPr lang="en-US"/>
        </a:p>
      </dgm:t>
    </dgm:pt>
    <dgm:pt modelId="{5E38DC48-9B02-4E1D-AE3F-D5687AEBC5BA}" type="sibTrans" cxnId="{107BEA0A-977F-4628-B514-EDA4E01C6A7C}">
      <dgm:prSet/>
      <dgm:spPr/>
      <dgm:t>
        <a:bodyPr/>
        <a:lstStyle/>
        <a:p>
          <a:endParaRPr lang="en-US"/>
        </a:p>
      </dgm:t>
    </dgm:pt>
    <dgm:pt modelId="{431D5691-B2F1-48DC-BF5A-628C9979CEA2}">
      <dgm:prSet phldrT="[Text]"/>
      <dgm:spPr/>
      <dgm:t>
        <a:bodyPr/>
        <a:lstStyle/>
        <a:p>
          <a:r>
            <a:rPr lang="en-US" dirty="0" smtClean="0"/>
            <a:t>Try Catch nest</a:t>
          </a:r>
        </a:p>
        <a:p>
          <a:r>
            <a:rPr lang="en-US" dirty="0" smtClean="0"/>
            <a:t>(Handle in this class)</a:t>
          </a:r>
          <a:endParaRPr lang="en-US" dirty="0"/>
        </a:p>
      </dgm:t>
    </dgm:pt>
    <dgm:pt modelId="{273D34A3-3790-49E0-8294-78B30253E456}" type="parTrans" cxnId="{84659503-0E65-43EB-BF54-75D15CF6E380}">
      <dgm:prSet/>
      <dgm:spPr/>
      <dgm:t>
        <a:bodyPr/>
        <a:lstStyle/>
        <a:p>
          <a:endParaRPr lang="en-US"/>
        </a:p>
      </dgm:t>
    </dgm:pt>
    <dgm:pt modelId="{FA932467-F50C-43DA-ACF6-23BA000B14BB}" type="sibTrans" cxnId="{84659503-0E65-43EB-BF54-75D15CF6E380}">
      <dgm:prSet/>
      <dgm:spPr/>
      <dgm:t>
        <a:bodyPr/>
        <a:lstStyle/>
        <a:p>
          <a:endParaRPr lang="en-US"/>
        </a:p>
      </dgm:t>
    </dgm:pt>
    <dgm:pt modelId="{EA03674B-5EA9-4041-8B98-495BB61DE418}">
      <dgm:prSet phldrT="[Text]"/>
      <dgm:spPr/>
      <dgm:t>
        <a:bodyPr/>
        <a:lstStyle/>
        <a:p>
          <a:r>
            <a:rPr lang="en-US" dirty="0" smtClean="0"/>
            <a:t>Throws</a:t>
          </a:r>
        </a:p>
        <a:p>
          <a:r>
            <a:rPr lang="en-US" dirty="0" smtClean="0"/>
            <a:t>(Let some one else catch it)</a:t>
          </a:r>
          <a:endParaRPr lang="en-US" dirty="0"/>
        </a:p>
      </dgm:t>
    </dgm:pt>
    <dgm:pt modelId="{AB29D014-A45E-4AB3-A7BE-034B84D78373}" type="parTrans" cxnId="{562C7BB9-9D1E-4A02-AEFF-FE48C414ED80}">
      <dgm:prSet/>
      <dgm:spPr/>
      <dgm:t>
        <a:bodyPr/>
        <a:lstStyle/>
        <a:p>
          <a:endParaRPr lang="en-US"/>
        </a:p>
      </dgm:t>
    </dgm:pt>
    <dgm:pt modelId="{32F11B79-B6E9-4518-9842-B4C710E566B2}" type="sibTrans" cxnId="{562C7BB9-9D1E-4A02-AEFF-FE48C414ED80}">
      <dgm:prSet/>
      <dgm:spPr/>
      <dgm:t>
        <a:bodyPr/>
        <a:lstStyle/>
        <a:p>
          <a:endParaRPr lang="en-US"/>
        </a:p>
      </dgm:t>
    </dgm:pt>
    <dgm:pt modelId="{20B69FCB-515F-4033-A0DB-2A65DB0DFFA5}" type="pres">
      <dgm:prSet presAssocID="{1CAC85B9-3DF3-4D75-B020-0DE188F844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54A2B2-8EB6-4C65-96DE-7F8D5C0F815E}" type="pres">
      <dgm:prSet presAssocID="{E5AC4642-7944-4642-9DE3-AE6252C2F025}" presName="hierRoot1" presStyleCnt="0">
        <dgm:presLayoutVars>
          <dgm:hierBranch val="init"/>
        </dgm:presLayoutVars>
      </dgm:prSet>
      <dgm:spPr/>
    </dgm:pt>
    <dgm:pt modelId="{3C79B9A9-9824-409B-8A80-BC9B28C53B72}" type="pres">
      <dgm:prSet presAssocID="{E5AC4642-7944-4642-9DE3-AE6252C2F025}" presName="rootComposite1" presStyleCnt="0"/>
      <dgm:spPr/>
    </dgm:pt>
    <dgm:pt modelId="{DDDC680C-4632-45F6-8968-8BA1BA33685E}" type="pres">
      <dgm:prSet presAssocID="{E5AC4642-7944-4642-9DE3-AE6252C2F02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E5707-8158-4977-A97F-F320E12CB28C}" type="pres">
      <dgm:prSet presAssocID="{E5AC4642-7944-4642-9DE3-AE6252C2F02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5DEA3E1-2115-4D73-9F71-A7BF7E83E74C}" type="pres">
      <dgm:prSet presAssocID="{E5AC4642-7944-4642-9DE3-AE6252C2F025}" presName="hierChild2" presStyleCnt="0"/>
      <dgm:spPr/>
    </dgm:pt>
    <dgm:pt modelId="{72661CF7-D6EF-4DD6-914C-92317DA7132A}" type="pres">
      <dgm:prSet presAssocID="{273D34A3-3790-49E0-8294-78B30253E45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A6481FB-770A-4E63-96B3-AB31844F4802}" type="pres">
      <dgm:prSet presAssocID="{431D5691-B2F1-48DC-BF5A-628C9979CEA2}" presName="hierRoot2" presStyleCnt="0">
        <dgm:presLayoutVars>
          <dgm:hierBranch val="init"/>
        </dgm:presLayoutVars>
      </dgm:prSet>
      <dgm:spPr/>
    </dgm:pt>
    <dgm:pt modelId="{9900A523-8837-4B75-89B6-89C3C561BAB4}" type="pres">
      <dgm:prSet presAssocID="{431D5691-B2F1-48DC-BF5A-628C9979CEA2}" presName="rootComposite" presStyleCnt="0"/>
      <dgm:spPr/>
    </dgm:pt>
    <dgm:pt modelId="{F5288193-6F84-49BE-AA0E-C89D0D2C02B2}" type="pres">
      <dgm:prSet presAssocID="{431D5691-B2F1-48DC-BF5A-628C9979CEA2}" presName="rootText" presStyleLbl="node2" presStyleIdx="0" presStyleCnt="2" custLinFactNeighborX="-35190" custLinFactNeighborY="-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358403-DD13-4717-BE17-C2E4CF6F7323}" type="pres">
      <dgm:prSet presAssocID="{431D5691-B2F1-48DC-BF5A-628C9979CEA2}" presName="rootConnector" presStyleLbl="node2" presStyleIdx="0" presStyleCnt="2"/>
      <dgm:spPr/>
      <dgm:t>
        <a:bodyPr/>
        <a:lstStyle/>
        <a:p>
          <a:endParaRPr lang="en-US"/>
        </a:p>
      </dgm:t>
    </dgm:pt>
    <dgm:pt modelId="{38576925-E0FB-4126-AA68-D1E4647D9383}" type="pres">
      <dgm:prSet presAssocID="{431D5691-B2F1-48DC-BF5A-628C9979CEA2}" presName="hierChild4" presStyleCnt="0"/>
      <dgm:spPr/>
    </dgm:pt>
    <dgm:pt modelId="{42AE67F4-237D-45A4-8480-62690D7EE84C}" type="pres">
      <dgm:prSet presAssocID="{431D5691-B2F1-48DC-BF5A-628C9979CEA2}" presName="hierChild5" presStyleCnt="0"/>
      <dgm:spPr/>
    </dgm:pt>
    <dgm:pt modelId="{D8DE794C-B17F-48B3-A235-3B9601031F39}" type="pres">
      <dgm:prSet presAssocID="{AB29D014-A45E-4AB3-A7BE-034B84D7837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78CAFF7-EADD-4C74-9A52-CC2AF10BA982}" type="pres">
      <dgm:prSet presAssocID="{EA03674B-5EA9-4041-8B98-495BB61DE418}" presName="hierRoot2" presStyleCnt="0">
        <dgm:presLayoutVars>
          <dgm:hierBranch val="init"/>
        </dgm:presLayoutVars>
      </dgm:prSet>
      <dgm:spPr/>
    </dgm:pt>
    <dgm:pt modelId="{93B83A01-3F1E-424B-A99E-6E66FEE9F358}" type="pres">
      <dgm:prSet presAssocID="{EA03674B-5EA9-4041-8B98-495BB61DE418}" presName="rootComposite" presStyleCnt="0"/>
      <dgm:spPr/>
    </dgm:pt>
    <dgm:pt modelId="{668FD264-7A1F-4AA2-85DD-CB9E297B2776}" type="pres">
      <dgm:prSet presAssocID="{EA03674B-5EA9-4041-8B98-495BB61DE418}" presName="rootText" presStyleLbl="node2" presStyleIdx="1" presStyleCnt="2" custLinFactNeighborX="48855" custLinFactNeighborY="-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1A3813-4BA8-4ACE-8DA4-4C3EBE2ACBFD}" type="pres">
      <dgm:prSet presAssocID="{EA03674B-5EA9-4041-8B98-495BB61DE418}" presName="rootConnector" presStyleLbl="node2" presStyleIdx="1" presStyleCnt="2"/>
      <dgm:spPr/>
      <dgm:t>
        <a:bodyPr/>
        <a:lstStyle/>
        <a:p>
          <a:endParaRPr lang="en-US"/>
        </a:p>
      </dgm:t>
    </dgm:pt>
    <dgm:pt modelId="{CE39722F-E536-43C6-9318-C3B259452715}" type="pres">
      <dgm:prSet presAssocID="{EA03674B-5EA9-4041-8B98-495BB61DE418}" presName="hierChild4" presStyleCnt="0"/>
      <dgm:spPr/>
    </dgm:pt>
    <dgm:pt modelId="{0FFDB970-9029-403C-BE18-E5D71C48C1AF}" type="pres">
      <dgm:prSet presAssocID="{EA03674B-5EA9-4041-8B98-495BB61DE418}" presName="hierChild5" presStyleCnt="0"/>
      <dgm:spPr/>
    </dgm:pt>
    <dgm:pt modelId="{38F6507F-7C97-4536-B7DF-CC88902766E8}" type="pres">
      <dgm:prSet presAssocID="{E5AC4642-7944-4642-9DE3-AE6252C2F025}" presName="hierChild3" presStyleCnt="0"/>
      <dgm:spPr/>
    </dgm:pt>
  </dgm:ptLst>
  <dgm:cxnLst>
    <dgm:cxn modelId="{7517D2FB-5B2E-4153-935C-982A9DBC8368}" type="presOf" srcId="{EA03674B-5EA9-4041-8B98-495BB61DE418}" destId="{5B1A3813-4BA8-4ACE-8DA4-4C3EBE2ACBFD}" srcOrd="1" destOrd="0" presId="urn:microsoft.com/office/officeart/2005/8/layout/orgChart1"/>
    <dgm:cxn modelId="{A00C3FA6-D44B-4CAD-9433-53BDEBCD4705}" type="presOf" srcId="{AB29D014-A45E-4AB3-A7BE-034B84D78373}" destId="{D8DE794C-B17F-48B3-A235-3B9601031F39}" srcOrd="0" destOrd="0" presId="urn:microsoft.com/office/officeart/2005/8/layout/orgChart1"/>
    <dgm:cxn modelId="{FC841CA6-016B-4A91-A9EC-12366C78A5C7}" type="presOf" srcId="{431D5691-B2F1-48DC-BF5A-628C9979CEA2}" destId="{F5288193-6F84-49BE-AA0E-C89D0D2C02B2}" srcOrd="0" destOrd="0" presId="urn:microsoft.com/office/officeart/2005/8/layout/orgChart1"/>
    <dgm:cxn modelId="{0A2FA41C-2161-44D8-A373-B505F744C14D}" type="presOf" srcId="{1CAC85B9-3DF3-4D75-B020-0DE188F84406}" destId="{20B69FCB-515F-4033-A0DB-2A65DB0DFFA5}" srcOrd="0" destOrd="0" presId="urn:microsoft.com/office/officeart/2005/8/layout/orgChart1"/>
    <dgm:cxn modelId="{C544BAD3-E0C6-477B-9F2E-2BD3115C2C23}" type="presOf" srcId="{E5AC4642-7944-4642-9DE3-AE6252C2F025}" destId="{3A0E5707-8158-4977-A97F-F320E12CB28C}" srcOrd="1" destOrd="0" presId="urn:microsoft.com/office/officeart/2005/8/layout/orgChart1"/>
    <dgm:cxn modelId="{84659503-0E65-43EB-BF54-75D15CF6E380}" srcId="{E5AC4642-7944-4642-9DE3-AE6252C2F025}" destId="{431D5691-B2F1-48DC-BF5A-628C9979CEA2}" srcOrd="0" destOrd="0" parTransId="{273D34A3-3790-49E0-8294-78B30253E456}" sibTransId="{FA932467-F50C-43DA-ACF6-23BA000B14BB}"/>
    <dgm:cxn modelId="{562C7BB9-9D1E-4A02-AEFF-FE48C414ED80}" srcId="{E5AC4642-7944-4642-9DE3-AE6252C2F025}" destId="{EA03674B-5EA9-4041-8B98-495BB61DE418}" srcOrd="1" destOrd="0" parTransId="{AB29D014-A45E-4AB3-A7BE-034B84D78373}" sibTransId="{32F11B79-B6E9-4518-9842-B4C710E566B2}"/>
    <dgm:cxn modelId="{107BEA0A-977F-4628-B514-EDA4E01C6A7C}" srcId="{1CAC85B9-3DF3-4D75-B020-0DE188F84406}" destId="{E5AC4642-7944-4642-9DE3-AE6252C2F025}" srcOrd="0" destOrd="0" parTransId="{044B450C-8BDB-4225-BAEB-A0FF91A7C890}" sibTransId="{5E38DC48-9B02-4E1D-AE3F-D5687AEBC5BA}"/>
    <dgm:cxn modelId="{992F07B9-24D9-4193-97C4-EC7E627B29A3}" type="presOf" srcId="{E5AC4642-7944-4642-9DE3-AE6252C2F025}" destId="{DDDC680C-4632-45F6-8968-8BA1BA33685E}" srcOrd="0" destOrd="0" presId="urn:microsoft.com/office/officeart/2005/8/layout/orgChart1"/>
    <dgm:cxn modelId="{D766BC54-1E98-4ED6-979F-14BB3EAF41FD}" type="presOf" srcId="{431D5691-B2F1-48DC-BF5A-628C9979CEA2}" destId="{BA358403-DD13-4717-BE17-C2E4CF6F7323}" srcOrd="1" destOrd="0" presId="urn:microsoft.com/office/officeart/2005/8/layout/orgChart1"/>
    <dgm:cxn modelId="{AF69B221-B7BA-4461-8E0F-E79973F5FC9E}" type="presOf" srcId="{EA03674B-5EA9-4041-8B98-495BB61DE418}" destId="{668FD264-7A1F-4AA2-85DD-CB9E297B2776}" srcOrd="0" destOrd="0" presId="urn:microsoft.com/office/officeart/2005/8/layout/orgChart1"/>
    <dgm:cxn modelId="{2603EA16-20DF-43E6-818C-5E84271CFBC5}" type="presOf" srcId="{273D34A3-3790-49E0-8294-78B30253E456}" destId="{72661CF7-D6EF-4DD6-914C-92317DA7132A}" srcOrd="0" destOrd="0" presId="urn:microsoft.com/office/officeart/2005/8/layout/orgChart1"/>
    <dgm:cxn modelId="{16F76824-DAC7-4FC4-8F54-95AEEAF8E15F}" type="presParOf" srcId="{20B69FCB-515F-4033-A0DB-2A65DB0DFFA5}" destId="{8D54A2B2-8EB6-4C65-96DE-7F8D5C0F815E}" srcOrd="0" destOrd="0" presId="urn:microsoft.com/office/officeart/2005/8/layout/orgChart1"/>
    <dgm:cxn modelId="{C21F8FBC-3288-412C-B744-9169E9C9DC5F}" type="presParOf" srcId="{8D54A2B2-8EB6-4C65-96DE-7F8D5C0F815E}" destId="{3C79B9A9-9824-409B-8A80-BC9B28C53B72}" srcOrd="0" destOrd="0" presId="urn:microsoft.com/office/officeart/2005/8/layout/orgChart1"/>
    <dgm:cxn modelId="{764B5B6E-0C34-476B-A2FC-998D59A50A8D}" type="presParOf" srcId="{3C79B9A9-9824-409B-8A80-BC9B28C53B72}" destId="{DDDC680C-4632-45F6-8968-8BA1BA33685E}" srcOrd="0" destOrd="0" presId="urn:microsoft.com/office/officeart/2005/8/layout/orgChart1"/>
    <dgm:cxn modelId="{1AFA720F-F219-4D1B-80DB-1AFE9E6E9F49}" type="presParOf" srcId="{3C79B9A9-9824-409B-8A80-BC9B28C53B72}" destId="{3A0E5707-8158-4977-A97F-F320E12CB28C}" srcOrd="1" destOrd="0" presId="urn:microsoft.com/office/officeart/2005/8/layout/orgChart1"/>
    <dgm:cxn modelId="{C7A7523A-C8F6-43CA-B4BC-D41E6D161A97}" type="presParOf" srcId="{8D54A2B2-8EB6-4C65-96DE-7F8D5C0F815E}" destId="{05DEA3E1-2115-4D73-9F71-A7BF7E83E74C}" srcOrd="1" destOrd="0" presId="urn:microsoft.com/office/officeart/2005/8/layout/orgChart1"/>
    <dgm:cxn modelId="{694DB7C9-3558-4F86-94C2-4456C0C17784}" type="presParOf" srcId="{05DEA3E1-2115-4D73-9F71-A7BF7E83E74C}" destId="{72661CF7-D6EF-4DD6-914C-92317DA7132A}" srcOrd="0" destOrd="0" presId="urn:microsoft.com/office/officeart/2005/8/layout/orgChart1"/>
    <dgm:cxn modelId="{57653D60-791D-47D4-AC16-2D556C59E02D}" type="presParOf" srcId="{05DEA3E1-2115-4D73-9F71-A7BF7E83E74C}" destId="{EA6481FB-770A-4E63-96B3-AB31844F4802}" srcOrd="1" destOrd="0" presId="urn:microsoft.com/office/officeart/2005/8/layout/orgChart1"/>
    <dgm:cxn modelId="{A4B41B87-8356-4157-97CA-1CC810D07194}" type="presParOf" srcId="{EA6481FB-770A-4E63-96B3-AB31844F4802}" destId="{9900A523-8837-4B75-89B6-89C3C561BAB4}" srcOrd="0" destOrd="0" presId="urn:microsoft.com/office/officeart/2005/8/layout/orgChart1"/>
    <dgm:cxn modelId="{52439FFB-4A47-447D-A5D5-1AE5907CEA70}" type="presParOf" srcId="{9900A523-8837-4B75-89B6-89C3C561BAB4}" destId="{F5288193-6F84-49BE-AA0E-C89D0D2C02B2}" srcOrd="0" destOrd="0" presId="urn:microsoft.com/office/officeart/2005/8/layout/orgChart1"/>
    <dgm:cxn modelId="{34A5B458-1019-4DB3-AD6D-D736D86BD99E}" type="presParOf" srcId="{9900A523-8837-4B75-89B6-89C3C561BAB4}" destId="{BA358403-DD13-4717-BE17-C2E4CF6F7323}" srcOrd="1" destOrd="0" presId="urn:microsoft.com/office/officeart/2005/8/layout/orgChart1"/>
    <dgm:cxn modelId="{6652B94F-DDAB-4DE5-9103-8331CFAA03CA}" type="presParOf" srcId="{EA6481FB-770A-4E63-96B3-AB31844F4802}" destId="{38576925-E0FB-4126-AA68-D1E4647D9383}" srcOrd="1" destOrd="0" presId="urn:microsoft.com/office/officeart/2005/8/layout/orgChart1"/>
    <dgm:cxn modelId="{E50E03ED-84FC-4B1A-8BAC-4CF78747BD3A}" type="presParOf" srcId="{EA6481FB-770A-4E63-96B3-AB31844F4802}" destId="{42AE67F4-237D-45A4-8480-62690D7EE84C}" srcOrd="2" destOrd="0" presId="urn:microsoft.com/office/officeart/2005/8/layout/orgChart1"/>
    <dgm:cxn modelId="{EC9A9439-10BF-4669-AE76-756A4A0B5B0B}" type="presParOf" srcId="{05DEA3E1-2115-4D73-9F71-A7BF7E83E74C}" destId="{D8DE794C-B17F-48B3-A235-3B9601031F39}" srcOrd="2" destOrd="0" presId="urn:microsoft.com/office/officeart/2005/8/layout/orgChart1"/>
    <dgm:cxn modelId="{EBD3B6FC-53E1-4C5D-AB7F-0B707139534D}" type="presParOf" srcId="{05DEA3E1-2115-4D73-9F71-A7BF7E83E74C}" destId="{B78CAFF7-EADD-4C74-9A52-CC2AF10BA982}" srcOrd="3" destOrd="0" presId="urn:microsoft.com/office/officeart/2005/8/layout/orgChart1"/>
    <dgm:cxn modelId="{D617FDA2-E6ED-49A7-87F7-CE22990A564C}" type="presParOf" srcId="{B78CAFF7-EADD-4C74-9A52-CC2AF10BA982}" destId="{93B83A01-3F1E-424B-A99E-6E66FEE9F358}" srcOrd="0" destOrd="0" presId="urn:microsoft.com/office/officeart/2005/8/layout/orgChart1"/>
    <dgm:cxn modelId="{4794CA23-EC4E-4C6F-80D0-E0D29BC1DE5C}" type="presParOf" srcId="{93B83A01-3F1E-424B-A99E-6E66FEE9F358}" destId="{668FD264-7A1F-4AA2-85DD-CB9E297B2776}" srcOrd="0" destOrd="0" presId="urn:microsoft.com/office/officeart/2005/8/layout/orgChart1"/>
    <dgm:cxn modelId="{C1C1975D-6C90-4CBE-ACF9-5EA4DA14072F}" type="presParOf" srcId="{93B83A01-3F1E-424B-A99E-6E66FEE9F358}" destId="{5B1A3813-4BA8-4ACE-8DA4-4C3EBE2ACBFD}" srcOrd="1" destOrd="0" presId="urn:microsoft.com/office/officeart/2005/8/layout/orgChart1"/>
    <dgm:cxn modelId="{E5ABD523-9A5F-4C86-B7D0-16BCF71458EC}" type="presParOf" srcId="{B78CAFF7-EADD-4C74-9A52-CC2AF10BA982}" destId="{CE39722F-E536-43C6-9318-C3B259452715}" srcOrd="1" destOrd="0" presId="urn:microsoft.com/office/officeart/2005/8/layout/orgChart1"/>
    <dgm:cxn modelId="{D6D47253-34DC-4041-9B05-99244F44F598}" type="presParOf" srcId="{B78CAFF7-EADD-4C74-9A52-CC2AF10BA982}" destId="{0FFDB970-9029-403C-BE18-E5D71C48C1AF}" srcOrd="2" destOrd="0" presId="urn:microsoft.com/office/officeart/2005/8/layout/orgChart1"/>
    <dgm:cxn modelId="{D4AADD9F-7B4D-4D93-AD3F-5CF2EB900FAE}" type="presParOf" srcId="{8D54A2B2-8EB6-4C65-96DE-7F8D5C0F815E}" destId="{38F6507F-7C97-4536-B7DF-CC88902766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DE794C-B17F-48B3-A235-3B9601031F39}">
      <dsp:nvSpPr>
        <dsp:cNvPr id="0" name=""/>
        <dsp:cNvSpPr/>
      </dsp:nvSpPr>
      <dsp:spPr>
        <a:xfrm>
          <a:off x="3467100" y="1060282"/>
          <a:ext cx="2316429" cy="43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04"/>
              </a:lnTo>
              <a:lnTo>
                <a:pt x="2316429" y="215904"/>
              </a:lnTo>
              <a:lnTo>
                <a:pt x="2316429" y="43832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61CF7-D6EF-4DD6-914C-92317DA7132A}">
      <dsp:nvSpPr>
        <dsp:cNvPr id="0" name=""/>
        <dsp:cNvSpPr/>
      </dsp:nvSpPr>
      <dsp:spPr>
        <a:xfrm>
          <a:off x="1440131" y="1060282"/>
          <a:ext cx="2026968" cy="438322"/>
        </a:xfrm>
        <a:custGeom>
          <a:avLst/>
          <a:gdLst/>
          <a:ahLst/>
          <a:cxnLst/>
          <a:rect l="0" t="0" r="0" b="0"/>
          <a:pathLst>
            <a:path>
              <a:moveTo>
                <a:pt x="2026968" y="0"/>
              </a:moveTo>
              <a:lnTo>
                <a:pt x="2026968" y="215904"/>
              </a:lnTo>
              <a:lnTo>
                <a:pt x="0" y="215904"/>
              </a:lnTo>
              <a:lnTo>
                <a:pt x="0" y="43832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C680C-4632-45F6-8968-8BA1BA33685E}">
      <dsp:nvSpPr>
        <dsp:cNvPr id="0" name=""/>
        <dsp:cNvSpPr/>
      </dsp:nvSpPr>
      <dsp:spPr>
        <a:xfrm>
          <a:off x="2407966" y="1149"/>
          <a:ext cx="2118266" cy="10591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Handling Exceptions</a:t>
          </a:r>
          <a:endParaRPr lang="en-US" sz="2100" kern="1200" dirty="0"/>
        </a:p>
      </dsp:txBody>
      <dsp:txXfrm>
        <a:off x="2407966" y="1149"/>
        <a:ext cx="2118266" cy="1059133"/>
      </dsp:txXfrm>
    </dsp:sp>
    <dsp:sp modelId="{F5288193-6F84-49BE-AA0E-C89D0D2C02B2}">
      <dsp:nvSpPr>
        <dsp:cNvPr id="0" name=""/>
        <dsp:cNvSpPr/>
      </dsp:nvSpPr>
      <dsp:spPr>
        <a:xfrm>
          <a:off x="380998" y="1498604"/>
          <a:ext cx="2118266" cy="10591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Try Catch nest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(Handle in this class)</a:t>
          </a:r>
          <a:endParaRPr lang="en-US" sz="2100" kern="1200" dirty="0"/>
        </a:p>
      </dsp:txBody>
      <dsp:txXfrm>
        <a:off x="380998" y="1498604"/>
        <a:ext cx="2118266" cy="1059133"/>
      </dsp:txXfrm>
    </dsp:sp>
    <dsp:sp modelId="{668FD264-7A1F-4AA2-85DD-CB9E297B2776}">
      <dsp:nvSpPr>
        <dsp:cNvPr id="0" name=""/>
        <dsp:cNvSpPr/>
      </dsp:nvSpPr>
      <dsp:spPr>
        <a:xfrm>
          <a:off x="4724396" y="1498604"/>
          <a:ext cx="2118266" cy="10591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Throws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(Let some one else catch it)</a:t>
          </a:r>
          <a:endParaRPr lang="en-US" sz="2100" kern="1200" dirty="0"/>
        </a:p>
      </dsp:txBody>
      <dsp:txXfrm>
        <a:off x="4724396" y="1498604"/>
        <a:ext cx="2118266" cy="1059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4.2/docs/api/java/lang/ClassCastException.html" TargetMode="External"/><Relationship Id="rId2" Type="http://schemas.openxmlformats.org/officeDocument/2006/relationships/hyperlink" Target="http://docs.oracle.com/javase/1.4.2/docs/api/java/lang/Arithmetic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1.4.2/docs/api/java/lang/IndexOutOfBoundsExceptio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1.4.2/docs/api/java/lang/ClassCastException.html" TargetMode="External"/><Relationship Id="rId13" Type="http://schemas.openxmlformats.org/officeDocument/2006/relationships/hyperlink" Target="http://docs.oracle.com/javase/1.4.2/docs/api/java/lang/IllegalArgumentException.html" TargetMode="External"/><Relationship Id="rId18" Type="http://schemas.openxmlformats.org/officeDocument/2006/relationships/hyperlink" Target="http://docs.oracle.com/javase/1.4.2/docs/api/java/lang/IndexOutOfBoundsException.html" TargetMode="External"/><Relationship Id="rId26" Type="http://schemas.openxmlformats.org/officeDocument/2006/relationships/hyperlink" Target="http://docs.oracle.com/javase/1.4.2/docs/api/java/lang/SecurityException.html" TargetMode="External"/><Relationship Id="rId3" Type="http://schemas.openxmlformats.org/officeDocument/2006/relationships/hyperlink" Target="http://docs.oracle.com/javase/1.4.2/docs/api/java/lang/ArrayStoreException.html" TargetMode="External"/><Relationship Id="rId21" Type="http://schemas.openxmlformats.org/officeDocument/2006/relationships/hyperlink" Target="http://docs.oracle.com/javase/1.4.2/docs/api/java/util/NoSuchElementException.html" TargetMode="External"/><Relationship Id="rId7" Type="http://schemas.openxmlformats.org/officeDocument/2006/relationships/hyperlink" Target="http://docs.oracle.com/javase/1.4.2/docs/api/javax/swing/undo/CannotUndoException.html" TargetMode="External"/><Relationship Id="rId12" Type="http://schemas.openxmlformats.org/officeDocument/2006/relationships/hyperlink" Target="http://docs.oracle.com/javase/1.4.2/docs/api/java/util/EmptyStackException.html" TargetMode="External"/><Relationship Id="rId17" Type="http://schemas.openxmlformats.org/officeDocument/2006/relationships/hyperlink" Target="http://docs.oracle.com/javase/1.4.2/docs/api/java/awt/image/ImagingOpException.html" TargetMode="External"/><Relationship Id="rId25" Type="http://schemas.openxmlformats.org/officeDocument/2006/relationships/hyperlink" Target="http://docs.oracle.com/javase/1.4.2/docs/api/java/awt/image/RasterFormatException.html" TargetMode="External"/><Relationship Id="rId2" Type="http://schemas.openxmlformats.org/officeDocument/2006/relationships/hyperlink" Target="http://docs.oracle.com/javase/1.4.2/docs/api/java/lang/ArithmeticException.html" TargetMode="External"/><Relationship Id="rId16" Type="http://schemas.openxmlformats.org/officeDocument/2006/relationships/hyperlink" Target="http://docs.oracle.com/javase/1.4.2/docs/api/java/lang/IllegalStateException.html" TargetMode="External"/><Relationship Id="rId20" Type="http://schemas.openxmlformats.org/officeDocument/2006/relationships/hyperlink" Target="http://docs.oracle.com/javase/1.4.2/docs/api/java/lang/NegativeArraySizeException.html" TargetMode="External"/><Relationship Id="rId29" Type="http://schemas.openxmlformats.org/officeDocument/2006/relationships/hyperlink" Target="http://docs.oracle.com/javase/1.4.2/docs/api/javax/print/attribute/UnmodifiableSetExce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1.4.2/docs/api/javax/swing/undo/CannotRedoException.html" TargetMode="External"/><Relationship Id="rId11" Type="http://schemas.openxmlformats.org/officeDocument/2006/relationships/hyperlink" Target="http://docs.oracle.com/javase/1.4.2/docs/api/org/w3c/dom/DOMException.html" TargetMode="External"/><Relationship Id="rId24" Type="http://schemas.openxmlformats.org/officeDocument/2006/relationships/hyperlink" Target="http://docs.oracle.com/javase/1.4.2/docs/api/java/security/ProviderException.html" TargetMode="External"/><Relationship Id="rId5" Type="http://schemas.openxmlformats.org/officeDocument/2006/relationships/hyperlink" Target="http://docs.oracle.com/javase/1.4.2/docs/api/java/nio/BufferUnderflowException.html" TargetMode="External"/><Relationship Id="rId15" Type="http://schemas.openxmlformats.org/officeDocument/2006/relationships/hyperlink" Target="http://docs.oracle.com/javase/1.4.2/docs/api/java/awt/geom/IllegalPathStateException.html" TargetMode="External"/><Relationship Id="rId23" Type="http://schemas.openxmlformats.org/officeDocument/2006/relationships/hyperlink" Target="http://docs.oracle.com/javase/1.4.2/docs/api/java/awt/color/ProfileDataException.html" TargetMode="External"/><Relationship Id="rId28" Type="http://schemas.openxmlformats.org/officeDocument/2006/relationships/hyperlink" Target="http://docs.oracle.com/javase/1.4.2/docs/api/java/lang/reflect/UndeclaredThrowableException.html" TargetMode="External"/><Relationship Id="rId10" Type="http://schemas.openxmlformats.org/officeDocument/2006/relationships/hyperlink" Target="http://docs.oracle.com/javase/1.4.2/docs/api/java/util/ConcurrentModificationException.html" TargetMode="External"/><Relationship Id="rId19" Type="http://schemas.openxmlformats.org/officeDocument/2006/relationships/hyperlink" Target="http://docs.oracle.com/javase/1.4.2/docs/api/java/util/MissingResourceException.html" TargetMode="External"/><Relationship Id="rId4" Type="http://schemas.openxmlformats.org/officeDocument/2006/relationships/hyperlink" Target="http://docs.oracle.com/javase/1.4.2/docs/api/java/nio/BufferOverflowException.html" TargetMode="External"/><Relationship Id="rId9" Type="http://schemas.openxmlformats.org/officeDocument/2006/relationships/hyperlink" Target="http://docs.oracle.com/javase/1.4.2/docs/api/java/awt/color/CMMException.html" TargetMode="External"/><Relationship Id="rId14" Type="http://schemas.openxmlformats.org/officeDocument/2006/relationships/hyperlink" Target="http://docs.oracle.com/javase/1.4.2/docs/api/java/lang/IllegalMonitorStateException.html" TargetMode="External"/><Relationship Id="rId22" Type="http://schemas.openxmlformats.org/officeDocument/2006/relationships/hyperlink" Target="http://docs.oracle.com/javase/1.4.2/docs/api/java/lang/NullPointerException.html" TargetMode="External"/><Relationship Id="rId27" Type="http://schemas.openxmlformats.org/officeDocument/2006/relationships/hyperlink" Target="http://docs.oracle.com/javase/1.4.2/docs/api/org/omg/CORBA/SystemException.html" TargetMode="External"/><Relationship Id="rId30" Type="http://schemas.openxmlformats.org/officeDocument/2006/relationships/hyperlink" Target="http://docs.oracle.com/javase/1.4.2/docs/api/java/lang/UnsupportedOperationExcep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 err="1" smtClean="0"/>
              <a:t>Handiling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tooltip="class in java.lang"/>
              </a:rPr>
              <a:t>ArithmeticException</a:t>
            </a:r>
            <a:endParaRPr lang="en-US" dirty="0" smtClean="0"/>
          </a:p>
          <a:p>
            <a:r>
              <a:rPr lang="en-US" dirty="0" err="1" smtClean="0">
                <a:hlinkClick r:id="rId3" tooltip="class in java.lang"/>
              </a:rPr>
              <a:t>ClassCastException</a:t>
            </a:r>
            <a:endParaRPr lang="en-US" dirty="0" smtClean="0"/>
          </a:p>
          <a:p>
            <a:r>
              <a:rPr lang="en-US" dirty="0" err="1" smtClean="0">
                <a:hlinkClick r:id="rId4" tooltip="class in java.lang"/>
              </a:rPr>
              <a:t>IndexOutOfBoundsException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Checked and Unchecked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word Checked means that compiler caught exception and thus the program will not </a:t>
            </a:r>
            <a:r>
              <a:rPr lang="en-US" dirty="0" err="1" smtClean="0"/>
              <a:t>complie</a:t>
            </a:r>
            <a:endParaRPr lang="en-US" dirty="0" smtClean="0"/>
          </a:p>
          <a:p>
            <a:r>
              <a:rPr lang="en-US" dirty="0" smtClean="0"/>
              <a:t>The word </a:t>
            </a:r>
            <a:r>
              <a:rPr lang="en-US" dirty="0" err="1" smtClean="0"/>
              <a:t>Uchecked</a:t>
            </a:r>
            <a:r>
              <a:rPr lang="en-US" dirty="0" smtClean="0"/>
              <a:t> means that compiler this that these are fine and sends them to JVM to execute and JVM catches it.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Runtime Exception/ </a:t>
            </a:r>
            <a:r>
              <a:rPr lang="en-US" dirty="0" err="1" smtClean="0"/>
              <a:t>CompiletimeException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838200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err="1" smtClean="0"/>
              <a:t>CompiletimeException</a:t>
            </a:r>
            <a:r>
              <a:rPr lang="en-US" dirty="0" smtClean="0"/>
              <a:t> (</a:t>
            </a:r>
            <a:r>
              <a:rPr lang="en-US" dirty="0" err="1" smtClean="0"/>
              <a:t>CheckedException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4191000" cy="3951288"/>
          </a:xfrm>
        </p:spPr>
        <p:txBody>
          <a:bodyPr/>
          <a:lstStyle/>
          <a:p>
            <a:r>
              <a:rPr lang="en-US" dirty="0" smtClean="0"/>
              <a:t>These are Exceptions are derived Exceptions class but  are not Part of </a:t>
            </a:r>
            <a:r>
              <a:rPr lang="en-US" dirty="0" err="1" smtClean="0"/>
              <a:t>RuntimeExceptions</a:t>
            </a:r>
            <a:endParaRPr lang="en-US" dirty="0" smtClean="0"/>
          </a:p>
          <a:p>
            <a:r>
              <a:rPr lang="en-US" dirty="0" smtClean="0"/>
              <a:t>The Compiler forces you to handle the exception and will not compile until the exception handling is take care off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Runtime Exception (Unchecked </a:t>
            </a:r>
            <a:r>
              <a:rPr lang="en-US" dirty="0" err="1" smtClean="0"/>
              <a:t>Excption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438400"/>
            <a:ext cx="4267200" cy="3951288"/>
          </a:xfrm>
        </p:spPr>
        <p:txBody>
          <a:bodyPr/>
          <a:lstStyle/>
          <a:p>
            <a:r>
              <a:rPr lang="en-US" dirty="0" smtClean="0"/>
              <a:t>These are derived from a class called </a:t>
            </a:r>
            <a:r>
              <a:rPr lang="en-US" dirty="0" err="1" smtClean="0"/>
              <a:t>RuntimeExceptions</a:t>
            </a:r>
            <a:r>
              <a:rPr lang="en-US" dirty="0" smtClean="0"/>
              <a:t> which </a:t>
            </a:r>
            <a:r>
              <a:rPr lang="en-US" dirty="0" err="1" smtClean="0"/>
              <a:t>inturn</a:t>
            </a:r>
            <a:r>
              <a:rPr lang="en-US" dirty="0" smtClean="0"/>
              <a:t> is a child of Exceptions</a:t>
            </a:r>
          </a:p>
          <a:p>
            <a:r>
              <a:rPr lang="en-US" dirty="0" smtClean="0"/>
              <a:t>The Compiler does not force you to handle this kind of exception, but if  unhandled will lead to abrupt exit from the application.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Handel exceptions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495800"/>
            <a:ext cx="236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932" y="4495800"/>
            <a:ext cx="2371068" cy="215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Diagram 10"/>
          <p:cNvGraphicFramePr/>
          <p:nvPr/>
        </p:nvGraphicFramePr>
        <p:xfrm>
          <a:off x="990600" y="1397000"/>
          <a:ext cx="69342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that some one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58952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38100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That someone is the class who is instantiating this throwing  class and using the method which throws </a:t>
            </a:r>
            <a:r>
              <a:rPr lang="en-US" sz="3200" smtClean="0"/>
              <a:t>and exception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process of propagating up the stack (inner method to outer method) to see which method in the stack provides the implementation for the occurred exception is called Exception Propagation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81400" y="3200400"/>
          <a:ext cx="2667000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048000" y="32004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5181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If there is any exception in any line JVM can not proceed further in any line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try catch is called then finally will be called </a:t>
            </a:r>
          </a:p>
          <a:p>
            <a:r>
              <a:rPr lang="en-US" dirty="0" smtClean="0"/>
              <a:t>Finally will be executed before the </a:t>
            </a:r>
            <a:r>
              <a:rPr lang="en-US" smtClean="0"/>
              <a:t>error propagates.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With out 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Requirement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Optimistic coding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Write code  thinking that  environment in which the code is running will always be stable and files and data  the code is looking for  will be available as well.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Pessimistic  coding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Expect that there is a possibility of failure at every statement (which is possible) and handle exceptions for  each and every line. 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answer for this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try{</a:t>
            </a:r>
          </a:p>
          <a:p>
            <a:pPr>
              <a:buNone/>
            </a:pPr>
            <a:r>
              <a:rPr lang="en-US" dirty="0" smtClean="0"/>
              <a:t>		Write code here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catch(Exception){</a:t>
            </a:r>
          </a:p>
          <a:p>
            <a:pPr>
              <a:buNone/>
            </a:pPr>
            <a:r>
              <a:rPr lang="en-US" dirty="0" smtClean="0"/>
              <a:t>			Depending on the error, handle it</a:t>
            </a:r>
          </a:p>
          <a:p>
            <a:pPr>
              <a:buNone/>
            </a:pPr>
            <a:r>
              <a:rPr lang="en-US" dirty="0" smtClean="0"/>
              <a:t>			in the corresponding error block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029200"/>
            <a:ext cx="7620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 smtClean="0">
                <a:solidFill>
                  <a:srgbClr val="FFC000"/>
                </a:solidFill>
              </a:rPr>
              <a:t>This approach is a mix of Pessimistic  coding and Optimistic coding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Exception?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type  of  error which is encountered in the program is called exception</a:t>
            </a:r>
          </a:p>
          <a:p>
            <a:pPr lvl="1"/>
            <a:r>
              <a:rPr lang="en-US" dirty="0" smtClean="0"/>
              <a:t>Example of exception </a:t>
            </a:r>
          </a:p>
          <a:p>
            <a:pPr lvl="2"/>
            <a:r>
              <a:rPr lang="en-US" dirty="0" smtClean="0"/>
              <a:t>Divide by zero</a:t>
            </a:r>
          </a:p>
          <a:p>
            <a:pPr lvl="2"/>
            <a:r>
              <a:rPr lang="en-US" dirty="0" err="1" smtClean="0"/>
              <a:t>ArrayIndexOutOfBounds</a:t>
            </a:r>
            <a:endParaRPr lang="en-US" dirty="0" smtClean="0"/>
          </a:p>
          <a:p>
            <a:pPr lvl="2"/>
            <a:r>
              <a:rPr lang="en-US" dirty="0" err="1" smtClean="0"/>
              <a:t>IllegalArgumentExceptions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they organize Exception?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They observed the standard exceptions that can take place  and created a class called </a:t>
            </a:r>
            <a:r>
              <a:rPr lang="en-US" dirty="0" err="1" smtClean="0"/>
              <a:t>Throwable</a:t>
            </a:r>
            <a:r>
              <a:rPr lang="en-US" dirty="0" smtClean="0"/>
              <a:t>, whose direct children are Error and Exception.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276599"/>
            <a:ext cx="4343400" cy="317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Exceptions: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" y="1524000"/>
            <a:ext cx="7772400" cy="4572000"/>
            <a:chOff x="609600" y="1524000"/>
            <a:chExt cx="7772400" cy="4572000"/>
          </a:xfrm>
        </p:grpSpPr>
        <p:sp>
          <p:nvSpPr>
            <p:cNvPr id="14" name="Rectangle 13"/>
            <p:cNvSpPr/>
            <p:nvPr/>
          </p:nvSpPr>
          <p:spPr>
            <a:xfrm>
              <a:off x="609600" y="1524000"/>
              <a:ext cx="7772400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00200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bg2"/>
                  </a:solidFill>
                </a:rPr>
                <a:t>Throwable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200" y="2209800"/>
              <a:ext cx="3505200" cy="3581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81200" y="31242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Errors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2286000"/>
              <a:ext cx="3505200" cy="3581400"/>
            </a:xfrm>
            <a:prstGeom prst="ellipse">
              <a:avLst/>
            </a:prstGeom>
            <a:solidFill>
              <a:srgbClr val="99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486400" y="4038600"/>
              <a:ext cx="1905000" cy="1828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44196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Runtime (or unchecked)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3048000"/>
              <a:ext cx="3352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Exceptions or </a:t>
              </a:r>
              <a:r>
                <a:rPr lang="en-US" sz="2400" dirty="0" err="1" smtClean="0"/>
                <a:t>CompileTime</a:t>
              </a:r>
              <a:r>
                <a:rPr lang="en-US" sz="2400" dirty="0" smtClean="0"/>
                <a:t> Exceptions </a:t>
              </a:r>
              <a:r>
                <a:rPr lang="en-US" dirty="0" smtClean="0"/>
                <a:t>(or checked)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call an event or occurrence as error when JVM says “</a:t>
            </a:r>
            <a:r>
              <a:rPr lang="en-US" dirty="0" smtClean="0">
                <a:solidFill>
                  <a:srgbClr val="FFFF00"/>
                </a:solidFill>
              </a:rPr>
              <a:t>GO TO HELL</a:t>
            </a:r>
            <a:r>
              <a:rPr lang="en-US" dirty="0" smtClean="0"/>
              <a:t>”. I will not execute the program. </a:t>
            </a:r>
          </a:p>
          <a:p>
            <a:r>
              <a:rPr lang="en-US" dirty="0" smtClean="0"/>
              <a:t>Because something is so wrong that nothing can be done about it. 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Class path not set correctly</a:t>
            </a:r>
          </a:p>
          <a:p>
            <a:pPr lvl="2"/>
            <a:r>
              <a:rPr lang="en-US" dirty="0" smtClean="0"/>
              <a:t>Configuration issue in the environment like ids setup in the LDAP and thus failing on authentication. </a:t>
            </a:r>
          </a:p>
          <a:p>
            <a:r>
              <a:rPr lang="en-US" dirty="0" smtClean="0"/>
              <a:t>NOTE: This would not be something that you can fix programmatically.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Exceptions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an exception occurs java creates an object of that kind of exception class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 new </a:t>
            </a:r>
            <a:r>
              <a:rPr lang="en-US" dirty="0" err="1" smtClean="0">
                <a:solidFill>
                  <a:srgbClr val="FFFF00"/>
                </a:solidFill>
              </a:rPr>
              <a:t>NullPointerException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dirty="0" smtClean="0"/>
              <a:t>This will be caught by the reference variable in the catch block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 Catch ( </a:t>
            </a:r>
            <a:r>
              <a:rPr lang="en-US" dirty="0" err="1" smtClean="0">
                <a:solidFill>
                  <a:srgbClr val="FFFF00"/>
                </a:solidFill>
              </a:rPr>
              <a:t>NullPointerException</a:t>
            </a:r>
            <a:r>
              <a:rPr lang="en-US" dirty="0" smtClean="0">
                <a:solidFill>
                  <a:srgbClr val="FFFF00"/>
                </a:solidFill>
              </a:rPr>
              <a:t> NP)</a:t>
            </a:r>
          </a:p>
          <a:p>
            <a:r>
              <a:rPr lang="en-US" dirty="0" smtClean="0"/>
              <a:t>It is similar to (note but not same as)</a:t>
            </a:r>
          </a:p>
          <a:p>
            <a:pPr lvl="1"/>
            <a:r>
              <a:rPr lang="en-US" sz="2400" dirty="0" err="1" smtClean="0">
                <a:solidFill>
                  <a:srgbClr val="FFFF00"/>
                </a:solidFill>
              </a:rPr>
              <a:t>NullPointerException</a:t>
            </a:r>
            <a:r>
              <a:rPr lang="en-US" sz="2400" dirty="0" smtClean="0">
                <a:solidFill>
                  <a:srgbClr val="FFFF00"/>
                </a:solidFill>
              </a:rPr>
              <a:t> NP = new </a:t>
            </a:r>
            <a:r>
              <a:rPr lang="en-US" sz="2400" dirty="0" err="1" smtClean="0">
                <a:solidFill>
                  <a:srgbClr val="FFFF00"/>
                </a:solidFill>
              </a:rPr>
              <a:t>NullPointerException</a:t>
            </a:r>
            <a:r>
              <a:rPr lang="en-US" sz="24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US" dirty="0" smtClean="0"/>
              <a:t>There is no limit on number of Catch blocks that you can put after try.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Direct Known Subclasses:</a:t>
            </a:r>
          </a:p>
          <a:p>
            <a:pPr>
              <a:buNone/>
            </a:pPr>
            <a:r>
              <a:rPr lang="en-US" dirty="0" smtClean="0">
                <a:hlinkClick r:id="rId2" tooltip="class in java.lang"/>
              </a:rPr>
              <a:t> </a:t>
            </a:r>
            <a:r>
              <a:rPr lang="en-US" dirty="0" err="1" smtClean="0">
                <a:hlinkClick r:id="rId2" tooltip="class in java.lang"/>
              </a:rPr>
              <a:t>ArithmeticException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3" tooltip="class in java.lang"/>
              </a:rPr>
              <a:t>ArrayStoreException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4" tooltip="class in java.nio"/>
              </a:rPr>
              <a:t>BufferOverflowException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5" tooltip="class in java.nio"/>
              </a:rPr>
              <a:t>BufferUnderflowException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6" tooltip="class in javax.swing.undo"/>
              </a:rPr>
              <a:t>CannotRedoException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7" tooltip="class in javax.swing.undo"/>
              </a:rPr>
              <a:t>CannotUndoException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8" tooltip="class in java.lang"/>
              </a:rPr>
              <a:t>ClassCastException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9" tooltip="class in java.awt.color"/>
              </a:rPr>
              <a:t>CMMException</a:t>
            </a:r>
            <a:r>
              <a:rPr lang="en-US" dirty="0" err="1" smtClean="0"/>
              <a:t>,</a:t>
            </a:r>
            <a:r>
              <a:rPr lang="en-US" dirty="0" err="1" smtClean="0">
                <a:hlinkClick r:id="rId10" tooltip="class in java.util"/>
              </a:rPr>
              <a:t>ConcurrentModificationException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11" tooltip="class in org.w3c.dom"/>
              </a:rPr>
              <a:t>DOMException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12" tooltip="class in java.util"/>
              </a:rPr>
              <a:t>EmptyStackException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13" tooltip="class in java.lang"/>
              </a:rPr>
              <a:t>IllegalArgumentException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14" tooltip="class in java.lang"/>
              </a:rPr>
              <a:t>IllegalMonitorStateException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15" tooltip="class in java.awt.geom"/>
              </a:rPr>
              <a:t>IllegalPathStateException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16" tooltip="class in java.lang"/>
              </a:rPr>
              <a:t>IllegalStateException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17" tooltip="class in java.awt.image"/>
              </a:rPr>
              <a:t>ImagingOpException</a:t>
            </a:r>
            <a:r>
              <a:rPr lang="en-US" dirty="0" err="1" smtClean="0"/>
              <a:t>,</a:t>
            </a:r>
            <a:r>
              <a:rPr lang="en-US" dirty="0" err="1" smtClean="0">
                <a:hlinkClick r:id="rId18" tooltip="class in java.lang"/>
              </a:rPr>
              <a:t>IndexOutOfBoundsException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19" tooltip="class in java.util"/>
              </a:rPr>
              <a:t>MissingResourceException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0" tooltip="class in java.lang"/>
              </a:rPr>
              <a:t>NegativeArraySizeException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1" tooltip="class in java.util"/>
              </a:rPr>
              <a:t>NoSuchElementException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2" tooltip="class in java.lang"/>
              </a:rPr>
              <a:t>NullPointerException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3" tooltip="class in java.awt.color"/>
              </a:rPr>
              <a:t>ProfileDataException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4" tooltip="class in java.security"/>
              </a:rPr>
              <a:t>ProviderException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5" tooltip="class in java.awt.image"/>
              </a:rPr>
              <a:t>RasterFormatException</a:t>
            </a:r>
            <a:r>
              <a:rPr lang="en-US" dirty="0" err="1" smtClean="0"/>
              <a:t>,</a:t>
            </a:r>
            <a:r>
              <a:rPr lang="en-US" dirty="0" err="1" smtClean="0">
                <a:hlinkClick r:id="rId26" tooltip="class in java.lang"/>
              </a:rPr>
              <a:t>SecurityException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7" tooltip="class in org.omg.CORBA"/>
              </a:rPr>
              <a:t>SystemException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8" tooltip="class in java.lang.reflect"/>
              </a:rPr>
              <a:t>UndeclaredThrowableException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29" tooltip="class in javax.print.attribute"/>
              </a:rPr>
              <a:t>UnmodifiableSetException</a:t>
            </a:r>
            <a:r>
              <a:rPr lang="en-US" dirty="0" smtClean="0"/>
              <a:t>, </a:t>
            </a:r>
            <a:r>
              <a:rPr lang="en-US" dirty="0" err="1" smtClean="0">
                <a:hlinkClick r:id="rId30" tooltip="class in java.lang"/>
              </a:rPr>
              <a:t>UnsupportedOperationException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582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Exception Handiling</vt:lpstr>
      <vt:lpstr>With out Exception handling</vt:lpstr>
      <vt:lpstr>Java’s answer for this problem</vt:lpstr>
      <vt:lpstr>What is an Exception? </vt:lpstr>
      <vt:lpstr>How did they organize Exception? </vt:lpstr>
      <vt:lpstr>Hierarchy of Exceptions:</vt:lpstr>
      <vt:lpstr>Error</vt:lpstr>
      <vt:lpstr> Exceptions Basics</vt:lpstr>
      <vt:lpstr>Runtime Exception</vt:lpstr>
      <vt:lpstr>Most common Exceptions</vt:lpstr>
      <vt:lpstr>Define Checked and Unchecked</vt:lpstr>
      <vt:lpstr>Differences between Runtime Exception/ CompiletimeException</vt:lpstr>
      <vt:lpstr>Ways to Handel exceptions</vt:lpstr>
      <vt:lpstr>Who is that some one</vt:lpstr>
      <vt:lpstr>Exception Propagation</vt:lpstr>
      <vt:lpstr>Finally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Handiling</dc:title>
  <dc:creator>Sai</dc:creator>
  <cp:lastModifiedBy>Sai</cp:lastModifiedBy>
  <cp:revision>218</cp:revision>
  <dcterms:created xsi:type="dcterms:W3CDTF">2006-08-16T00:00:00Z</dcterms:created>
  <dcterms:modified xsi:type="dcterms:W3CDTF">2013-02-07T03:37:37Z</dcterms:modified>
</cp:coreProperties>
</file>