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B927-7FD4-4620-A63E-701EF67791A2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06E8E-C989-4A8C-888D-DDB2460338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06E8E-C989-4A8C-888D-DDB24603383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1.5.0/docs/api/java/lang/Float.html" TargetMode="External"/><Relationship Id="rId3" Type="http://schemas.openxmlformats.org/officeDocument/2006/relationships/hyperlink" Target="http://docs.oracle.com/javase/1.5.0/docs/api/java/util/concurrent/atomic/AtomicLong.html" TargetMode="External"/><Relationship Id="rId7" Type="http://schemas.openxmlformats.org/officeDocument/2006/relationships/hyperlink" Target="http://docs.oracle.com/javase/1.5.0/docs/api/java/lang/Double.html" TargetMode="External"/><Relationship Id="rId2" Type="http://schemas.openxmlformats.org/officeDocument/2006/relationships/hyperlink" Target="http://docs.oracle.com/javase/1.5.0/docs/api/java/util/concurrent/atomic/AtomicInteg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1.5.0/docs/api/java/lang/Byte.html" TargetMode="External"/><Relationship Id="rId11" Type="http://schemas.openxmlformats.org/officeDocument/2006/relationships/hyperlink" Target="http://docs.oracle.com/javase/1.5.0/docs/api/java/lang/Short.html" TargetMode="External"/><Relationship Id="rId5" Type="http://schemas.openxmlformats.org/officeDocument/2006/relationships/hyperlink" Target="http://docs.oracle.com/javase/1.5.0/docs/api/java/math/BigInteger.html" TargetMode="External"/><Relationship Id="rId10" Type="http://schemas.openxmlformats.org/officeDocument/2006/relationships/hyperlink" Target="http://docs.oracle.com/javase/1.5.0/docs/api/java/lang/Long.html" TargetMode="External"/><Relationship Id="rId4" Type="http://schemas.openxmlformats.org/officeDocument/2006/relationships/hyperlink" Target="http://docs.oracle.com/javase/1.5.0/docs/api/java/math/BigDecimal.html" TargetMode="External"/><Relationship Id="rId9" Type="http://schemas.openxmlformats.org/officeDocument/2006/relationships/hyperlink" Target="http://docs.oracle.com/javase/1.5.0/docs/api/java/lang/Integ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to String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0" y="1676400"/>
            <a:ext cx="5638800" cy="2514600"/>
            <a:chOff x="1752600" y="1676400"/>
            <a:chExt cx="5638800" cy="3417332"/>
          </a:xfrm>
        </p:grpSpPr>
        <p:sp>
          <p:nvSpPr>
            <p:cNvPr id="4" name="Isosceles Triangle 3"/>
            <p:cNvSpPr/>
            <p:nvPr/>
          </p:nvSpPr>
          <p:spPr>
            <a:xfrm>
              <a:off x="2362200" y="2133600"/>
              <a:ext cx="4343400" cy="2514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246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Wrapper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10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stCxn id="5" idx="1"/>
            <a:endCxn id="7" idx="1"/>
          </p:cNvCxnSpPr>
          <p:nvPr/>
        </p:nvCxnSpPr>
        <p:spPr>
          <a:xfrm flipV="1">
            <a:off x="1752600" y="1812284"/>
            <a:ext cx="2438400" cy="224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" y="6096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 value is getting converted from Primitive to string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66800" y="4311134"/>
            <a:ext cx="6705600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=10;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valstrin</a:t>
            </a:r>
            <a:r>
              <a:rPr kumimoji="0" lang="en-US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		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valstring1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to Wrapper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1676400"/>
            <a:ext cx="5638800" cy="2514600"/>
            <a:chOff x="1752600" y="1676400"/>
            <a:chExt cx="5638800" cy="3417332"/>
          </a:xfrm>
        </p:grpSpPr>
        <p:sp>
          <p:nvSpPr>
            <p:cNvPr id="5" name="Isosceles Triangle 4"/>
            <p:cNvSpPr/>
            <p:nvPr/>
          </p:nvSpPr>
          <p:spPr>
            <a:xfrm>
              <a:off x="2362200" y="2133600"/>
              <a:ext cx="4343400" cy="2514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Wrapper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048000" y="4055116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57200" y="4771311"/>
            <a:ext cx="72390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=10;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Integer(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Primitive is getting converted to Object of Integer Class and then while printing the value the </a:t>
            </a:r>
            <a:r>
              <a:rPr lang="en-US" dirty="0" err="1" smtClean="0"/>
              <a:t>toString</a:t>
            </a:r>
            <a:r>
              <a:rPr lang="en-US" dirty="0" smtClean="0"/>
              <a:t> method of this integer object is getting called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0"/>
            <a:ext cx="8229600" cy="68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Note “100” when assigned to </a:t>
            </a:r>
            <a:r>
              <a:rPr lang="en-US" dirty="0" err="1" smtClean="0"/>
              <a:t>str</a:t>
            </a:r>
            <a:r>
              <a:rPr lang="en-US" dirty="0" smtClean="0"/>
              <a:t> is a String object whose value is 100, it is converted back to </a:t>
            </a:r>
            <a:r>
              <a:rPr lang="en-US" dirty="0" err="1" smtClean="0"/>
              <a:t>int</a:t>
            </a:r>
            <a:r>
              <a:rPr lang="en-US" dirty="0" smtClean="0"/>
              <a:t> using the static method in Integer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1676400"/>
            <a:ext cx="5638800" cy="2514600"/>
            <a:chOff x="1752600" y="1676400"/>
            <a:chExt cx="5638800" cy="3417332"/>
          </a:xfrm>
        </p:grpSpPr>
        <p:sp>
          <p:nvSpPr>
            <p:cNvPr id="5" name="Isosceles Triangle 4"/>
            <p:cNvSpPr/>
            <p:nvPr/>
          </p:nvSpPr>
          <p:spPr>
            <a:xfrm>
              <a:off x="2362200" y="2133600"/>
              <a:ext cx="4343400" cy="2514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Wrapper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stCxn id="8" idx="1"/>
            <a:endCxn id="6" idx="1"/>
          </p:cNvCxnSpPr>
          <p:nvPr/>
        </p:nvCxnSpPr>
        <p:spPr>
          <a:xfrm flipH="1">
            <a:off x="1752600" y="1812284"/>
            <a:ext cx="2438400" cy="224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62000" y="4547800"/>
            <a:ext cx="7162800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String();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parseInt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Wrapper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752600" y="1676400"/>
            <a:ext cx="5638800" cy="2514600"/>
            <a:chOff x="1752600" y="1676400"/>
            <a:chExt cx="5638800" cy="3417332"/>
          </a:xfrm>
        </p:grpSpPr>
        <p:sp>
          <p:nvSpPr>
            <p:cNvPr id="5" name="Isosceles Triangle 4"/>
            <p:cNvSpPr/>
            <p:nvPr/>
          </p:nvSpPr>
          <p:spPr>
            <a:xfrm>
              <a:off x="2362200" y="2133600"/>
              <a:ext cx="4343400" cy="2514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Wrapper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8" idx="3"/>
            <a:endCxn id="7" idx="3"/>
          </p:cNvCxnSpPr>
          <p:nvPr/>
        </p:nvCxnSpPr>
        <p:spPr>
          <a:xfrm>
            <a:off x="5181600" y="1812284"/>
            <a:ext cx="2209800" cy="224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828800" y="4585901"/>
            <a:ext cx="6019800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String();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valinteger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Integer(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to Primitive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1676400"/>
            <a:ext cx="5638800" cy="2514600"/>
            <a:chOff x="1752600" y="1676400"/>
            <a:chExt cx="5638800" cy="3417332"/>
          </a:xfrm>
        </p:grpSpPr>
        <p:sp>
          <p:nvSpPr>
            <p:cNvPr id="5" name="Isosceles Triangle 4"/>
            <p:cNvSpPr/>
            <p:nvPr/>
          </p:nvSpPr>
          <p:spPr>
            <a:xfrm>
              <a:off x="2362200" y="2133600"/>
              <a:ext cx="4343400" cy="2514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Wrapper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flipH="1">
            <a:off x="3048000" y="4055116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066800" y="4675257"/>
            <a:ext cx="64770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valinteger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Integer(10);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valinteger.intValue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to String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752600" y="1676400"/>
            <a:ext cx="5638800" cy="2514600"/>
            <a:chOff x="1752600" y="1676400"/>
            <a:chExt cx="5638800" cy="3417332"/>
          </a:xfrm>
        </p:grpSpPr>
        <p:sp>
          <p:nvSpPr>
            <p:cNvPr id="5" name="Isosceles Triangle 4"/>
            <p:cNvSpPr/>
            <p:nvPr/>
          </p:nvSpPr>
          <p:spPr>
            <a:xfrm>
              <a:off x="2362200" y="2133600"/>
              <a:ext cx="4343400" cy="2514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Wrapper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>
            <a:stCxn id="7" idx="3"/>
            <a:endCxn id="8" idx="3"/>
          </p:cNvCxnSpPr>
          <p:nvPr/>
        </p:nvCxnSpPr>
        <p:spPr>
          <a:xfrm flipH="1" flipV="1">
            <a:off x="5181600" y="1812284"/>
            <a:ext cx="2209800" cy="224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47800" y="4629835"/>
            <a:ext cx="6019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Integer(10);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 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val.toString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wrappers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class in java.util.concurrent.atomic"/>
              </a:rPr>
              <a:t/>
            </a:r>
            <a:br>
              <a:rPr lang="en-US" dirty="0" smtClean="0">
                <a:hlinkClick r:id="rId2" tooltip="class in java.util.concurrent.atomic"/>
              </a:rPr>
            </a:br>
            <a:r>
              <a:rPr lang="en-US" dirty="0" err="1" smtClean="0">
                <a:hlinkClick r:id="rId2" tooltip="class in java.util.concurrent.atomic"/>
              </a:rPr>
              <a:t>AtomicInteger</a:t>
            </a:r>
            <a:r>
              <a:rPr lang="en-US" dirty="0" smtClean="0"/>
              <a:t>, </a:t>
            </a:r>
            <a:r>
              <a:rPr lang="en-US" dirty="0" err="1" smtClean="0">
                <a:hlinkClick r:id="rId3" tooltip="class in java.util.concurrent.atomic"/>
              </a:rPr>
              <a:t>AtomicLong</a:t>
            </a:r>
            <a:r>
              <a:rPr lang="en-US" dirty="0" smtClean="0"/>
              <a:t>, </a:t>
            </a:r>
            <a:r>
              <a:rPr lang="en-US" dirty="0" err="1" smtClean="0">
                <a:hlinkClick r:id="rId4" tooltip="class in java.math"/>
              </a:rPr>
              <a:t>BigDecimal</a:t>
            </a:r>
            <a:r>
              <a:rPr lang="en-US" dirty="0" smtClean="0"/>
              <a:t>, </a:t>
            </a:r>
            <a:r>
              <a:rPr lang="en-US" dirty="0" err="1" smtClean="0">
                <a:hlinkClick r:id="rId5" tooltip="class in java.math"/>
              </a:rPr>
              <a:t>BigInteger</a:t>
            </a:r>
            <a:r>
              <a:rPr lang="en-US" dirty="0" smtClean="0"/>
              <a:t>, </a:t>
            </a:r>
            <a:r>
              <a:rPr lang="en-US" dirty="0" smtClean="0">
                <a:hlinkClick r:id="rId6" tooltip="class in java.lang"/>
              </a:rPr>
              <a:t>Byte</a:t>
            </a:r>
            <a:r>
              <a:rPr lang="en-US" dirty="0" smtClean="0"/>
              <a:t>, </a:t>
            </a:r>
            <a:r>
              <a:rPr lang="en-US" dirty="0" smtClean="0">
                <a:hlinkClick r:id="rId7" tooltip="class in java.lang"/>
              </a:rPr>
              <a:t>Double</a:t>
            </a:r>
            <a:r>
              <a:rPr lang="en-US" dirty="0" smtClean="0"/>
              <a:t>, </a:t>
            </a:r>
            <a:r>
              <a:rPr lang="en-US" dirty="0" smtClean="0">
                <a:hlinkClick r:id="rId8" tooltip="class in java.lang"/>
              </a:rPr>
              <a:t>Float</a:t>
            </a:r>
            <a:r>
              <a:rPr lang="en-US" dirty="0" smtClean="0"/>
              <a:t>, </a:t>
            </a:r>
            <a:r>
              <a:rPr lang="en-US" dirty="0" smtClean="0">
                <a:hlinkClick r:id="rId9" tooltip="class in java.lang"/>
              </a:rPr>
              <a:t>Integer</a:t>
            </a:r>
            <a:r>
              <a:rPr lang="en-US" dirty="0" smtClean="0"/>
              <a:t>, </a:t>
            </a:r>
            <a:r>
              <a:rPr lang="en-US" dirty="0" smtClean="0">
                <a:hlinkClick r:id="rId10" tooltip="class in java.lang"/>
              </a:rPr>
              <a:t>Long</a:t>
            </a:r>
            <a:r>
              <a:rPr lang="en-US" dirty="0" smtClean="0"/>
              <a:t>, </a:t>
            </a:r>
            <a:r>
              <a:rPr lang="en-US" dirty="0" smtClean="0">
                <a:hlinkClick r:id="rId11" tooltip="class in java.lang"/>
              </a:rPr>
              <a:t>Short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to wrapper and Wrapper to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189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Wrappers</vt:lpstr>
      <vt:lpstr>Primitive to String</vt:lpstr>
      <vt:lpstr>Primitive to Wrapper</vt:lpstr>
      <vt:lpstr>String to Primitive</vt:lpstr>
      <vt:lpstr>String to Wrapper</vt:lpstr>
      <vt:lpstr>Wrapper to Primitive</vt:lpstr>
      <vt:lpstr>Wrapper to String</vt:lpstr>
      <vt:lpstr>What other wrappers exist</vt:lpstr>
      <vt:lpstr>Boolean to wrapper and Wrapper to Boolean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Wrappers</dc:title>
  <dc:creator>Sai</dc:creator>
  <cp:lastModifiedBy>Sai</cp:lastModifiedBy>
  <cp:revision>26</cp:revision>
  <dcterms:created xsi:type="dcterms:W3CDTF">2006-08-16T00:00:00Z</dcterms:created>
  <dcterms:modified xsi:type="dcterms:W3CDTF">2013-02-10T07:32:04Z</dcterms:modified>
</cp:coreProperties>
</file>