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83" r:id="rId6"/>
    <p:sldId id="337" r:id="rId7"/>
    <p:sldId id="338" r:id="rId8"/>
    <p:sldId id="339" r:id="rId9"/>
    <p:sldId id="340" r:id="rId10"/>
    <p:sldId id="342" r:id="rId11"/>
    <p:sldId id="34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2DB"/>
    <a:srgbClr val="98CFD9"/>
    <a:srgbClr val="D6E09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CAE86-6203-4654-AF41-4F89EAE8A082}" v="982" dt="2023-08-12T07:00:18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67" autoAdjust="0"/>
  </p:normalViewPr>
  <p:slideViewPr>
    <p:cSldViewPr snapToGrid="0">
      <p:cViewPr varScale="1">
        <p:scale>
          <a:sx n="68" d="100"/>
          <a:sy n="68" d="100"/>
        </p:scale>
        <p:origin x="11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Bich Ngoc" userId="66b5d03f9f54eb73" providerId="LiveId" clId="{109CDE65-F3EB-4AD2-8FCD-F409A3EB9A64}"/>
    <pc:docChg chg="undo redo custSel addSld delSld modSld sldOrd">
      <pc:chgData name="Nguyen Bich Ngoc" userId="66b5d03f9f54eb73" providerId="LiveId" clId="{109CDE65-F3EB-4AD2-8FCD-F409A3EB9A64}" dt="2023-08-11T10:35:06.883" v="12661" actId="20577"/>
      <pc:docMkLst>
        <pc:docMk/>
      </pc:docMkLst>
      <pc:sldChg chg="addSp delSp modSp mod">
        <pc:chgData name="Nguyen Bich Ngoc" userId="66b5d03f9f54eb73" providerId="LiveId" clId="{109CDE65-F3EB-4AD2-8FCD-F409A3EB9A64}" dt="2023-08-11T10:00:54.011" v="10969" actId="20577"/>
        <pc:sldMkLst>
          <pc:docMk/>
          <pc:sldMk cId="1812090241" sldId="258"/>
        </pc:sldMkLst>
        <pc:spChg chg="mod">
          <ac:chgData name="Nguyen Bich Ngoc" userId="66b5d03f9f54eb73" providerId="LiveId" clId="{109CDE65-F3EB-4AD2-8FCD-F409A3EB9A64}" dt="2023-08-10T03:30:02.809" v="104" actId="1076"/>
          <ac:spMkLst>
            <pc:docMk/>
            <pc:sldMk cId="1812090241" sldId="258"/>
            <ac:spMk id="2" creationId="{4480EADD-31AF-2F81-32AA-BAF6ABA5B602}"/>
          </ac:spMkLst>
        </pc:spChg>
        <pc:spChg chg="mod">
          <ac:chgData name="Nguyen Bich Ngoc" userId="66b5d03f9f54eb73" providerId="LiveId" clId="{109CDE65-F3EB-4AD2-8FCD-F409A3EB9A64}" dt="2023-08-11T10:00:54.011" v="10969" actId="20577"/>
          <ac:spMkLst>
            <pc:docMk/>
            <pc:sldMk cId="1812090241" sldId="258"/>
            <ac:spMk id="3" creationId="{9C5252CD-3C9D-4927-5703-C18045D1F657}"/>
          </ac:spMkLst>
        </pc:spChg>
        <pc:graphicFrameChg chg="add del mod modGraphic">
          <ac:chgData name="Nguyen Bich Ngoc" userId="66b5d03f9f54eb73" providerId="LiveId" clId="{109CDE65-F3EB-4AD2-8FCD-F409A3EB9A64}" dt="2023-08-10T09:21:28.877" v="734" actId="478"/>
          <ac:graphicFrameMkLst>
            <pc:docMk/>
            <pc:sldMk cId="1812090241" sldId="258"/>
            <ac:graphicFrameMk id="6" creationId="{DE095FBC-EAC0-4A03-47AA-2F65613D6953}"/>
          </ac:graphicFrameMkLst>
        </pc:graphicFrameChg>
      </pc:sldChg>
      <pc:sldChg chg="modSp mod">
        <pc:chgData name="Nguyen Bich Ngoc" userId="66b5d03f9f54eb73" providerId="LiveId" clId="{109CDE65-F3EB-4AD2-8FCD-F409A3EB9A64}" dt="2023-08-11T08:59:26.768" v="9318" actId="20577"/>
        <pc:sldMkLst>
          <pc:docMk/>
          <pc:sldMk cId="3309653151" sldId="259"/>
        </pc:sldMkLst>
        <pc:spChg chg="mod">
          <ac:chgData name="Nguyen Bich Ngoc" userId="66b5d03f9f54eb73" providerId="LiveId" clId="{109CDE65-F3EB-4AD2-8FCD-F409A3EB9A64}" dt="2023-08-11T08:59:26.768" v="9318" actId="20577"/>
          <ac:spMkLst>
            <pc:docMk/>
            <pc:sldMk cId="3309653151" sldId="259"/>
            <ac:spMk id="3" creationId="{521190A0-933A-4EE4-365A-03FE34B197C5}"/>
          </ac:spMkLst>
        </pc:spChg>
      </pc:sldChg>
      <pc:sldChg chg="del">
        <pc:chgData name="Nguyen Bich Ngoc" userId="66b5d03f9f54eb73" providerId="LiveId" clId="{109CDE65-F3EB-4AD2-8FCD-F409A3EB9A64}" dt="2023-08-10T07:42:40.538" v="261" actId="47"/>
        <pc:sldMkLst>
          <pc:docMk/>
          <pc:sldMk cId="3304647385" sldId="261"/>
        </pc:sldMkLst>
      </pc:sldChg>
      <pc:sldChg chg="del">
        <pc:chgData name="Nguyen Bich Ngoc" userId="66b5d03f9f54eb73" providerId="LiveId" clId="{109CDE65-F3EB-4AD2-8FCD-F409A3EB9A64}" dt="2023-08-10T07:42:38.834" v="260" actId="47"/>
        <pc:sldMkLst>
          <pc:docMk/>
          <pc:sldMk cId="3995606547" sldId="262"/>
        </pc:sldMkLst>
      </pc:sldChg>
      <pc:sldChg chg="delSp modSp del mod">
        <pc:chgData name="Nguyen Bich Ngoc" userId="66b5d03f9f54eb73" providerId="LiveId" clId="{109CDE65-F3EB-4AD2-8FCD-F409A3EB9A64}" dt="2023-08-10T08:23:51.334" v="318" actId="47"/>
        <pc:sldMkLst>
          <pc:docMk/>
          <pc:sldMk cId="3718831196" sldId="263"/>
        </pc:sldMkLst>
        <pc:spChg chg="mod">
          <ac:chgData name="Nguyen Bich Ngoc" userId="66b5d03f9f54eb73" providerId="LiveId" clId="{109CDE65-F3EB-4AD2-8FCD-F409A3EB9A64}" dt="2023-08-10T07:43:08.866" v="281" actId="20577"/>
          <ac:spMkLst>
            <pc:docMk/>
            <pc:sldMk cId="3718831196" sldId="263"/>
            <ac:spMk id="2" creationId="{42190D50-69D3-C16D-20EF-2DB1F998D372}"/>
          </ac:spMkLst>
        </pc:spChg>
        <pc:spChg chg="del">
          <ac:chgData name="Nguyen Bich Ngoc" userId="66b5d03f9f54eb73" providerId="LiveId" clId="{109CDE65-F3EB-4AD2-8FCD-F409A3EB9A64}" dt="2023-08-10T07:42:57.772" v="264" actId="478"/>
          <ac:spMkLst>
            <pc:docMk/>
            <pc:sldMk cId="3718831196" sldId="263"/>
            <ac:spMk id="10" creationId="{4C43AE41-DCEF-7D7F-A511-4F51412D78AB}"/>
          </ac:spMkLst>
        </pc:spChg>
        <pc:spChg chg="del">
          <ac:chgData name="Nguyen Bich Ngoc" userId="66b5d03f9f54eb73" providerId="LiveId" clId="{109CDE65-F3EB-4AD2-8FCD-F409A3EB9A64}" dt="2023-08-10T07:42:50.569" v="262" actId="478"/>
          <ac:spMkLst>
            <pc:docMk/>
            <pc:sldMk cId="3718831196" sldId="263"/>
            <ac:spMk id="11" creationId="{35DAC747-B411-6DEA-D1FE-29E4D1B45D2D}"/>
          </ac:spMkLst>
        </pc:spChg>
        <pc:spChg chg="del">
          <ac:chgData name="Nguyen Bich Ngoc" userId="66b5d03f9f54eb73" providerId="LiveId" clId="{109CDE65-F3EB-4AD2-8FCD-F409A3EB9A64}" dt="2023-08-10T07:42:54.850" v="263" actId="478"/>
          <ac:spMkLst>
            <pc:docMk/>
            <pc:sldMk cId="3718831196" sldId="263"/>
            <ac:spMk id="12" creationId="{D38A7F4C-B945-CCC0-9E54-7CE3C3F22FA2}"/>
          </ac:spMkLst>
        </pc:spChg>
        <pc:picChg chg="del">
          <ac:chgData name="Nguyen Bich Ngoc" userId="66b5d03f9f54eb73" providerId="LiveId" clId="{109CDE65-F3EB-4AD2-8FCD-F409A3EB9A64}" dt="2023-08-10T08:08:14.667" v="302" actId="478"/>
          <ac:picMkLst>
            <pc:docMk/>
            <pc:sldMk cId="3718831196" sldId="263"/>
            <ac:picMk id="9" creationId="{AD386104-6FEA-C18B-923D-B0585EF4F35C}"/>
          </ac:picMkLst>
        </pc:picChg>
      </pc:sldChg>
      <pc:sldChg chg="del">
        <pc:chgData name="Nguyen Bich Ngoc" userId="66b5d03f9f54eb73" providerId="LiveId" clId="{109CDE65-F3EB-4AD2-8FCD-F409A3EB9A64}" dt="2023-08-10T08:23:54.072" v="319" actId="47"/>
        <pc:sldMkLst>
          <pc:docMk/>
          <pc:sldMk cId="1005419319" sldId="265"/>
        </pc:sldMkLst>
      </pc:sldChg>
      <pc:sldChg chg="addSp delSp modSp mod">
        <pc:chgData name="Nguyen Bich Ngoc" userId="66b5d03f9f54eb73" providerId="LiveId" clId="{109CDE65-F3EB-4AD2-8FCD-F409A3EB9A64}" dt="2023-08-10T09:25:47.233" v="748" actId="20577"/>
        <pc:sldMkLst>
          <pc:docMk/>
          <pc:sldMk cId="3219741686" sldId="266"/>
        </pc:sldMkLst>
        <pc:spChg chg="mod">
          <ac:chgData name="Nguyen Bich Ngoc" userId="66b5d03f9f54eb73" providerId="LiveId" clId="{109CDE65-F3EB-4AD2-8FCD-F409A3EB9A64}" dt="2023-08-10T08:46:51.343" v="537" actId="14100"/>
          <ac:spMkLst>
            <pc:docMk/>
            <pc:sldMk cId="3219741686" sldId="266"/>
            <ac:spMk id="2" creationId="{42190D50-69D3-C16D-20EF-2DB1F998D372}"/>
          </ac:spMkLst>
        </pc:spChg>
        <pc:spChg chg="del mod">
          <ac:chgData name="Nguyen Bich Ngoc" userId="66b5d03f9f54eb73" providerId="LiveId" clId="{109CDE65-F3EB-4AD2-8FCD-F409A3EB9A64}" dt="2023-08-10T09:14:00.689" v="701" actId="478"/>
          <ac:spMkLst>
            <pc:docMk/>
            <pc:sldMk cId="3219741686" sldId="266"/>
            <ac:spMk id="3" creationId="{D325920E-A874-865B-5944-818B6C460AC3}"/>
          </ac:spMkLst>
        </pc:spChg>
        <pc:spChg chg="mod">
          <ac:chgData name="Nguyen Bich Ngoc" userId="66b5d03f9f54eb73" providerId="LiveId" clId="{109CDE65-F3EB-4AD2-8FCD-F409A3EB9A64}" dt="2023-08-10T09:25:47.233" v="748" actId="20577"/>
          <ac:spMkLst>
            <pc:docMk/>
            <pc:sldMk cId="3219741686" sldId="266"/>
            <ac:spMk id="4" creationId="{7C918041-0E0F-2DB8-AAFB-7B67FBABF44F}"/>
          </ac:spMkLst>
        </pc:spChg>
        <pc:spChg chg="add del mod">
          <ac:chgData name="Nguyen Bich Ngoc" userId="66b5d03f9f54eb73" providerId="LiveId" clId="{109CDE65-F3EB-4AD2-8FCD-F409A3EB9A64}" dt="2023-08-10T09:14:00.689" v="701" actId="478"/>
          <ac:spMkLst>
            <pc:docMk/>
            <pc:sldMk cId="3219741686" sldId="266"/>
            <ac:spMk id="6" creationId="{131BF1F3-A51E-59AF-007B-3B573E728F70}"/>
          </ac:spMkLst>
        </pc:spChg>
        <pc:spChg chg="del mod">
          <ac:chgData name="Nguyen Bich Ngoc" userId="66b5d03f9f54eb73" providerId="LiveId" clId="{109CDE65-F3EB-4AD2-8FCD-F409A3EB9A64}" dt="2023-08-10T09:14:00.689" v="701" actId="478"/>
          <ac:spMkLst>
            <pc:docMk/>
            <pc:sldMk cId="3219741686" sldId="266"/>
            <ac:spMk id="7" creationId="{1EEBD15D-7874-B11E-06ED-431E438F73E2}"/>
          </ac:spMkLst>
        </pc:spChg>
        <pc:spChg chg="del mod">
          <ac:chgData name="Nguyen Bich Ngoc" userId="66b5d03f9f54eb73" providerId="LiveId" clId="{109CDE65-F3EB-4AD2-8FCD-F409A3EB9A64}" dt="2023-08-10T09:14:00.689" v="701" actId="478"/>
          <ac:spMkLst>
            <pc:docMk/>
            <pc:sldMk cId="3219741686" sldId="266"/>
            <ac:spMk id="8" creationId="{488239FC-D54A-6C54-129E-40ED4F29904F}"/>
          </ac:spMkLst>
        </pc:spChg>
        <pc:spChg chg="del">
          <ac:chgData name="Nguyen Bich Ngoc" userId="66b5d03f9f54eb73" providerId="LiveId" clId="{109CDE65-F3EB-4AD2-8FCD-F409A3EB9A64}" dt="2023-08-10T09:25:31.480" v="735" actId="478"/>
          <ac:spMkLst>
            <pc:docMk/>
            <pc:sldMk cId="3219741686" sldId="266"/>
            <ac:spMk id="9" creationId="{48E3D8A4-6D3B-44D7-3846-07E55980F3B8}"/>
          </ac:spMkLst>
        </pc:spChg>
        <pc:spChg chg="del mod">
          <ac:chgData name="Nguyen Bich Ngoc" userId="66b5d03f9f54eb73" providerId="LiveId" clId="{109CDE65-F3EB-4AD2-8FCD-F409A3EB9A64}" dt="2023-08-10T09:14:00.689" v="701" actId="478"/>
          <ac:spMkLst>
            <pc:docMk/>
            <pc:sldMk cId="3219741686" sldId="266"/>
            <ac:spMk id="10" creationId="{50D93D81-7119-F1B7-F550-FC7D8DA5B0B9}"/>
          </ac:spMkLst>
        </pc:spChg>
        <pc:spChg chg="del mod">
          <ac:chgData name="Nguyen Bich Ngoc" userId="66b5d03f9f54eb73" providerId="LiveId" clId="{109CDE65-F3EB-4AD2-8FCD-F409A3EB9A64}" dt="2023-08-10T09:14:00.689" v="701" actId="478"/>
          <ac:spMkLst>
            <pc:docMk/>
            <pc:sldMk cId="3219741686" sldId="266"/>
            <ac:spMk id="11" creationId="{089E67FA-417C-6103-C50F-0BCBF806FF68}"/>
          </ac:spMkLst>
        </pc:spChg>
        <pc:spChg chg="add mod">
          <ac:chgData name="Nguyen Bich Ngoc" userId="66b5d03f9f54eb73" providerId="LiveId" clId="{109CDE65-F3EB-4AD2-8FCD-F409A3EB9A64}" dt="2023-08-10T09:14:58.379" v="721" actId="1076"/>
          <ac:spMkLst>
            <pc:docMk/>
            <pc:sldMk cId="3219741686" sldId="266"/>
            <ac:spMk id="14" creationId="{21737434-D9BF-D5AE-3578-A5025CE27B3C}"/>
          </ac:spMkLst>
        </pc:spChg>
        <pc:picChg chg="add mod">
          <ac:chgData name="Nguyen Bich Ngoc" userId="66b5d03f9f54eb73" providerId="LiveId" clId="{109CDE65-F3EB-4AD2-8FCD-F409A3EB9A64}" dt="2023-08-10T09:14:12.917" v="705" actId="1076"/>
          <ac:picMkLst>
            <pc:docMk/>
            <pc:sldMk cId="3219741686" sldId="266"/>
            <ac:picMk id="12" creationId="{A71BE59B-E888-5D1B-1F8F-FFE213E1D465}"/>
          </ac:picMkLst>
        </pc:picChg>
        <pc:cxnChg chg="del mod">
          <ac:chgData name="Nguyen Bich Ngoc" userId="66b5d03f9f54eb73" providerId="LiveId" clId="{109CDE65-F3EB-4AD2-8FCD-F409A3EB9A64}" dt="2023-08-10T09:14:04.321" v="702" actId="478"/>
          <ac:cxnSpMkLst>
            <pc:docMk/>
            <pc:sldMk cId="3219741686" sldId="266"/>
            <ac:cxnSpMk id="13" creationId="{FD8276D2-2652-9729-DDB2-C419C27DA2CF}"/>
          </ac:cxnSpMkLst>
        </pc:cxnChg>
        <pc:cxnChg chg="del mod">
          <ac:chgData name="Nguyen Bich Ngoc" userId="66b5d03f9f54eb73" providerId="LiveId" clId="{109CDE65-F3EB-4AD2-8FCD-F409A3EB9A64}" dt="2023-08-10T09:14:04.321" v="702" actId="478"/>
          <ac:cxnSpMkLst>
            <pc:docMk/>
            <pc:sldMk cId="3219741686" sldId="266"/>
            <ac:cxnSpMk id="16" creationId="{E82A8A3F-2DAB-6AB6-8993-AF99F3C32709}"/>
          </ac:cxnSpMkLst>
        </pc:cxnChg>
        <pc:cxnChg chg="del mod">
          <ac:chgData name="Nguyen Bich Ngoc" userId="66b5d03f9f54eb73" providerId="LiveId" clId="{109CDE65-F3EB-4AD2-8FCD-F409A3EB9A64}" dt="2023-08-10T09:14:04.321" v="702" actId="478"/>
          <ac:cxnSpMkLst>
            <pc:docMk/>
            <pc:sldMk cId="3219741686" sldId="266"/>
            <ac:cxnSpMk id="17" creationId="{97A10AFD-2791-3317-FFBF-4932854E4056}"/>
          </ac:cxnSpMkLst>
        </pc:cxnChg>
        <pc:cxnChg chg="del mod">
          <ac:chgData name="Nguyen Bich Ngoc" userId="66b5d03f9f54eb73" providerId="LiveId" clId="{109CDE65-F3EB-4AD2-8FCD-F409A3EB9A64}" dt="2023-08-10T09:14:04.321" v="702" actId="478"/>
          <ac:cxnSpMkLst>
            <pc:docMk/>
            <pc:sldMk cId="3219741686" sldId="266"/>
            <ac:cxnSpMk id="18" creationId="{96F42F2B-EEC3-91E6-5489-0C1420FAB70E}"/>
          </ac:cxnSpMkLst>
        </pc:cxnChg>
        <pc:cxnChg chg="del">
          <ac:chgData name="Nguyen Bich Ngoc" userId="66b5d03f9f54eb73" providerId="LiveId" clId="{109CDE65-F3EB-4AD2-8FCD-F409A3EB9A64}" dt="2023-08-10T09:14:00.689" v="701" actId="478"/>
          <ac:cxnSpMkLst>
            <pc:docMk/>
            <pc:sldMk cId="3219741686" sldId="266"/>
            <ac:cxnSpMk id="19" creationId="{5126A0C2-F417-B840-143C-44641FF856F3}"/>
          </ac:cxnSpMkLst>
        </pc:cxnChg>
        <pc:cxnChg chg="del">
          <ac:chgData name="Nguyen Bich Ngoc" userId="66b5d03f9f54eb73" providerId="LiveId" clId="{109CDE65-F3EB-4AD2-8FCD-F409A3EB9A64}" dt="2023-08-10T09:14:00.689" v="701" actId="478"/>
          <ac:cxnSpMkLst>
            <pc:docMk/>
            <pc:sldMk cId="3219741686" sldId="266"/>
            <ac:cxnSpMk id="23" creationId="{E50740B6-9954-60A1-DC6D-00D748708396}"/>
          </ac:cxnSpMkLst>
        </pc:cxnChg>
        <pc:cxnChg chg="del">
          <ac:chgData name="Nguyen Bich Ngoc" userId="66b5d03f9f54eb73" providerId="LiveId" clId="{109CDE65-F3EB-4AD2-8FCD-F409A3EB9A64}" dt="2023-08-10T09:14:00.689" v="701" actId="478"/>
          <ac:cxnSpMkLst>
            <pc:docMk/>
            <pc:sldMk cId="3219741686" sldId="266"/>
            <ac:cxnSpMk id="25" creationId="{B1320132-A689-27A7-40FF-25A90521A879}"/>
          </ac:cxnSpMkLst>
        </pc:cxnChg>
      </pc:sldChg>
      <pc:sldChg chg="del">
        <pc:chgData name="Nguyen Bich Ngoc" userId="66b5d03f9f54eb73" providerId="LiveId" clId="{109CDE65-F3EB-4AD2-8FCD-F409A3EB9A64}" dt="2023-08-10T09:18:49.501" v="722" actId="47"/>
        <pc:sldMkLst>
          <pc:docMk/>
          <pc:sldMk cId="3752211066" sldId="268"/>
        </pc:sldMkLst>
      </pc:sldChg>
      <pc:sldChg chg="modSp mod ord">
        <pc:chgData name="Nguyen Bich Ngoc" userId="66b5d03f9f54eb73" providerId="LiveId" clId="{109CDE65-F3EB-4AD2-8FCD-F409A3EB9A64}" dt="2023-08-11T10:24:27.838" v="12619" actId="14100"/>
        <pc:sldMkLst>
          <pc:docMk/>
          <pc:sldMk cId="1560413504" sldId="270"/>
        </pc:sldMkLst>
        <pc:spChg chg="mod">
          <ac:chgData name="Nguyen Bich Ngoc" userId="66b5d03f9f54eb73" providerId="LiveId" clId="{109CDE65-F3EB-4AD2-8FCD-F409A3EB9A64}" dt="2023-08-11T07:42:21.629" v="9127" actId="20577"/>
          <ac:spMkLst>
            <pc:docMk/>
            <pc:sldMk cId="1560413504" sldId="270"/>
            <ac:spMk id="2" creationId="{42190D50-69D3-C16D-20EF-2DB1F998D372}"/>
          </ac:spMkLst>
        </pc:spChg>
        <pc:spChg chg="mod">
          <ac:chgData name="Nguyen Bich Ngoc" userId="66b5d03f9f54eb73" providerId="LiveId" clId="{109CDE65-F3EB-4AD2-8FCD-F409A3EB9A64}" dt="2023-08-11T07:42:38.718" v="9140" actId="1076"/>
          <ac:spMkLst>
            <pc:docMk/>
            <pc:sldMk cId="1560413504" sldId="270"/>
            <ac:spMk id="3" creationId="{0F7E52F9-0091-98EA-0124-E52615C3C93D}"/>
          </ac:spMkLst>
        </pc:spChg>
        <pc:spChg chg="mod">
          <ac:chgData name="Nguyen Bich Ngoc" userId="66b5d03f9f54eb73" providerId="LiveId" clId="{109CDE65-F3EB-4AD2-8FCD-F409A3EB9A64}" dt="2023-08-11T10:24:27.838" v="12619" actId="14100"/>
          <ac:spMkLst>
            <pc:docMk/>
            <pc:sldMk cId="1560413504" sldId="270"/>
            <ac:spMk id="8" creationId="{35793D74-45BE-30CD-39B5-E322F0E58E86}"/>
          </ac:spMkLst>
        </pc:spChg>
      </pc:sldChg>
      <pc:sldChg chg="modSp mod ord">
        <pc:chgData name="Nguyen Bich Ngoc" userId="66b5d03f9f54eb73" providerId="LiveId" clId="{109CDE65-F3EB-4AD2-8FCD-F409A3EB9A64}" dt="2023-08-11T10:21:56.467" v="12474" actId="20577"/>
        <pc:sldMkLst>
          <pc:docMk/>
          <pc:sldMk cId="2485612632" sldId="271"/>
        </pc:sldMkLst>
        <pc:spChg chg="mod">
          <ac:chgData name="Nguyen Bich Ngoc" userId="66b5d03f9f54eb73" providerId="LiveId" clId="{109CDE65-F3EB-4AD2-8FCD-F409A3EB9A64}" dt="2023-08-11T10:18:33.152" v="12173" actId="20577"/>
          <ac:spMkLst>
            <pc:docMk/>
            <pc:sldMk cId="2485612632" sldId="271"/>
            <ac:spMk id="2" creationId="{42190D50-69D3-C16D-20EF-2DB1F998D372}"/>
          </ac:spMkLst>
        </pc:spChg>
        <pc:spChg chg="mod">
          <ac:chgData name="Nguyen Bich Ngoc" userId="66b5d03f9f54eb73" providerId="LiveId" clId="{109CDE65-F3EB-4AD2-8FCD-F409A3EB9A64}" dt="2023-08-11T10:21:56.467" v="12474" actId="20577"/>
          <ac:spMkLst>
            <pc:docMk/>
            <pc:sldMk cId="2485612632" sldId="271"/>
            <ac:spMk id="3" creationId="{99AE0885-CAD7-D90C-F908-23F6F8CAD7FD}"/>
          </ac:spMkLst>
        </pc:spChg>
      </pc:sldChg>
      <pc:sldChg chg="add del">
        <pc:chgData name="Nguyen Bich Ngoc" userId="66b5d03f9f54eb73" providerId="LiveId" clId="{109CDE65-F3EB-4AD2-8FCD-F409A3EB9A64}" dt="2023-08-11T10:02:35.970" v="10981" actId="47"/>
        <pc:sldMkLst>
          <pc:docMk/>
          <pc:sldMk cId="2407320743" sldId="277"/>
        </pc:sldMkLst>
      </pc:sldChg>
      <pc:sldChg chg="del">
        <pc:chgData name="Nguyen Bich Ngoc" userId="66b5d03f9f54eb73" providerId="LiveId" clId="{109CDE65-F3EB-4AD2-8FCD-F409A3EB9A64}" dt="2023-08-11T09:33:10.099" v="9925" actId="2696"/>
        <pc:sldMkLst>
          <pc:docMk/>
          <pc:sldMk cId="3287056987" sldId="277"/>
        </pc:sldMkLst>
      </pc:sldChg>
      <pc:sldChg chg="modSp add mod">
        <pc:chgData name="Nguyen Bich Ngoc" userId="66b5d03f9f54eb73" providerId="LiveId" clId="{109CDE65-F3EB-4AD2-8FCD-F409A3EB9A64}" dt="2023-08-11T10:10:20.519" v="11744" actId="20577"/>
        <pc:sldMkLst>
          <pc:docMk/>
          <pc:sldMk cId="1280573926" sldId="279"/>
        </pc:sldMkLst>
        <pc:spChg chg="mod">
          <ac:chgData name="Nguyen Bich Ngoc" userId="66b5d03f9f54eb73" providerId="LiveId" clId="{109CDE65-F3EB-4AD2-8FCD-F409A3EB9A64}" dt="2023-08-11T09:34:42.658" v="10044" actId="20577"/>
          <ac:spMkLst>
            <pc:docMk/>
            <pc:sldMk cId="1280573926" sldId="279"/>
            <ac:spMk id="2" creationId="{30231458-9FFF-0569-7F3E-B4D02ADF12BE}"/>
          </ac:spMkLst>
        </pc:spChg>
        <pc:spChg chg="mod">
          <ac:chgData name="Nguyen Bich Ngoc" userId="66b5d03f9f54eb73" providerId="LiveId" clId="{109CDE65-F3EB-4AD2-8FCD-F409A3EB9A64}" dt="2023-08-11T10:10:20.519" v="11744" actId="20577"/>
          <ac:spMkLst>
            <pc:docMk/>
            <pc:sldMk cId="1280573926" sldId="279"/>
            <ac:spMk id="3" creationId="{9BD5E92D-605C-AF96-068D-CA7320107181}"/>
          </ac:spMkLst>
        </pc:spChg>
      </pc:sldChg>
      <pc:sldChg chg="del">
        <pc:chgData name="Nguyen Bich Ngoc" userId="66b5d03f9f54eb73" providerId="LiveId" clId="{109CDE65-F3EB-4AD2-8FCD-F409A3EB9A64}" dt="2023-08-11T09:33:10.099" v="9925" actId="2696"/>
        <pc:sldMkLst>
          <pc:docMk/>
          <pc:sldMk cId="1637191182" sldId="279"/>
        </pc:sldMkLst>
      </pc:sldChg>
      <pc:sldChg chg="modSp mod">
        <pc:chgData name="Nguyen Bich Ngoc" userId="66b5d03f9f54eb73" providerId="LiveId" clId="{109CDE65-F3EB-4AD2-8FCD-F409A3EB9A64}" dt="2023-08-11T10:35:06.883" v="12661" actId="20577"/>
        <pc:sldMkLst>
          <pc:docMk/>
          <pc:sldMk cId="273567304" sldId="282"/>
        </pc:sldMkLst>
        <pc:spChg chg="mod">
          <ac:chgData name="Nguyen Bich Ngoc" userId="66b5d03f9f54eb73" providerId="LiveId" clId="{109CDE65-F3EB-4AD2-8FCD-F409A3EB9A64}" dt="2023-08-11T10:35:06.883" v="12661" actId="20577"/>
          <ac:spMkLst>
            <pc:docMk/>
            <pc:sldMk cId="273567304" sldId="282"/>
            <ac:spMk id="2" creationId="{42190D50-69D3-C16D-20EF-2DB1F998D372}"/>
          </ac:spMkLst>
        </pc:spChg>
      </pc:sldChg>
      <pc:sldChg chg="modSp mod">
        <pc:chgData name="Nguyen Bich Ngoc" userId="66b5d03f9f54eb73" providerId="LiveId" clId="{109CDE65-F3EB-4AD2-8FCD-F409A3EB9A64}" dt="2023-08-10T03:39:13.769" v="169" actId="20577"/>
        <pc:sldMkLst>
          <pc:docMk/>
          <pc:sldMk cId="2956619846" sldId="283"/>
        </pc:sldMkLst>
        <pc:spChg chg="mod">
          <ac:chgData name="Nguyen Bich Ngoc" userId="66b5d03f9f54eb73" providerId="LiveId" clId="{109CDE65-F3EB-4AD2-8FCD-F409A3EB9A64}" dt="2023-08-10T03:39:13.769" v="169" actId="20577"/>
          <ac:spMkLst>
            <pc:docMk/>
            <pc:sldMk cId="2956619846" sldId="283"/>
            <ac:spMk id="4" creationId="{C2B00B28-152B-D013-4913-45460780DAA6}"/>
          </ac:spMkLst>
        </pc:spChg>
        <pc:spChg chg="mod">
          <ac:chgData name="Nguyen Bich Ngoc" userId="66b5d03f9f54eb73" providerId="LiveId" clId="{109CDE65-F3EB-4AD2-8FCD-F409A3EB9A64}" dt="2023-08-10T03:38:19.488" v="145" actId="20577"/>
          <ac:spMkLst>
            <pc:docMk/>
            <pc:sldMk cId="2956619846" sldId="283"/>
            <ac:spMk id="6" creationId="{B975B957-026E-1245-F545-C5220A35ED76}"/>
          </ac:spMkLst>
        </pc:spChg>
      </pc:sldChg>
      <pc:sldChg chg="modSp mod ord">
        <pc:chgData name="Nguyen Bich Ngoc" userId="66b5d03f9f54eb73" providerId="LiveId" clId="{109CDE65-F3EB-4AD2-8FCD-F409A3EB9A64}" dt="2023-08-11T10:34:49.343" v="12632" actId="20577"/>
        <pc:sldMkLst>
          <pc:docMk/>
          <pc:sldMk cId="4015855836" sldId="284"/>
        </pc:sldMkLst>
        <pc:spChg chg="mod">
          <ac:chgData name="Nguyen Bich Ngoc" userId="66b5d03f9f54eb73" providerId="LiveId" clId="{109CDE65-F3EB-4AD2-8FCD-F409A3EB9A64}" dt="2023-08-11T01:07:33.094" v="3120" actId="20577"/>
          <ac:spMkLst>
            <pc:docMk/>
            <pc:sldMk cId="4015855836" sldId="284"/>
            <ac:spMk id="4" creationId="{C2B00B28-152B-D013-4913-45460780DAA6}"/>
          </ac:spMkLst>
        </pc:spChg>
        <pc:spChg chg="mod">
          <ac:chgData name="Nguyen Bich Ngoc" userId="66b5d03f9f54eb73" providerId="LiveId" clId="{109CDE65-F3EB-4AD2-8FCD-F409A3EB9A64}" dt="2023-08-11T10:34:49.343" v="12632" actId="20577"/>
          <ac:spMkLst>
            <pc:docMk/>
            <pc:sldMk cId="4015855836" sldId="284"/>
            <ac:spMk id="6" creationId="{B975B957-026E-1245-F545-C5220A35ED76}"/>
          </ac:spMkLst>
        </pc:spChg>
        <pc:spChg chg="mod">
          <ac:chgData name="Nguyen Bich Ngoc" userId="66b5d03f9f54eb73" providerId="LiveId" clId="{109CDE65-F3EB-4AD2-8FCD-F409A3EB9A64}" dt="2023-08-11T01:07:24.651" v="3096" actId="20577"/>
          <ac:spMkLst>
            <pc:docMk/>
            <pc:sldMk cId="4015855836" sldId="284"/>
            <ac:spMk id="7" creationId="{33757F80-9189-CAC2-7D44-82254AEEB756}"/>
          </ac:spMkLst>
        </pc:spChg>
      </pc:sldChg>
      <pc:sldChg chg="modSp mod">
        <pc:chgData name="Nguyen Bich Ngoc" userId="66b5d03f9f54eb73" providerId="LiveId" clId="{109CDE65-F3EB-4AD2-8FCD-F409A3EB9A64}" dt="2023-08-11T01:08:07.786" v="3209" actId="20577"/>
        <pc:sldMkLst>
          <pc:docMk/>
          <pc:sldMk cId="112045656" sldId="285"/>
        </pc:sldMkLst>
        <pc:spChg chg="mod">
          <ac:chgData name="Nguyen Bich Ngoc" userId="66b5d03f9f54eb73" providerId="LiveId" clId="{109CDE65-F3EB-4AD2-8FCD-F409A3EB9A64}" dt="2023-08-11T01:08:02.116" v="3208" actId="20577"/>
          <ac:spMkLst>
            <pc:docMk/>
            <pc:sldMk cId="112045656" sldId="285"/>
            <ac:spMk id="6" creationId="{B975B957-026E-1245-F545-C5220A35ED76}"/>
          </ac:spMkLst>
        </pc:spChg>
        <pc:spChg chg="mod">
          <ac:chgData name="Nguyen Bich Ngoc" userId="66b5d03f9f54eb73" providerId="LiveId" clId="{109CDE65-F3EB-4AD2-8FCD-F409A3EB9A64}" dt="2023-08-11T01:08:07.786" v="3209" actId="20577"/>
          <ac:spMkLst>
            <pc:docMk/>
            <pc:sldMk cId="112045656" sldId="285"/>
            <ac:spMk id="7" creationId="{33757F80-9189-CAC2-7D44-82254AEEB756}"/>
          </ac:spMkLst>
        </pc:spChg>
      </pc:sldChg>
      <pc:sldChg chg="modSp mod ord">
        <pc:chgData name="Nguyen Bich Ngoc" userId="66b5d03f9f54eb73" providerId="LiveId" clId="{109CDE65-F3EB-4AD2-8FCD-F409A3EB9A64}" dt="2023-08-11T01:17:21.863" v="3295" actId="20577"/>
        <pc:sldMkLst>
          <pc:docMk/>
          <pc:sldMk cId="2163594219" sldId="286"/>
        </pc:sldMkLst>
        <pc:spChg chg="mod">
          <ac:chgData name="Nguyen Bich Ngoc" userId="66b5d03f9f54eb73" providerId="LiveId" clId="{109CDE65-F3EB-4AD2-8FCD-F409A3EB9A64}" dt="2023-08-11T01:17:21.863" v="3295" actId="20577"/>
          <ac:spMkLst>
            <pc:docMk/>
            <pc:sldMk cId="2163594219" sldId="286"/>
            <ac:spMk id="6" creationId="{B975B957-026E-1245-F545-C5220A35ED76}"/>
          </ac:spMkLst>
        </pc:spChg>
      </pc:sldChg>
      <pc:sldChg chg="del ord">
        <pc:chgData name="Nguyen Bich Ngoc" userId="66b5d03f9f54eb73" providerId="LiveId" clId="{109CDE65-F3EB-4AD2-8FCD-F409A3EB9A64}" dt="2023-08-11T07:34:30.887" v="9042" actId="47"/>
        <pc:sldMkLst>
          <pc:docMk/>
          <pc:sldMk cId="1990381743" sldId="287"/>
        </pc:sldMkLst>
      </pc:sldChg>
      <pc:sldChg chg="modSp mod ord">
        <pc:chgData name="Nguyen Bich Ngoc" userId="66b5d03f9f54eb73" providerId="LiveId" clId="{109CDE65-F3EB-4AD2-8FCD-F409A3EB9A64}" dt="2023-08-11T01:17:16.783" v="3282" actId="20577"/>
        <pc:sldMkLst>
          <pc:docMk/>
          <pc:sldMk cId="2046700023" sldId="289"/>
        </pc:sldMkLst>
        <pc:spChg chg="mod">
          <ac:chgData name="Nguyen Bich Ngoc" userId="66b5d03f9f54eb73" providerId="LiveId" clId="{109CDE65-F3EB-4AD2-8FCD-F409A3EB9A64}" dt="2023-08-11T01:17:16.783" v="3282" actId="20577"/>
          <ac:spMkLst>
            <pc:docMk/>
            <pc:sldMk cId="2046700023" sldId="289"/>
            <ac:spMk id="2" creationId="{0EC9EDA5-5E25-E18A-EED0-3ACD401E957C}"/>
          </ac:spMkLst>
        </pc:spChg>
        <pc:spChg chg="mod">
          <ac:chgData name="Nguyen Bich Ngoc" userId="66b5d03f9f54eb73" providerId="LiveId" clId="{109CDE65-F3EB-4AD2-8FCD-F409A3EB9A64}" dt="2023-08-11T01:16:57.301" v="3272" actId="20577"/>
          <ac:spMkLst>
            <pc:docMk/>
            <pc:sldMk cId="2046700023" sldId="289"/>
            <ac:spMk id="4" creationId="{1C79F2AA-612B-86C8-DF5D-CED6A29F1787}"/>
          </ac:spMkLst>
        </pc:spChg>
      </pc:sldChg>
      <pc:sldChg chg="modSp add mod">
        <pc:chgData name="Nguyen Bich Ngoc" userId="66b5d03f9f54eb73" providerId="LiveId" clId="{109CDE65-F3EB-4AD2-8FCD-F409A3EB9A64}" dt="2023-08-11T10:08:14.476" v="11587" actId="20577"/>
        <pc:sldMkLst>
          <pc:docMk/>
          <pc:sldMk cId="1528660321" sldId="292"/>
        </pc:sldMkLst>
        <pc:spChg chg="mod">
          <ac:chgData name="Nguyen Bich Ngoc" userId="66b5d03f9f54eb73" providerId="LiveId" clId="{109CDE65-F3EB-4AD2-8FCD-F409A3EB9A64}" dt="2023-08-11T10:02:45.361" v="11020" actId="20577"/>
          <ac:spMkLst>
            <pc:docMk/>
            <pc:sldMk cId="1528660321" sldId="292"/>
            <ac:spMk id="2" creationId="{8AEEF39B-C320-3ACA-5D9E-2E411BFFBBC3}"/>
          </ac:spMkLst>
        </pc:spChg>
        <pc:spChg chg="mod">
          <ac:chgData name="Nguyen Bich Ngoc" userId="66b5d03f9f54eb73" providerId="LiveId" clId="{109CDE65-F3EB-4AD2-8FCD-F409A3EB9A64}" dt="2023-08-11T10:08:14.476" v="11587" actId="20577"/>
          <ac:spMkLst>
            <pc:docMk/>
            <pc:sldMk cId="1528660321" sldId="292"/>
            <ac:spMk id="3" creationId="{2484D900-4250-77BA-0743-FF659C9E27D5}"/>
          </ac:spMkLst>
        </pc:spChg>
      </pc:sldChg>
      <pc:sldChg chg="del">
        <pc:chgData name="Nguyen Bich Ngoc" userId="66b5d03f9f54eb73" providerId="LiveId" clId="{109CDE65-F3EB-4AD2-8FCD-F409A3EB9A64}" dt="2023-08-11T09:33:10.099" v="9925" actId="2696"/>
        <pc:sldMkLst>
          <pc:docMk/>
          <pc:sldMk cId="3310200587" sldId="292"/>
        </pc:sldMkLst>
      </pc:sldChg>
      <pc:sldChg chg="del">
        <pc:chgData name="Nguyen Bich Ngoc" userId="66b5d03f9f54eb73" providerId="LiveId" clId="{109CDE65-F3EB-4AD2-8FCD-F409A3EB9A64}" dt="2023-08-11T09:33:10.099" v="9925" actId="2696"/>
        <pc:sldMkLst>
          <pc:docMk/>
          <pc:sldMk cId="264894534" sldId="293"/>
        </pc:sldMkLst>
      </pc:sldChg>
      <pc:sldChg chg="modSp add mod">
        <pc:chgData name="Nguyen Bich Ngoc" userId="66b5d03f9f54eb73" providerId="LiveId" clId="{109CDE65-F3EB-4AD2-8FCD-F409A3EB9A64}" dt="2023-08-11T10:09:18.845" v="11718" actId="1076"/>
        <pc:sldMkLst>
          <pc:docMk/>
          <pc:sldMk cId="2468854253" sldId="293"/>
        </pc:sldMkLst>
        <pc:spChg chg="mod">
          <ac:chgData name="Nguyen Bich Ngoc" userId="66b5d03f9f54eb73" providerId="LiveId" clId="{109CDE65-F3EB-4AD2-8FCD-F409A3EB9A64}" dt="2023-08-11T10:09:18.845" v="11718" actId="1076"/>
          <ac:spMkLst>
            <pc:docMk/>
            <pc:sldMk cId="2468854253" sldId="293"/>
            <ac:spMk id="2" creationId="{30231458-9FFF-0569-7F3E-B4D02ADF12BE}"/>
          </ac:spMkLst>
        </pc:spChg>
      </pc:sldChg>
      <pc:sldChg chg="addSp delSp modSp mod ord">
        <pc:chgData name="Nguyen Bich Ngoc" userId="66b5d03f9f54eb73" providerId="LiveId" clId="{109CDE65-F3EB-4AD2-8FCD-F409A3EB9A64}" dt="2023-08-11T02:09:46.585" v="3693" actId="14100"/>
        <pc:sldMkLst>
          <pc:docMk/>
          <pc:sldMk cId="1576411854" sldId="325"/>
        </pc:sldMkLst>
        <pc:spChg chg="mod">
          <ac:chgData name="Nguyen Bich Ngoc" userId="66b5d03f9f54eb73" providerId="LiveId" clId="{109CDE65-F3EB-4AD2-8FCD-F409A3EB9A64}" dt="2023-08-11T01:42:11.714" v="3361" actId="20577"/>
          <ac:spMkLst>
            <pc:docMk/>
            <pc:sldMk cId="1576411854" sldId="325"/>
            <ac:spMk id="2" creationId="{80738B5F-C854-DC29-727C-B8286B096D8E}"/>
          </ac:spMkLst>
        </pc:spChg>
        <pc:spChg chg="add mod">
          <ac:chgData name="Nguyen Bich Ngoc" userId="66b5d03f9f54eb73" providerId="LiveId" clId="{109CDE65-F3EB-4AD2-8FCD-F409A3EB9A64}" dt="2023-08-11T02:09:46.585" v="3693" actId="14100"/>
          <ac:spMkLst>
            <pc:docMk/>
            <pc:sldMk cId="1576411854" sldId="325"/>
            <ac:spMk id="3" creationId="{25A91DA9-8D23-22C4-8958-45C9CF2C5A2F}"/>
          </ac:spMkLst>
        </pc:spChg>
        <pc:picChg chg="del">
          <ac:chgData name="Nguyen Bich Ngoc" userId="66b5d03f9f54eb73" providerId="LiveId" clId="{109CDE65-F3EB-4AD2-8FCD-F409A3EB9A64}" dt="2023-08-11T01:59:58.596" v="3644" actId="478"/>
          <ac:picMkLst>
            <pc:docMk/>
            <pc:sldMk cId="1576411854" sldId="325"/>
            <ac:picMk id="8" creationId="{D5458C33-97D9-B7E8-38DF-8F2EAB8E756E}"/>
          </ac:picMkLst>
        </pc:picChg>
        <pc:picChg chg="add del mod">
          <ac:chgData name="Nguyen Bich Ngoc" userId="66b5d03f9f54eb73" providerId="LiveId" clId="{109CDE65-F3EB-4AD2-8FCD-F409A3EB9A64}" dt="2023-08-11T02:09:00.625" v="3650" actId="478"/>
          <ac:picMkLst>
            <pc:docMk/>
            <pc:sldMk cId="1576411854" sldId="325"/>
            <ac:picMk id="1026" creationId="{C05FD047-183E-6A38-A3DA-4A4661D8955C}"/>
          </ac:picMkLst>
        </pc:picChg>
        <pc:picChg chg="add mod">
          <ac:chgData name="Nguyen Bich Ngoc" userId="66b5d03f9f54eb73" providerId="LiveId" clId="{109CDE65-F3EB-4AD2-8FCD-F409A3EB9A64}" dt="2023-08-11T02:09:13.972" v="3655" actId="1076"/>
          <ac:picMkLst>
            <pc:docMk/>
            <pc:sldMk cId="1576411854" sldId="325"/>
            <ac:picMk id="1028" creationId="{FF204A71-90C8-403B-4745-FC4B666E654C}"/>
          </ac:picMkLst>
        </pc:picChg>
      </pc:sldChg>
      <pc:sldChg chg="addSp delSp modSp new mod ord">
        <pc:chgData name="Nguyen Bich Ngoc" userId="66b5d03f9f54eb73" providerId="LiveId" clId="{109CDE65-F3EB-4AD2-8FCD-F409A3EB9A64}" dt="2023-08-10T04:01:20.303" v="216" actId="478"/>
        <pc:sldMkLst>
          <pc:docMk/>
          <pc:sldMk cId="3957052737" sldId="337"/>
        </pc:sldMkLst>
        <pc:spChg chg="mod">
          <ac:chgData name="Nguyen Bich Ngoc" userId="66b5d03f9f54eb73" providerId="LiveId" clId="{109CDE65-F3EB-4AD2-8FCD-F409A3EB9A64}" dt="2023-08-10T03:39:31.909" v="204" actId="20577"/>
          <ac:spMkLst>
            <pc:docMk/>
            <pc:sldMk cId="3957052737" sldId="337"/>
            <ac:spMk id="2" creationId="{14CFACE1-667C-97B6-845D-E8FDE4FECE67}"/>
          </ac:spMkLst>
        </pc:spChg>
        <pc:spChg chg="del">
          <ac:chgData name="Nguyen Bich Ngoc" userId="66b5d03f9f54eb73" providerId="LiveId" clId="{109CDE65-F3EB-4AD2-8FCD-F409A3EB9A64}" dt="2023-08-10T03:42:57.469" v="208" actId="478"/>
          <ac:spMkLst>
            <pc:docMk/>
            <pc:sldMk cId="3957052737" sldId="337"/>
            <ac:spMk id="3" creationId="{55380AA6-698B-D555-6310-CB913ED46CD3}"/>
          </ac:spMkLst>
        </pc:spChg>
        <pc:picChg chg="add del mod">
          <ac:chgData name="Nguyen Bich Ngoc" userId="66b5d03f9f54eb73" providerId="LiveId" clId="{109CDE65-F3EB-4AD2-8FCD-F409A3EB9A64}" dt="2023-08-10T04:01:15.560" v="215" actId="478"/>
          <ac:picMkLst>
            <pc:docMk/>
            <pc:sldMk cId="3957052737" sldId="337"/>
            <ac:picMk id="7" creationId="{3023DDD3-F2FB-C4CC-8D24-5720199BB8BE}"/>
          </ac:picMkLst>
        </pc:picChg>
        <pc:inkChg chg="add del">
          <ac:chgData name="Nguyen Bich Ngoc" userId="66b5d03f9f54eb73" providerId="LiveId" clId="{109CDE65-F3EB-4AD2-8FCD-F409A3EB9A64}" dt="2023-08-10T04:01:20.303" v="216" actId="478"/>
          <ac:inkMkLst>
            <pc:docMk/>
            <pc:sldMk cId="3957052737" sldId="337"/>
            <ac:inkMk id="8" creationId="{F634A685-C72D-92A6-B168-DB4A2873B460}"/>
          </ac:inkMkLst>
        </pc:inkChg>
        <pc:inkChg chg="add del">
          <ac:chgData name="Nguyen Bich Ngoc" userId="66b5d03f9f54eb73" providerId="LiveId" clId="{109CDE65-F3EB-4AD2-8FCD-F409A3EB9A64}" dt="2023-08-10T04:01:20.303" v="216" actId="478"/>
          <ac:inkMkLst>
            <pc:docMk/>
            <pc:sldMk cId="3957052737" sldId="337"/>
            <ac:inkMk id="9" creationId="{D8880A2E-DD83-7899-A570-2F69FD46D30B}"/>
          </ac:inkMkLst>
        </pc:inkChg>
        <pc:inkChg chg="add del">
          <ac:chgData name="Nguyen Bich Ngoc" userId="66b5d03f9f54eb73" providerId="LiveId" clId="{109CDE65-F3EB-4AD2-8FCD-F409A3EB9A64}" dt="2023-08-10T04:01:20.303" v="216" actId="478"/>
          <ac:inkMkLst>
            <pc:docMk/>
            <pc:sldMk cId="3957052737" sldId="337"/>
            <ac:inkMk id="10" creationId="{FCB0D8F7-F995-52D3-A94D-43B26D817753}"/>
          </ac:inkMkLst>
        </pc:inkChg>
        <pc:inkChg chg="add del">
          <ac:chgData name="Nguyen Bich Ngoc" userId="66b5d03f9f54eb73" providerId="LiveId" clId="{109CDE65-F3EB-4AD2-8FCD-F409A3EB9A64}" dt="2023-08-10T04:01:20.303" v="216" actId="478"/>
          <ac:inkMkLst>
            <pc:docMk/>
            <pc:sldMk cId="3957052737" sldId="337"/>
            <ac:inkMk id="11" creationId="{C30829C1-6839-6047-C1D4-F06751459EC3}"/>
          </ac:inkMkLst>
        </pc:inkChg>
      </pc:sldChg>
      <pc:sldChg chg="addSp delSp modSp add mod">
        <pc:chgData name="Nguyen Bich Ngoc" userId="66b5d03f9f54eb73" providerId="LiveId" clId="{109CDE65-F3EB-4AD2-8FCD-F409A3EB9A64}" dt="2023-08-10T07:41:48.213" v="259" actId="478"/>
        <pc:sldMkLst>
          <pc:docMk/>
          <pc:sldMk cId="871679267" sldId="338"/>
        </pc:sldMkLst>
        <pc:spChg chg="add del mod">
          <ac:chgData name="Nguyen Bich Ngoc" userId="66b5d03f9f54eb73" providerId="LiveId" clId="{109CDE65-F3EB-4AD2-8FCD-F409A3EB9A64}" dt="2023-08-10T04:27:28.085" v="248" actId="478"/>
          <ac:spMkLst>
            <pc:docMk/>
            <pc:sldMk cId="871679267" sldId="338"/>
            <ac:spMk id="3" creationId="{9299571F-08C8-35F3-E39E-EA695D3450DC}"/>
          </ac:spMkLst>
        </pc:spChg>
        <pc:picChg chg="add del mod">
          <ac:chgData name="Nguyen Bich Ngoc" userId="66b5d03f9f54eb73" providerId="LiveId" clId="{109CDE65-F3EB-4AD2-8FCD-F409A3EB9A64}" dt="2023-08-10T07:41:43.775" v="258" actId="478"/>
          <ac:picMkLst>
            <pc:docMk/>
            <pc:sldMk cId="871679267" sldId="338"/>
            <ac:picMk id="7" creationId="{3023DDD3-F2FB-C4CC-8D24-5720199BB8BE}"/>
          </ac:picMkLst>
        </pc:picChg>
        <pc:inkChg chg="add del">
          <ac:chgData name="Nguyen Bich Ngoc" userId="66b5d03f9f54eb73" providerId="LiveId" clId="{109CDE65-F3EB-4AD2-8FCD-F409A3EB9A64}" dt="2023-08-10T07:40:49.744" v="252" actId="9405"/>
          <ac:inkMkLst>
            <pc:docMk/>
            <pc:sldMk cId="871679267" sldId="338"/>
            <ac:inkMk id="6" creationId="{AB83C249-7AFF-7B11-2BF2-25B72F469171}"/>
          </ac:inkMkLst>
        </pc:inkChg>
        <pc:inkChg chg="add del mod">
          <ac:chgData name="Nguyen Bich Ngoc" userId="66b5d03f9f54eb73" providerId="LiveId" clId="{109CDE65-F3EB-4AD2-8FCD-F409A3EB9A64}" dt="2023-08-10T07:41:48.213" v="259" actId="478"/>
          <ac:inkMkLst>
            <pc:docMk/>
            <pc:sldMk cId="871679267" sldId="338"/>
            <ac:inkMk id="8" creationId="{F634A685-C72D-92A6-B168-DB4A2873B460}"/>
          </ac:inkMkLst>
        </pc:inkChg>
        <pc:inkChg chg="add del mod">
          <ac:chgData name="Nguyen Bich Ngoc" userId="66b5d03f9f54eb73" providerId="LiveId" clId="{109CDE65-F3EB-4AD2-8FCD-F409A3EB9A64}" dt="2023-08-10T07:41:48.213" v="259" actId="478"/>
          <ac:inkMkLst>
            <pc:docMk/>
            <pc:sldMk cId="871679267" sldId="338"/>
            <ac:inkMk id="9" creationId="{D8880A2E-DD83-7899-A570-2F69FD46D30B}"/>
          </ac:inkMkLst>
        </pc:inkChg>
        <pc:inkChg chg="add del mod">
          <ac:chgData name="Nguyen Bich Ngoc" userId="66b5d03f9f54eb73" providerId="LiveId" clId="{109CDE65-F3EB-4AD2-8FCD-F409A3EB9A64}" dt="2023-08-10T07:41:48.213" v="259" actId="478"/>
          <ac:inkMkLst>
            <pc:docMk/>
            <pc:sldMk cId="871679267" sldId="338"/>
            <ac:inkMk id="10" creationId="{FCB0D8F7-F995-52D3-A94D-43B26D817753}"/>
          </ac:inkMkLst>
        </pc:inkChg>
        <pc:inkChg chg="add del">
          <ac:chgData name="Nguyen Bich Ngoc" userId="66b5d03f9f54eb73" providerId="LiveId" clId="{109CDE65-F3EB-4AD2-8FCD-F409A3EB9A64}" dt="2023-08-10T07:40:49.291" v="251" actId="9405"/>
          <ac:inkMkLst>
            <pc:docMk/>
            <pc:sldMk cId="871679267" sldId="338"/>
            <ac:inkMk id="11" creationId="{4B4F280A-0196-1F03-DF92-896990E63925}"/>
          </ac:inkMkLst>
        </pc:inkChg>
        <pc:inkChg chg="add del">
          <ac:chgData name="Nguyen Bich Ngoc" userId="66b5d03f9f54eb73" providerId="LiveId" clId="{109CDE65-F3EB-4AD2-8FCD-F409A3EB9A64}" dt="2023-08-10T07:41:48.213" v="259" actId="478"/>
          <ac:inkMkLst>
            <pc:docMk/>
            <pc:sldMk cId="871679267" sldId="338"/>
            <ac:inkMk id="12" creationId="{97E92694-8BB6-E272-52B6-E193A2CFD07C}"/>
          </ac:inkMkLst>
        </pc:inkChg>
        <pc:inkChg chg="add del">
          <ac:chgData name="Nguyen Bich Ngoc" userId="66b5d03f9f54eb73" providerId="LiveId" clId="{109CDE65-F3EB-4AD2-8FCD-F409A3EB9A64}" dt="2023-08-10T07:41:48.213" v="259" actId="478"/>
          <ac:inkMkLst>
            <pc:docMk/>
            <pc:sldMk cId="871679267" sldId="338"/>
            <ac:inkMk id="13" creationId="{AD34B9AA-E9C8-E697-37F1-24AD7E2ED5D7}"/>
          </ac:inkMkLst>
        </pc:inkChg>
        <pc:inkChg chg="add del">
          <ac:chgData name="Nguyen Bich Ngoc" userId="66b5d03f9f54eb73" providerId="LiveId" clId="{109CDE65-F3EB-4AD2-8FCD-F409A3EB9A64}" dt="2023-08-10T07:41:48.213" v="259" actId="478"/>
          <ac:inkMkLst>
            <pc:docMk/>
            <pc:sldMk cId="871679267" sldId="338"/>
            <ac:inkMk id="14" creationId="{3F38C623-46CF-7699-9E1A-FFF0D33C9689}"/>
          </ac:inkMkLst>
        </pc:inkChg>
      </pc:sldChg>
      <pc:sldChg chg="delSp add mod">
        <pc:chgData name="Nguyen Bich Ngoc" userId="66b5d03f9f54eb73" providerId="LiveId" clId="{109CDE65-F3EB-4AD2-8FCD-F409A3EB9A64}" dt="2023-08-10T07:52:55.396" v="301" actId="478"/>
        <pc:sldMkLst>
          <pc:docMk/>
          <pc:sldMk cId="1841939343" sldId="339"/>
        </pc:sldMkLst>
        <pc:inkChg chg="del">
          <ac:chgData name="Nguyen Bich Ngoc" userId="66b5d03f9f54eb73" providerId="LiveId" clId="{109CDE65-F3EB-4AD2-8FCD-F409A3EB9A64}" dt="2023-08-10T07:52:53.014" v="300" actId="478"/>
          <ac:inkMkLst>
            <pc:docMk/>
            <pc:sldMk cId="1841939343" sldId="339"/>
            <ac:inkMk id="8" creationId="{F634A685-C72D-92A6-B168-DB4A2873B460}"/>
          </ac:inkMkLst>
        </pc:inkChg>
        <pc:inkChg chg="del">
          <ac:chgData name="Nguyen Bich Ngoc" userId="66b5d03f9f54eb73" providerId="LiveId" clId="{109CDE65-F3EB-4AD2-8FCD-F409A3EB9A64}" dt="2023-08-10T07:52:55.396" v="301" actId="478"/>
          <ac:inkMkLst>
            <pc:docMk/>
            <pc:sldMk cId="1841939343" sldId="339"/>
            <ac:inkMk id="13" creationId="{AD34B9AA-E9C8-E697-37F1-24AD7E2ED5D7}"/>
          </ac:inkMkLst>
        </pc:inkChg>
      </pc:sldChg>
      <pc:sldChg chg="addSp delSp modSp new mod">
        <pc:chgData name="Nguyen Bich Ngoc" userId="66b5d03f9f54eb73" providerId="LiveId" clId="{109CDE65-F3EB-4AD2-8FCD-F409A3EB9A64}" dt="2023-08-10T08:41:50.276" v="430" actId="478"/>
        <pc:sldMkLst>
          <pc:docMk/>
          <pc:sldMk cId="524371831" sldId="340"/>
        </pc:sldMkLst>
        <pc:spChg chg="mod">
          <ac:chgData name="Nguyen Bich Ngoc" userId="66b5d03f9f54eb73" providerId="LiveId" clId="{109CDE65-F3EB-4AD2-8FCD-F409A3EB9A64}" dt="2023-08-10T08:08:21.693" v="317" actId="20577"/>
          <ac:spMkLst>
            <pc:docMk/>
            <pc:sldMk cId="524371831" sldId="340"/>
            <ac:spMk id="2" creationId="{D6B0E1F1-32E3-A448-202F-F8E6E747C2D4}"/>
          </ac:spMkLst>
        </pc:spChg>
        <pc:spChg chg="del mod">
          <ac:chgData name="Nguyen Bich Ngoc" userId="66b5d03f9f54eb73" providerId="LiveId" clId="{109CDE65-F3EB-4AD2-8FCD-F409A3EB9A64}" dt="2023-08-10T08:41:45.770" v="428" actId="478"/>
          <ac:spMkLst>
            <pc:docMk/>
            <pc:sldMk cId="524371831" sldId="340"/>
            <ac:spMk id="3" creationId="{07C7884D-231A-F95A-6237-203996B02A29}"/>
          </ac:spMkLst>
        </pc:spChg>
        <pc:spChg chg="add del mod">
          <ac:chgData name="Nguyen Bich Ngoc" userId="66b5d03f9f54eb73" providerId="LiveId" clId="{109CDE65-F3EB-4AD2-8FCD-F409A3EB9A64}" dt="2023-08-10T08:41:50.276" v="430" actId="478"/>
          <ac:spMkLst>
            <pc:docMk/>
            <pc:sldMk cId="524371831" sldId="340"/>
            <ac:spMk id="6" creationId="{5BD4F4B7-C385-52BC-C644-EAD438F74097}"/>
          </ac:spMkLst>
        </pc:spChg>
        <pc:spChg chg="add del mod">
          <ac:chgData name="Nguyen Bich Ngoc" userId="66b5d03f9f54eb73" providerId="LiveId" clId="{109CDE65-F3EB-4AD2-8FCD-F409A3EB9A64}" dt="2023-08-10T08:41:47.652" v="429" actId="478"/>
          <ac:spMkLst>
            <pc:docMk/>
            <pc:sldMk cId="524371831" sldId="340"/>
            <ac:spMk id="8" creationId="{296D5FDF-973F-99A1-4110-D86F5A39B134}"/>
          </ac:spMkLst>
        </pc:spChg>
      </pc:sldChg>
      <pc:sldChg chg="addSp delSp modSp new del mod ord">
        <pc:chgData name="Nguyen Bich Ngoc" userId="66b5d03f9f54eb73" providerId="LiveId" clId="{109CDE65-F3EB-4AD2-8FCD-F409A3EB9A64}" dt="2023-08-10T11:26:45.233" v="2986" actId="47"/>
        <pc:sldMkLst>
          <pc:docMk/>
          <pc:sldMk cId="2571293855" sldId="341"/>
        </pc:sldMkLst>
        <pc:spChg chg="mod">
          <ac:chgData name="Nguyen Bich Ngoc" userId="66b5d03f9f54eb73" providerId="LiveId" clId="{109CDE65-F3EB-4AD2-8FCD-F409A3EB9A64}" dt="2023-08-10T08:39:56.791" v="398"/>
          <ac:spMkLst>
            <pc:docMk/>
            <pc:sldMk cId="2571293855" sldId="341"/>
            <ac:spMk id="3" creationId="{37F77626-EC97-0C82-EB77-24822677941F}"/>
          </ac:spMkLst>
        </pc:spChg>
        <pc:spChg chg="add del">
          <ac:chgData name="Nguyen Bich Ngoc" userId="66b5d03f9f54eb73" providerId="LiveId" clId="{109CDE65-F3EB-4AD2-8FCD-F409A3EB9A64}" dt="2023-08-10T08:39:59.614" v="399" actId="478"/>
          <ac:spMkLst>
            <pc:docMk/>
            <pc:sldMk cId="2571293855" sldId="341"/>
            <ac:spMk id="7" creationId="{E296C33E-3B30-6B30-8348-5895EF72E731}"/>
          </ac:spMkLst>
        </pc:spChg>
      </pc:sldChg>
      <pc:sldChg chg="add">
        <pc:chgData name="Nguyen Bich Ngoc" userId="66b5d03f9f54eb73" providerId="LiveId" clId="{109CDE65-F3EB-4AD2-8FCD-F409A3EB9A64}" dt="2023-08-10T08:41:41.543" v="427" actId="2890"/>
        <pc:sldMkLst>
          <pc:docMk/>
          <pc:sldMk cId="2497363811" sldId="342"/>
        </pc:sldMkLst>
      </pc:sldChg>
      <pc:sldChg chg="modSp add mod">
        <pc:chgData name="Nguyen Bich Ngoc" userId="66b5d03f9f54eb73" providerId="LiveId" clId="{109CDE65-F3EB-4AD2-8FCD-F409A3EB9A64}" dt="2023-08-10T09:45:53.659" v="795" actId="20577"/>
        <pc:sldMkLst>
          <pc:docMk/>
          <pc:sldMk cId="1213153788" sldId="343"/>
        </pc:sldMkLst>
        <pc:spChg chg="mod">
          <ac:chgData name="Nguyen Bich Ngoc" userId="66b5d03f9f54eb73" providerId="LiveId" clId="{109CDE65-F3EB-4AD2-8FCD-F409A3EB9A64}" dt="2023-08-10T09:45:53.659" v="795" actId="20577"/>
          <ac:spMkLst>
            <pc:docMk/>
            <pc:sldMk cId="1213153788" sldId="343"/>
            <ac:spMk id="6" creationId="{B975B957-026E-1245-F545-C5220A35ED76}"/>
          </ac:spMkLst>
        </pc:spChg>
      </pc:sldChg>
      <pc:sldChg chg="new del">
        <pc:chgData name="Nguyen Bich Ngoc" userId="66b5d03f9f54eb73" providerId="LiveId" clId="{109CDE65-F3EB-4AD2-8FCD-F409A3EB9A64}" dt="2023-08-10T10:06:33.452" v="797" actId="47"/>
        <pc:sldMkLst>
          <pc:docMk/>
          <pc:sldMk cId="1275059995" sldId="344"/>
        </pc:sldMkLst>
      </pc:sldChg>
      <pc:sldChg chg="modSp new mod ord">
        <pc:chgData name="Nguyen Bich Ngoc" userId="66b5d03f9f54eb73" providerId="LiveId" clId="{109CDE65-F3EB-4AD2-8FCD-F409A3EB9A64}" dt="2023-08-10T11:23:49.684" v="2985" actId="2710"/>
        <pc:sldMkLst>
          <pc:docMk/>
          <pc:sldMk cId="4240500095" sldId="344"/>
        </pc:sldMkLst>
        <pc:spChg chg="mod">
          <ac:chgData name="Nguyen Bich Ngoc" userId="66b5d03f9f54eb73" providerId="LiveId" clId="{109CDE65-F3EB-4AD2-8FCD-F409A3EB9A64}" dt="2023-08-10T10:40:36.740" v="820" actId="20577"/>
          <ac:spMkLst>
            <pc:docMk/>
            <pc:sldMk cId="4240500095" sldId="344"/>
            <ac:spMk id="2" creationId="{EA7FB93D-C250-F0A6-F8E6-18488AA839A4}"/>
          </ac:spMkLst>
        </pc:spChg>
        <pc:spChg chg="mod">
          <ac:chgData name="Nguyen Bich Ngoc" userId="66b5d03f9f54eb73" providerId="LiveId" clId="{109CDE65-F3EB-4AD2-8FCD-F409A3EB9A64}" dt="2023-08-10T11:23:49.684" v="2985" actId="2710"/>
          <ac:spMkLst>
            <pc:docMk/>
            <pc:sldMk cId="4240500095" sldId="344"/>
            <ac:spMk id="3" creationId="{E36775CC-EA3B-DB21-AD4A-C527A61F4BEC}"/>
          </ac:spMkLst>
        </pc:spChg>
      </pc:sldChg>
      <pc:sldChg chg="modSp new del mod ord">
        <pc:chgData name="Nguyen Bich Ngoc" userId="66b5d03f9f54eb73" providerId="LiveId" clId="{109CDE65-F3EB-4AD2-8FCD-F409A3EB9A64}" dt="2023-08-10T11:21:49.146" v="2671" actId="47"/>
        <pc:sldMkLst>
          <pc:docMk/>
          <pc:sldMk cId="2334381198" sldId="345"/>
        </pc:sldMkLst>
        <pc:spChg chg="mod">
          <ac:chgData name="Nguyen Bich Ngoc" userId="66b5d03f9f54eb73" providerId="LiveId" clId="{109CDE65-F3EB-4AD2-8FCD-F409A3EB9A64}" dt="2023-08-10T10:52:43.983" v="892" actId="20577"/>
          <ac:spMkLst>
            <pc:docMk/>
            <pc:sldMk cId="2334381198" sldId="345"/>
            <ac:spMk id="2" creationId="{1FB42C40-529B-8135-2EEA-94A4946BB719}"/>
          </ac:spMkLst>
        </pc:spChg>
      </pc:sldChg>
      <pc:sldChg chg="new del">
        <pc:chgData name="Nguyen Bich Ngoc" userId="66b5d03f9f54eb73" providerId="LiveId" clId="{109CDE65-F3EB-4AD2-8FCD-F409A3EB9A64}" dt="2023-08-10T10:42:37.488" v="822" actId="47"/>
        <pc:sldMkLst>
          <pc:docMk/>
          <pc:sldMk cId="2930639513" sldId="345"/>
        </pc:sldMkLst>
      </pc:sldChg>
      <pc:sldChg chg="new del">
        <pc:chgData name="Nguyen Bich Ngoc" userId="66b5d03f9f54eb73" providerId="LiveId" clId="{109CDE65-F3EB-4AD2-8FCD-F409A3EB9A64}" dt="2023-08-10T10:44:30.518" v="831" actId="47"/>
        <pc:sldMkLst>
          <pc:docMk/>
          <pc:sldMk cId="2175179439" sldId="346"/>
        </pc:sldMkLst>
      </pc:sldChg>
      <pc:sldChg chg="delSp add mod ord">
        <pc:chgData name="Nguyen Bich Ngoc" userId="66b5d03f9f54eb73" providerId="LiveId" clId="{109CDE65-F3EB-4AD2-8FCD-F409A3EB9A64}" dt="2023-08-10T10:44:26.709" v="830" actId="478"/>
        <pc:sldMkLst>
          <pc:docMk/>
          <pc:sldMk cId="1195597032" sldId="347"/>
        </pc:sldMkLst>
        <pc:picChg chg="del">
          <ac:chgData name="Nguyen Bich Ngoc" userId="66b5d03f9f54eb73" providerId="LiveId" clId="{109CDE65-F3EB-4AD2-8FCD-F409A3EB9A64}" dt="2023-08-10T10:44:26.709" v="830" actId="478"/>
          <ac:picMkLst>
            <pc:docMk/>
            <pc:sldMk cId="1195597032" sldId="347"/>
            <ac:picMk id="12" creationId="{A71BE59B-E888-5D1B-1F8F-FFE213E1D465}"/>
          </ac:picMkLst>
        </pc:picChg>
      </pc:sldChg>
      <pc:sldChg chg="addSp delSp modSp add mod">
        <pc:chgData name="Nguyen Bich Ngoc" userId="66b5d03f9f54eb73" providerId="LiveId" clId="{109CDE65-F3EB-4AD2-8FCD-F409A3EB9A64}" dt="2023-08-10T11:21:58.138" v="2673" actId="478"/>
        <pc:sldMkLst>
          <pc:docMk/>
          <pc:sldMk cId="4176201825" sldId="348"/>
        </pc:sldMkLst>
        <pc:spChg chg="mod">
          <ac:chgData name="Nguyen Bich Ngoc" userId="66b5d03f9f54eb73" providerId="LiveId" clId="{109CDE65-F3EB-4AD2-8FCD-F409A3EB9A64}" dt="2023-08-10T11:21:21.667" v="2668" actId="27636"/>
          <ac:spMkLst>
            <pc:docMk/>
            <pc:sldMk cId="4176201825" sldId="348"/>
            <ac:spMk id="2" creationId="{1FB42C40-529B-8135-2EEA-94A4946BB719}"/>
          </ac:spMkLst>
        </pc:spChg>
        <pc:spChg chg="del mod">
          <ac:chgData name="Nguyen Bich Ngoc" userId="66b5d03f9f54eb73" providerId="LiveId" clId="{109CDE65-F3EB-4AD2-8FCD-F409A3EB9A64}" dt="2023-08-10T11:21:04.157" v="2661" actId="478"/>
          <ac:spMkLst>
            <pc:docMk/>
            <pc:sldMk cId="4176201825" sldId="348"/>
            <ac:spMk id="3" creationId="{97C2CE24-CE5D-E653-20BA-70FD0C98933F}"/>
          </ac:spMkLst>
        </pc:spChg>
        <pc:spChg chg="add del mod">
          <ac:chgData name="Nguyen Bich Ngoc" userId="66b5d03f9f54eb73" providerId="LiveId" clId="{109CDE65-F3EB-4AD2-8FCD-F409A3EB9A64}" dt="2023-08-10T11:21:06.970" v="2662" actId="478"/>
          <ac:spMkLst>
            <pc:docMk/>
            <pc:sldMk cId="4176201825" sldId="348"/>
            <ac:spMk id="9" creationId="{C03EF523-3A5A-4644-277D-4BB98E7797A5}"/>
          </ac:spMkLst>
        </pc:spChg>
        <pc:picChg chg="add del mod modCrop">
          <ac:chgData name="Nguyen Bich Ngoc" userId="66b5d03f9f54eb73" providerId="LiveId" clId="{109CDE65-F3EB-4AD2-8FCD-F409A3EB9A64}" dt="2023-08-10T11:21:55.747" v="2672" actId="478"/>
          <ac:picMkLst>
            <pc:docMk/>
            <pc:sldMk cId="4176201825" sldId="348"/>
            <ac:picMk id="6" creationId="{67E64421-2EE3-37D1-6ED1-5D53F23CE524}"/>
          </ac:picMkLst>
        </pc:picChg>
        <pc:picChg chg="add del mod modCrop">
          <ac:chgData name="Nguyen Bich Ngoc" userId="66b5d03f9f54eb73" providerId="LiveId" clId="{109CDE65-F3EB-4AD2-8FCD-F409A3EB9A64}" dt="2023-08-10T11:21:58.138" v="2673" actId="478"/>
          <ac:picMkLst>
            <pc:docMk/>
            <pc:sldMk cId="4176201825" sldId="348"/>
            <ac:picMk id="7" creationId="{324824EB-C96E-7EBB-274E-2CC5FA40792B}"/>
          </ac:picMkLst>
        </pc:picChg>
      </pc:sldChg>
      <pc:sldChg chg="modSp add mod ord">
        <pc:chgData name="Nguyen Bich Ngoc" userId="66b5d03f9f54eb73" providerId="LiveId" clId="{109CDE65-F3EB-4AD2-8FCD-F409A3EB9A64}" dt="2023-08-10T11:23:17.603" v="2982" actId="20577"/>
        <pc:sldMkLst>
          <pc:docMk/>
          <pc:sldMk cId="1506114956" sldId="349"/>
        </pc:sldMkLst>
        <pc:spChg chg="mod">
          <ac:chgData name="Nguyen Bich Ngoc" userId="66b5d03f9f54eb73" providerId="LiveId" clId="{109CDE65-F3EB-4AD2-8FCD-F409A3EB9A64}" dt="2023-08-10T11:23:17.603" v="2982" actId="20577"/>
          <ac:spMkLst>
            <pc:docMk/>
            <pc:sldMk cId="1506114956" sldId="349"/>
            <ac:spMk id="3" creationId="{E36775CC-EA3B-DB21-AD4A-C527A61F4BEC}"/>
          </ac:spMkLst>
        </pc:spChg>
      </pc:sldChg>
      <pc:sldChg chg="modSp new mod ord">
        <pc:chgData name="Nguyen Bich Ngoc" userId="66b5d03f9f54eb73" providerId="LiveId" clId="{109CDE65-F3EB-4AD2-8FCD-F409A3EB9A64}" dt="2023-08-11T01:51:26.703" v="3365"/>
        <pc:sldMkLst>
          <pc:docMk/>
          <pc:sldMk cId="120263063" sldId="350"/>
        </pc:sldMkLst>
        <pc:spChg chg="mod">
          <ac:chgData name="Nguyen Bich Ngoc" userId="66b5d03f9f54eb73" providerId="LiveId" clId="{109CDE65-F3EB-4AD2-8FCD-F409A3EB9A64}" dt="2023-08-10T11:12:16.475" v="1666" actId="20577"/>
          <ac:spMkLst>
            <pc:docMk/>
            <pc:sldMk cId="120263063" sldId="350"/>
            <ac:spMk id="2" creationId="{167188E6-23AB-2B43-96C3-75118E1EC030}"/>
          </ac:spMkLst>
        </pc:spChg>
      </pc:sldChg>
      <pc:sldChg chg="modSp add mod ord">
        <pc:chgData name="Nguyen Bich Ngoc" userId="66b5d03f9f54eb73" providerId="LiveId" clId="{109CDE65-F3EB-4AD2-8FCD-F409A3EB9A64}" dt="2023-08-11T01:52:39.788" v="3616" actId="20577"/>
        <pc:sldMkLst>
          <pc:docMk/>
          <pc:sldMk cId="67963731" sldId="351"/>
        </pc:sldMkLst>
        <pc:spChg chg="mod">
          <ac:chgData name="Nguyen Bich Ngoc" userId="66b5d03f9f54eb73" providerId="LiveId" clId="{109CDE65-F3EB-4AD2-8FCD-F409A3EB9A64}" dt="2023-08-11T01:52:39.788" v="3616" actId="20577"/>
          <ac:spMkLst>
            <pc:docMk/>
            <pc:sldMk cId="67963731" sldId="351"/>
            <ac:spMk id="3" creationId="{0A794232-D656-6B0D-6C51-DAB46EBA3E98}"/>
          </ac:spMkLst>
        </pc:spChg>
      </pc:sldChg>
      <pc:sldChg chg="add">
        <pc:chgData name="Nguyen Bich Ngoc" userId="66b5d03f9f54eb73" providerId="LiveId" clId="{109CDE65-F3EB-4AD2-8FCD-F409A3EB9A64}" dt="2023-08-10T11:21:46.395" v="2670" actId="2890"/>
        <pc:sldMkLst>
          <pc:docMk/>
          <pc:sldMk cId="2018074368" sldId="352"/>
        </pc:sldMkLst>
      </pc:sldChg>
      <pc:sldChg chg="new del">
        <pc:chgData name="Nguyen Bich Ngoc" userId="66b5d03f9f54eb73" providerId="LiveId" clId="{109CDE65-F3EB-4AD2-8FCD-F409A3EB9A64}" dt="2023-08-10T11:27:10.099" v="2988" actId="47"/>
        <pc:sldMkLst>
          <pc:docMk/>
          <pc:sldMk cId="3537315056" sldId="353"/>
        </pc:sldMkLst>
      </pc:sldChg>
      <pc:sldChg chg="modSp add mod">
        <pc:chgData name="Nguyen Bich Ngoc" userId="66b5d03f9f54eb73" providerId="LiveId" clId="{109CDE65-F3EB-4AD2-8FCD-F409A3EB9A64}" dt="2023-08-11T01:06:52.751" v="3027" actId="20577"/>
        <pc:sldMkLst>
          <pc:docMk/>
          <pc:sldMk cId="4155606228" sldId="353"/>
        </pc:sldMkLst>
        <pc:spChg chg="mod">
          <ac:chgData name="Nguyen Bich Ngoc" userId="66b5d03f9f54eb73" providerId="LiveId" clId="{109CDE65-F3EB-4AD2-8FCD-F409A3EB9A64}" dt="2023-08-11T01:06:52.751" v="3027" actId="20577"/>
          <ac:spMkLst>
            <pc:docMk/>
            <pc:sldMk cId="4155606228" sldId="353"/>
            <ac:spMk id="6" creationId="{B975B957-026E-1245-F545-C5220A35ED76}"/>
          </ac:spMkLst>
        </pc:spChg>
      </pc:sldChg>
      <pc:sldChg chg="modSp add mod">
        <pc:chgData name="Nguyen Bich Ngoc" userId="66b5d03f9f54eb73" providerId="LiveId" clId="{109CDE65-F3EB-4AD2-8FCD-F409A3EB9A64}" dt="2023-08-11T01:07:07.987" v="3063" actId="20577"/>
        <pc:sldMkLst>
          <pc:docMk/>
          <pc:sldMk cId="539562296" sldId="354"/>
        </pc:sldMkLst>
        <pc:spChg chg="mod">
          <ac:chgData name="Nguyen Bich Ngoc" userId="66b5d03f9f54eb73" providerId="LiveId" clId="{109CDE65-F3EB-4AD2-8FCD-F409A3EB9A64}" dt="2023-08-11T01:07:07.987" v="3063" actId="20577"/>
          <ac:spMkLst>
            <pc:docMk/>
            <pc:sldMk cId="539562296" sldId="354"/>
            <ac:spMk id="6" creationId="{B975B957-026E-1245-F545-C5220A35ED76}"/>
          </ac:spMkLst>
        </pc:spChg>
      </pc:sldChg>
      <pc:sldChg chg="new del">
        <pc:chgData name="Nguyen Bich Ngoc" userId="66b5d03f9f54eb73" providerId="LiveId" clId="{109CDE65-F3EB-4AD2-8FCD-F409A3EB9A64}" dt="2023-08-11T01:59:10.883" v="3619" actId="47"/>
        <pc:sldMkLst>
          <pc:docMk/>
          <pc:sldMk cId="3924758295" sldId="355"/>
        </pc:sldMkLst>
      </pc:sldChg>
      <pc:sldChg chg="add del">
        <pc:chgData name="Nguyen Bich Ngoc" userId="66b5d03f9f54eb73" providerId="LiveId" clId="{109CDE65-F3EB-4AD2-8FCD-F409A3EB9A64}" dt="2023-08-11T07:28:46.092" v="8846" actId="47"/>
        <pc:sldMkLst>
          <pc:docMk/>
          <pc:sldMk cId="3646533581" sldId="356"/>
        </pc:sldMkLst>
      </pc:sldChg>
      <pc:sldChg chg="modSp new mod ord">
        <pc:chgData name="Nguyen Bich Ngoc" userId="66b5d03f9f54eb73" providerId="LiveId" clId="{109CDE65-F3EB-4AD2-8FCD-F409A3EB9A64}" dt="2023-08-11T07:31:05.623" v="9028" actId="27636"/>
        <pc:sldMkLst>
          <pc:docMk/>
          <pc:sldMk cId="2399609680" sldId="357"/>
        </pc:sldMkLst>
        <pc:spChg chg="mod">
          <ac:chgData name="Nguyen Bich Ngoc" userId="66b5d03f9f54eb73" providerId="LiveId" clId="{109CDE65-F3EB-4AD2-8FCD-F409A3EB9A64}" dt="2023-08-11T01:59:19.977" v="3643" actId="20577"/>
          <ac:spMkLst>
            <pc:docMk/>
            <pc:sldMk cId="2399609680" sldId="357"/>
            <ac:spMk id="2" creationId="{A96CB962-56EE-0933-424A-76836CE4DD75}"/>
          </ac:spMkLst>
        </pc:spChg>
        <pc:spChg chg="mod">
          <ac:chgData name="Nguyen Bich Ngoc" userId="66b5d03f9f54eb73" providerId="LiveId" clId="{109CDE65-F3EB-4AD2-8FCD-F409A3EB9A64}" dt="2023-08-11T07:31:05.623" v="9028" actId="27636"/>
          <ac:spMkLst>
            <pc:docMk/>
            <pc:sldMk cId="2399609680" sldId="357"/>
            <ac:spMk id="3" creationId="{92B29235-CAC4-5EB0-5217-89898B06218C}"/>
          </ac:spMkLst>
        </pc:spChg>
      </pc:sldChg>
      <pc:sldChg chg="addSp delSp modSp new mod">
        <pc:chgData name="Nguyen Bich Ngoc" userId="66b5d03f9f54eb73" providerId="LiveId" clId="{109CDE65-F3EB-4AD2-8FCD-F409A3EB9A64}" dt="2023-08-11T04:19:42.084" v="8844" actId="1076"/>
        <pc:sldMkLst>
          <pc:docMk/>
          <pc:sldMk cId="1349840081" sldId="358"/>
        </pc:sldMkLst>
        <pc:spChg chg="mod">
          <ac:chgData name="Nguyen Bich Ngoc" userId="66b5d03f9f54eb73" providerId="LiveId" clId="{109CDE65-F3EB-4AD2-8FCD-F409A3EB9A64}" dt="2023-08-11T03:12:58.931" v="6011" actId="20577"/>
          <ac:spMkLst>
            <pc:docMk/>
            <pc:sldMk cId="1349840081" sldId="358"/>
            <ac:spMk id="2" creationId="{68C17341-0167-4CB4-5964-F5F9A5338D52}"/>
          </ac:spMkLst>
        </pc:spChg>
        <pc:spChg chg="mod">
          <ac:chgData name="Nguyen Bich Ngoc" userId="66b5d03f9f54eb73" providerId="LiveId" clId="{109CDE65-F3EB-4AD2-8FCD-F409A3EB9A64}" dt="2023-08-11T03:08:31.795" v="5976" actId="6549"/>
          <ac:spMkLst>
            <pc:docMk/>
            <pc:sldMk cId="1349840081" sldId="358"/>
            <ac:spMk id="3" creationId="{3714155B-E389-4EF2-57D3-329B2AF37B9D}"/>
          </ac:spMkLst>
        </pc:spChg>
        <pc:spChg chg="add del mod">
          <ac:chgData name="Nguyen Bich Ngoc" userId="66b5d03f9f54eb73" providerId="LiveId" clId="{109CDE65-F3EB-4AD2-8FCD-F409A3EB9A64}" dt="2023-08-11T03:08:29.234" v="5975" actId="478"/>
          <ac:spMkLst>
            <pc:docMk/>
            <pc:sldMk cId="1349840081" sldId="358"/>
            <ac:spMk id="14" creationId="{59CBCF09-8B15-4D27-9ABD-309978542796}"/>
          </ac:spMkLst>
        </pc:spChg>
        <pc:spChg chg="add mod">
          <ac:chgData name="Nguyen Bich Ngoc" userId="66b5d03f9f54eb73" providerId="LiveId" clId="{109CDE65-F3EB-4AD2-8FCD-F409A3EB9A64}" dt="2023-08-11T04:19:42.084" v="8844" actId="1076"/>
          <ac:spMkLst>
            <pc:docMk/>
            <pc:sldMk cId="1349840081" sldId="358"/>
            <ac:spMk id="15" creationId="{8E77950B-2A94-3858-A73A-D8092B1F409B}"/>
          </ac:spMkLst>
        </pc:spChg>
        <pc:picChg chg="add del mod">
          <ac:chgData name="Nguyen Bich Ngoc" userId="66b5d03f9f54eb73" providerId="LiveId" clId="{109CDE65-F3EB-4AD2-8FCD-F409A3EB9A64}" dt="2023-08-11T03:08:28.405" v="5974" actId="478"/>
          <ac:picMkLst>
            <pc:docMk/>
            <pc:sldMk cId="1349840081" sldId="358"/>
            <ac:picMk id="7" creationId="{54A6D238-0731-79E2-8062-D9D1BA7947E7}"/>
          </ac:picMkLst>
        </pc:picChg>
        <pc:picChg chg="add mod">
          <ac:chgData name="Nguyen Bich Ngoc" userId="66b5d03f9f54eb73" providerId="LiveId" clId="{109CDE65-F3EB-4AD2-8FCD-F409A3EB9A64}" dt="2023-08-11T03:11:31.923" v="5980" actId="1076"/>
          <ac:picMkLst>
            <pc:docMk/>
            <pc:sldMk cId="1349840081" sldId="358"/>
            <ac:picMk id="13" creationId="{C8706936-9805-C0ED-8629-4830639C1D18}"/>
          </ac:picMkLst>
        </pc:picChg>
        <pc:inkChg chg="add del">
          <ac:chgData name="Nguyen Bich Ngoc" userId="66b5d03f9f54eb73" providerId="LiveId" clId="{109CDE65-F3EB-4AD2-8FCD-F409A3EB9A64}" dt="2023-08-11T03:02:45.468" v="5896" actId="9405"/>
          <ac:inkMkLst>
            <pc:docMk/>
            <pc:sldMk cId="1349840081" sldId="358"/>
            <ac:inkMk id="8" creationId="{C089F2EB-676A-568C-D776-9D4F8BC68401}"/>
          </ac:inkMkLst>
        </pc:inkChg>
        <pc:inkChg chg="add del">
          <ac:chgData name="Nguyen Bich Ngoc" userId="66b5d03f9f54eb73" providerId="LiveId" clId="{109CDE65-F3EB-4AD2-8FCD-F409A3EB9A64}" dt="2023-08-11T03:02:48.486" v="5898" actId="9405"/>
          <ac:inkMkLst>
            <pc:docMk/>
            <pc:sldMk cId="1349840081" sldId="358"/>
            <ac:inkMk id="9" creationId="{4ABCA03C-506E-CD96-8870-74B856ADC4D6}"/>
          </ac:inkMkLst>
        </pc:inkChg>
        <pc:inkChg chg="add del">
          <ac:chgData name="Nguyen Bich Ngoc" userId="66b5d03f9f54eb73" providerId="LiveId" clId="{109CDE65-F3EB-4AD2-8FCD-F409A3EB9A64}" dt="2023-08-11T03:02:57.466" v="5900" actId="9405"/>
          <ac:inkMkLst>
            <pc:docMk/>
            <pc:sldMk cId="1349840081" sldId="358"/>
            <ac:inkMk id="10" creationId="{22ED1C20-3F46-58AA-061B-427221B6DE6E}"/>
          </ac:inkMkLst>
        </pc:inkChg>
        <pc:inkChg chg="add del mod">
          <ac:chgData name="Nguyen Bich Ngoc" userId="66b5d03f9f54eb73" providerId="LiveId" clId="{109CDE65-F3EB-4AD2-8FCD-F409A3EB9A64}" dt="2023-08-11T03:03:36.558" v="5909" actId="34122"/>
          <ac:inkMkLst>
            <pc:docMk/>
            <pc:sldMk cId="1349840081" sldId="358"/>
            <ac:inkMk id="11" creationId="{260B93CF-2EE5-EABB-B9D2-AB07371C2A14}"/>
          </ac:inkMkLst>
        </pc:inkChg>
      </pc:sldChg>
      <pc:sldChg chg="modSp new del mod ord">
        <pc:chgData name="Nguyen Bich Ngoc" userId="66b5d03f9f54eb73" providerId="LiveId" clId="{109CDE65-F3EB-4AD2-8FCD-F409A3EB9A64}" dt="2023-08-11T03:13:27.045" v="6019" actId="47"/>
        <pc:sldMkLst>
          <pc:docMk/>
          <pc:sldMk cId="739149428" sldId="359"/>
        </pc:sldMkLst>
        <pc:spChg chg="mod">
          <ac:chgData name="Nguyen Bich Ngoc" userId="66b5d03f9f54eb73" providerId="LiveId" clId="{109CDE65-F3EB-4AD2-8FCD-F409A3EB9A64}" dt="2023-08-11T02:16:31.340" v="3740" actId="27636"/>
          <ac:spMkLst>
            <pc:docMk/>
            <pc:sldMk cId="739149428" sldId="359"/>
            <ac:spMk id="2" creationId="{4CBD6973-EFD5-88BA-D04B-6DA895107346}"/>
          </ac:spMkLst>
        </pc:spChg>
      </pc:sldChg>
      <pc:sldChg chg="addSp modSp new mod">
        <pc:chgData name="Nguyen Bich Ngoc" userId="66b5d03f9f54eb73" providerId="LiveId" clId="{109CDE65-F3EB-4AD2-8FCD-F409A3EB9A64}" dt="2023-08-11T03:30:14.052" v="6891" actId="20577"/>
        <pc:sldMkLst>
          <pc:docMk/>
          <pc:sldMk cId="1195130287" sldId="360"/>
        </pc:sldMkLst>
        <pc:spChg chg="mod">
          <ac:chgData name="Nguyen Bich Ngoc" userId="66b5d03f9f54eb73" providerId="LiveId" clId="{109CDE65-F3EB-4AD2-8FCD-F409A3EB9A64}" dt="2023-08-11T03:30:14.052" v="6891" actId="20577"/>
          <ac:spMkLst>
            <pc:docMk/>
            <pc:sldMk cId="1195130287" sldId="360"/>
            <ac:spMk id="2" creationId="{33E09530-8836-5AE6-BAEF-CF91C4E78E58}"/>
          </ac:spMkLst>
        </pc:spChg>
        <pc:spChg chg="mod">
          <ac:chgData name="Nguyen Bich Ngoc" userId="66b5d03f9f54eb73" providerId="LiveId" clId="{109CDE65-F3EB-4AD2-8FCD-F409A3EB9A64}" dt="2023-08-11T03:27:38.728" v="6796" actId="113"/>
          <ac:spMkLst>
            <pc:docMk/>
            <pc:sldMk cId="1195130287" sldId="360"/>
            <ac:spMk id="3" creationId="{185FB33B-5A66-8D96-E0AC-FCA94E2E2E18}"/>
          </ac:spMkLst>
        </pc:spChg>
        <pc:spChg chg="add mod">
          <ac:chgData name="Nguyen Bich Ngoc" userId="66b5d03f9f54eb73" providerId="LiveId" clId="{109CDE65-F3EB-4AD2-8FCD-F409A3EB9A64}" dt="2023-08-11T03:30:06.959" v="6885" actId="313"/>
          <ac:spMkLst>
            <pc:docMk/>
            <pc:sldMk cId="1195130287" sldId="360"/>
            <ac:spMk id="6" creationId="{D972F403-3AF1-4F0D-A2A9-2DC3F0C062B4}"/>
          </ac:spMkLst>
        </pc:spChg>
      </pc:sldChg>
      <pc:sldChg chg="modSp new mod ord">
        <pc:chgData name="Nguyen Bich Ngoc" userId="66b5d03f9f54eb73" providerId="LiveId" clId="{109CDE65-F3EB-4AD2-8FCD-F409A3EB9A64}" dt="2023-08-11T03:12:12.886" v="6007" actId="20577"/>
        <pc:sldMkLst>
          <pc:docMk/>
          <pc:sldMk cId="243704747" sldId="361"/>
        </pc:sldMkLst>
        <pc:spChg chg="mod">
          <ac:chgData name="Nguyen Bich Ngoc" userId="66b5d03f9f54eb73" providerId="LiveId" clId="{109CDE65-F3EB-4AD2-8FCD-F409A3EB9A64}" dt="2023-08-11T02:16:52.082" v="3783" actId="20577"/>
          <ac:spMkLst>
            <pc:docMk/>
            <pc:sldMk cId="243704747" sldId="361"/>
            <ac:spMk id="2" creationId="{67AB103C-A9D0-B465-7DCB-8F013BDA9071}"/>
          </ac:spMkLst>
        </pc:spChg>
        <pc:spChg chg="mod">
          <ac:chgData name="Nguyen Bich Ngoc" userId="66b5d03f9f54eb73" providerId="LiveId" clId="{109CDE65-F3EB-4AD2-8FCD-F409A3EB9A64}" dt="2023-08-11T03:12:12.886" v="6007" actId="20577"/>
          <ac:spMkLst>
            <pc:docMk/>
            <pc:sldMk cId="243704747" sldId="361"/>
            <ac:spMk id="3" creationId="{C867E650-E707-1A5E-E997-A7D318D7B106}"/>
          </ac:spMkLst>
        </pc:spChg>
      </pc:sldChg>
      <pc:sldChg chg="addSp delSp modSp new mod">
        <pc:chgData name="Nguyen Bich Ngoc" userId="66b5d03f9f54eb73" providerId="LiveId" clId="{109CDE65-F3EB-4AD2-8FCD-F409A3EB9A64}" dt="2023-08-11T02:21:19.319" v="3801" actId="1076"/>
        <pc:sldMkLst>
          <pc:docMk/>
          <pc:sldMk cId="672091385" sldId="362"/>
        </pc:sldMkLst>
        <pc:spChg chg="mod">
          <ac:chgData name="Nguyen Bich Ngoc" userId="66b5d03f9f54eb73" providerId="LiveId" clId="{109CDE65-F3EB-4AD2-8FCD-F409A3EB9A64}" dt="2023-08-11T02:21:19.319" v="3801" actId="1076"/>
          <ac:spMkLst>
            <pc:docMk/>
            <pc:sldMk cId="672091385" sldId="362"/>
            <ac:spMk id="2" creationId="{5E18E67A-6E9D-DA98-9768-521F73D196C5}"/>
          </ac:spMkLst>
        </pc:spChg>
        <pc:spChg chg="add del">
          <ac:chgData name="Nguyen Bich Ngoc" userId="66b5d03f9f54eb73" providerId="LiveId" clId="{109CDE65-F3EB-4AD2-8FCD-F409A3EB9A64}" dt="2023-08-11T02:19:49.869" v="3789" actId="478"/>
          <ac:spMkLst>
            <pc:docMk/>
            <pc:sldMk cId="672091385" sldId="362"/>
            <ac:spMk id="3" creationId="{79EB2A1D-B1B3-E5BD-2791-5A0EE48E487C}"/>
          </ac:spMkLst>
        </pc:spChg>
        <pc:spChg chg="add del mod">
          <ac:chgData name="Nguyen Bich Ngoc" userId="66b5d03f9f54eb73" providerId="LiveId" clId="{109CDE65-F3EB-4AD2-8FCD-F409A3EB9A64}" dt="2023-08-11T02:19:40.337" v="3786"/>
          <ac:spMkLst>
            <pc:docMk/>
            <pc:sldMk cId="672091385" sldId="362"/>
            <ac:spMk id="6" creationId="{F3DD0FCB-3AEC-5B99-7207-AB5A4932FA22}"/>
          </ac:spMkLst>
        </pc:spChg>
        <pc:picChg chg="add mod">
          <ac:chgData name="Nguyen Bich Ngoc" userId="66b5d03f9f54eb73" providerId="LiveId" clId="{109CDE65-F3EB-4AD2-8FCD-F409A3EB9A64}" dt="2023-08-11T02:19:45.533" v="3788" actId="1076"/>
          <ac:picMkLst>
            <pc:docMk/>
            <pc:sldMk cId="672091385" sldId="362"/>
            <ac:picMk id="7" creationId="{44940C46-5630-0D86-A44C-2BFCC2EB2D10}"/>
          </ac:picMkLst>
        </pc:picChg>
      </pc:sldChg>
      <pc:sldChg chg="addSp modSp new mod ord">
        <pc:chgData name="Nguyen Bich Ngoc" userId="66b5d03f9f54eb73" providerId="LiveId" clId="{109CDE65-F3EB-4AD2-8FCD-F409A3EB9A64}" dt="2023-08-11T07:17:47.578" v="8845" actId="207"/>
        <pc:sldMkLst>
          <pc:docMk/>
          <pc:sldMk cId="1882472627" sldId="363"/>
        </pc:sldMkLst>
        <pc:spChg chg="mod">
          <ac:chgData name="Nguyen Bich Ngoc" userId="66b5d03f9f54eb73" providerId="LiveId" clId="{109CDE65-F3EB-4AD2-8FCD-F409A3EB9A64}" dt="2023-08-11T02:54:03.930" v="4816" actId="20577"/>
          <ac:spMkLst>
            <pc:docMk/>
            <pc:sldMk cId="1882472627" sldId="363"/>
            <ac:spMk id="2" creationId="{C327FB3B-D67B-5CEE-BC2A-82332EB4EDA3}"/>
          </ac:spMkLst>
        </pc:spChg>
        <pc:spChg chg="mod">
          <ac:chgData name="Nguyen Bich Ngoc" userId="66b5d03f9f54eb73" providerId="LiveId" clId="{109CDE65-F3EB-4AD2-8FCD-F409A3EB9A64}" dt="2023-08-11T07:17:47.578" v="8845" actId="207"/>
          <ac:spMkLst>
            <pc:docMk/>
            <pc:sldMk cId="1882472627" sldId="363"/>
            <ac:spMk id="3" creationId="{0024B34A-63FB-0C66-A6C8-B364181CDA9D}"/>
          </ac:spMkLst>
        </pc:spChg>
        <pc:spChg chg="add mod">
          <ac:chgData name="Nguyen Bich Ngoc" userId="66b5d03f9f54eb73" providerId="LiveId" clId="{109CDE65-F3EB-4AD2-8FCD-F409A3EB9A64}" dt="2023-08-11T03:28:35.871" v="6805" actId="113"/>
          <ac:spMkLst>
            <pc:docMk/>
            <pc:sldMk cId="1882472627" sldId="363"/>
            <ac:spMk id="6" creationId="{693CEA67-26BB-B018-E62F-D504BC56E8FC}"/>
          </ac:spMkLst>
        </pc:spChg>
      </pc:sldChg>
      <pc:sldChg chg="modSp new mod">
        <pc:chgData name="Nguyen Bich Ngoc" userId="66b5d03f9f54eb73" providerId="LiveId" clId="{109CDE65-F3EB-4AD2-8FCD-F409A3EB9A64}" dt="2023-08-11T03:01:09.866" v="5890" actId="20577"/>
        <pc:sldMkLst>
          <pc:docMk/>
          <pc:sldMk cId="3266732750" sldId="364"/>
        </pc:sldMkLst>
        <pc:spChg chg="mod">
          <ac:chgData name="Nguyen Bich Ngoc" userId="66b5d03f9f54eb73" providerId="LiveId" clId="{109CDE65-F3EB-4AD2-8FCD-F409A3EB9A64}" dt="2023-08-11T02:58:35.876" v="5490" actId="20577"/>
          <ac:spMkLst>
            <pc:docMk/>
            <pc:sldMk cId="3266732750" sldId="364"/>
            <ac:spMk id="2" creationId="{3B072D9D-D7F6-7960-E178-D5991EB2FFC4}"/>
          </ac:spMkLst>
        </pc:spChg>
        <pc:spChg chg="mod">
          <ac:chgData name="Nguyen Bich Ngoc" userId="66b5d03f9f54eb73" providerId="LiveId" clId="{109CDE65-F3EB-4AD2-8FCD-F409A3EB9A64}" dt="2023-08-11T03:01:09.866" v="5890" actId="20577"/>
          <ac:spMkLst>
            <pc:docMk/>
            <pc:sldMk cId="3266732750" sldId="364"/>
            <ac:spMk id="3" creationId="{FEE80411-A520-D3EE-5193-5A4C5033D170}"/>
          </ac:spMkLst>
        </pc:spChg>
      </pc:sldChg>
      <pc:sldChg chg="modSp add mod ord">
        <pc:chgData name="Nguyen Bich Ngoc" userId="66b5d03f9f54eb73" providerId="LiveId" clId="{109CDE65-F3EB-4AD2-8FCD-F409A3EB9A64}" dt="2023-08-11T03:13:19.774" v="6018" actId="1076"/>
        <pc:sldMkLst>
          <pc:docMk/>
          <pc:sldMk cId="1282663414" sldId="365"/>
        </pc:sldMkLst>
        <pc:spChg chg="mod">
          <ac:chgData name="Nguyen Bich Ngoc" userId="66b5d03f9f54eb73" providerId="LiveId" clId="{109CDE65-F3EB-4AD2-8FCD-F409A3EB9A64}" dt="2023-08-11T03:13:08.834" v="6015" actId="20577"/>
          <ac:spMkLst>
            <pc:docMk/>
            <pc:sldMk cId="1282663414" sldId="365"/>
            <ac:spMk id="2" creationId="{68C17341-0167-4CB4-5964-F5F9A5338D52}"/>
          </ac:spMkLst>
        </pc:spChg>
        <pc:spChg chg="mod">
          <ac:chgData name="Nguyen Bich Ngoc" userId="66b5d03f9f54eb73" providerId="LiveId" clId="{109CDE65-F3EB-4AD2-8FCD-F409A3EB9A64}" dt="2023-08-11T03:13:12.435" v="6016" actId="20577"/>
          <ac:spMkLst>
            <pc:docMk/>
            <pc:sldMk cId="1282663414" sldId="365"/>
            <ac:spMk id="3" creationId="{3714155B-E389-4EF2-57D3-329B2AF37B9D}"/>
          </ac:spMkLst>
        </pc:spChg>
        <pc:spChg chg="mod">
          <ac:chgData name="Nguyen Bich Ngoc" userId="66b5d03f9f54eb73" providerId="LiveId" clId="{109CDE65-F3EB-4AD2-8FCD-F409A3EB9A64}" dt="2023-08-11T03:13:19.774" v="6018" actId="1076"/>
          <ac:spMkLst>
            <pc:docMk/>
            <pc:sldMk cId="1282663414" sldId="365"/>
            <ac:spMk id="14" creationId="{59CBCF09-8B15-4D27-9ABD-309978542796}"/>
          </ac:spMkLst>
        </pc:spChg>
        <pc:picChg chg="mod">
          <ac:chgData name="Nguyen Bich Ngoc" userId="66b5d03f9f54eb73" providerId="LiveId" clId="{109CDE65-F3EB-4AD2-8FCD-F409A3EB9A64}" dt="2023-08-11T03:13:17.590" v="6017" actId="1076"/>
          <ac:picMkLst>
            <pc:docMk/>
            <pc:sldMk cId="1282663414" sldId="365"/>
            <ac:picMk id="7" creationId="{54A6D238-0731-79E2-8062-D9D1BA7947E7}"/>
          </ac:picMkLst>
        </pc:picChg>
      </pc:sldChg>
      <pc:sldChg chg="addSp modSp add mod modNotesTx">
        <pc:chgData name="Nguyen Bich Ngoc" userId="66b5d03f9f54eb73" providerId="LiveId" clId="{109CDE65-F3EB-4AD2-8FCD-F409A3EB9A64}" dt="2023-08-11T04:08:50.742" v="7441" actId="20577"/>
        <pc:sldMkLst>
          <pc:docMk/>
          <pc:sldMk cId="1477200586" sldId="366"/>
        </pc:sldMkLst>
        <pc:spChg chg="mod">
          <ac:chgData name="Nguyen Bich Ngoc" userId="66b5d03f9f54eb73" providerId="LiveId" clId="{109CDE65-F3EB-4AD2-8FCD-F409A3EB9A64}" dt="2023-08-11T03:30:53.692" v="6897" actId="20577"/>
          <ac:spMkLst>
            <pc:docMk/>
            <pc:sldMk cId="1477200586" sldId="366"/>
            <ac:spMk id="2" creationId="{33E09530-8836-5AE6-BAEF-CF91C4E78E58}"/>
          </ac:spMkLst>
        </pc:spChg>
        <pc:spChg chg="mod">
          <ac:chgData name="Nguyen Bich Ngoc" userId="66b5d03f9f54eb73" providerId="LiveId" clId="{109CDE65-F3EB-4AD2-8FCD-F409A3EB9A64}" dt="2023-08-11T03:33:20.044" v="6974" actId="5793"/>
          <ac:spMkLst>
            <pc:docMk/>
            <pc:sldMk cId="1477200586" sldId="366"/>
            <ac:spMk id="3" creationId="{185FB33B-5A66-8D96-E0AC-FCA94E2E2E18}"/>
          </ac:spMkLst>
        </pc:spChg>
        <pc:picChg chg="add mod">
          <ac:chgData name="Nguyen Bich Ngoc" userId="66b5d03f9f54eb73" providerId="LiveId" clId="{109CDE65-F3EB-4AD2-8FCD-F409A3EB9A64}" dt="2023-08-11T03:34:19.107" v="6978" actId="1076"/>
          <ac:picMkLst>
            <pc:docMk/>
            <pc:sldMk cId="1477200586" sldId="366"/>
            <ac:picMk id="7" creationId="{266DAE0F-C3B3-0242-3147-80443625598E}"/>
          </ac:picMkLst>
        </pc:picChg>
      </pc:sldChg>
      <pc:sldChg chg="delSp modSp add mod modNotesTx">
        <pc:chgData name="Nguyen Bich Ngoc" userId="66b5d03f9f54eb73" providerId="LiveId" clId="{109CDE65-F3EB-4AD2-8FCD-F409A3EB9A64}" dt="2023-08-11T04:15:50.972" v="8806" actId="20577"/>
        <pc:sldMkLst>
          <pc:docMk/>
          <pc:sldMk cId="1785570272" sldId="367"/>
        </pc:sldMkLst>
        <pc:spChg chg="mod">
          <ac:chgData name="Nguyen Bich Ngoc" userId="66b5d03f9f54eb73" providerId="LiveId" clId="{109CDE65-F3EB-4AD2-8FCD-F409A3EB9A64}" dt="2023-08-11T04:06:54.829" v="7411" actId="20577"/>
          <ac:spMkLst>
            <pc:docMk/>
            <pc:sldMk cId="1785570272" sldId="367"/>
            <ac:spMk id="2" creationId="{33E09530-8836-5AE6-BAEF-CF91C4E78E58}"/>
          </ac:spMkLst>
        </pc:spChg>
        <pc:spChg chg="mod">
          <ac:chgData name="Nguyen Bich Ngoc" userId="66b5d03f9f54eb73" providerId="LiveId" clId="{109CDE65-F3EB-4AD2-8FCD-F409A3EB9A64}" dt="2023-08-11T04:15:50.972" v="8806" actId="20577"/>
          <ac:spMkLst>
            <pc:docMk/>
            <pc:sldMk cId="1785570272" sldId="367"/>
            <ac:spMk id="3" creationId="{185FB33B-5A66-8D96-E0AC-FCA94E2E2E18}"/>
          </ac:spMkLst>
        </pc:spChg>
        <pc:picChg chg="del">
          <ac:chgData name="Nguyen Bich Ngoc" userId="66b5d03f9f54eb73" providerId="LiveId" clId="{109CDE65-F3EB-4AD2-8FCD-F409A3EB9A64}" dt="2023-08-11T04:07:06.399" v="7412" actId="478"/>
          <ac:picMkLst>
            <pc:docMk/>
            <pc:sldMk cId="1785570272" sldId="367"/>
            <ac:picMk id="7" creationId="{266DAE0F-C3B3-0242-3147-80443625598E}"/>
          </ac:picMkLst>
        </pc:picChg>
      </pc:sldChg>
      <pc:sldChg chg="modSp add mod">
        <pc:chgData name="Nguyen Bich Ngoc" userId="66b5d03f9f54eb73" providerId="LiveId" clId="{109CDE65-F3EB-4AD2-8FCD-F409A3EB9A64}" dt="2023-08-11T04:16:25.445" v="8807" actId="207"/>
        <pc:sldMkLst>
          <pc:docMk/>
          <pc:sldMk cId="2014836540" sldId="368"/>
        </pc:sldMkLst>
        <pc:spChg chg="mod">
          <ac:chgData name="Nguyen Bich Ngoc" userId="66b5d03f9f54eb73" providerId="LiveId" clId="{109CDE65-F3EB-4AD2-8FCD-F409A3EB9A64}" dt="2023-08-11T04:10:54.097" v="7516" actId="20577"/>
          <ac:spMkLst>
            <pc:docMk/>
            <pc:sldMk cId="2014836540" sldId="368"/>
            <ac:spMk id="2" creationId="{33E09530-8836-5AE6-BAEF-CF91C4E78E58}"/>
          </ac:spMkLst>
        </pc:spChg>
        <pc:spChg chg="mod">
          <ac:chgData name="Nguyen Bich Ngoc" userId="66b5d03f9f54eb73" providerId="LiveId" clId="{109CDE65-F3EB-4AD2-8FCD-F409A3EB9A64}" dt="2023-08-11T04:16:25.445" v="8807" actId="207"/>
          <ac:spMkLst>
            <pc:docMk/>
            <pc:sldMk cId="2014836540" sldId="368"/>
            <ac:spMk id="3" creationId="{185FB33B-5A66-8D96-E0AC-FCA94E2E2E18}"/>
          </ac:spMkLst>
        </pc:spChg>
      </pc:sldChg>
      <pc:sldChg chg="addSp delSp modSp new mod ord">
        <pc:chgData name="Nguyen Bich Ngoc" userId="66b5d03f9f54eb73" providerId="LiveId" clId="{109CDE65-F3EB-4AD2-8FCD-F409A3EB9A64}" dt="2023-08-11T07:35:55.473" v="9109" actId="1076"/>
        <pc:sldMkLst>
          <pc:docMk/>
          <pc:sldMk cId="2991263127" sldId="369"/>
        </pc:sldMkLst>
        <pc:spChg chg="mod">
          <ac:chgData name="Nguyen Bich Ngoc" userId="66b5d03f9f54eb73" providerId="LiveId" clId="{109CDE65-F3EB-4AD2-8FCD-F409A3EB9A64}" dt="2023-08-11T07:35:50.223" v="9108" actId="20577"/>
          <ac:spMkLst>
            <pc:docMk/>
            <pc:sldMk cId="2991263127" sldId="369"/>
            <ac:spMk id="2" creationId="{AEA88B93-24EC-8323-1D7B-31B7C26FC2F0}"/>
          </ac:spMkLst>
        </pc:spChg>
        <pc:spChg chg="del">
          <ac:chgData name="Nguyen Bich Ngoc" userId="66b5d03f9f54eb73" providerId="LiveId" clId="{109CDE65-F3EB-4AD2-8FCD-F409A3EB9A64}" dt="2023-08-11T07:32:04.843" v="9033" actId="478"/>
          <ac:spMkLst>
            <pc:docMk/>
            <pc:sldMk cId="2991263127" sldId="369"/>
            <ac:spMk id="3" creationId="{1FCB6167-FA59-40C8-4A7E-D0136D28BAFE}"/>
          </ac:spMkLst>
        </pc:spChg>
        <pc:picChg chg="add mod">
          <ac:chgData name="Nguyen Bich Ngoc" userId="66b5d03f9f54eb73" providerId="LiveId" clId="{109CDE65-F3EB-4AD2-8FCD-F409A3EB9A64}" dt="2023-08-11T07:35:55.473" v="9109" actId="1076"/>
          <ac:picMkLst>
            <pc:docMk/>
            <pc:sldMk cId="2991263127" sldId="369"/>
            <ac:picMk id="7" creationId="{73D010AC-7F67-1D4D-9211-305567AFF53A}"/>
          </ac:picMkLst>
        </pc:picChg>
      </pc:sldChg>
      <pc:sldChg chg="addSp delSp modSp new mod modClrScheme chgLayout">
        <pc:chgData name="Nguyen Bich Ngoc" userId="66b5d03f9f54eb73" providerId="LiveId" clId="{109CDE65-F3EB-4AD2-8FCD-F409A3EB9A64}" dt="2023-08-11T07:34:22.278" v="9041" actId="14100"/>
        <pc:sldMkLst>
          <pc:docMk/>
          <pc:sldMk cId="3022929617" sldId="370"/>
        </pc:sldMkLst>
        <pc:spChg chg="del mod ord">
          <ac:chgData name="Nguyen Bich Ngoc" userId="66b5d03f9f54eb73" providerId="LiveId" clId="{109CDE65-F3EB-4AD2-8FCD-F409A3EB9A64}" dt="2023-08-11T07:34:12.320" v="9036" actId="700"/>
          <ac:spMkLst>
            <pc:docMk/>
            <pc:sldMk cId="3022929617" sldId="370"/>
            <ac:spMk id="2" creationId="{58E60D8D-D743-08A3-6191-BDBF1A8D626C}"/>
          </ac:spMkLst>
        </pc:spChg>
        <pc:spChg chg="del mod ord">
          <ac:chgData name="Nguyen Bich Ngoc" userId="66b5d03f9f54eb73" providerId="LiveId" clId="{109CDE65-F3EB-4AD2-8FCD-F409A3EB9A64}" dt="2023-08-11T07:34:12.320" v="9036" actId="700"/>
          <ac:spMkLst>
            <pc:docMk/>
            <pc:sldMk cId="3022929617" sldId="370"/>
            <ac:spMk id="3" creationId="{40139AE0-47F5-65DB-E9A2-4AEF252F2547}"/>
          </ac:spMkLst>
        </pc:spChg>
        <pc:spChg chg="mod ord">
          <ac:chgData name="Nguyen Bich Ngoc" userId="66b5d03f9f54eb73" providerId="LiveId" clId="{109CDE65-F3EB-4AD2-8FCD-F409A3EB9A64}" dt="2023-08-11T07:34:12.320" v="9036" actId="700"/>
          <ac:spMkLst>
            <pc:docMk/>
            <pc:sldMk cId="3022929617" sldId="370"/>
            <ac:spMk id="4" creationId="{BF9F6801-37F7-77A2-BB63-11E2301A5099}"/>
          </ac:spMkLst>
        </pc:spChg>
        <pc:spChg chg="mod ord">
          <ac:chgData name="Nguyen Bich Ngoc" userId="66b5d03f9f54eb73" providerId="LiveId" clId="{109CDE65-F3EB-4AD2-8FCD-F409A3EB9A64}" dt="2023-08-11T07:34:12.320" v="9036" actId="700"/>
          <ac:spMkLst>
            <pc:docMk/>
            <pc:sldMk cId="3022929617" sldId="370"/>
            <ac:spMk id="5" creationId="{A0936200-3D5B-59BD-2EEF-3A874C6823DE}"/>
          </ac:spMkLst>
        </pc:spChg>
        <pc:spChg chg="add mod ord">
          <ac:chgData name="Nguyen Bich Ngoc" userId="66b5d03f9f54eb73" providerId="LiveId" clId="{109CDE65-F3EB-4AD2-8FCD-F409A3EB9A64}" dt="2023-08-11T07:34:12.320" v="9036" actId="700"/>
          <ac:spMkLst>
            <pc:docMk/>
            <pc:sldMk cId="3022929617" sldId="370"/>
            <ac:spMk id="6" creationId="{8ACCFB9B-ECDC-431F-72B6-24FC6D48B43A}"/>
          </ac:spMkLst>
        </pc:spChg>
        <pc:spChg chg="add mod ord">
          <ac:chgData name="Nguyen Bich Ngoc" userId="66b5d03f9f54eb73" providerId="LiveId" clId="{109CDE65-F3EB-4AD2-8FCD-F409A3EB9A64}" dt="2023-08-11T07:34:12.320" v="9036" actId="700"/>
          <ac:spMkLst>
            <pc:docMk/>
            <pc:sldMk cId="3022929617" sldId="370"/>
            <ac:spMk id="7" creationId="{B4E3CBD1-996D-8E22-F884-EF6C22A13FA2}"/>
          </ac:spMkLst>
        </pc:spChg>
        <pc:picChg chg="add mod">
          <ac:chgData name="Nguyen Bich Ngoc" userId="66b5d03f9f54eb73" providerId="LiveId" clId="{109CDE65-F3EB-4AD2-8FCD-F409A3EB9A64}" dt="2023-08-11T07:34:22.278" v="9041" actId="14100"/>
          <ac:picMkLst>
            <pc:docMk/>
            <pc:sldMk cId="3022929617" sldId="370"/>
            <ac:picMk id="9" creationId="{185C9B32-14AB-3209-55BC-D9744FD266A6}"/>
          </ac:picMkLst>
        </pc:picChg>
      </pc:sldChg>
      <pc:sldChg chg="modSp new mod ord">
        <pc:chgData name="Nguyen Bich Ngoc" userId="66b5d03f9f54eb73" providerId="LiveId" clId="{109CDE65-F3EB-4AD2-8FCD-F409A3EB9A64}" dt="2023-08-11T10:02:20.216" v="10980" actId="20577"/>
        <pc:sldMkLst>
          <pc:docMk/>
          <pc:sldMk cId="3805375295" sldId="371"/>
        </pc:sldMkLst>
        <pc:spChg chg="mod">
          <ac:chgData name="Nguyen Bich Ngoc" userId="66b5d03f9f54eb73" providerId="LiveId" clId="{109CDE65-F3EB-4AD2-8FCD-F409A3EB9A64}" dt="2023-08-11T09:34:24.792" v="10001" actId="20577"/>
          <ac:spMkLst>
            <pc:docMk/>
            <pc:sldMk cId="3805375295" sldId="371"/>
            <ac:spMk id="2" creationId="{71018599-0190-E122-27BC-152E7B384A97}"/>
          </ac:spMkLst>
        </pc:spChg>
        <pc:spChg chg="mod">
          <ac:chgData name="Nguyen Bich Ngoc" userId="66b5d03f9f54eb73" providerId="LiveId" clId="{109CDE65-F3EB-4AD2-8FCD-F409A3EB9A64}" dt="2023-08-11T10:02:20.216" v="10980" actId="20577"/>
          <ac:spMkLst>
            <pc:docMk/>
            <pc:sldMk cId="3805375295" sldId="371"/>
            <ac:spMk id="3" creationId="{5CDF094A-3D5B-ADF6-29FA-5D0D9B83DA6B}"/>
          </ac:spMkLst>
        </pc:spChg>
      </pc:sldChg>
      <pc:sldChg chg="modSp new mod">
        <pc:chgData name="Nguyen Bich Ngoc" userId="66b5d03f9f54eb73" providerId="LiveId" clId="{109CDE65-F3EB-4AD2-8FCD-F409A3EB9A64}" dt="2023-08-11T08:01:06.487" v="9301" actId="20577"/>
        <pc:sldMkLst>
          <pc:docMk/>
          <pc:sldMk cId="2826402824" sldId="372"/>
        </pc:sldMkLst>
        <pc:spChg chg="mod">
          <ac:chgData name="Nguyen Bich Ngoc" userId="66b5d03f9f54eb73" providerId="LiveId" clId="{109CDE65-F3EB-4AD2-8FCD-F409A3EB9A64}" dt="2023-08-11T07:59:03.214" v="9170" actId="20577"/>
          <ac:spMkLst>
            <pc:docMk/>
            <pc:sldMk cId="2826402824" sldId="372"/>
            <ac:spMk id="2" creationId="{3626E416-732A-2140-71E9-A870AE10CE23}"/>
          </ac:spMkLst>
        </pc:spChg>
        <pc:spChg chg="mod">
          <ac:chgData name="Nguyen Bich Ngoc" userId="66b5d03f9f54eb73" providerId="LiveId" clId="{109CDE65-F3EB-4AD2-8FCD-F409A3EB9A64}" dt="2023-08-11T08:01:06.487" v="9301" actId="20577"/>
          <ac:spMkLst>
            <pc:docMk/>
            <pc:sldMk cId="2826402824" sldId="372"/>
            <ac:spMk id="3" creationId="{83A2671B-EC91-95B2-3B30-D5423153A9E8}"/>
          </ac:spMkLst>
        </pc:spChg>
      </pc:sldChg>
      <pc:sldChg chg="addSp delSp modSp add mod">
        <pc:chgData name="Nguyen Bich Ngoc" userId="66b5d03f9f54eb73" providerId="LiveId" clId="{109CDE65-F3EB-4AD2-8FCD-F409A3EB9A64}" dt="2023-08-11T09:31:22.671" v="9922" actId="20577"/>
        <pc:sldMkLst>
          <pc:docMk/>
          <pc:sldMk cId="434467246" sldId="373"/>
        </pc:sldMkLst>
        <pc:spChg chg="mod">
          <ac:chgData name="Nguyen Bich Ngoc" userId="66b5d03f9f54eb73" providerId="LiveId" clId="{109CDE65-F3EB-4AD2-8FCD-F409A3EB9A64}" dt="2023-08-11T09:15:24.814" v="9421" actId="20577"/>
          <ac:spMkLst>
            <pc:docMk/>
            <pc:sldMk cId="434467246" sldId="373"/>
            <ac:spMk id="2" creationId="{AEA88B93-24EC-8323-1D7B-31B7C26FC2F0}"/>
          </ac:spMkLst>
        </pc:spChg>
        <pc:graphicFrameChg chg="add mod modGraphic">
          <ac:chgData name="Nguyen Bich Ngoc" userId="66b5d03f9f54eb73" providerId="LiveId" clId="{109CDE65-F3EB-4AD2-8FCD-F409A3EB9A64}" dt="2023-08-11T09:31:22.671" v="9922" actId="20577"/>
          <ac:graphicFrameMkLst>
            <pc:docMk/>
            <pc:sldMk cId="434467246" sldId="373"/>
            <ac:graphicFrameMk id="3" creationId="{7C7A1105-6BAE-D71F-C7A1-DCB8D2D304A1}"/>
          </ac:graphicFrameMkLst>
        </pc:graphicFrameChg>
        <pc:picChg chg="del">
          <ac:chgData name="Nguyen Bich Ngoc" userId="66b5d03f9f54eb73" providerId="LiveId" clId="{109CDE65-F3EB-4AD2-8FCD-F409A3EB9A64}" dt="2023-08-11T09:14:12.428" v="9378" actId="478"/>
          <ac:picMkLst>
            <pc:docMk/>
            <pc:sldMk cId="434467246" sldId="373"/>
            <ac:picMk id="7" creationId="{73D010AC-7F67-1D4D-9211-305567AFF53A}"/>
          </ac:picMkLst>
        </pc:picChg>
      </pc:sldChg>
      <pc:sldChg chg="addSp delSp modSp new mod modNotesTx">
        <pc:chgData name="Nguyen Bich Ngoc" userId="66b5d03f9f54eb73" providerId="LiveId" clId="{109CDE65-F3EB-4AD2-8FCD-F409A3EB9A64}" dt="2023-08-11T10:23:06.395" v="12578" actId="20577"/>
        <pc:sldMkLst>
          <pc:docMk/>
          <pc:sldMk cId="494474611" sldId="374"/>
        </pc:sldMkLst>
        <pc:spChg chg="mod">
          <ac:chgData name="Nguyen Bich Ngoc" userId="66b5d03f9f54eb73" providerId="LiveId" clId="{109CDE65-F3EB-4AD2-8FCD-F409A3EB9A64}" dt="2023-08-11T09:57:30.689" v="10450" actId="20577"/>
          <ac:spMkLst>
            <pc:docMk/>
            <pc:sldMk cId="494474611" sldId="374"/>
            <ac:spMk id="2" creationId="{B8112E45-CD38-87B7-0A8B-F04A7EF6B123}"/>
          </ac:spMkLst>
        </pc:spChg>
        <pc:spChg chg="del mod">
          <ac:chgData name="Nguyen Bich Ngoc" userId="66b5d03f9f54eb73" providerId="LiveId" clId="{109CDE65-F3EB-4AD2-8FCD-F409A3EB9A64}" dt="2023-08-11T09:57:49.584" v="10481" actId="478"/>
          <ac:spMkLst>
            <pc:docMk/>
            <pc:sldMk cId="494474611" sldId="374"/>
            <ac:spMk id="3" creationId="{893667B6-8F29-4C50-A03A-19A8609E8F37}"/>
          </ac:spMkLst>
        </pc:spChg>
        <pc:spChg chg="add mod">
          <ac:chgData name="Nguyen Bich Ngoc" userId="66b5d03f9f54eb73" providerId="LiveId" clId="{109CDE65-F3EB-4AD2-8FCD-F409A3EB9A64}" dt="2023-08-11T10:13:59.565" v="11792" actId="14100"/>
          <ac:spMkLst>
            <pc:docMk/>
            <pc:sldMk cId="494474611" sldId="374"/>
            <ac:spMk id="8" creationId="{76B07EE5-A565-EA96-A2CD-2A0710302F69}"/>
          </ac:spMkLst>
        </pc:spChg>
        <pc:picChg chg="add mod">
          <ac:chgData name="Nguyen Bich Ngoc" userId="66b5d03f9f54eb73" providerId="LiveId" clId="{109CDE65-F3EB-4AD2-8FCD-F409A3EB9A64}" dt="2023-08-11T09:57:52.304" v="10482" actId="1076"/>
          <ac:picMkLst>
            <pc:docMk/>
            <pc:sldMk cId="494474611" sldId="374"/>
            <ac:picMk id="7" creationId="{7D8C3478-30F8-5967-B8D9-EBF84AE32655}"/>
          </ac:picMkLst>
        </pc:picChg>
        <pc:picChg chg="add mod">
          <ac:chgData name="Nguyen Bich Ngoc" userId="66b5d03f9f54eb73" providerId="LiveId" clId="{109CDE65-F3EB-4AD2-8FCD-F409A3EB9A64}" dt="2023-08-11T09:57:15.917" v="10412" actId="732"/>
          <ac:picMkLst>
            <pc:docMk/>
            <pc:sldMk cId="494474611" sldId="374"/>
            <ac:picMk id="3074" creationId="{CFAFCEC1-CECF-0CE4-D00A-E4D0F989E51C}"/>
          </ac:picMkLst>
        </pc:picChg>
      </pc:sldChg>
      <pc:sldChg chg="modSp add del mod">
        <pc:chgData name="Nguyen Bich Ngoc" userId="66b5d03f9f54eb73" providerId="LiveId" clId="{109CDE65-F3EB-4AD2-8FCD-F409A3EB9A64}" dt="2023-08-11T10:14:42.632" v="11794" actId="47"/>
        <pc:sldMkLst>
          <pc:docMk/>
          <pc:sldMk cId="1316372162" sldId="375"/>
        </pc:sldMkLst>
        <pc:spChg chg="mod">
          <ac:chgData name="Nguyen Bich Ngoc" userId="66b5d03f9f54eb73" providerId="LiveId" clId="{109CDE65-F3EB-4AD2-8FCD-F409A3EB9A64}" dt="2023-08-11T09:57:43.317" v="10480" actId="20577"/>
          <ac:spMkLst>
            <pc:docMk/>
            <pc:sldMk cId="1316372162" sldId="375"/>
            <ac:spMk id="2" creationId="{B8112E45-CD38-87B7-0A8B-F04A7EF6B123}"/>
          </ac:spMkLst>
        </pc:spChg>
      </pc:sldChg>
      <pc:sldChg chg="modSp new mod">
        <pc:chgData name="Nguyen Bich Ngoc" userId="66b5d03f9f54eb73" providerId="LiveId" clId="{109CDE65-F3EB-4AD2-8FCD-F409A3EB9A64}" dt="2023-08-11T10:16:16.414" v="12163" actId="20577"/>
        <pc:sldMkLst>
          <pc:docMk/>
          <pc:sldMk cId="4290105838" sldId="376"/>
        </pc:sldMkLst>
        <pc:spChg chg="mod">
          <ac:chgData name="Nguyen Bich Ngoc" userId="66b5d03f9f54eb73" providerId="LiveId" clId="{109CDE65-F3EB-4AD2-8FCD-F409A3EB9A64}" dt="2023-08-11T10:11:38.152" v="11762" actId="20577"/>
          <ac:spMkLst>
            <pc:docMk/>
            <pc:sldMk cId="4290105838" sldId="376"/>
            <ac:spMk id="2" creationId="{40015A24-569E-A4BB-963E-5A5E8D87FEFF}"/>
          </ac:spMkLst>
        </pc:spChg>
        <pc:spChg chg="mod">
          <ac:chgData name="Nguyen Bich Ngoc" userId="66b5d03f9f54eb73" providerId="LiveId" clId="{109CDE65-F3EB-4AD2-8FCD-F409A3EB9A64}" dt="2023-08-11T10:16:16.414" v="12163" actId="20577"/>
          <ac:spMkLst>
            <pc:docMk/>
            <pc:sldMk cId="4290105838" sldId="376"/>
            <ac:spMk id="3" creationId="{30F8EE91-8D68-9E5C-D5E7-C1C3DE09B56D}"/>
          </ac:spMkLst>
        </pc:spChg>
      </pc:sldChg>
      <pc:sldChg chg="addSp delSp modSp new mod">
        <pc:chgData name="Nguyen Bich Ngoc" userId="66b5d03f9f54eb73" providerId="LiveId" clId="{109CDE65-F3EB-4AD2-8FCD-F409A3EB9A64}" dt="2023-08-11T10:34:27.639" v="12629" actId="1076"/>
        <pc:sldMkLst>
          <pc:docMk/>
          <pc:sldMk cId="3847354821" sldId="377"/>
        </pc:sldMkLst>
        <pc:spChg chg="mod">
          <ac:chgData name="Nguyen Bich Ngoc" userId="66b5d03f9f54eb73" providerId="LiveId" clId="{109CDE65-F3EB-4AD2-8FCD-F409A3EB9A64}" dt="2023-08-11T10:22:03.140" v="12492" actId="20577"/>
          <ac:spMkLst>
            <pc:docMk/>
            <pc:sldMk cId="3847354821" sldId="377"/>
            <ac:spMk id="2" creationId="{817DEE0E-AE94-7604-A7C0-2B73CF3AF89F}"/>
          </ac:spMkLst>
        </pc:spChg>
        <pc:spChg chg="del">
          <ac:chgData name="Nguyen Bich Ngoc" userId="66b5d03f9f54eb73" providerId="LiveId" clId="{109CDE65-F3EB-4AD2-8FCD-F409A3EB9A64}" dt="2023-08-11T10:34:22.985" v="12628" actId="478"/>
          <ac:spMkLst>
            <pc:docMk/>
            <pc:sldMk cId="3847354821" sldId="377"/>
            <ac:spMk id="3" creationId="{0F75510F-7967-DF74-C527-160908CF4A01}"/>
          </ac:spMkLst>
        </pc:spChg>
        <pc:picChg chg="add mod">
          <ac:chgData name="Nguyen Bich Ngoc" userId="66b5d03f9f54eb73" providerId="LiveId" clId="{109CDE65-F3EB-4AD2-8FCD-F409A3EB9A64}" dt="2023-08-11T10:34:27.639" v="12629" actId="1076"/>
          <ac:picMkLst>
            <pc:docMk/>
            <pc:sldMk cId="3847354821" sldId="377"/>
            <ac:picMk id="7" creationId="{835505D4-8550-87A0-2553-2CE6D2B6F23A}"/>
          </ac:picMkLst>
        </pc:picChg>
      </pc:sldChg>
    </pc:docChg>
  </pc:docChgLst>
  <pc:docChgLst>
    <pc:chgData name="Nguyen Bich Ngoc" userId="66b5d03f9f54eb73" providerId="LiveId" clId="{617C119C-0B55-4AE7-987C-6E8F5702377A}"/>
    <pc:docChg chg="modSld">
      <pc:chgData name="Nguyen Bich Ngoc" userId="66b5d03f9f54eb73" providerId="LiveId" clId="{617C119C-0B55-4AE7-987C-6E8F5702377A}" dt="2023-08-12T15:04:18.209" v="2"/>
      <pc:docMkLst>
        <pc:docMk/>
      </pc:docMkLst>
      <pc:sldChg chg="modNotesTx">
        <pc:chgData name="Nguyen Bich Ngoc" userId="66b5d03f9f54eb73" providerId="LiveId" clId="{617C119C-0B55-4AE7-987C-6E8F5702377A}" dt="2023-08-12T15:04:18.209" v="2"/>
        <pc:sldMkLst>
          <pc:docMk/>
          <pc:sldMk cId="2317109832" sldId="386"/>
        </pc:sldMkLst>
      </pc:sldChg>
    </pc:docChg>
  </pc:docChgLst>
  <pc:docChgLst>
    <pc:chgData name="Nguyen Bich Ngoc" userId="66b5d03f9f54eb73" providerId="LiveId" clId="{3AAC150E-3035-40C7-98A1-0F431163FED5}"/>
    <pc:docChg chg="undo custSel delSld modSld modMainMaster">
      <pc:chgData name="Nguyen Bich Ngoc" userId="66b5d03f9f54eb73" providerId="LiveId" clId="{3AAC150E-3035-40C7-98A1-0F431163FED5}" dt="2023-08-09T10:58:20.677" v="2379" actId="20577"/>
      <pc:docMkLst>
        <pc:docMk/>
      </pc:docMkLst>
      <pc:sldChg chg="modSp mod modNotesTx">
        <pc:chgData name="Nguyen Bich Ngoc" userId="66b5d03f9f54eb73" providerId="LiveId" clId="{3AAC150E-3035-40C7-98A1-0F431163FED5}" dt="2023-08-09T10:46:44.460" v="1496" actId="20577"/>
        <pc:sldMkLst>
          <pc:docMk/>
          <pc:sldMk cId="1704011298" sldId="256"/>
        </pc:sldMkLst>
        <pc:spChg chg="mod">
          <ac:chgData name="Nguyen Bich Ngoc" userId="66b5d03f9f54eb73" providerId="LiveId" clId="{3AAC150E-3035-40C7-98A1-0F431163FED5}" dt="2023-08-09T07:40:49.887" v="81" actId="20577"/>
          <ac:spMkLst>
            <pc:docMk/>
            <pc:sldMk cId="1704011298" sldId="256"/>
            <ac:spMk id="2" creationId="{D1655B25-3FCC-2F40-589C-1A33E2CA6EAE}"/>
          </ac:spMkLst>
        </pc:spChg>
        <pc:spChg chg="mod">
          <ac:chgData name="Nguyen Bich Ngoc" userId="66b5d03f9f54eb73" providerId="LiveId" clId="{3AAC150E-3035-40C7-98A1-0F431163FED5}" dt="2023-08-09T07:41:06.849" v="177" actId="20577"/>
          <ac:spMkLst>
            <pc:docMk/>
            <pc:sldMk cId="1704011298" sldId="256"/>
            <ac:spMk id="3" creationId="{6D69D5EF-9CE0-A9A8-A308-1A1A1189AD0F}"/>
          </ac:spMkLst>
        </pc:spChg>
      </pc:sldChg>
      <pc:sldChg chg="addSp modSp mod modNotesTx">
        <pc:chgData name="Nguyen Bich Ngoc" userId="66b5d03f9f54eb73" providerId="LiveId" clId="{3AAC150E-3035-40C7-98A1-0F431163FED5}" dt="2023-08-09T10:48:00.651" v="1958" actId="20577"/>
        <pc:sldMkLst>
          <pc:docMk/>
          <pc:sldMk cId="3962780744" sldId="257"/>
        </pc:sldMkLst>
        <pc:spChg chg="mod">
          <ac:chgData name="Nguyen Bich Ngoc" userId="66b5d03f9f54eb73" providerId="LiveId" clId="{3AAC150E-3035-40C7-98A1-0F431163FED5}" dt="2023-08-09T07:41:20.328" v="206" actId="20577"/>
          <ac:spMkLst>
            <pc:docMk/>
            <pc:sldMk cId="3962780744" sldId="257"/>
            <ac:spMk id="2" creationId="{3B064B44-1907-C187-8551-17BF62805CC3}"/>
          </ac:spMkLst>
        </pc:spChg>
        <pc:spChg chg="mod">
          <ac:chgData name="Nguyen Bich Ngoc" userId="66b5d03f9f54eb73" providerId="LiveId" clId="{3AAC150E-3035-40C7-98A1-0F431163FED5}" dt="2023-08-09T10:36:24.679" v="1040" actId="6549"/>
          <ac:spMkLst>
            <pc:docMk/>
            <pc:sldMk cId="3962780744" sldId="257"/>
            <ac:spMk id="3" creationId="{EF43842B-4E5F-CCD0-AE6E-96218E67CC56}"/>
          </ac:spMkLst>
        </pc:spChg>
        <pc:spChg chg="mod">
          <ac:chgData name="Nguyen Bich Ngoc" userId="66b5d03f9f54eb73" providerId="LiveId" clId="{3AAC150E-3035-40C7-98A1-0F431163FED5}" dt="2023-08-09T10:37:14.626" v="1054" actId="20577"/>
          <ac:spMkLst>
            <pc:docMk/>
            <pc:sldMk cId="3962780744" sldId="257"/>
            <ac:spMk id="4" creationId="{FDE0FCF2-6DCB-0F44-1031-B32D28E4B6A6}"/>
          </ac:spMkLst>
        </pc:spChg>
        <pc:spChg chg="add mod">
          <ac:chgData name="Nguyen Bich Ngoc" userId="66b5d03f9f54eb73" providerId="LiveId" clId="{3AAC150E-3035-40C7-98A1-0F431163FED5}" dt="2023-08-09T10:36:55.045" v="1042" actId="1582"/>
          <ac:spMkLst>
            <pc:docMk/>
            <pc:sldMk cId="3962780744" sldId="257"/>
            <ac:spMk id="6" creationId="{B42551F8-70A9-DA21-A671-A9146A828327}"/>
          </ac:spMkLst>
        </pc:spChg>
        <pc:spChg chg="add mod">
          <ac:chgData name="Nguyen Bich Ngoc" userId="66b5d03f9f54eb73" providerId="LiveId" clId="{3AAC150E-3035-40C7-98A1-0F431163FED5}" dt="2023-08-09T10:37:57.206" v="1065" actId="1076"/>
          <ac:spMkLst>
            <pc:docMk/>
            <pc:sldMk cId="3962780744" sldId="257"/>
            <ac:spMk id="7" creationId="{C01FF7D6-5DC1-C2A9-A67B-03F6C6935476}"/>
          </ac:spMkLst>
        </pc:spChg>
      </pc:sldChg>
      <pc:sldChg chg="modSp mod">
        <pc:chgData name="Nguyen Bich Ngoc" userId="66b5d03f9f54eb73" providerId="LiveId" clId="{3AAC150E-3035-40C7-98A1-0F431163FED5}" dt="2023-08-09T10:58:20.677" v="2379" actId="20577"/>
        <pc:sldMkLst>
          <pc:docMk/>
          <pc:sldMk cId="1812090241" sldId="258"/>
        </pc:sldMkLst>
        <pc:spChg chg="mod">
          <ac:chgData name="Nguyen Bich Ngoc" userId="66b5d03f9f54eb73" providerId="LiveId" clId="{3AAC150E-3035-40C7-98A1-0F431163FED5}" dt="2023-08-09T10:55:22.519" v="2110" actId="20577"/>
          <ac:spMkLst>
            <pc:docMk/>
            <pc:sldMk cId="1812090241" sldId="258"/>
            <ac:spMk id="2" creationId="{4480EADD-31AF-2F81-32AA-BAF6ABA5B602}"/>
          </ac:spMkLst>
        </pc:spChg>
        <pc:spChg chg="mod">
          <ac:chgData name="Nguyen Bich Ngoc" userId="66b5d03f9f54eb73" providerId="LiveId" clId="{3AAC150E-3035-40C7-98A1-0F431163FED5}" dt="2023-08-09T10:58:20.677" v="2379" actId="20577"/>
          <ac:spMkLst>
            <pc:docMk/>
            <pc:sldMk cId="1812090241" sldId="258"/>
            <ac:spMk id="3" creationId="{9C5252CD-3C9D-4927-5703-C18045D1F657}"/>
          </ac:spMkLst>
        </pc:spChg>
      </pc:sldChg>
      <pc:sldChg chg="modSp mod">
        <pc:chgData name="Nguyen Bich Ngoc" userId="66b5d03f9f54eb73" providerId="LiveId" clId="{3AAC150E-3035-40C7-98A1-0F431163FED5}" dt="2023-08-09T10:52:26.021" v="2096" actId="13926"/>
        <pc:sldMkLst>
          <pc:docMk/>
          <pc:sldMk cId="3309653151" sldId="259"/>
        </pc:sldMkLst>
        <pc:spChg chg="mod">
          <ac:chgData name="Nguyen Bich Ngoc" userId="66b5d03f9f54eb73" providerId="LiveId" clId="{3AAC150E-3035-40C7-98A1-0F431163FED5}" dt="2023-08-09T10:46:18.097" v="1425" actId="20577"/>
          <ac:spMkLst>
            <pc:docMk/>
            <pc:sldMk cId="3309653151" sldId="259"/>
            <ac:spMk id="2" creationId="{2450391E-04E3-6667-43EA-A099D0F30730}"/>
          </ac:spMkLst>
        </pc:spChg>
        <pc:spChg chg="mod">
          <ac:chgData name="Nguyen Bich Ngoc" userId="66b5d03f9f54eb73" providerId="LiveId" clId="{3AAC150E-3035-40C7-98A1-0F431163FED5}" dt="2023-08-09T10:52:26.021" v="2096" actId="13926"/>
          <ac:spMkLst>
            <pc:docMk/>
            <pc:sldMk cId="3309653151" sldId="259"/>
            <ac:spMk id="3" creationId="{521190A0-933A-4EE4-365A-03FE34B197C5}"/>
          </ac:spMkLst>
        </pc:spChg>
        <pc:spChg chg="mod">
          <ac:chgData name="Nguyen Bich Ngoc" userId="66b5d03f9f54eb73" providerId="LiveId" clId="{3AAC150E-3035-40C7-98A1-0F431163FED5}" dt="2023-08-09T10:52:04.010" v="2094" actId="20577"/>
          <ac:spMkLst>
            <pc:docMk/>
            <pc:sldMk cId="3309653151" sldId="259"/>
            <ac:spMk id="4" creationId="{7FB3C725-E31E-1E73-4F50-F1862C1086D3}"/>
          </ac:spMkLst>
        </pc:spChg>
      </pc:sldChg>
      <pc:sldChg chg="delSp modSp del mod">
        <pc:chgData name="Nguyen Bich Ngoc" userId="66b5d03f9f54eb73" providerId="LiveId" clId="{3AAC150E-3035-40C7-98A1-0F431163FED5}" dt="2023-08-09T10:45:36.740" v="1307" actId="47"/>
        <pc:sldMkLst>
          <pc:docMk/>
          <pc:sldMk cId="3782767185" sldId="291"/>
        </pc:sldMkLst>
        <pc:spChg chg="mod">
          <ac:chgData name="Nguyen Bich Ngoc" userId="66b5d03f9f54eb73" providerId="LiveId" clId="{3AAC150E-3035-40C7-98A1-0F431163FED5}" dt="2023-08-09T10:41:19.526" v="1128" actId="20577"/>
          <ac:spMkLst>
            <pc:docMk/>
            <pc:sldMk cId="3782767185" sldId="291"/>
            <ac:spMk id="2" creationId="{42190D50-69D3-C16D-20EF-2DB1F998D372}"/>
          </ac:spMkLst>
        </pc:spChg>
        <pc:spChg chg="mod">
          <ac:chgData name="Nguyen Bich Ngoc" userId="66b5d03f9f54eb73" providerId="LiveId" clId="{3AAC150E-3035-40C7-98A1-0F431163FED5}" dt="2023-08-09T10:42:30.603" v="1141" actId="20577"/>
          <ac:spMkLst>
            <pc:docMk/>
            <pc:sldMk cId="3782767185" sldId="291"/>
            <ac:spMk id="4" creationId="{7C918041-0E0F-2DB8-AAFB-7B67FBABF44F}"/>
          </ac:spMkLst>
        </pc:spChg>
        <pc:spChg chg="del">
          <ac:chgData name="Nguyen Bich Ngoc" userId="66b5d03f9f54eb73" providerId="LiveId" clId="{3AAC150E-3035-40C7-98A1-0F431163FED5}" dt="2023-08-09T10:42:35.006" v="1142" actId="478"/>
          <ac:spMkLst>
            <pc:docMk/>
            <pc:sldMk cId="3782767185" sldId="291"/>
            <ac:spMk id="9" creationId="{48E3D8A4-6D3B-44D7-3846-07E55980F3B8}"/>
          </ac:spMkLst>
        </pc:spChg>
      </pc:sldChg>
      <pc:sldMasterChg chg="modSp mod modSldLayout">
        <pc:chgData name="Nguyen Bich Ngoc" userId="66b5d03f9f54eb73" providerId="LiveId" clId="{3AAC150E-3035-40C7-98A1-0F431163FED5}" dt="2023-08-09T10:43:45.049" v="1190" actId="20577"/>
        <pc:sldMasterMkLst>
          <pc:docMk/>
          <pc:sldMasterMk cId="3924698884" sldId="2147483648"/>
        </pc:sldMasterMkLst>
        <pc:spChg chg="mod">
          <ac:chgData name="Nguyen Bich Ngoc" userId="66b5d03f9f54eb73" providerId="LiveId" clId="{3AAC150E-3035-40C7-98A1-0F431163FED5}" dt="2023-08-09T10:43:45.049" v="1190" actId="20577"/>
          <ac:spMkLst>
            <pc:docMk/>
            <pc:sldMasterMk cId="3924698884" sldId="2147483648"/>
            <ac:spMk id="5" creationId="{128E07AC-D8A5-5389-7C17-3A18D6D6AAAB}"/>
          </ac:spMkLst>
        </pc:spChg>
        <pc:sldLayoutChg chg="modSp mod">
          <pc:chgData name="Nguyen Bich Ngoc" userId="66b5d03f9f54eb73" providerId="LiveId" clId="{3AAC150E-3035-40C7-98A1-0F431163FED5}" dt="2023-08-09T10:42:53.411" v="1154" actId="20577"/>
          <pc:sldLayoutMkLst>
            <pc:docMk/>
            <pc:sldMasterMk cId="3924698884" sldId="2147483648"/>
            <pc:sldLayoutMk cId="2486674459" sldId="2147483650"/>
          </pc:sldLayoutMkLst>
          <pc:spChg chg="mod">
            <ac:chgData name="Nguyen Bich Ngoc" userId="66b5d03f9f54eb73" providerId="LiveId" clId="{3AAC150E-3035-40C7-98A1-0F431163FED5}" dt="2023-08-09T10:42:53.411" v="1154" actId="20577"/>
            <ac:spMkLst>
              <pc:docMk/>
              <pc:sldMasterMk cId="3924698884" sldId="2147483648"/>
              <pc:sldLayoutMk cId="2486674459" sldId="2147483650"/>
              <ac:spMk id="5" creationId="{34F50A39-48D8-32C7-84D5-B6FAD62EB663}"/>
            </ac:spMkLst>
          </pc:spChg>
        </pc:sldLayoutChg>
        <pc:sldLayoutChg chg="modSp mod">
          <pc:chgData name="Nguyen Bich Ngoc" userId="66b5d03f9f54eb73" providerId="LiveId" clId="{3AAC150E-3035-40C7-98A1-0F431163FED5}" dt="2023-08-09T10:43:23.885" v="1166" actId="20577"/>
          <pc:sldLayoutMkLst>
            <pc:docMk/>
            <pc:sldMasterMk cId="3924698884" sldId="2147483648"/>
            <pc:sldLayoutMk cId="1252753356" sldId="2147483651"/>
          </pc:sldLayoutMkLst>
          <pc:spChg chg="mod">
            <ac:chgData name="Nguyen Bich Ngoc" userId="66b5d03f9f54eb73" providerId="LiveId" clId="{3AAC150E-3035-40C7-98A1-0F431163FED5}" dt="2023-08-09T10:43:23.885" v="1166" actId="20577"/>
            <ac:spMkLst>
              <pc:docMk/>
              <pc:sldMasterMk cId="3924698884" sldId="2147483648"/>
              <pc:sldLayoutMk cId="1252753356" sldId="2147483651"/>
              <ac:spMk id="5" creationId="{5131952F-1BDB-968A-2540-1C8B2EED5D57}"/>
            </ac:spMkLst>
          </pc:spChg>
        </pc:sldLayoutChg>
        <pc:sldLayoutChg chg="modSp mod">
          <pc:chgData name="Nguyen Bich Ngoc" userId="66b5d03f9f54eb73" providerId="LiveId" clId="{3AAC150E-3035-40C7-98A1-0F431163FED5}" dt="2023-08-09T10:43:31.207" v="1178" actId="20577"/>
          <pc:sldLayoutMkLst>
            <pc:docMk/>
            <pc:sldMasterMk cId="3924698884" sldId="2147483648"/>
            <pc:sldLayoutMk cId="642864273" sldId="2147483652"/>
          </pc:sldLayoutMkLst>
          <pc:spChg chg="mod">
            <ac:chgData name="Nguyen Bich Ngoc" userId="66b5d03f9f54eb73" providerId="LiveId" clId="{3AAC150E-3035-40C7-98A1-0F431163FED5}" dt="2023-08-09T10:43:31.207" v="1178" actId="20577"/>
            <ac:spMkLst>
              <pc:docMk/>
              <pc:sldMasterMk cId="3924698884" sldId="2147483648"/>
              <pc:sldLayoutMk cId="642864273" sldId="2147483652"/>
              <ac:spMk id="6" creationId="{4414E04B-1BD1-5966-F388-8F3A9E5E249C}"/>
            </ac:spMkLst>
          </pc:spChg>
        </pc:sldLayoutChg>
      </pc:sldMasterChg>
    </pc:docChg>
  </pc:docChgLst>
  <pc:docChgLst>
    <pc:chgData name="Nguyen Bich Ngoc" userId="66b5d03f9f54eb73" providerId="LiveId" clId="{C32CAE86-6203-4654-AF41-4F89EAE8A082}"/>
    <pc:docChg chg="undo custSel addSld delSld modSld sldOrd">
      <pc:chgData name="Nguyen Bich Ngoc" userId="66b5d03f9f54eb73" providerId="LiveId" clId="{C32CAE86-6203-4654-AF41-4F89EAE8A082}" dt="2023-08-13T02:59:09.888" v="6008" actId="47"/>
      <pc:docMkLst>
        <pc:docMk/>
      </pc:docMkLst>
      <pc:sldChg chg="delSp modSp del mod">
        <pc:chgData name="Nguyen Bich Ngoc" userId="66b5d03f9f54eb73" providerId="LiveId" clId="{C32CAE86-6203-4654-AF41-4F89EAE8A082}" dt="2023-08-13T02:59:09.888" v="6008" actId="47"/>
        <pc:sldMkLst>
          <pc:docMk/>
          <pc:sldMk cId="1560413504" sldId="270"/>
        </pc:sldMkLst>
        <pc:spChg chg="mod">
          <ac:chgData name="Nguyen Bich Ngoc" userId="66b5d03f9f54eb73" providerId="LiveId" clId="{C32CAE86-6203-4654-AF41-4F89EAE8A082}" dt="2023-08-12T05:31:39.780" v="1205" actId="20577"/>
          <ac:spMkLst>
            <pc:docMk/>
            <pc:sldMk cId="1560413504" sldId="270"/>
            <ac:spMk id="4" creationId="{7C918041-0E0F-2DB8-AAFB-7B67FBABF44F}"/>
          </ac:spMkLst>
        </pc:spChg>
        <pc:spChg chg="del">
          <ac:chgData name="Nguyen Bich Ngoc" userId="66b5d03f9f54eb73" providerId="LiveId" clId="{C32CAE86-6203-4654-AF41-4F89EAE8A082}" dt="2023-08-12T05:31:33.682" v="1193" actId="478"/>
          <ac:spMkLst>
            <pc:docMk/>
            <pc:sldMk cId="1560413504" sldId="270"/>
            <ac:spMk id="9" creationId="{A1655348-B72C-EEBD-D67B-F8717EAD8DF3}"/>
          </ac:spMkLst>
        </pc:spChg>
        <pc:picChg chg="mod">
          <ac:chgData name="Nguyen Bich Ngoc" userId="66b5d03f9f54eb73" providerId="LiveId" clId="{C32CAE86-6203-4654-AF41-4F89EAE8A082}" dt="2023-08-12T05:33:09.349" v="1206" actId="1076"/>
          <ac:picMkLst>
            <pc:docMk/>
            <pc:sldMk cId="1560413504" sldId="270"/>
            <ac:picMk id="14" creationId="{93B8543C-D4CB-5670-4F4F-79A315245A86}"/>
          </ac:picMkLst>
        </pc:picChg>
      </pc:sldChg>
      <pc:sldChg chg="addSp delSp modSp del mod">
        <pc:chgData name="Nguyen Bich Ngoc" userId="66b5d03f9f54eb73" providerId="LiveId" clId="{C32CAE86-6203-4654-AF41-4F89EAE8A082}" dt="2023-08-13T02:59:09.888" v="6008" actId="47"/>
        <pc:sldMkLst>
          <pc:docMk/>
          <pc:sldMk cId="2485612632" sldId="271"/>
        </pc:sldMkLst>
        <pc:spChg chg="mod">
          <ac:chgData name="Nguyen Bich Ngoc" userId="66b5d03f9f54eb73" providerId="LiveId" clId="{C32CAE86-6203-4654-AF41-4F89EAE8A082}" dt="2023-08-12T05:44:44.441" v="1584" actId="20577"/>
          <ac:spMkLst>
            <pc:docMk/>
            <pc:sldMk cId="2485612632" sldId="271"/>
            <ac:spMk id="3" creationId="{99AE0885-CAD7-D90C-F908-23F6F8CAD7FD}"/>
          </ac:spMkLst>
        </pc:spChg>
        <pc:spChg chg="mod">
          <ac:chgData name="Nguyen Bich Ngoc" userId="66b5d03f9f54eb73" providerId="LiveId" clId="{C32CAE86-6203-4654-AF41-4F89EAE8A082}" dt="2023-08-12T05:51:06.524" v="2065" actId="20577"/>
          <ac:spMkLst>
            <pc:docMk/>
            <pc:sldMk cId="2485612632" sldId="271"/>
            <ac:spMk id="4" creationId="{7C918041-0E0F-2DB8-AAFB-7B67FBABF44F}"/>
          </ac:spMkLst>
        </pc:spChg>
        <pc:spChg chg="add mod">
          <ac:chgData name="Nguyen Bich Ngoc" userId="66b5d03f9f54eb73" providerId="LiveId" clId="{C32CAE86-6203-4654-AF41-4F89EAE8A082}" dt="2023-08-12T05:44:12.092" v="1523" actId="1582"/>
          <ac:spMkLst>
            <pc:docMk/>
            <pc:sldMk cId="2485612632" sldId="271"/>
            <ac:spMk id="6" creationId="{4ED4FB0E-7BC7-12B3-0D22-B2D048CE8BAA}"/>
          </ac:spMkLst>
        </pc:spChg>
        <pc:spChg chg="add mod">
          <ac:chgData name="Nguyen Bich Ngoc" userId="66b5d03f9f54eb73" providerId="LiveId" clId="{C32CAE86-6203-4654-AF41-4F89EAE8A082}" dt="2023-08-12T05:44:59.049" v="1614" actId="1076"/>
          <ac:spMkLst>
            <pc:docMk/>
            <pc:sldMk cId="2485612632" sldId="271"/>
            <ac:spMk id="7" creationId="{ED170078-4003-FCE6-76AE-AC576FC9469F}"/>
          </ac:spMkLst>
        </pc:spChg>
        <pc:spChg chg="del">
          <ac:chgData name="Nguyen Bich Ngoc" userId="66b5d03f9f54eb73" providerId="LiveId" clId="{C32CAE86-6203-4654-AF41-4F89EAE8A082}" dt="2023-08-12T05:50:58.637" v="2051" actId="478"/>
          <ac:spMkLst>
            <pc:docMk/>
            <pc:sldMk cId="2485612632" sldId="271"/>
            <ac:spMk id="9" creationId="{A1655348-B72C-EEBD-D67B-F8717EAD8DF3}"/>
          </ac:spMkLst>
        </pc:spChg>
      </pc:sldChg>
      <pc:sldChg chg="addSp delSp modSp del mod">
        <pc:chgData name="Nguyen Bich Ngoc" userId="66b5d03f9f54eb73" providerId="LiveId" clId="{C32CAE86-6203-4654-AF41-4F89EAE8A082}" dt="2023-08-12T06:08:20.549" v="2454" actId="47"/>
        <pc:sldMkLst>
          <pc:docMk/>
          <pc:sldMk cId="3052510593" sldId="273"/>
        </pc:sldMkLst>
        <pc:spChg chg="mod">
          <ac:chgData name="Nguyen Bich Ngoc" userId="66b5d03f9f54eb73" providerId="LiveId" clId="{C32CAE86-6203-4654-AF41-4F89EAE8A082}" dt="2023-08-12T05:39:57.678" v="1305" actId="20577"/>
          <ac:spMkLst>
            <pc:docMk/>
            <pc:sldMk cId="3052510593" sldId="273"/>
            <ac:spMk id="2" creationId="{42190D50-69D3-C16D-20EF-2DB1F998D372}"/>
          </ac:spMkLst>
        </pc:spChg>
        <pc:spChg chg="mod">
          <ac:chgData name="Nguyen Bich Ngoc" userId="66b5d03f9f54eb73" providerId="LiveId" clId="{C32CAE86-6203-4654-AF41-4F89EAE8A082}" dt="2023-08-12T05:56:30.523" v="2165" actId="20577"/>
          <ac:spMkLst>
            <pc:docMk/>
            <pc:sldMk cId="3052510593" sldId="273"/>
            <ac:spMk id="3" creationId="{99AE0885-CAD7-D90C-F908-23F6F8CAD7FD}"/>
          </ac:spMkLst>
        </pc:spChg>
        <pc:spChg chg="mod">
          <ac:chgData name="Nguyen Bich Ngoc" userId="66b5d03f9f54eb73" providerId="LiveId" clId="{C32CAE86-6203-4654-AF41-4F89EAE8A082}" dt="2023-08-12T05:50:39.794" v="2037" actId="20577"/>
          <ac:spMkLst>
            <pc:docMk/>
            <pc:sldMk cId="3052510593" sldId="273"/>
            <ac:spMk id="4" creationId="{7C918041-0E0F-2DB8-AAFB-7B67FBABF44F}"/>
          </ac:spMkLst>
        </pc:spChg>
        <pc:spChg chg="del">
          <ac:chgData name="Nguyen Bich Ngoc" userId="66b5d03f9f54eb73" providerId="LiveId" clId="{C32CAE86-6203-4654-AF41-4F89EAE8A082}" dt="2023-08-12T05:50:34.116" v="2025" actId="478"/>
          <ac:spMkLst>
            <pc:docMk/>
            <pc:sldMk cId="3052510593" sldId="273"/>
            <ac:spMk id="9" creationId="{A1655348-B72C-EEBD-D67B-F8717EAD8DF3}"/>
          </ac:spMkLst>
        </pc:spChg>
        <pc:picChg chg="add mod">
          <ac:chgData name="Nguyen Bich Ngoc" userId="66b5d03f9f54eb73" providerId="LiveId" clId="{C32CAE86-6203-4654-AF41-4F89EAE8A082}" dt="2023-08-12T06:08:05.426" v="2451"/>
          <ac:picMkLst>
            <pc:docMk/>
            <pc:sldMk cId="3052510593" sldId="273"/>
            <ac:picMk id="6" creationId="{044F4B11-3B17-728A-42D4-DA450744C3B9}"/>
          </ac:picMkLst>
        </pc:picChg>
        <pc:picChg chg="add del mod">
          <ac:chgData name="Nguyen Bich Ngoc" userId="66b5d03f9f54eb73" providerId="LiveId" clId="{C32CAE86-6203-4654-AF41-4F89EAE8A082}" dt="2023-08-12T06:08:07.306" v="2452" actId="21"/>
          <ac:picMkLst>
            <pc:docMk/>
            <pc:sldMk cId="3052510593" sldId="273"/>
            <ac:picMk id="1026" creationId="{4FE56E49-4F83-0E03-925B-B90320B4C741}"/>
          </ac:picMkLst>
        </pc:picChg>
        <pc:picChg chg="del mod">
          <ac:chgData name="Nguyen Bich Ngoc" userId="66b5d03f9f54eb73" providerId="LiveId" clId="{C32CAE86-6203-4654-AF41-4F89EAE8A082}" dt="2023-08-12T05:42:37.322" v="1492" actId="478"/>
          <ac:picMkLst>
            <pc:docMk/>
            <pc:sldMk cId="3052510593" sldId="273"/>
            <ac:picMk id="9218" creationId="{F6621EBA-04A8-818A-58CF-AB58C816DD34}"/>
          </ac:picMkLst>
        </pc:picChg>
      </pc:sldChg>
      <pc:sldChg chg="delSp modSp del mod">
        <pc:chgData name="Nguyen Bich Ngoc" userId="66b5d03f9f54eb73" providerId="LiveId" clId="{C32CAE86-6203-4654-AF41-4F89EAE8A082}" dt="2023-08-13T02:59:09.888" v="6008" actId="47"/>
        <pc:sldMkLst>
          <pc:docMk/>
          <pc:sldMk cId="1642825771" sldId="274"/>
        </pc:sldMkLst>
        <pc:spChg chg="mod">
          <ac:chgData name="Nguyen Bich Ngoc" userId="66b5d03f9f54eb73" providerId="LiveId" clId="{C32CAE86-6203-4654-AF41-4F89EAE8A082}" dt="2023-08-12T05:45:17.538" v="1662" actId="20577"/>
          <ac:spMkLst>
            <pc:docMk/>
            <pc:sldMk cId="1642825771" sldId="274"/>
            <ac:spMk id="2" creationId="{42190D50-69D3-C16D-20EF-2DB1F998D372}"/>
          </ac:spMkLst>
        </pc:spChg>
        <pc:spChg chg="mod">
          <ac:chgData name="Nguyen Bich Ngoc" userId="66b5d03f9f54eb73" providerId="LiveId" clId="{C32CAE86-6203-4654-AF41-4F89EAE8A082}" dt="2023-08-12T05:45:33.975" v="1728" actId="20577"/>
          <ac:spMkLst>
            <pc:docMk/>
            <pc:sldMk cId="1642825771" sldId="274"/>
            <ac:spMk id="3" creationId="{99AE0885-CAD7-D90C-F908-23F6F8CAD7FD}"/>
          </ac:spMkLst>
        </pc:spChg>
        <pc:spChg chg="mod">
          <ac:chgData name="Nguyen Bich Ngoc" userId="66b5d03f9f54eb73" providerId="LiveId" clId="{C32CAE86-6203-4654-AF41-4F89EAE8A082}" dt="2023-08-12T05:50:29.027" v="2024" actId="20577"/>
          <ac:spMkLst>
            <pc:docMk/>
            <pc:sldMk cId="1642825771" sldId="274"/>
            <ac:spMk id="4" creationId="{7C918041-0E0F-2DB8-AAFB-7B67FBABF44F}"/>
          </ac:spMkLst>
        </pc:spChg>
        <pc:spChg chg="del">
          <ac:chgData name="Nguyen Bich Ngoc" userId="66b5d03f9f54eb73" providerId="LiveId" clId="{C32CAE86-6203-4654-AF41-4F89EAE8A082}" dt="2023-08-12T05:50:23.546" v="2011" actId="478"/>
          <ac:spMkLst>
            <pc:docMk/>
            <pc:sldMk cId="1642825771" sldId="274"/>
            <ac:spMk id="9" creationId="{A1655348-B72C-EEBD-D67B-F8717EAD8DF3}"/>
          </ac:spMkLst>
        </pc:spChg>
        <pc:picChg chg="mod">
          <ac:chgData name="Nguyen Bich Ngoc" userId="66b5d03f9f54eb73" providerId="LiveId" clId="{C32CAE86-6203-4654-AF41-4F89EAE8A082}" dt="2023-08-12T05:46:43.015" v="1803" actId="1076"/>
          <ac:picMkLst>
            <pc:docMk/>
            <pc:sldMk cId="1642825771" sldId="274"/>
            <ac:picMk id="8196" creationId="{34A9CAF6-EC38-E92E-B286-3444F7B03C49}"/>
          </ac:picMkLst>
        </pc:picChg>
      </pc:sldChg>
      <pc:sldChg chg="delSp modSp del mod">
        <pc:chgData name="Nguyen Bich Ngoc" userId="66b5d03f9f54eb73" providerId="LiveId" clId="{C32CAE86-6203-4654-AF41-4F89EAE8A082}" dt="2023-08-13T02:59:09.888" v="6008" actId="47"/>
        <pc:sldMkLst>
          <pc:docMk/>
          <pc:sldMk cId="1901646594" sldId="275"/>
        </pc:sldMkLst>
        <pc:spChg chg="mod">
          <ac:chgData name="Nguyen Bich Ngoc" userId="66b5d03f9f54eb73" providerId="LiveId" clId="{C32CAE86-6203-4654-AF41-4F89EAE8A082}" dt="2023-08-12T05:45:48.392" v="1774" actId="20577"/>
          <ac:spMkLst>
            <pc:docMk/>
            <pc:sldMk cId="1901646594" sldId="275"/>
            <ac:spMk id="2" creationId="{42190D50-69D3-C16D-20EF-2DB1F998D372}"/>
          </ac:spMkLst>
        </pc:spChg>
        <pc:spChg chg="mod">
          <ac:chgData name="Nguyen Bich Ngoc" userId="66b5d03f9f54eb73" providerId="LiveId" clId="{C32CAE86-6203-4654-AF41-4F89EAE8A082}" dt="2023-08-12T05:46:56.423" v="1835" actId="20577"/>
          <ac:spMkLst>
            <pc:docMk/>
            <pc:sldMk cId="1901646594" sldId="275"/>
            <ac:spMk id="3" creationId="{99AE0885-CAD7-D90C-F908-23F6F8CAD7FD}"/>
          </ac:spMkLst>
        </pc:spChg>
        <pc:spChg chg="mod">
          <ac:chgData name="Nguyen Bich Ngoc" userId="66b5d03f9f54eb73" providerId="LiveId" clId="{C32CAE86-6203-4654-AF41-4F89EAE8A082}" dt="2023-08-12T05:50:18.624" v="2010" actId="20577"/>
          <ac:spMkLst>
            <pc:docMk/>
            <pc:sldMk cId="1901646594" sldId="275"/>
            <ac:spMk id="4" creationId="{7C918041-0E0F-2DB8-AAFB-7B67FBABF44F}"/>
          </ac:spMkLst>
        </pc:spChg>
        <pc:spChg chg="del">
          <ac:chgData name="Nguyen Bich Ngoc" userId="66b5d03f9f54eb73" providerId="LiveId" clId="{C32CAE86-6203-4654-AF41-4F89EAE8A082}" dt="2023-08-12T05:50:13.309" v="1998" actId="478"/>
          <ac:spMkLst>
            <pc:docMk/>
            <pc:sldMk cId="1901646594" sldId="275"/>
            <ac:spMk id="9" creationId="{A1655348-B72C-EEBD-D67B-F8717EAD8DF3}"/>
          </ac:spMkLst>
        </pc:spChg>
      </pc:sldChg>
      <pc:sldChg chg="delSp modSp del mod ord">
        <pc:chgData name="Nguyen Bich Ngoc" userId="66b5d03f9f54eb73" providerId="LiveId" clId="{C32CAE86-6203-4654-AF41-4F89EAE8A082}" dt="2023-08-13T02:59:09.888" v="6008" actId="47"/>
        <pc:sldMkLst>
          <pc:docMk/>
          <pc:sldMk cId="477803347" sldId="276"/>
        </pc:sldMkLst>
        <pc:spChg chg="mod">
          <ac:chgData name="Nguyen Bich Ngoc" userId="66b5d03f9f54eb73" providerId="LiveId" clId="{C32CAE86-6203-4654-AF41-4F89EAE8A082}" dt="2023-08-12T05:49:08.919" v="1979" actId="20577"/>
          <ac:spMkLst>
            <pc:docMk/>
            <pc:sldMk cId="477803347" sldId="276"/>
            <ac:spMk id="2" creationId="{42190D50-69D3-C16D-20EF-2DB1F998D372}"/>
          </ac:spMkLst>
        </pc:spChg>
        <pc:spChg chg="mod">
          <ac:chgData name="Nguyen Bich Ngoc" userId="66b5d03f9f54eb73" providerId="LiveId" clId="{C32CAE86-6203-4654-AF41-4F89EAE8A082}" dt="2023-08-12T05:48:56.486" v="1911" actId="20577"/>
          <ac:spMkLst>
            <pc:docMk/>
            <pc:sldMk cId="477803347" sldId="276"/>
            <ac:spMk id="3" creationId="{99AE0885-CAD7-D90C-F908-23F6F8CAD7FD}"/>
          </ac:spMkLst>
        </pc:spChg>
        <pc:spChg chg="mod">
          <ac:chgData name="Nguyen Bich Ngoc" userId="66b5d03f9f54eb73" providerId="LiveId" clId="{C32CAE86-6203-4654-AF41-4F89EAE8A082}" dt="2023-08-12T05:50:09.023" v="1997" actId="20577"/>
          <ac:spMkLst>
            <pc:docMk/>
            <pc:sldMk cId="477803347" sldId="276"/>
            <ac:spMk id="4" creationId="{7C918041-0E0F-2DB8-AAFB-7B67FBABF44F}"/>
          </ac:spMkLst>
        </pc:spChg>
        <pc:spChg chg="del">
          <ac:chgData name="Nguyen Bich Ngoc" userId="66b5d03f9f54eb73" providerId="LiveId" clId="{C32CAE86-6203-4654-AF41-4F89EAE8A082}" dt="2023-08-12T05:50:01.638" v="1981" actId="478"/>
          <ac:spMkLst>
            <pc:docMk/>
            <pc:sldMk cId="477803347" sldId="276"/>
            <ac:spMk id="9" creationId="{A1655348-B72C-EEBD-D67B-F8717EAD8DF3}"/>
          </ac:spMkLst>
        </pc:spChg>
      </pc:sldChg>
      <pc:sldChg chg="delSp modSp del mod modNotesTx">
        <pc:chgData name="Nguyen Bich Ngoc" userId="66b5d03f9f54eb73" providerId="LiveId" clId="{C32CAE86-6203-4654-AF41-4F89EAE8A082}" dt="2023-08-13T02:59:09.888" v="6008" actId="47"/>
        <pc:sldMkLst>
          <pc:docMk/>
          <pc:sldMk cId="1280573926" sldId="279"/>
        </pc:sldMkLst>
        <pc:spChg chg="mod">
          <ac:chgData name="Nguyen Bich Ngoc" userId="66b5d03f9f54eb73" providerId="LiveId" clId="{C32CAE86-6203-4654-AF41-4F89EAE8A082}" dt="2023-08-12T05:30:52.616" v="1178" actId="20577"/>
          <ac:spMkLst>
            <pc:docMk/>
            <pc:sldMk cId="1280573926" sldId="279"/>
            <ac:spMk id="4" creationId="{546635F2-B8AE-6017-7862-366854E7501F}"/>
          </ac:spMkLst>
        </pc:spChg>
        <pc:spChg chg="del">
          <ac:chgData name="Nguyen Bich Ngoc" userId="66b5d03f9f54eb73" providerId="LiveId" clId="{C32CAE86-6203-4654-AF41-4F89EAE8A082}" dt="2023-08-12T05:30:57.120" v="1179" actId="478"/>
          <ac:spMkLst>
            <pc:docMk/>
            <pc:sldMk cId="1280573926" sldId="279"/>
            <ac:spMk id="6" creationId="{1441A1F7-B520-24C2-6926-0935F74B8F45}"/>
          </ac:spMkLst>
        </pc:spChg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459604103" sldId="280"/>
        </pc:sldMkLst>
      </pc:sldChg>
      <pc:sldChg chg="delSp modSp del mod">
        <pc:chgData name="Nguyen Bich Ngoc" userId="66b5d03f9f54eb73" providerId="LiveId" clId="{C32CAE86-6203-4654-AF41-4F89EAE8A082}" dt="2023-08-13T02:59:09.888" v="6008" actId="47"/>
        <pc:sldMkLst>
          <pc:docMk/>
          <pc:sldMk cId="2681687313" sldId="281"/>
        </pc:sldMkLst>
        <pc:spChg chg="mod">
          <ac:chgData name="Nguyen Bich Ngoc" userId="66b5d03f9f54eb73" providerId="LiveId" clId="{C32CAE86-6203-4654-AF41-4F89EAE8A082}" dt="2023-08-12T06:17:51.531" v="2514" actId="20577"/>
          <ac:spMkLst>
            <pc:docMk/>
            <pc:sldMk cId="2681687313" sldId="281"/>
            <ac:spMk id="4" creationId="{3C1927AC-B2E8-C205-0F86-801E6318DEEB}"/>
          </ac:spMkLst>
        </pc:spChg>
        <pc:spChg chg="del">
          <ac:chgData name="Nguyen Bich Ngoc" userId="66b5d03f9f54eb73" providerId="LiveId" clId="{C32CAE86-6203-4654-AF41-4F89EAE8A082}" dt="2023-08-12T06:17:19.194" v="2488" actId="478"/>
          <ac:spMkLst>
            <pc:docMk/>
            <pc:sldMk cId="2681687313" sldId="281"/>
            <ac:spMk id="6" creationId="{4260DF55-FBA8-481D-1D6E-DFB7DE907674}"/>
          </ac:spMkLst>
        </pc:spChg>
      </pc:sldChg>
      <pc:sldChg chg="del">
        <pc:chgData name="Nguyen Bich Ngoc" userId="66b5d03f9f54eb73" providerId="LiveId" clId="{C32CAE86-6203-4654-AF41-4F89EAE8A082}" dt="2023-08-12T03:29:07.685" v="334" actId="2696"/>
        <pc:sldMkLst>
          <pc:docMk/>
          <pc:sldMk cId="273567304" sldId="282"/>
        </pc:sldMkLst>
      </pc:sldChg>
      <pc:sldChg chg="delSp modSp add del mod">
        <pc:chgData name="Nguyen Bich Ngoc" userId="66b5d03f9f54eb73" providerId="LiveId" clId="{C32CAE86-6203-4654-AF41-4F89EAE8A082}" dt="2023-08-13T02:59:09.888" v="6008" actId="47"/>
        <pc:sldMkLst>
          <pc:docMk/>
          <pc:sldMk cId="2752806836" sldId="282"/>
        </pc:sldMkLst>
        <pc:spChg chg="mod">
          <ac:chgData name="Nguyen Bich Ngoc" userId="66b5d03f9f54eb73" providerId="LiveId" clId="{C32CAE86-6203-4654-AF41-4F89EAE8A082}" dt="2023-08-12T03:30:58.173" v="603" actId="20577"/>
          <ac:spMkLst>
            <pc:docMk/>
            <pc:sldMk cId="2752806836" sldId="282"/>
            <ac:spMk id="4" creationId="{7C918041-0E0F-2DB8-AAFB-7B67FBABF44F}"/>
          </ac:spMkLst>
        </pc:spChg>
        <pc:spChg chg="del">
          <ac:chgData name="Nguyen Bich Ngoc" userId="66b5d03f9f54eb73" providerId="LiveId" clId="{C32CAE86-6203-4654-AF41-4F89EAE8A082}" dt="2023-08-12T03:31:01.984" v="604" actId="478"/>
          <ac:spMkLst>
            <pc:docMk/>
            <pc:sldMk cId="2752806836" sldId="282"/>
            <ac:spMk id="9" creationId="{A1655348-B72C-EEBD-D67B-F8717EAD8DF3}"/>
          </ac:spMkLst>
        </pc:spChg>
        <pc:graphicFrameChg chg="mod">
          <ac:chgData name="Nguyen Bich Ngoc" userId="66b5d03f9f54eb73" providerId="LiveId" clId="{C32CAE86-6203-4654-AF41-4F89EAE8A082}" dt="2023-08-12T03:30:45.755" v="591" actId="20577"/>
          <ac:graphicFrameMkLst>
            <pc:docMk/>
            <pc:sldMk cId="2752806836" sldId="282"/>
            <ac:graphicFrameMk id="15" creationId="{3D60E29C-3DBF-2E3A-5095-3E21BD8659C5}"/>
          </ac:graphicFrameMkLst>
        </pc:graphicFrameChg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4015855836" sldId="284"/>
        </pc:sldMkLst>
      </pc:sldChg>
      <pc:sldChg chg="modSp del mod">
        <pc:chgData name="Nguyen Bich Ngoc" userId="66b5d03f9f54eb73" providerId="LiveId" clId="{C32CAE86-6203-4654-AF41-4F89EAE8A082}" dt="2023-08-13T02:59:09.888" v="6008" actId="47"/>
        <pc:sldMkLst>
          <pc:docMk/>
          <pc:sldMk cId="112045656" sldId="285"/>
        </pc:sldMkLst>
        <pc:spChg chg="mod">
          <ac:chgData name="Nguyen Bich Ngoc" userId="66b5d03f9f54eb73" providerId="LiveId" clId="{C32CAE86-6203-4654-AF41-4F89EAE8A082}" dt="2023-08-12T06:17:29.741" v="2502" actId="20577"/>
          <ac:spMkLst>
            <pc:docMk/>
            <pc:sldMk cId="112045656" sldId="285"/>
            <ac:spMk id="4" creationId="{C2B00B28-152B-D013-4913-45460780DAA6}"/>
          </ac:spMkLst>
        </pc:spChg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2163594219" sldId="286"/>
        </pc:sldMkLst>
      </pc:sldChg>
      <pc:sldChg chg="addSp delSp modSp del mod">
        <pc:chgData name="Nguyen Bich Ngoc" userId="66b5d03f9f54eb73" providerId="LiveId" clId="{C32CAE86-6203-4654-AF41-4F89EAE8A082}" dt="2023-08-13T02:59:09.888" v="6008" actId="47"/>
        <pc:sldMkLst>
          <pc:docMk/>
          <pc:sldMk cId="15976597" sldId="288"/>
        </pc:sldMkLst>
        <pc:spChg chg="add mod">
          <ac:chgData name="Nguyen Bich Ngoc" userId="66b5d03f9f54eb73" providerId="LiveId" clId="{C32CAE86-6203-4654-AF41-4F89EAE8A082}" dt="2023-08-12T06:40:32.896" v="4150" actId="1076"/>
          <ac:spMkLst>
            <pc:docMk/>
            <pc:sldMk cId="15976597" sldId="288"/>
            <ac:spMk id="2" creationId="{7732E3AB-A664-0D24-5A70-01BE7571AD56}"/>
          </ac:spMkLst>
        </pc:spChg>
        <pc:spChg chg="mod">
          <ac:chgData name="Nguyen Bich Ngoc" userId="66b5d03f9f54eb73" providerId="LiveId" clId="{C32CAE86-6203-4654-AF41-4F89EAE8A082}" dt="2023-08-12T06:43:54.605" v="4313" actId="20577"/>
          <ac:spMkLst>
            <pc:docMk/>
            <pc:sldMk cId="15976597" sldId="288"/>
            <ac:spMk id="4" creationId="{0E187166-B510-AE5B-E69F-C08A9EF8CB76}"/>
          </ac:spMkLst>
        </pc:spChg>
        <pc:spChg chg="mod">
          <ac:chgData name="Nguyen Bich Ngoc" userId="66b5d03f9f54eb73" providerId="LiveId" clId="{C32CAE86-6203-4654-AF41-4F89EAE8A082}" dt="2023-08-12T07:04:56.182" v="5381" actId="20577"/>
          <ac:spMkLst>
            <pc:docMk/>
            <pc:sldMk cId="15976597" sldId="288"/>
            <ac:spMk id="6" creationId="{3E6D6FEB-88CB-0229-1B3F-9CFB28C57759}"/>
          </ac:spMkLst>
        </pc:spChg>
        <pc:spChg chg="del">
          <ac:chgData name="Nguyen Bich Ngoc" userId="66b5d03f9f54eb73" providerId="LiveId" clId="{C32CAE86-6203-4654-AF41-4F89EAE8A082}" dt="2023-08-12T06:43:48.502" v="4299" actId="478"/>
          <ac:spMkLst>
            <pc:docMk/>
            <pc:sldMk cId="15976597" sldId="288"/>
            <ac:spMk id="8" creationId="{5A7E68E3-2027-36C7-D65F-392EFF65D144}"/>
          </ac:spMkLst>
        </pc:spChg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2046700023" sldId="289"/>
        </pc:sldMkLst>
      </pc:sldChg>
      <pc:sldChg chg="modSp del mod">
        <pc:chgData name="Nguyen Bich Ngoc" userId="66b5d03f9f54eb73" providerId="LiveId" clId="{C32CAE86-6203-4654-AF41-4F89EAE8A082}" dt="2023-08-13T02:59:09.888" v="6008" actId="47"/>
        <pc:sldMkLst>
          <pc:docMk/>
          <pc:sldMk cId="506146526" sldId="290"/>
        </pc:sldMkLst>
        <pc:spChg chg="mod">
          <ac:chgData name="Nguyen Bich Ngoc" userId="66b5d03f9f54eb73" providerId="LiveId" clId="{C32CAE86-6203-4654-AF41-4F89EAE8A082}" dt="2023-08-12T06:42:31.217" v="4271" actId="20577"/>
          <ac:spMkLst>
            <pc:docMk/>
            <pc:sldMk cId="506146526" sldId="290"/>
            <ac:spMk id="6" creationId="{3E6D6FEB-88CB-0229-1B3F-9CFB28C57759}"/>
          </ac:spMkLst>
        </pc:spChg>
      </pc:sldChg>
      <pc:sldChg chg="delSp modSp del mod">
        <pc:chgData name="Nguyen Bich Ngoc" userId="66b5d03f9f54eb73" providerId="LiveId" clId="{C32CAE86-6203-4654-AF41-4F89EAE8A082}" dt="2023-08-13T02:59:09.888" v="6008" actId="47"/>
        <pc:sldMkLst>
          <pc:docMk/>
          <pc:sldMk cId="1528660321" sldId="292"/>
        </pc:sldMkLst>
        <pc:spChg chg="mod">
          <ac:chgData name="Nguyen Bich Ngoc" userId="66b5d03f9f54eb73" providerId="LiveId" clId="{C32CAE86-6203-4654-AF41-4F89EAE8A082}" dt="2023-08-12T05:31:11.366" v="1192" actId="20577"/>
          <ac:spMkLst>
            <pc:docMk/>
            <pc:sldMk cId="1528660321" sldId="292"/>
            <ac:spMk id="4" creationId="{0B75F1E2-9EDE-9E87-1BB4-8F4A62535905}"/>
          </ac:spMkLst>
        </pc:spChg>
        <pc:spChg chg="del">
          <ac:chgData name="Nguyen Bich Ngoc" userId="66b5d03f9f54eb73" providerId="LiveId" clId="{C32CAE86-6203-4654-AF41-4F89EAE8A082}" dt="2023-08-12T05:31:05.517" v="1180" actId="478"/>
          <ac:spMkLst>
            <pc:docMk/>
            <pc:sldMk cId="1528660321" sldId="292"/>
            <ac:spMk id="6" creationId="{1766CBAA-3E58-D81F-D8DD-5E4652F82D3D}"/>
          </ac:spMkLst>
        </pc:spChg>
      </pc:sldChg>
      <pc:sldChg chg="delSp modSp del mod ord">
        <pc:chgData name="Nguyen Bich Ngoc" userId="66b5d03f9f54eb73" providerId="LiveId" clId="{C32CAE86-6203-4654-AF41-4F89EAE8A082}" dt="2023-08-13T02:59:09.888" v="6008" actId="47"/>
        <pc:sldMkLst>
          <pc:docMk/>
          <pc:sldMk cId="2468854253" sldId="293"/>
        </pc:sldMkLst>
        <pc:spChg chg="mod">
          <ac:chgData name="Nguyen Bich Ngoc" userId="66b5d03f9f54eb73" providerId="LiveId" clId="{C32CAE86-6203-4654-AF41-4F89EAE8A082}" dt="2023-08-12T05:30:43.177" v="1164" actId="20577"/>
          <ac:spMkLst>
            <pc:docMk/>
            <pc:sldMk cId="2468854253" sldId="293"/>
            <ac:spMk id="4" creationId="{546635F2-B8AE-6017-7862-366854E7501F}"/>
          </ac:spMkLst>
        </pc:spChg>
        <pc:spChg chg="del">
          <ac:chgData name="Nguyen Bich Ngoc" userId="66b5d03f9f54eb73" providerId="LiveId" clId="{C32CAE86-6203-4654-AF41-4F89EAE8A082}" dt="2023-08-12T05:30:35.497" v="1152" actId="478"/>
          <ac:spMkLst>
            <pc:docMk/>
            <pc:sldMk cId="2468854253" sldId="293"/>
            <ac:spMk id="6" creationId="{1441A1F7-B520-24C2-6926-0935F74B8F45}"/>
          </ac:spMkLst>
        </pc:spChg>
      </pc:sldChg>
      <pc:sldChg chg="delSp modSp del mod">
        <pc:chgData name="Nguyen Bich Ngoc" userId="66b5d03f9f54eb73" providerId="LiveId" clId="{C32CAE86-6203-4654-AF41-4F89EAE8A082}" dt="2023-08-13T02:59:09.888" v="6008" actId="47"/>
        <pc:sldMkLst>
          <pc:docMk/>
          <pc:sldMk cId="2270167952" sldId="294"/>
        </pc:sldMkLst>
        <pc:spChg chg="mod">
          <ac:chgData name="Nguyen Bich Ngoc" userId="66b5d03f9f54eb73" providerId="LiveId" clId="{C32CAE86-6203-4654-AF41-4F89EAE8A082}" dt="2023-08-12T06:18:03.338" v="2526" actId="20577"/>
          <ac:spMkLst>
            <pc:docMk/>
            <pc:sldMk cId="2270167952" sldId="294"/>
            <ac:spMk id="4" creationId="{3C1927AC-B2E8-C205-0F86-801E6318DEEB}"/>
          </ac:spMkLst>
        </pc:spChg>
        <pc:spChg chg="del">
          <ac:chgData name="Nguyen Bich Ngoc" userId="66b5d03f9f54eb73" providerId="LiveId" clId="{C32CAE86-6203-4654-AF41-4F89EAE8A082}" dt="2023-08-12T06:18:06.842" v="2527" actId="478"/>
          <ac:spMkLst>
            <pc:docMk/>
            <pc:sldMk cId="2270167952" sldId="294"/>
            <ac:spMk id="6" creationId="{4260DF55-FBA8-481D-1D6E-DFB7DE907674}"/>
          </ac:spMkLst>
        </pc:spChg>
      </pc:sldChg>
      <pc:sldChg chg="delSp modSp del mod">
        <pc:chgData name="Nguyen Bich Ngoc" userId="66b5d03f9f54eb73" providerId="LiveId" clId="{C32CAE86-6203-4654-AF41-4F89EAE8A082}" dt="2023-08-13T02:59:09.888" v="6008" actId="47"/>
        <pc:sldMkLst>
          <pc:docMk/>
          <pc:sldMk cId="2655408705" sldId="295"/>
        </pc:sldMkLst>
        <pc:spChg chg="mod">
          <ac:chgData name="Nguyen Bich Ngoc" userId="66b5d03f9f54eb73" providerId="LiveId" clId="{C32CAE86-6203-4654-AF41-4F89EAE8A082}" dt="2023-08-12T06:19:08.712" v="2540" actId="20577"/>
          <ac:spMkLst>
            <pc:docMk/>
            <pc:sldMk cId="2655408705" sldId="295"/>
            <ac:spMk id="4" creationId="{3C1927AC-B2E8-C205-0F86-801E6318DEEB}"/>
          </ac:spMkLst>
        </pc:spChg>
        <pc:spChg chg="del">
          <ac:chgData name="Nguyen Bich Ngoc" userId="66b5d03f9f54eb73" providerId="LiveId" clId="{C32CAE86-6203-4654-AF41-4F89EAE8A082}" dt="2023-08-12T06:18:57.227" v="2528" actId="478"/>
          <ac:spMkLst>
            <pc:docMk/>
            <pc:sldMk cId="2655408705" sldId="295"/>
            <ac:spMk id="6" creationId="{4260DF55-FBA8-481D-1D6E-DFB7DE907674}"/>
          </ac:spMkLst>
        </pc:spChg>
      </pc:sldChg>
      <pc:sldChg chg="delSp modSp del mod">
        <pc:chgData name="Nguyen Bich Ngoc" userId="66b5d03f9f54eb73" providerId="LiveId" clId="{C32CAE86-6203-4654-AF41-4F89EAE8A082}" dt="2023-08-13T02:59:09.888" v="6008" actId="47"/>
        <pc:sldMkLst>
          <pc:docMk/>
          <pc:sldMk cId="3830156653" sldId="296"/>
        </pc:sldMkLst>
        <pc:spChg chg="del">
          <ac:chgData name="Nguyen Bich Ngoc" userId="66b5d03f9f54eb73" providerId="LiveId" clId="{C32CAE86-6203-4654-AF41-4F89EAE8A082}" dt="2023-08-12T06:20:27.127" v="2686" actId="478"/>
          <ac:spMkLst>
            <pc:docMk/>
            <pc:sldMk cId="3830156653" sldId="296"/>
            <ac:spMk id="2" creationId="{567AE1CC-37CD-4883-3F66-922A1BE48019}"/>
          </ac:spMkLst>
        </pc:spChg>
        <pc:spChg chg="mod">
          <ac:chgData name="Nguyen Bich Ngoc" userId="66b5d03f9f54eb73" providerId="LiveId" clId="{C32CAE86-6203-4654-AF41-4F89EAE8A082}" dt="2023-08-12T06:20:15.546" v="2673" actId="20577"/>
          <ac:spMkLst>
            <pc:docMk/>
            <pc:sldMk cId="3830156653" sldId="296"/>
            <ac:spMk id="3" creationId="{FB980D97-0173-A9B4-410A-27B909A297AA}"/>
          </ac:spMkLst>
        </pc:spChg>
        <pc:spChg chg="mod">
          <ac:chgData name="Nguyen Bich Ngoc" userId="66b5d03f9f54eb73" providerId="LiveId" clId="{C32CAE86-6203-4654-AF41-4F89EAE8A082}" dt="2023-08-12T06:20:23.463" v="2685" actId="20577"/>
          <ac:spMkLst>
            <pc:docMk/>
            <pc:sldMk cId="3830156653" sldId="296"/>
            <ac:spMk id="4" creationId="{DDE20D07-FC13-E892-1877-8D9612AD0AAF}"/>
          </ac:spMkLst>
        </pc:spChg>
      </pc:sldChg>
      <pc:sldChg chg="delSp modSp del mod">
        <pc:chgData name="Nguyen Bich Ngoc" userId="66b5d03f9f54eb73" providerId="LiveId" clId="{C32CAE86-6203-4654-AF41-4F89EAE8A082}" dt="2023-08-13T02:59:09.888" v="6008" actId="47"/>
        <pc:sldMkLst>
          <pc:docMk/>
          <pc:sldMk cId="4266552164" sldId="297"/>
        </pc:sldMkLst>
        <pc:spChg chg="mod">
          <ac:chgData name="Nguyen Bich Ngoc" userId="66b5d03f9f54eb73" providerId="LiveId" clId="{C32CAE86-6203-4654-AF41-4F89EAE8A082}" dt="2023-08-12T06:23:24.046" v="2701" actId="20577"/>
          <ac:spMkLst>
            <pc:docMk/>
            <pc:sldMk cId="4266552164" sldId="297"/>
            <ac:spMk id="2" creationId="{4DDACBE7-CF92-CA71-C919-1F9AEFA62551}"/>
          </ac:spMkLst>
        </pc:spChg>
        <pc:spChg chg="mod">
          <ac:chgData name="Nguyen Bich Ngoc" userId="66b5d03f9f54eb73" providerId="LiveId" clId="{C32CAE86-6203-4654-AF41-4F89EAE8A082}" dt="2023-08-12T06:24:00.863" v="2826" actId="20577"/>
          <ac:spMkLst>
            <pc:docMk/>
            <pc:sldMk cId="4266552164" sldId="297"/>
            <ac:spMk id="3" creationId="{8794C5C4-252A-47A7-9A3F-0A7067D0878B}"/>
          </ac:spMkLst>
        </pc:spChg>
        <pc:spChg chg="mod">
          <ac:chgData name="Nguyen Bich Ngoc" userId="66b5d03f9f54eb73" providerId="LiveId" clId="{C32CAE86-6203-4654-AF41-4F89EAE8A082}" dt="2023-08-12T06:24:57.606" v="2944" actId="20577"/>
          <ac:spMkLst>
            <pc:docMk/>
            <pc:sldMk cId="4266552164" sldId="297"/>
            <ac:spMk id="4" creationId="{1B2EC6F5-17B9-4A35-64A4-0FD51FA981F4}"/>
          </ac:spMkLst>
        </pc:spChg>
        <pc:spChg chg="del">
          <ac:chgData name="Nguyen Bich Ngoc" userId="66b5d03f9f54eb73" providerId="LiveId" clId="{C32CAE86-6203-4654-AF41-4F89EAE8A082}" dt="2023-08-12T06:23:10.281" v="2687" actId="478"/>
          <ac:spMkLst>
            <pc:docMk/>
            <pc:sldMk cId="4266552164" sldId="297"/>
            <ac:spMk id="8" creationId="{2910769A-445F-0ECE-DA42-4AEBE8DED0D9}"/>
          </ac:spMkLst>
        </pc:spChg>
      </pc:sldChg>
      <pc:sldChg chg="addSp delSp modSp del mod">
        <pc:chgData name="Nguyen Bich Ngoc" userId="66b5d03f9f54eb73" providerId="LiveId" clId="{C32CAE86-6203-4654-AF41-4F89EAE8A082}" dt="2023-08-13T02:59:09.888" v="6008" actId="47"/>
        <pc:sldMkLst>
          <pc:docMk/>
          <pc:sldMk cId="3669620625" sldId="298"/>
        </pc:sldMkLst>
        <pc:spChg chg="mod">
          <ac:chgData name="Nguyen Bich Ngoc" userId="66b5d03f9f54eb73" providerId="LiveId" clId="{C32CAE86-6203-4654-AF41-4F89EAE8A082}" dt="2023-08-12T06:25:28.590" v="3010" actId="20577"/>
          <ac:spMkLst>
            <pc:docMk/>
            <pc:sldMk cId="3669620625" sldId="298"/>
            <ac:spMk id="2" creationId="{4DDACBE7-CF92-CA71-C919-1F9AEFA62551}"/>
          </ac:spMkLst>
        </pc:spChg>
        <pc:spChg chg="add mod">
          <ac:chgData name="Nguyen Bich Ngoc" userId="66b5d03f9f54eb73" providerId="LiveId" clId="{C32CAE86-6203-4654-AF41-4F89EAE8A082}" dt="2023-08-12T06:29:20.491" v="3142" actId="14100"/>
          <ac:spMkLst>
            <pc:docMk/>
            <pc:sldMk cId="3669620625" sldId="298"/>
            <ac:spMk id="3" creationId="{C12939CC-C44F-3C15-A0CF-7560F983BE6A}"/>
          </ac:spMkLst>
        </pc:spChg>
        <pc:spChg chg="mod">
          <ac:chgData name="Nguyen Bich Ngoc" userId="66b5d03f9f54eb73" providerId="LiveId" clId="{C32CAE86-6203-4654-AF41-4F89EAE8A082}" dt="2023-08-12T06:25:08.491" v="2957" actId="20577"/>
          <ac:spMkLst>
            <pc:docMk/>
            <pc:sldMk cId="3669620625" sldId="298"/>
            <ac:spMk id="4" creationId="{1B2EC6F5-17B9-4A35-64A4-0FD51FA981F4}"/>
          </ac:spMkLst>
        </pc:spChg>
        <pc:spChg chg="add del mod">
          <ac:chgData name="Nguyen Bich Ngoc" userId="66b5d03f9f54eb73" providerId="LiveId" clId="{C32CAE86-6203-4654-AF41-4F89EAE8A082}" dt="2023-08-12T06:30:56.483" v="3186" actId="478"/>
          <ac:spMkLst>
            <pc:docMk/>
            <pc:sldMk cId="3669620625" sldId="298"/>
            <ac:spMk id="6" creationId="{98B7F215-6574-2C7F-37EA-BBD2B742D3D6}"/>
          </ac:spMkLst>
        </pc:spChg>
        <pc:spChg chg="add del mod">
          <ac:chgData name="Nguyen Bich Ngoc" userId="66b5d03f9f54eb73" providerId="LiveId" clId="{C32CAE86-6203-4654-AF41-4F89EAE8A082}" dt="2023-08-12T06:31:02.573" v="3187" actId="478"/>
          <ac:spMkLst>
            <pc:docMk/>
            <pc:sldMk cId="3669620625" sldId="298"/>
            <ac:spMk id="7" creationId="{81CC71AA-EEF4-71D5-824D-0DAF3CBE2F47}"/>
          </ac:spMkLst>
        </pc:spChg>
        <pc:spChg chg="del">
          <ac:chgData name="Nguyen Bich Ngoc" userId="66b5d03f9f54eb73" providerId="LiveId" clId="{C32CAE86-6203-4654-AF41-4F89EAE8A082}" dt="2023-08-12T06:25:03.488" v="2945" actId="478"/>
          <ac:spMkLst>
            <pc:docMk/>
            <pc:sldMk cId="3669620625" sldId="298"/>
            <ac:spMk id="8" creationId="{2910769A-445F-0ECE-DA42-4AEBE8DED0D9}"/>
          </ac:spMkLst>
        </pc:spChg>
        <pc:spChg chg="mod">
          <ac:chgData name="Nguyen Bich Ngoc" userId="66b5d03f9f54eb73" providerId="LiveId" clId="{C32CAE86-6203-4654-AF41-4F89EAE8A082}" dt="2023-08-12T06:30:49.105" v="3184" actId="1076"/>
          <ac:spMkLst>
            <pc:docMk/>
            <pc:sldMk cId="3669620625" sldId="298"/>
            <ac:spMk id="14" creationId="{F4283D0C-1B90-4797-7611-BF2E27C4A8A7}"/>
          </ac:spMkLst>
        </pc:spChg>
        <pc:picChg chg="mod">
          <ac:chgData name="Nguyen Bich Ngoc" userId="66b5d03f9f54eb73" providerId="LiveId" clId="{C32CAE86-6203-4654-AF41-4F89EAE8A082}" dt="2023-08-12T06:26:34.499" v="3044" actId="1076"/>
          <ac:picMkLst>
            <pc:docMk/>
            <pc:sldMk cId="3669620625" sldId="298"/>
            <ac:picMk id="9" creationId="{D5B011A1-7449-5368-4071-9FD6B78A7A8A}"/>
          </ac:picMkLst>
        </pc:picChg>
        <pc:picChg chg="mod">
          <ac:chgData name="Nguyen Bich Ngoc" userId="66b5d03f9f54eb73" providerId="LiveId" clId="{C32CAE86-6203-4654-AF41-4F89EAE8A082}" dt="2023-08-12T06:26:36.516" v="3045" actId="1076"/>
          <ac:picMkLst>
            <pc:docMk/>
            <pc:sldMk cId="3669620625" sldId="298"/>
            <ac:picMk id="12" creationId="{BF0E4307-E84B-9BF6-309A-3AA4FCFA20A1}"/>
          </ac:picMkLst>
        </pc:picChg>
      </pc:sldChg>
      <pc:sldChg chg="delSp modSp del mod">
        <pc:chgData name="Nguyen Bich Ngoc" userId="66b5d03f9f54eb73" providerId="LiveId" clId="{C32CAE86-6203-4654-AF41-4F89EAE8A082}" dt="2023-08-13T02:59:09.888" v="6008" actId="47"/>
        <pc:sldMkLst>
          <pc:docMk/>
          <pc:sldMk cId="1158409822" sldId="299"/>
        </pc:sldMkLst>
        <pc:spChg chg="mod">
          <ac:chgData name="Nguyen Bich Ngoc" userId="66b5d03f9f54eb73" providerId="LiveId" clId="{C32CAE86-6203-4654-AF41-4F89EAE8A082}" dt="2023-08-12T06:34:00.067" v="3365" actId="20577"/>
          <ac:spMkLst>
            <pc:docMk/>
            <pc:sldMk cId="1158409822" sldId="299"/>
            <ac:spMk id="2" creationId="{4DDACBE7-CF92-CA71-C919-1F9AEFA62551}"/>
          </ac:spMkLst>
        </pc:spChg>
        <pc:spChg chg="mod">
          <ac:chgData name="Nguyen Bich Ngoc" userId="66b5d03f9f54eb73" providerId="LiveId" clId="{C32CAE86-6203-4654-AF41-4F89EAE8A082}" dt="2023-08-12T06:44:36.026" v="4363" actId="20577"/>
          <ac:spMkLst>
            <pc:docMk/>
            <pc:sldMk cId="1158409822" sldId="299"/>
            <ac:spMk id="4" creationId="{1B2EC6F5-17B9-4A35-64A4-0FD51FA981F4}"/>
          </ac:spMkLst>
        </pc:spChg>
        <pc:spChg chg="del">
          <ac:chgData name="Nguyen Bich Ngoc" userId="66b5d03f9f54eb73" providerId="LiveId" clId="{C32CAE86-6203-4654-AF41-4F89EAE8A082}" dt="2023-08-12T06:44:30.041" v="4351" actId="478"/>
          <ac:spMkLst>
            <pc:docMk/>
            <pc:sldMk cId="1158409822" sldId="299"/>
            <ac:spMk id="8" creationId="{2910769A-445F-0ECE-DA42-4AEBE8DED0D9}"/>
          </ac:spMkLst>
        </pc:spChg>
        <pc:picChg chg="mod">
          <ac:chgData name="Nguyen Bich Ngoc" userId="66b5d03f9f54eb73" providerId="LiveId" clId="{C32CAE86-6203-4654-AF41-4F89EAE8A082}" dt="2023-08-12T06:34:43.735" v="3367" actId="1076"/>
          <ac:picMkLst>
            <pc:docMk/>
            <pc:sldMk cId="1158409822" sldId="299"/>
            <ac:picMk id="4098" creationId="{DE16B2E8-6F45-008A-BF48-D52CCA910495}"/>
          </ac:picMkLst>
        </pc:picChg>
      </pc:sldChg>
      <pc:sldChg chg="addSp delSp modSp del mod">
        <pc:chgData name="Nguyen Bich Ngoc" userId="66b5d03f9f54eb73" providerId="LiveId" clId="{C32CAE86-6203-4654-AF41-4F89EAE8A082}" dt="2023-08-13T02:59:09.888" v="6008" actId="47"/>
        <pc:sldMkLst>
          <pc:docMk/>
          <pc:sldMk cId="2172452502" sldId="301"/>
        </pc:sldMkLst>
        <pc:spChg chg="mod">
          <ac:chgData name="Nguyen Bich Ngoc" userId="66b5d03f9f54eb73" providerId="LiveId" clId="{C32CAE86-6203-4654-AF41-4F89EAE8A082}" dt="2023-08-12T06:25:35.223" v="3011"/>
          <ac:spMkLst>
            <pc:docMk/>
            <pc:sldMk cId="2172452502" sldId="301"/>
            <ac:spMk id="2" creationId="{4DDACBE7-CF92-CA71-C919-1F9AEFA62551}"/>
          </ac:spMkLst>
        </pc:spChg>
        <pc:spChg chg="mod">
          <ac:chgData name="Nguyen Bich Ngoc" userId="66b5d03f9f54eb73" providerId="LiveId" clId="{C32CAE86-6203-4654-AF41-4F89EAE8A082}" dt="2023-08-12T06:37:02.997" v="3504" actId="20577"/>
          <ac:spMkLst>
            <pc:docMk/>
            <pc:sldMk cId="2172452502" sldId="301"/>
            <ac:spMk id="4" creationId="{1B2EC6F5-17B9-4A35-64A4-0FD51FA981F4}"/>
          </ac:spMkLst>
        </pc:spChg>
        <pc:spChg chg="add del mod">
          <ac:chgData name="Nguyen Bich Ngoc" userId="66b5d03f9f54eb73" providerId="LiveId" clId="{C32CAE86-6203-4654-AF41-4F89EAE8A082}" dt="2023-08-12T06:29:25.972" v="3143" actId="478"/>
          <ac:spMkLst>
            <pc:docMk/>
            <pc:sldMk cId="2172452502" sldId="301"/>
            <ac:spMk id="7" creationId="{86FA8CB3-9D61-785F-D33D-9DABFA2A7A20}"/>
          </ac:spMkLst>
        </pc:spChg>
        <pc:spChg chg="del">
          <ac:chgData name="Nguyen Bich Ngoc" userId="66b5d03f9f54eb73" providerId="LiveId" clId="{C32CAE86-6203-4654-AF41-4F89EAE8A082}" dt="2023-08-12T06:37:06.508" v="3505" actId="478"/>
          <ac:spMkLst>
            <pc:docMk/>
            <pc:sldMk cId="2172452502" sldId="301"/>
            <ac:spMk id="8" creationId="{2910769A-445F-0ECE-DA42-4AEBE8DED0D9}"/>
          </ac:spMkLst>
        </pc:spChg>
        <pc:spChg chg="add del mod">
          <ac:chgData name="Nguyen Bich Ngoc" userId="66b5d03f9f54eb73" providerId="LiveId" clId="{C32CAE86-6203-4654-AF41-4F89EAE8A082}" dt="2023-08-12T06:29:29.613" v="3145" actId="478"/>
          <ac:spMkLst>
            <pc:docMk/>
            <pc:sldMk cId="2172452502" sldId="301"/>
            <ac:spMk id="10" creationId="{FF11970B-C4E8-FA55-0594-8F2739900BA0}"/>
          </ac:spMkLst>
        </pc:spChg>
        <pc:spChg chg="add mod">
          <ac:chgData name="Nguyen Bich Ngoc" userId="66b5d03f9f54eb73" providerId="LiveId" clId="{C32CAE86-6203-4654-AF41-4F89EAE8A082}" dt="2023-08-12T06:29:37.538" v="3173" actId="27636"/>
          <ac:spMkLst>
            <pc:docMk/>
            <pc:sldMk cId="2172452502" sldId="301"/>
            <ac:spMk id="11" creationId="{C65B6809-5F80-B8E4-F501-FE224A91C66F}"/>
          </ac:spMkLst>
        </pc:spChg>
        <pc:spChg chg="add del mod">
          <ac:chgData name="Nguyen Bich Ngoc" userId="66b5d03f9f54eb73" providerId="LiveId" clId="{C32CAE86-6203-4654-AF41-4F89EAE8A082}" dt="2023-08-12T06:32:48.377" v="3288"/>
          <ac:spMkLst>
            <pc:docMk/>
            <pc:sldMk cId="2172452502" sldId="301"/>
            <ac:spMk id="12" creationId="{8C35B58C-5310-4C11-9711-73111A48AEC8}"/>
          </ac:spMkLst>
        </pc:spChg>
        <pc:picChg chg="mod">
          <ac:chgData name="Nguyen Bich Ngoc" userId="66b5d03f9f54eb73" providerId="LiveId" clId="{C32CAE86-6203-4654-AF41-4F89EAE8A082}" dt="2023-08-12T06:27:37.049" v="3059" actId="1076"/>
          <ac:picMkLst>
            <pc:docMk/>
            <pc:sldMk cId="2172452502" sldId="301"/>
            <ac:picMk id="3" creationId="{4E4E54FD-33CC-ADDA-2132-20CF56BD7393}"/>
          </ac:picMkLst>
        </pc:picChg>
        <pc:picChg chg="mod">
          <ac:chgData name="Nguyen Bich Ngoc" userId="66b5d03f9f54eb73" providerId="LiveId" clId="{C32CAE86-6203-4654-AF41-4F89EAE8A082}" dt="2023-08-12T06:32:50.867" v="3289" actId="1076"/>
          <ac:picMkLst>
            <pc:docMk/>
            <pc:sldMk cId="2172452502" sldId="301"/>
            <ac:picMk id="6" creationId="{2430D0AD-DD95-84C8-DD7B-08871BDE9679}"/>
          </ac:picMkLst>
        </pc:picChg>
      </pc:sldChg>
      <pc:sldChg chg="addSp delSp modSp del mod">
        <pc:chgData name="Nguyen Bich Ngoc" userId="66b5d03f9f54eb73" providerId="LiveId" clId="{C32CAE86-6203-4654-AF41-4F89EAE8A082}" dt="2023-08-13T02:59:09.888" v="6008" actId="47"/>
        <pc:sldMkLst>
          <pc:docMk/>
          <pc:sldMk cId="306332913" sldId="304"/>
        </pc:sldMkLst>
        <pc:spChg chg="mod">
          <ac:chgData name="Nguyen Bich Ngoc" userId="66b5d03f9f54eb73" providerId="LiveId" clId="{C32CAE86-6203-4654-AF41-4F89EAE8A082}" dt="2023-08-12T06:27:59.937" v="3086"/>
          <ac:spMkLst>
            <pc:docMk/>
            <pc:sldMk cId="306332913" sldId="304"/>
            <ac:spMk id="2" creationId="{4DDACBE7-CF92-CA71-C919-1F9AEFA62551}"/>
          </ac:spMkLst>
        </pc:spChg>
        <pc:spChg chg="add mod">
          <ac:chgData name="Nguyen Bich Ngoc" userId="66b5d03f9f54eb73" providerId="LiveId" clId="{C32CAE86-6203-4654-AF41-4F89EAE8A082}" dt="2023-08-12T06:32:04.388" v="3264" actId="27636"/>
          <ac:spMkLst>
            <pc:docMk/>
            <pc:sldMk cId="306332913" sldId="304"/>
            <ac:spMk id="3" creationId="{4386A2F7-263E-705C-0DED-5671FBAF578E}"/>
          </ac:spMkLst>
        </pc:spChg>
        <pc:spChg chg="mod">
          <ac:chgData name="Nguyen Bich Ngoc" userId="66b5d03f9f54eb73" providerId="LiveId" clId="{C32CAE86-6203-4654-AF41-4F89EAE8A082}" dt="2023-08-12T06:44:47.773" v="4376" actId="20577"/>
          <ac:spMkLst>
            <pc:docMk/>
            <pc:sldMk cId="306332913" sldId="304"/>
            <ac:spMk id="4" creationId="{1B2EC6F5-17B9-4A35-64A4-0FD51FA981F4}"/>
          </ac:spMkLst>
        </pc:spChg>
        <pc:spChg chg="add mod">
          <ac:chgData name="Nguyen Bich Ngoc" userId="66b5d03f9f54eb73" providerId="LiveId" clId="{C32CAE86-6203-4654-AF41-4F89EAE8A082}" dt="2023-08-12T06:33:41.302" v="3345" actId="20577"/>
          <ac:spMkLst>
            <pc:docMk/>
            <pc:sldMk cId="306332913" sldId="304"/>
            <ac:spMk id="6" creationId="{D5196CFC-3B42-EDC0-2B61-60A38EF27D2F}"/>
          </ac:spMkLst>
        </pc:spChg>
        <pc:spChg chg="add del mod">
          <ac:chgData name="Nguyen Bich Ngoc" userId="66b5d03f9f54eb73" providerId="LiveId" clId="{C32CAE86-6203-4654-AF41-4F89EAE8A082}" dt="2023-08-12T06:33:27.238" v="3297"/>
          <ac:spMkLst>
            <pc:docMk/>
            <pc:sldMk cId="306332913" sldId="304"/>
            <ac:spMk id="7" creationId="{D53EDC7D-ED71-D871-9630-558313462774}"/>
          </ac:spMkLst>
        </pc:spChg>
        <pc:spChg chg="del">
          <ac:chgData name="Nguyen Bich Ngoc" userId="66b5d03f9f54eb73" providerId="LiveId" clId="{C32CAE86-6203-4654-AF41-4F89EAE8A082}" dt="2023-08-12T06:44:41.697" v="4364" actId="478"/>
          <ac:spMkLst>
            <pc:docMk/>
            <pc:sldMk cId="306332913" sldId="304"/>
            <ac:spMk id="8" creationId="{2910769A-445F-0ECE-DA42-4AEBE8DED0D9}"/>
          </ac:spMkLst>
        </pc:spChg>
        <pc:spChg chg="del">
          <ac:chgData name="Nguyen Bich Ngoc" userId="66b5d03f9f54eb73" providerId="LiveId" clId="{C32CAE86-6203-4654-AF41-4F89EAE8A082}" dt="2023-08-12T06:32:26.660" v="3276" actId="478"/>
          <ac:spMkLst>
            <pc:docMk/>
            <pc:sldMk cId="306332913" sldId="304"/>
            <ac:spMk id="12" creationId="{DDA4A697-1545-9310-7A94-B440F0AF0807}"/>
          </ac:spMkLst>
        </pc:spChg>
        <pc:spChg chg="mod">
          <ac:chgData name="Nguyen Bich Ngoc" userId="66b5d03f9f54eb73" providerId="LiveId" clId="{C32CAE86-6203-4654-AF41-4F89EAE8A082}" dt="2023-08-12T06:32:24.580" v="3275" actId="14100"/>
          <ac:spMkLst>
            <pc:docMk/>
            <pc:sldMk cId="306332913" sldId="304"/>
            <ac:spMk id="13" creationId="{68BA4661-547A-C6B6-F988-3A04BB70374E}"/>
          </ac:spMkLst>
        </pc:spChg>
        <pc:picChg chg="mod">
          <ac:chgData name="Nguyen Bich Ngoc" userId="66b5d03f9f54eb73" providerId="LiveId" clId="{C32CAE86-6203-4654-AF41-4F89EAE8A082}" dt="2023-08-12T06:28:57.560" v="3136" actId="1076"/>
          <ac:picMkLst>
            <pc:docMk/>
            <pc:sldMk cId="306332913" sldId="304"/>
            <ac:picMk id="10" creationId="{D88C7E67-7F19-B0FF-7912-115E6C383792}"/>
          </ac:picMkLst>
        </pc:picChg>
        <pc:picChg chg="mod">
          <ac:chgData name="Nguyen Bich Ngoc" userId="66b5d03f9f54eb73" providerId="LiveId" clId="{C32CAE86-6203-4654-AF41-4F89EAE8A082}" dt="2023-08-12T06:32:09.692" v="3266" actId="1076"/>
          <ac:picMkLst>
            <pc:docMk/>
            <pc:sldMk cId="306332913" sldId="304"/>
            <ac:picMk id="1026" creationId="{29E414ED-9B56-F5F6-0076-CDB54ECE9075}"/>
          </ac:picMkLst>
        </pc:picChg>
      </pc:sldChg>
      <pc:sldChg chg="delSp modSp del mod modNotesTx">
        <pc:chgData name="Nguyen Bich Ngoc" userId="66b5d03f9f54eb73" providerId="LiveId" clId="{C32CAE86-6203-4654-AF41-4F89EAE8A082}" dt="2023-08-13T02:59:09.888" v="6008" actId="47"/>
        <pc:sldMkLst>
          <pc:docMk/>
          <pc:sldMk cId="3007911028" sldId="305"/>
        </pc:sldMkLst>
        <pc:spChg chg="mod">
          <ac:chgData name="Nguyen Bich Ngoc" userId="66b5d03f9f54eb73" providerId="LiveId" clId="{C32CAE86-6203-4654-AF41-4F89EAE8A082}" dt="2023-08-12T06:36:20.454" v="3490" actId="20577"/>
          <ac:spMkLst>
            <pc:docMk/>
            <pc:sldMk cId="3007911028" sldId="305"/>
            <ac:spMk id="2" creationId="{4DDACBE7-CF92-CA71-C919-1F9AEFA62551}"/>
          </ac:spMkLst>
        </pc:spChg>
        <pc:spChg chg="mod">
          <ac:chgData name="Nguyen Bich Ngoc" userId="66b5d03f9f54eb73" providerId="LiveId" clId="{C32CAE86-6203-4654-AF41-4F89EAE8A082}" dt="2023-08-12T06:44:11.682" v="4332" actId="20577"/>
          <ac:spMkLst>
            <pc:docMk/>
            <pc:sldMk cId="3007911028" sldId="305"/>
            <ac:spMk id="4" creationId="{1B2EC6F5-17B9-4A35-64A4-0FD51FA981F4}"/>
          </ac:spMkLst>
        </pc:spChg>
        <pc:spChg chg="del">
          <ac:chgData name="Nguyen Bich Ngoc" userId="66b5d03f9f54eb73" providerId="LiveId" clId="{C32CAE86-6203-4654-AF41-4F89EAE8A082}" dt="2023-08-12T06:44:03.910" v="4314" actId="478"/>
          <ac:spMkLst>
            <pc:docMk/>
            <pc:sldMk cId="3007911028" sldId="305"/>
            <ac:spMk id="8" creationId="{2910769A-445F-0ECE-DA42-4AEBE8DED0D9}"/>
          </ac:spMkLst>
        </pc:spChg>
      </pc:sldChg>
      <pc:sldChg chg="delSp modSp del mod">
        <pc:chgData name="Nguyen Bich Ngoc" userId="66b5d03f9f54eb73" providerId="LiveId" clId="{C32CAE86-6203-4654-AF41-4F89EAE8A082}" dt="2023-08-13T02:59:09.888" v="6008" actId="47"/>
        <pc:sldMkLst>
          <pc:docMk/>
          <pc:sldMk cId="3534939948" sldId="306"/>
        </pc:sldMkLst>
        <pc:spChg chg="mod">
          <ac:chgData name="Nguyen Bich Ngoc" userId="66b5d03f9f54eb73" providerId="LiveId" clId="{C32CAE86-6203-4654-AF41-4F89EAE8A082}" dt="2023-08-12T06:36:07.815" v="3464" actId="20577"/>
          <ac:spMkLst>
            <pc:docMk/>
            <pc:sldMk cId="3534939948" sldId="306"/>
            <ac:spMk id="2" creationId="{4DDACBE7-CF92-CA71-C919-1F9AEFA62551}"/>
          </ac:spMkLst>
        </pc:spChg>
        <pc:spChg chg="mod">
          <ac:chgData name="Nguyen Bich Ngoc" userId="66b5d03f9f54eb73" providerId="LiveId" clId="{C32CAE86-6203-4654-AF41-4F89EAE8A082}" dt="2023-08-12T06:44:23.816" v="4350" actId="20577"/>
          <ac:spMkLst>
            <pc:docMk/>
            <pc:sldMk cId="3534939948" sldId="306"/>
            <ac:spMk id="4" creationId="{1B2EC6F5-17B9-4A35-64A4-0FD51FA981F4}"/>
          </ac:spMkLst>
        </pc:spChg>
        <pc:spChg chg="del">
          <ac:chgData name="Nguyen Bich Ngoc" userId="66b5d03f9f54eb73" providerId="LiveId" clId="{C32CAE86-6203-4654-AF41-4F89EAE8A082}" dt="2023-08-12T06:44:17.239" v="4333" actId="478"/>
          <ac:spMkLst>
            <pc:docMk/>
            <pc:sldMk cId="3534939948" sldId="306"/>
            <ac:spMk id="8" creationId="{2910769A-445F-0ECE-DA42-4AEBE8DED0D9}"/>
          </ac:spMkLst>
        </pc:spChg>
      </pc:sldChg>
      <pc:sldChg chg="addSp delSp modSp del mod">
        <pc:chgData name="Nguyen Bich Ngoc" userId="66b5d03f9f54eb73" providerId="LiveId" clId="{C32CAE86-6203-4654-AF41-4F89EAE8A082}" dt="2023-08-13T02:59:09.888" v="6008" actId="47"/>
        <pc:sldMkLst>
          <pc:docMk/>
          <pc:sldMk cId="1810595345" sldId="308"/>
        </pc:sldMkLst>
        <pc:spChg chg="add mod">
          <ac:chgData name="Nguyen Bich Ngoc" userId="66b5d03f9f54eb73" providerId="LiveId" clId="{C32CAE86-6203-4654-AF41-4F89EAE8A082}" dt="2023-08-12T06:41:11.798" v="4154" actId="1076"/>
          <ac:spMkLst>
            <pc:docMk/>
            <pc:sldMk cId="1810595345" sldId="308"/>
            <ac:spMk id="3" creationId="{04EA457B-4284-B1FE-6D69-33318FCF5107}"/>
          </ac:spMkLst>
        </pc:spChg>
        <pc:spChg chg="mod">
          <ac:chgData name="Nguyen Bich Ngoc" userId="66b5d03f9f54eb73" providerId="LiveId" clId="{C32CAE86-6203-4654-AF41-4F89EAE8A082}" dt="2023-08-12T06:43:41.491" v="4298" actId="20577"/>
          <ac:spMkLst>
            <pc:docMk/>
            <pc:sldMk cId="1810595345" sldId="308"/>
            <ac:spMk id="4" creationId="{0E187166-B510-AE5B-E69F-C08A9EF8CB76}"/>
          </ac:spMkLst>
        </pc:spChg>
        <pc:spChg chg="mod">
          <ac:chgData name="Nguyen Bich Ngoc" userId="66b5d03f9f54eb73" providerId="LiveId" clId="{C32CAE86-6203-4654-AF41-4F89EAE8A082}" dt="2023-08-12T07:05:00.537" v="5382"/>
          <ac:spMkLst>
            <pc:docMk/>
            <pc:sldMk cId="1810595345" sldId="308"/>
            <ac:spMk id="6" creationId="{3E6D6FEB-88CB-0229-1B3F-9CFB28C57759}"/>
          </ac:spMkLst>
        </pc:spChg>
        <pc:spChg chg="del">
          <ac:chgData name="Nguyen Bich Ngoc" userId="66b5d03f9f54eb73" providerId="LiveId" clId="{C32CAE86-6203-4654-AF41-4F89EAE8A082}" dt="2023-08-12T06:43:35.913" v="4286" actId="478"/>
          <ac:spMkLst>
            <pc:docMk/>
            <pc:sldMk cId="1810595345" sldId="308"/>
            <ac:spMk id="8" creationId="{5A7E68E3-2027-36C7-D65F-392EFF65D144}"/>
          </ac:spMkLst>
        </pc:spChg>
        <pc:picChg chg="mod">
          <ac:chgData name="Nguyen Bich Ngoc" userId="66b5d03f9f54eb73" providerId="LiveId" clId="{C32CAE86-6203-4654-AF41-4F89EAE8A082}" dt="2023-08-12T06:41:14.371" v="4155" actId="1076"/>
          <ac:picMkLst>
            <pc:docMk/>
            <pc:sldMk cId="1810595345" sldId="308"/>
            <ac:picMk id="7" creationId="{B7E3D6DE-014D-87F3-EC9A-F69B2FA528BA}"/>
          </ac:picMkLst>
        </pc:picChg>
        <pc:picChg chg="mod">
          <ac:chgData name="Nguyen Bich Ngoc" userId="66b5d03f9f54eb73" providerId="LiveId" clId="{C32CAE86-6203-4654-AF41-4F89EAE8A082}" dt="2023-08-12T06:38:40.373" v="3831" actId="1076"/>
          <ac:picMkLst>
            <pc:docMk/>
            <pc:sldMk cId="1810595345" sldId="308"/>
            <ac:picMk id="11" creationId="{F37BA17E-C067-FCE6-EA34-70DE00610BE6}"/>
          </ac:picMkLst>
        </pc:picChg>
        <pc:inkChg chg="del">
          <ac:chgData name="Nguyen Bich Ngoc" userId="66b5d03f9f54eb73" providerId="LiveId" clId="{C32CAE86-6203-4654-AF41-4F89EAE8A082}" dt="2023-08-12T02:51:00.766" v="213" actId="478"/>
          <ac:inkMkLst>
            <pc:docMk/>
            <pc:sldMk cId="1810595345" sldId="308"/>
            <ac:inkMk id="2" creationId="{FE83E527-5CD4-D728-4686-B6B8B891D455}"/>
          </ac:inkMkLst>
        </pc:inkChg>
      </pc:sldChg>
      <pc:sldChg chg="modSp del mod">
        <pc:chgData name="Nguyen Bich Ngoc" userId="66b5d03f9f54eb73" providerId="LiveId" clId="{C32CAE86-6203-4654-AF41-4F89EAE8A082}" dt="2023-08-13T02:59:09.888" v="6008" actId="47"/>
        <pc:sldMkLst>
          <pc:docMk/>
          <pc:sldMk cId="2126655750" sldId="309"/>
        </pc:sldMkLst>
        <pc:spChg chg="mod">
          <ac:chgData name="Nguyen Bich Ngoc" userId="66b5d03f9f54eb73" providerId="LiveId" clId="{C32CAE86-6203-4654-AF41-4F89EAE8A082}" dt="2023-08-12T02:47:56.613" v="56" actId="6549"/>
          <ac:spMkLst>
            <pc:docMk/>
            <pc:sldMk cId="2126655750" sldId="309"/>
            <ac:spMk id="6" creationId="{3E6D6FEB-88CB-0229-1B3F-9CFB28C57759}"/>
          </ac:spMkLst>
        </pc:spChg>
      </pc:sldChg>
      <pc:sldChg chg="modSp del mod">
        <pc:chgData name="Nguyen Bich Ngoc" userId="66b5d03f9f54eb73" providerId="LiveId" clId="{C32CAE86-6203-4654-AF41-4F89EAE8A082}" dt="2023-08-13T02:59:09.888" v="6008" actId="47"/>
        <pc:sldMkLst>
          <pc:docMk/>
          <pc:sldMk cId="2568888586" sldId="310"/>
        </pc:sldMkLst>
        <pc:spChg chg="mod">
          <ac:chgData name="Nguyen Bich Ngoc" userId="66b5d03f9f54eb73" providerId="LiveId" clId="{C32CAE86-6203-4654-AF41-4F89EAE8A082}" dt="2023-08-12T07:05:14.101" v="5449" actId="20577"/>
          <ac:spMkLst>
            <pc:docMk/>
            <pc:sldMk cId="2568888586" sldId="310"/>
            <ac:spMk id="2" creationId="{93EF71D8-5B50-E0F1-A731-8EA8F9654390}"/>
          </ac:spMkLst>
        </pc:spChg>
      </pc:sldChg>
      <pc:sldChg chg="modSp del mod modNotesTx">
        <pc:chgData name="Nguyen Bich Ngoc" userId="66b5d03f9f54eb73" providerId="LiveId" clId="{C32CAE86-6203-4654-AF41-4F89EAE8A082}" dt="2023-08-13T02:59:09.888" v="6008" actId="47"/>
        <pc:sldMkLst>
          <pc:docMk/>
          <pc:sldMk cId="172552892" sldId="312"/>
        </pc:sldMkLst>
        <pc:spChg chg="mod">
          <ac:chgData name="Nguyen Bich Ngoc" userId="66b5d03f9f54eb73" providerId="LiveId" clId="{C32CAE86-6203-4654-AF41-4F89EAE8A082}" dt="2023-08-12T07:05:26.052" v="5492" actId="20577"/>
          <ac:spMkLst>
            <pc:docMk/>
            <pc:sldMk cId="172552892" sldId="312"/>
            <ac:spMk id="2" creationId="{93EF71D8-5B50-E0F1-A731-8EA8F9654390}"/>
          </ac:spMkLst>
        </pc:spChg>
        <pc:spChg chg="mod">
          <ac:chgData name="Nguyen Bich Ngoc" userId="66b5d03f9f54eb73" providerId="LiveId" clId="{C32CAE86-6203-4654-AF41-4F89EAE8A082}" dt="2023-08-12T06:42:50.702" v="4284" actId="20577"/>
          <ac:spMkLst>
            <pc:docMk/>
            <pc:sldMk cId="172552892" sldId="312"/>
            <ac:spMk id="4" creationId="{538ABAAD-E6CE-A9FF-BAE7-6357ACD3D56D}"/>
          </ac:spMkLst>
        </pc:spChg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3323755417" sldId="314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2111273327" sldId="315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1246351052" sldId="316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759493372" sldId="317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2164897895" sldId="318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4151133503" sldId="319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37694134" sldId="320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3953610978" sldId="321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745969249" sldId="322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2148254006" sldId="323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4144389325" sldId="324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1576411854" sldId="325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1925334728" sldId="327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2612906613" sldId="328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3976741112" sldId="329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1978524558" sldId="332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3512936425" sldId="333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4061589167" sldId="334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769477982" sldId="335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2950139512" sldId="336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1213153788" sldId="343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4240500095" sldId="344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4176201825" sldId="348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1506114956" sldId="349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120263063" sldId="350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67963731" sldId="351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2018074368" sldId="352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4155606228" sldId="353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539562296" sldId="354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2399609680" sldId="357"/>
        </pc:sldMkLst>
      </pc:sldChg>
      <pc:sldChg chg="modSp del mod">
        <pc:chgData name="Nguyen Bich Ngoc" userId="66b5d03f9f54eb73" providerId="LiveId" clId="{C32CAE86-6203-4654-AF41-4F89EAE8A082}" dt="2023-08-13T02:59:09.888" v="6008" actId="47"/>
        <pc:sldMkLst>
          <pc:docMk/>
          <pc:sldMk cId="1349840081" sldId="358"/>
        </pc:sldMkLst>
        <pc:spChg chg="mod">
          <ac:chgData name="Nguyen Bich Ngoc" userId="66b5d03f9f54eb73" providerId="LiveId" clId="{C32CAE86-6203-4654-AF41-4F89EAE8A082}" dt="2023-08-11T14:23:42.781" v="1" actId="5793"/>
          <ac:spMkLst>
            <pc:docMk/>
            <pc:sldMk cId="1349840081" sldId="358"/>
            <ac:spMk id="3" creationId="{3714155B-E389-4EF2-57D3-329B2AF37B9D}"/>
          </ac:spMkLst>
        </pc:spChg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1195130287" sldId="360"/>
        </pc:sldMkLst>
      </pc:sldChg>
      <pc:sldChg chg="modSp del mod ord modNotesTx">
        <pc:chgData name="Nguyen Bich Ngoc" userId="66b5d03f9f54eb73" providerId="LiveId" clId="{C32CAE86-6203-4654-AF41-4F89EAE8A082}" dt="2023-08-13T02:59:09.888" v="6008" actId="47"/>
        <pc:sldMkLst>
          <pc:docMk/>
          <pc:sldMk cId="243704747" sldId="361"/>
        </pc:sldMkLst>
        <pc:spChg chg="mod">
          <ac:chgData name="Nguyen Bich Ngoc" userId="66b5d03f9f54eb73" providerId="LiveId" clId="{C32CAE86-6203-4654-AF41-4F89EAE8A082}" dt="2023-08-12T03:47:43.059" v="689" actId="20577"/>
          <ac:spMkLst>
            <pc:docMk/>
            <pc:sldMk cId="243704747" sldId="361"/>
            <ac:spMk id="3" creationId="{C867E650-E707-1A5E-E997-A7D318D7B106}"/>
          </ac:spMkLst>
        </pc:spChg>
      </pc:sldChg>
      <pc:sldChg chg="modSp del mod">
        <pc:chgData name="Nguyen Bich Ngoc" userId="66b5d03f9f54eb73" providerId="LiveId" clId="{C32CAE86-6203-4654-AF41-4F89EAE8A082}" dt="2023-08-13T02:59:09.888" v="6008" actId="47"/>
        <pc:sldMkLst>
          <pc:docMk/>
          <pc:sldMk cId="672091385" sldId="362"/>
        </pc:sldMkLst>
        <pc:spChg chg="mod">
          <ac:chgData name="Nguyen Bich Ngoc" userId="66b5d03f9f54eb73" providerId="LiveId" clId="{C32CAE86-6203-4654-AF41-4F89EAE8A082}" dt="2023-08-12T03:53:33.719" v="812" actId="20577"/>
          <ac:spMkLst>
            <pc:docMk/>
            <pc:sldMk cId="672091385" sldId="362"/>
            <ac:spMk id="2" creationId="{5E18E67A-6E9D-DA98-9768-521F73D196C5}"/>
          </ac:spMkLst>
        </pc:spChg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1882472627" sldId="363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3266732750" sldId="364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1282663414" sldId="365"/>
        </pc:sldMkLst>
      </pc:sldChg>
      <pc:sldChg chg="del modNotesTx">
        <pc:chgData name="Nguyen Bich Ngoc" userId="66b5d03f9f54eb73" providerId="LiveId" clId="{C32CAE86-6203-4654-AF41-4F89EAE8A082}" dt="2023-08-13T02:59:09.888" v="6008" actId="47"/>
        <pc:sldMkLst>
          <pc:docMk/>
          <pc:sldMk cId="1477200586" sldId="366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1785570272" sldId="367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2014836540" sldId="368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2991263127" sldId="369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3022929617" sldId="370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3805375295" sldId="371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2826402824" sldId="372"/>
        </pc:sldMkLst>
      </pc:sldChg>
      <pc:sldChg chg="del ord">
        <pc:chgData name="Nguyen Bich Ngoc" userId="66b5d03f9f54eb73" providerId="LiveId" clId="{C32CAE86-6203-4654-AF41-4F89EAE8A082}" dt="2023-08-13T02:59:09.888" v="6008" actId="47"/>
        <pc:sldMkLst>
          <pc:docMk/>
          <pc:sldMk cId="434467246" sldId="373"/>
        </pc:sldMkLst>
      </pc:sldChg>
      <pc:sldChg chg="del ord">
        <pc:chgData name="Nguyen Bich Ngoc" userId="66b5d03f9f54eb73" providerId="LiveId" clId="{C32CAE86-6203-4654-AF41-4F89EAE8A082}" dt="2023-08-13T02:59:09.888" v="6008" actId="47"/>
        <pc:sldMkLst>
          <pc:docMk/>
          <pc:sldMk cId="494474611" sldId="374"/>
        </pc:sldMkLst>
      </pc:sldChg>
      <pc:sldChg chg="add del">
        <pc:chgData name="Nguyen Bich Ngoc" userId="66b5d03f9f54eb73" providerId="LiveId" clId="{C32CAE86-6203-4654-AF41-4F89EAE8A082}" dt="2023-08-13T02:59:09.888" v="6008" actId="47"/>
        <pc:sldMkLst>
          <pc:docMk/>
          <pc:sldMk cId="946056731" sldId="376"/>
        </pc:sldMkLst>
      </pc:sldChg>
      <pc:sldChg chg="del">
        <pc:chgData name="Nguyen Bich Ngoc" userId="66b5d03f9f54eb73" providerId="LiveId" clId="{C32CAE86-6203-4654-AF41-4F89EAE8A082}" dt="2023-08-12T03:29:07.685" v="334" actId="2696"/>
        <pc:sldMkLst>
          <pc:docMk/>
          <pc:sldMk cId="4290105838" sldId="376"/>
        </pc:sldMkLst>
      </pc:sldChg>
      <pc:sldChg chg="del">
        <pc:chgData name="Nguyen Bich Ngoc" userId="66b5d03f9f54eb73" providerId="LiveId" clId="{C32CAE86-6203-4654-AF41-4F89EAE8A082}" dt="2023-08-13T02:59:09.888" v="6008" actId="47"/>
        <pc:sldMkLst>
          <pc:docMk/>
          <pc:sldMk cId="3847354821" sldId="377"/>
        </pc:sldMkLst>
      </pc:sldChg>
      <pc:sldChg chg="new del">
        <pc:chgData name="Nguyen Bich Ngoc" userId="66b5d03f9f54eb73" providerId="LiveId" clId="{C32CAE86-6203-4654-AF41-4F89EAE8A082}" dt="2023-08-12T05:30:28.816" v="1151" actId="47"/>
        <pc:sldMkLst>
          <pc:docMk/>
          <pc:sldMk cId="180524542" sldId="378"/>
        </pc:sldMkLst>
      </pc:sldChg>
      <pc:sldChg chg="addSp delSp modSp new del mod">
        <pc:chgData name="Nguyen Bich Ngoc" userId="66b5d03f9f54eb73" providerId="LiveId" clId="{C32CAE86-6203-4654-AF41-4F89EAE8A082}" dt="2023-08-13T02:59:09.888" v="6008" actId="47"/>
        <pc:sldMkLst>
          <pc:docMk/>
          <pc:sldMk cId="2753254694" sldId="379"/>
        </pc:sldMkLst>
        <pc:spChg chg="mod">
          <ac:chgData name="Nguyen Bich Ngoc" userId="66b5d03f9f54eb73" providerId="LiveId" clId="{C32CAE86-6203-4654-AF41-4F89EAE8A082}" dt="2023-08-12T03:27:15.518" v="316" actId="1076"/>
          <ac:spMkLst>
            <pc:docMk/>
            <pc:sldMk cId="2753254694" sldId="379"/>
            <ac:spMk id="2" creationId="{E7FA3F26-70A4-1E84-5004-2F6E4BCAF194}"/>
          </ac:spMkLst>
        </pc:spChg>
        <pc:spChg chg="del">
          <ac:chgData name="Nguyen Bich Ngoc" userId="66b5d03f9f54eb73" providerId="LiveId" clId="{C32CAE86-6203-4654-AF41-4F89EAE8A082}" dt="2023-08-12T03:27:20.731" v="317" actId="478"/>
          <ac:spMkLst>
            <pc:docMk/>
            <pc:sldMk cId="2753254694" sldId="379"/>
            <ac:spMk id="3" creationId="{B95345BD-119E-613B-F0D3-E3B1201756A6}"/>
          </ac:spMkLst>
        </pc:spChg>
        <pc:picChg chg="add mod">
          <ac:chgData name="Nguyen Bich Ngoc" userId="66b5d03f9f54eb73" providerId="LiveId" clId="{C32CAE86-6203-4654-AF41-4F89EAE8A082}" dt="2023-08-12T03:28:13.335" v="326" actId="1076"/>
          <ac:picMkLst>
            <pc:docMk/>
            <pc:sldMk cId="2753254694" sldId="379"/>
            <ac:picMk id="6" creationId="{583B8736-F4AE-E838-C0E1-978A2723E647}"/>
          </ac:picMkLst>
        </pc:picChg>
        <pc:picChg chg="add mod">
          <ac:chgData name="Nguyen Bich Ngoc" userId="66b5d03f9f54eb73" providerId="LiveId" clId="{C32CAE86-6203-4654-AF41-4F89EAE8A082}" dt="2023-08-12T03:27:36.194" v="320" actId="14100"/>
          <ac:picMkLst>
            <pc:docMk/>
            <pc:sldMk cId="2753254694" sldId="379"/>
            <ac:picMk id="1026" creationId="{CF9EA2BE-740B-20B6-CF35-6C6CED3707D3}"/>
          </ac:picMkLst>
        </pc:picChg>
      </pc:sldChg>
      <pc:sldChg chg="delSp add del mod ord">
        <pc:chgData name="Nguyen Bich Ngoc" userId="66b5d03f9f54eb73" providerId="LiveId" clId="{C32CAE86-6203-4654-AF41-4F89EAE8A082}" dt="2023-08-13T02:59:09.888" v="6008" actId="47"/>
        <pc:sldMkLst>
          <pc:docMk/>
          <pc:sldMk cId="825466048" sldId="380"/>
        </pc:sldMkLst>
        <pc:picChg chg="del">
          <ac:chgData name="Nguyen Bich Ngoc" userId="66b5d03f9f54eb73" providerId="LiveId" clId="{C32CAE86-6203-4654-AF41-4F89EAE8A082}" dt="2023-08-12T03:28:23.628" v="328" actId="478"/>
          <ac:picMkLst>
            <pc:docMk/>
            <pc:sldMk cId="825466048" sldId="380"/>
            <ac:picMk id="6" creationId="{583B8736-F4AE-E838-C0E1-978A2723E647}"/>
          </ac:picMkLst>
        </pc:picChg>
      </pc:sldChg>
      <pc:sldChg chg="addSp delSp modSp add del mod ord">
        <pc:chgData name="Nguyen Bich Ngoc" userId="66b5d03f9f54eb73" providerId="LiveId" clId="{C32CAE86-6203-4654-AF41-4F89EAE8A082}" dt="2023-08-13T02:59:09.888" v="6008" actId="47"/>
        <pc:sldMkLst>
          <pc:docMk/>
          <pc:sldMk cId="3617370929" sldId="381"/>
        </pc:sldMkLst>
        <pc:spChg chg="mod">
          <ac:chgData name="Nguyen Bich Ngoc" userId="66b5d03f9f54eb73" providerId="LiveId" clId="{C32CAE86-6203-4654-AF41-4F89EAE8A082}" dt="2023-08-12T06:06:19.764" v="2261" actId="20577"/>
          <ac:spMkLst>
            <pc:docMk/>
            <pc:sldMk cId="3617370929" sldId="381"/>
            <ac:spMk id="3" creationId="{99AE0885-CAD7-D90C-F908-23F6F8CAD7FD}"/>
          </ac:spMkLst>
        </pc:spChg>
        <pc:spChg chg="mod">
          <ac:chgData name="Nguyen Bich Ngoc" userId="66b5d03f9f54eb73" providerId="LiveId" clId="{C32CAE86-6203-4654-AF41-4F89EAE8A082}" dt="2023-08-12T05:50:49.754" v="2050" actId="20577"/>
          <ac:spMkLst>
            <pc:docMk/>
            <pc:sldMk cId="3617370929" sldId="381"/>
            <ac:spMk id="4" creationId="{7C918041-0E0F-2DB8-AAFB-7B67FBABF44F}"/>
          </ac:spMkLst>
        </pc:spChg>
        <pc:spChg chg="del">
          <ac:chgData name="Nguyen Bich Ngoc" userId="66b5d03f9f54eb73" providerId="LiveId" clId="{C32CAE86-6203-4654-AF41-4F89EAE8A082}" dt="2023-08-12T05:50:45.080" v="2038" actId="478"/>
          <ac:spMkLst>
            <pc:docMk/>
            <pc:sldMk cId="3617370929" sldId="381"/>
            <ac:spMk id="9" creationId="{A1655348-B72C-EEBD-D67B-F8717EAD8DF3}"/>
          </ac:spMkLst>
        </pc:spChg>
        <pc:picChg chg="add mod">
          <ac:chgData name="Nguyen Bich Ngoc" userId="66b5d03f9f54eb73" providerId="LiveId" clId="{C32CAE86-6203-4654-AF41-4F89EAE8A082}" dt="2023-08-12T06:06:25.251" v="2263" actId="1076"/>
          <ac:picMkLst>
            <pc:docMk/>
            <pc:sldMk cId="3617370929" sldId="381"/>
            <ac:picMk id="6" creationId="{ECB40908-BF3B-6179-794F-DC0437D20D3A}"/>
          </ac:picMkLst>
        </pc:picChg>
        <pc:picChg chg="del">
          <ac:chgData name="Nguyen Bich Ngoc" userId="66b5d03f9f54eb73" providerId="LiveId" clId="{C32CAE86-6203-4654-AF41-4F89EAE8A082}" dt="2023-08-12T05:42:09.738" v="1454" actId="478"/>
          <ac:picMkLst>
            <pc:docMk/>
            <pc:sldMk cId="3617370929" sldId="381"/>
            <ac:picMk id="1026" creationId="{4FE56E49-4F83-0E03-925B-B90320B4C741}"/>
          </ac:picMkLst>
        </pc:picChg>
        <pc:picChg chg="del">
          <ac:chgData name="Nguyen Bich Ngoc" userId="66b5d03f9f54eb73" providerId="LiveId" clId="{C32CAE86-6203-4654-AF41-4F89EAE8A082}" dt="2023-08-12T05:57:06.932" v="2226" actId="478"/>
          <ac:picMkLst>
            <pc:docMk/>
            <pc:sldMk cId="3617370929" sldId="381"/>
            <ac:picMk id="9218" creationId="{F6621EBA-04A8-818A-58CF-AB58C816DD34}"/>
          </ac:picMkLst>
        </pc:picChg>
      </pc:sldChg>
      <pc:sldChg chg="new del">
        <pc:chgData name="Nguyen Bich Ngoc" userId="66b5d03f9f54eb73" providerId="LiveId" clId="{C32CAE86-6203-4654-AF41-4F89EAE8A082}" dt="2023-08-12T05:51:40.148" v="2066" actId="47"/>
        <pc:sldMkLst>
          <pc:docMk/>
          <pc:sldMk cId="982092813" sldId="382"/>
        </pc:sldMkLst>
      </pc:sldChg>
      <pc:sldChg chg="new del">
        <pc:chgData name="Nguyen Bich Ngoc" userId="66b5d03f9f54eb73" providerId="LiveId" clId="{C32CAE86-6203-4654-AF41-4F89EAE8A082}" dt="2023-08-12T05:51:47.801" v="2069" actId="47"/>
        <pc:sldMkLst>
          <pc:docMk/>
          <pc:sldMk cId="3414073834" sldId="382"/>
        </pc:sldMkLst>
      </pc:sldChg>
      <pc:sldChg chg="add del">
        <pc:chgData name="Nguyen Bich Ngoc" userId="66b5d03f9f54eb73" providerId="LiveId" clId="{C32CAE86-6203-4654-AF41-4F89EAE8A082}" dt="2023-08-13T02:59:09.888" v="6008" actId="47"/>
        <pc:sldMkLst>
          <pc:docMk/>
          <pc:sldMk cId="524217036" sldId="383"/>
        </pc:sldMkLst>
      </pc:sldChg>
      <pc:sldChg chg="modSp add del mod">
        <pc:chgData name="Nguyen Bich Ngoc" userId="66b5d03f9f54eb73" providerId="LiveId" clId="{C32CAE86-6203-4654-AF41-4F89EAE8A082}" dt="2023-08-13T02:59:09.888" v="6008" actId="47"/>
        <pc:sldMkLst>
          <pc:docMk/>
          <pc:sldMk cId="1460199637" sldId="384"/>
        </pc:sldMkLst>
        <pc:spChg chg="mod">
          <ac:chgData name="Nguyen Bich Ngoc" userId="66b5d03f9f54eb73" providerId="LiveId" clId="{C32CAE86-6203-4654-AF41-4F89EAE8A082}" dt="2023-08-12T06:07:18.774" v="2372" actId="20577"/>
          <ac:spMkLst>
            <pc:docMk/>
            <pc:sldMk cId="1460199637" sldId="384"/>
            <ac:spMk id="3" creationId="{99AE0885-CAD7-D90C-F908-23F6F8CAD7FD}"/>
          </ac:spMkLst>
        </pc:spChg>
        <pc:picChg chg="mod">
          <ac:chgData name="Nguyen Bich Ngoc" userId="66b5d03f9f54eb73" providerId="LiveId" clId="{C32CAE86-6203-4654-AF41-4F89EAE8A082}" dt="2023-08-12T06:06:45.489" v="2293" actId="1076"/>
          <ac:picMkLst>
            <pc:docMk/>
            <pc:sldMk cId="1460199637" sldId="384"/>
            <ac:picMk id="9218" creationId="{F6621EBA-04A8-818A-58CF-AB58C816DD34}"/>
          </ac:picMkLst>
        </pc:picChg>
      </pc:sldChg>
      <pc:sldChg chg="addSp delSp modSp add del mod ord">
        <pc:chgData name="Nguyen Bich Ngoc" userId="66b5d03f9f54eb73" providerId="LiveId" clId="{C32CAE86-6203-4654-AF41-4F89EAE8A082}" dt="2023-08-13T02:59:09.888" v="6008" actId="47"/>
        <pc:sldMkLst>
          <pc:docMk/>
          <pc:sldMk cId="460271629" sldId="385"/>
        </pc:sldMkLst>
        <pc:spChg chg="mod">
          <ac:chgData name="Nguyen Bich Ngoc" userId="66b5d03f9f54eb73" providerId="LiveId" clId="{C32CAE86-6203-4654-AF41-4F89EAE8A082}" dt="2023-08-12T06:07:52.549" v="2447" actId="20577"/>
          <ac:spMkLst>
            <pc:docMk/>
            <pc:sldMk cId="460271629" sldId="385"/>
            <ac:spMk id="3" creationId="{99AE0885-CAD7-D90C-F908-23F6F8CAD7FD}"/>
          </ac:spMkLst>
        </pc:spChg>
        <pc:picChg chg="add mod">
          <ac:chgData name="Nguyen Bich Ngoc" userId="66b5d03f9f54eb73" providerId="LiveId" clId="{C32CAE86-6203-4654-AF41-4F89EAE8A082}" dt="2023-08-12T06:08:25.431" v="2455" actId="1076"/>
          <ac:picMkLst>
            <pc:docMk/>
            <pc:sldMk cId="460271629" sldId="385"/>
            <ac:picMk id="6" creationId="{ED666BA5-21F2-AD23-48FA-EBC9B09FC62D}"/>
          </ac:picMkLst>
        </pc:picChg>
        <pc:picChg chg="del">
          <ac:chgData name="Nguyen Bich Ngoc" userId="66b5d03f9f54eb73" providerId="LiveId" clId="{C32CAE86-6203-4654-AF41-4F89EAE8A082}" dt="2023-08-12T06:08:03.547" v="2450" actId="21"/>
          <ac:picMkLst>
            <pc:docMk/>
            <pc:sldMk cId="460271629" sldId="385"/>
            <ac:picMk id="9218" creationId="{F6621EBA-04A8-818A-58CF-AB58C816DD34}"/>
          </ac:picMkLst>
        </pc:picChg>
      </pc:sldChg>
      <pc:sldChg chg="addSp modSp add del mod modNotesTx">
        <pc:chgData name="Nguyen Bich Ngoc" userId="66b5d03f9f54eb73" providerId="LiveId" clId="{C32CAE86-6203-4654-AF41-4F89EAE8A082}" dt="2023-08-13T02:59:09.888" v="6008" actId="47"/>
        <pc:sldMkLst>
          <pc:docMk/>
          <pc:sldMk cId="2317109832" sldId="386"/>
        </pc:sldMkLst>
        <pc:spChg chg="add mod">
          <ac:chgData name="Nguyen Bich Ngoc" userId="66b5d03f9f54eb73" providerId="LiveId" clId="{C32CAE86-6203-4654-AF41-4F89EAE8A082}" dt="2023-08-12T06:16:16.734" v="2460" actId="1582"/>
          <ac:spMkLst>
            <pc:docMk/>
            <pc:sldMk cId="2317109832" sldId="386"/>
            <ac:spMk id="3" creationId="{C8A2DE18-DD19-97C5-223A-558A7A95A2B6}"/>
          </ac:spMkLst>
        </pc:spChg>
        <pc:spChg chg="add mod">
          <ac:chgData name="Nguyen Bich Ngoc" userId="66b5d03f9f54eb73" providerId="LiveId" clId="{C32CAE86-6203-4654-AF41-4F89EAE8A082}" dt="2023-08-12T06:16:28.704" v="2472" actId="1037"/>
          <ac:spMkLst>
            <pc:docMk/>
            <pc:sldMk cId="2317109832" sldId="386"/>
            <ac:spMk id="6" creationId="{FE3EE66F-34CD-E0D6-ACAC-E62FC8D0EFAC}"/>
          </ac:spMkLst>
        </pc:spChg>
      </pc:sldChg>
      <pc:sldChg chg="modSp add del mod">
        <pc:chgData name="Nguyen Bich Ngoc" userId="66b5d03f9f54eb73" providerId="LiveId" clId="{C32CAE86-6203-4654-AF41-4F89EAE8A082}" dt="2023-08-13T02:59:09.888" v="6008" actId="47"/>
        <pc:sldMkLst>
          <pc:docMk/>
          <pc:sldMk cId="2181049690" sldId="387"/>
        </pc:sldMkLst>
        <pc:spChg chg="mod">
          <ac:chgData name="Nguyen Bich Ngoc" userId="66b5d03f9f54eb73" providerId="LiveId" clId="{C32CAE86-6203-4654-AF41-4F89EAE8A082}" dt="2023-08-12T06:32:39.804" v="3286" actId="20577"/>
          <ac:spMkLst>
            <pc:docMk/>
            <pc:sldMk cId="2181049690" sldId="387"/>
            <ac:spMk id="14" creationId="{F4283D0C-1B90-4797-7611-BF2E27C4A8A7}"/>
          </ac:spMkLst>
        </pc:spChg>
      </pc:sldChg>
      <pc:sldChg chg="addSp delSp modSp add del mod">
        <pc:chgData name="Nguyen Bich Ngoc" userId="66b5d03f9f54eb73" providerId="LiveId" clId="{C32CAE86-6203-4654-AF41-4F89EAE8A082}" dt="2023-08-12T06:33:17.623" v="3295" actId="47"/>
        <pc:sldMkLst>
          <pc:docMk/>
          <pc:sldMk cId="1818548995" sldId="388"/>
        </pc:sldMkLst>
        <pc:spChg chg="add del mod">
          <ac:chgData name="Nguyen Bich Ngoc" userId="66b5d03f9f54eb73" providerId="LiveId" clId="{C32CAE86-6203-4654-AF41-4F89EAE8A082}" dt="2023-08-12T06:33:09.336" v="3292" actId="21"/>
          <ac:spMkLst>
            <pc:docMk/>
            <pc:sldMk cId="1818548995" sldId="388"/>
            <ac:spMk id="7" creationId="{C50754DC-0690-8F40-F26F-F8DD13895316}"/>
          </ac:spMkLst>
        </pc:spChg>
        <pc:picChg chg="mod">
          <ac:chgData name="Nguyen Bich Ngoc" userId="66b5d03f9f54eb73" providerId="LiveId" clId="{C32CAE86-6203-4654-AF41-4F89EAE8A082}" dt="2023-08-12T06:32:59.937" v="3290" actId="1076"/>
          <ac:picMkLst>
            <pc:docMk/>
            <pc:sldMk cId="1818548995" sldId="388"/>
            <ac:picMk id="6" creationId="{2430D0AD-DD95-84C8-DD7B-08871BDE9679}"/>
          </ac:picMkLst>
        </pc:picChg>
      </pc:sldChg>
      <pc:sldChg chg="addSp delSp modSp add del mod">
        <pc:chgData name="Nguyen Bich Ngoc" userId="66b5d03f9f54eb73" providerId="LiveId" clId="{C32CAE86-6203-4654-AF41-4F89EAE8A082}" dt="2023-08-13T02:59:09.888" v="6008" actId="47"/>
        <pc:sldMkLst>
          <pc:docMk/>
          <pc:sldMk cId="1251260481" sldId="389"/>
        </pc:sldMkLst>
        <pc:spChg chg="mod">
          <ac:chgData name="Nguyen Bich Ngoc" userId="66b5d03f9f54eb73" providerId="LiveId" clId="{C32CAE86-6203-4654-AF41-4F89EAE8A082}" dt="2023-08-12T06:44:57.252" v="4390" actId="20577"/>
          <ac:spMkLst>
            <pc:docMk/>
            <pc:sldMk cId="1251260481" sldId="389"/>
            <ac:spMk id="4" creationId="{1B2EC6F5-17B9-4A35-64A4-0FD51FA981F4}"/>
          </ac:spMkLst>
        </pc:spChg>
        <pc:spChg chg="add mod">
          <ac:chgData name="Nguyen Bich Ngoc" userId="66b5d03f9f54eb73" providerId="LiveId" clId="{C32CAE86-6203-4654-AF41-4F89EAE8A082}" dt="2023-08-12T06:33:15.353" v="3294" actId="1076"/>
          <ac:spMkLst>
            <pc:docMk/>
            <pc:sldMk cId="1251260481" sldId="389"/>
            <ac:spMk id="7" creationId="{7E0D0C72-6272-02D5-DFA2-27CC21577B41}"/>
          </ac:spMkLst>
        </pc:spChg>
        <pc:spChg chg="del">
          <ac:chgData name="Nguyen Bich Ngoc" userId="66b5d03f9f54eb73" providerId="LiveId" clId="{C32CAE86-6203-4654-AF41-4F89EAE8A082}" dt="2023-08-12T06:44:52.155" v="4377" actId="478"/>
          <ac:spMkLst>
            <pc:docMk/>
            <pc:sldMk cId="1251260481" sldId="389"/>
            <ac:spMk id="8" creationId="{2910769A-445F-0ECE-DA42-4AEBE8DED0D9}"/>
          </ac:spMkLst>
        </pc:spChg>
      </pc:sldChg>
      <pc:sldChg chg="modSp new del mod">
        <pc:chgData name="Nguyen Bich Ngoc" userId="66b5d03f9f54eb73" providerId="LiveId" clId="{C32CAE86-6203-4654-AF41-4F89EAE8A082}" dt="2023-08-13T02:59:09.888" v="6008" actId="47"/>
        <pc:sldMkLst>
          <pc:docMk/>
          <pc:sldMk cId="718977137" sldId="390"/>
        </pc:sldMkLst>
        <pc:spChg chg="mod">
          <ac:chgData name="Nguyen Bich Ngoc" userId="66b5d03f9f54eb73" providerId="LiveId" clId="{C32CAE86-6203-4654-AF41-4F89EAE8A082}" dt="2023-08-12T07:05:36.096" v="5553" actId="20577"/>
          <ac:spMkLst>
            <pc:docMk/>
            <pc:sldMk cId="718977137" sldId="390"/>
            <ac:spMk id="2" creationId="{E8B75A1D-B854-62DA-CCEB-C2E237775B5E}"/>
          </ac:spMkLst>
        </pc:spChg>
        <pc:spChg chg="mod">
          <ac:chgData name="Nguyen Bich Ngoc" userId="66b5d03f9f54eb73" providerId="LiveId" clId="{C32CAE86-6203-4654-AF41-4F89EAE8A082}" dt="2023-08-12T07:05:49.365" v="5652" actId="20577"/>
          <ac:spMkLst>
            <pc:docMk/>
            <pc:sldMk cId="718977137" sldId="390"/>
            <ac:spMk id="3" creationId="{4244AED3-BCB7-A1EE-24B1-4F9E0107BD8D}"/>
          </ac:spMkLst>
        </pc:spChg>
      </pc:sldChg>
      <pc:sldChg chg="addSp delSp modSp new del mod modClrScheme chgLayout">
        <pc:chgData name="Nguyen Bich Ngoc" userId="66b5d03f9f54eb73" providerId="LiveId" clId="{C32CAE86-6203-4654-AF41-4F89EAE8A082}" dt="2023-08-13T02:59:09.888" v="6008" actId="47"/>
        <pc:sldMkLst>
          <pc:docMk/>
          <pc:sldMk cId="1709022037" sldId="391"/>
        </pc:sldMkLst>
        <pc:spChg chg="del mod ord">
          <ac:chgData name="Nguyen Bich Ngoc" userId="66b5d03f9f54eb73" providerId="LiveId" clId="{C32CAE86-6203-4654-AF41-4F89EAE8A082}" dt="2023-08-12T06:46:33.846" v="4392" actId="700"/>
          <ac:spMkLst>
            <pc:docMk/>
            <pc:sldMk cId="1709022037" sldId="391"/>
            <ac:spMk id="2" creationId="{1DD71E8F-0B95-54BF-6BE9-D6DDD9292748}"/>
          </ac:spMkLst>
        </pc:spChg>
        <pc:spChg chg="del mod ord">
          <ac:chgData name="Nguyen Bich Ngoc" userId="66b5d03f9f54eb73" providerId="LiveId" clId="{C32CAE86-6203-4654-AF41-4F89EAE8A082}" dt="2023-08-12T06:46:33.846" v="4392" actId="700"/>
          <ac:spMkLst>
            <pc:docMk/>
            <pc:sldMk cId="1709022037" sldId="391"/>
            <ac:spMk id="3" creationId="{CE5B2D13-B3B4-91CC-E2C8-C132C545AAA1}"/>
          </ac:spMkLst>
        </pc:spChg>
        <pc:spChg chg="mod ord">
          <ac:chgData name="Nguyen Bich Ngoc" userId="66b5d03f9f54eb73" providerId="LiveId" clId="{C32CAE86-6203-4654-AF41-4F89EAE8A082}" dt="2023-08-12T06:46:33.846" v="4392" actId="700"/>
          <ac:spMkLst>
            <pc:docMk/>
            <pc:sldMk cId="1709022037" sldId="391"/>
            <ac:spMk id="4" creationId="{F0187C29-6F19-9BC7-B311-F878FEA86C04}"/>
          </ac:spMkLst>
        </pc:spChg>
        <pc:spChg chg="mod ord">
          <ac:chgData name="Nguyen Bich Ngoc" userId="66b5d03f9f54eb73" providerId="LiveId" clId="{C32CAE86-6203-4654-AF41-4F89EAE8A082}" dt="2023-08-12T06:46:33.846" v="4392" actId="700"/>
          <ac:spMkLst>
            <pc:docMk/>
            <pc:sldMk cId="1709022037" sldId="391"/>
            <ac:spMk id="5" creationId="{A6E1DAF7-5F11-9425-6498-75E48AABF96F}"/>
          </ac:spMkLst>
        </pc:spChg>
        <pc:spChg chg="add mod ord">
          <ac:chgData name="Nguyen Bich Ngoc" userId="66b5d03f9f54eb73" providerId="LiveId" clId="{C32CAE86-6203-4654-AF41-4F89EAE8A082}" dt="2023-08-12T06:46:43.017" v="4471" actId="20577"/>
          <ac:spMkLst>
            <pc:docMk/>
            <pc:sldMk cId="1709022037" sldId="391"/>
            <ac:spMk id="6" creationId="{73366DBA-76CB-3EE8-2F2C-1C025A272281}"/>
          </ac:spMkLst>
        </pc:spChg>
        <pc:spChg chg="add mod ord">
          <ac:chgData name="Nguyen Bich Ngoc" userId="66b5d03f9f54eb73" providerId="LiveId" clId="{C32CAE86-6203-4654-AF41-4F89EAE8A082}" dt="2023-08-12T06:52:27.323" v="5269" actId="20577"/>
          <ac:spMkLst>
            <pc:docMk/>
            <pc:sldMk cId="1709022037" sldId="391"/>
            <ac:spMk id="7" creationId="{A04E38A3-E730-B5E2-F8C4-5D5298E9976D}"/>
          </ac:spMkLst>
        </pc:spChg>
      </pc:sldChg>
      <pc:sldChg chg="addSp delSp modSp new del mod modNotesTx">
        <pc:chgData name="Nguyen Bich Ngoc" userId="66b5d03f9f54eb73" providerId="LiveId" clId="{C32CAE86-6203-4654-AF41-4F89EAE8A082}" dt="2023-08-13T02:59:09.888" v="6008" actId="47"/>
        <pc:sldMkLst>
          <pc:docMk/>
          <pc:sldMk cId="1531440266" sldId="392"/>
        </pc:sldMkLst>
        <pc:spChg chg="mod">
          <ac:chgData name="Nguyen Bich Ngoc" userId="66b5d03f9f54eb73" providerId="LiveId" clId="{C32CAE86-6203-4654-AF41-4F89EAE8A082}" dt="2023-08-12T07:04:26.179" v="5314" actId="20577"/>
          <ac:spMkLst>
            <pc:docMk/>
            <pc:sldMk cId="1531440266" sldId="392"/>
            <ac:spMk id="2" creationId="{478096A0-ED69-03E1-C428-BD9FB63799D7}"/>
          </ac:spMkLst>
        </pc:spChg>
        <pc:spChg chg="del mod">
          <ac:chgData name="Nguyen Bich Ngoc" userId="66b5d03f9f54eb73" providerId="LiveId" clId="{C32CAE86-6203-4654-AF41-4F89EAE8A082}" dt="2023-08-12T07:04:34.340" v="5316" actId="478"/>
          <ac:spMkLst>
            <pc:docMk/>
            <pc:sldMk cId="1531440266" sldId="392"/>
            <ac:spMk id="3" creationId="{7AC6EF41-B499-1154-4A7E-DA46DD6E0230}"/>
          </ac:spMkLst>
        </pc:spChg>
        <pc:spChg chg="add del">
          <ac:chgData name="Nguyen Bich Ngoc" userId="66b5d03f9f54eb73" providerId="LiveId" clId="{C32CAE86-6203-4654-AF41-4F89EAE8A082}" dt="2023-08-12T07:00:15.650" v="5271"/>
          <ac:spMkLst>
            <pc:docMk/>
            <pc:sldMk cId="1531440266" sldId="392"/>
            <ac:spMk id="6" creationId="{B41BB99F-3DF4-2942-463B-F096213CBE0D}"/>
          </ac:spMkLst>
        </pc:spChg>
        <pc:spChg chg="add del mod">
          <ac:chgData name="Nguyen Bich Ngoc" userId="66b5d03f9f54eb73" providerId="LiveId" clId="{C32CAE86-6203-4654-AF41-4F89EAE8A082}" dt="2023-08-12T07:04:39.129" v="5317" actId="478"/>
          <ac:spMkLst>
            <pc:docMk/>
            <pc:sldMk cId="1531440266" sldId="392"/>
            <ac:spMk id="11" creationId="{5D6C606B-9474-B445-B230-860BFDAA73CA}"/>
          </ac:spMkLst>
        </pc:spChg>
        <pc:picChg chg="add mod">
          <ac:chgData name="Nguyen Bich Ngoc" userId="66b5d03f9f54eb73" providerId="LiveId" clId="{C32CAE86-6203-4654-AF41-4F89EAE8A082}" dt="2023-08-12T07:04:43.126" v="5319" actId="1076"/>
          <ac:picMkLst>
            <pc:docMk/>
            <pc:sldMk cId="1531440266" sldId="392"/>
            <ac:picMk id="7" creationId="{92944EBB-B9E1-1DC6-C818-C27A0618C261}"/>
          </ac:picMkLst>
        </pc:picChg>
        <pc:picChg chg="add mod">
          <ac:chgData name="Nguyen Bich Ngoc" userId="66b5d03f9f54eb73" providerId="LiveId" clId="{C32CAE86-6203-4654-AF41-4F89EAE8A082}" dt="2023-08-12T07:04:46.035" v="5321" actId="1076"/>
          <ac:picMkLst>
            <pc:docMk/>
            <pc:sldMk cId="1531440266" sldId="392"/>
            <ac:picMk id="9" creationId="{0F5C539B-C043-F847-D3A3-54F6D0114483}"/>
          </ac:picMkLst>
        </pc:picChg>
      </pc:sldChg>
      <pc:sldChg chg="modSp new del mod">
        <pc:chgData name="Nguyen Bich Ngoc" userId="66b5d03f9f54eb73" providerId="LiveId" clId="{C32CAE86-6203-4654-AF41-4F89EAE8A082}" dt="2023-08-13T02:59:09.888" v="6008" actId="47"/>
        <pc:sldMkLst>
          <pc:docMk/>
          <pc:sldMk cId="117369417" sldId="393"/>
        </pc:sldMkLst>
        <pc:spChg chg="mod">
          <ac:chgData name="Nguyen Bich Ngoc" userId="66b5d03f9f54eb73" providerId="LiveId" clId="{C32CAE86-6203-4654-AF41-4F89EAE8A082}" dt="2023-08-12T06:49:30.291" v="4716" actId="27636"/>
          <ac:spMkLst>
            <pc:docMk/>
            <pc:sldMk cId="117369417" sldId="393"/>
            <ac:spMk id="2" creationId="{1EB961CF-B9D7-4991-09D6-0C202049D8EC}"/>
          </ac:spMkLst>
        </pc:spChg>
        <pc:spChg chg="mod">
          <ac:chgData name="Nguyen Bich Ngoc" userId="66b5d03f9f54eb73" providerId="LiveId" clId="{C32CAE86-6203-4654-AF41-4F89EAE8A082}" dt="2023-08-12T06:50:18.679" v="4996" actId="2710"/>
          <ac:spMkLst>
            <pc:docMk/>
            <pc:sldMk cId="117369417" sldId="393"/>
            <ac:spMk id="3" creationId="{91B6B99B-CDFA-FF3A-043E-BFFFA8927F42}"/>
          </ac:spMkLst>
        </pc:spChg>
      </pc:sldChg>
      <pc:sldChg chg="modSp new del mod">
        <pc:chgData name="Nguyen Bich Ngoc" userId="66b5d03f9f54eb73" providerId="LiveId" clId="{C32CAE86-6203-4654-AF41-4F89EAE8A082}" dt="2023-08-13T02:59:09.888" v="6008" actId="47"/>
        <pc:sldMkLst>
          <pc:docMk/>
          <pc:sldMk cId="2688920666" sldId="394"/>
        </pc:sldMkLst>
        <pc:spChg chg="mod">
          <ac:chgData name="Nguyen Bich Ngoc" userId="66b5d03f9f54eb73" providerId="LiveId" clId="{C32CAE86-6203-4654-AF41-4F89EAE8A082}" dt="2023-08-12T07:07:40.017" v="5670" actId="20577"/>
          <ac:spMkLst>
            <pc:docMk/>
            <pc:sldMk cId="2688920666" sldId="394"/>
            <ac:spMk id="2" creationId="{3C4C18EB-84BF-D970-D1CF-C7C7F289C7AF}"/>
          </ac:spMkLst>
        </pc:spChg>
        <pc:spChg chg="mod">
          <ac:chgData name="Nguyen Bich Ngoc" userId="66b5d03f9f54eb73" providerId="LiveId" clId="{C32CAE86-6203-4654-AF41-4F89EAE8A082}" dt="2023-08-12T07:08:22.837" v="6007" actId="20577"/>
          <ac:spMkLst>
            <pc:docMk/>
            <pc:sldMk cId="2688920666" sldId="394"/>
            <ac:spMk id="3" creationId="{B34ECD63-5EC0-46D1-F0EC-E52499E50FC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0T03:43:36.3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289 92,'50'-3,"93"-16,22-2,419 17,-300 7,374-3,-656 0,83-3,-78 2,0 0,-1 0,1 0,0-1,0 0,-1 0,0 0,1-1,9-6,-16 9,0 0,0 0,0-1,0 1,0 0,1 0,-1-1,0 1,0 0,0 0,0-1,0 1,0 0,0 0,0-1,0 1,0 0,0 0,-1-1,1 1,0 0,0 0,0 0,0-1,0 1,0 0,0 0,-1-1,1 1,0 0,0 0,0 0,0 0,-1-1,1 1,0 0,0 0,-1 0,1 0,0 0,0 0,0 0,-1-1,1 1,0 0,0 0,-1 0,1 0,0 0,-1 0,1 0,0 0,0 0,-1 1,-17-6,-69-2,-165 6,112 5,-1574-4,1705 0,-57 3,64-3,0 0,0 1,0-1,1 0,-1 0,0 1,1-1,-1 1,0-1,1 1,-1 0,0 0,1-1,-1 1,1 0,0 1,-1-1,1 0,0 0,-1 0,1 1,0-1,0 1,0-1,0 1,1-1,-1 1,0 0,0 2,1-1,1 0,0-1,0 1,0-1,1 0,-1 1,1-1,-1 0,1 0,0 0,-1 0,1 0,0 0,0 0,1-1,-1 1,0-1,0 0,3 2,50 23,-31-19,0 0,0-2,1-1,42 1,-31-2,44 8,-70-7,0-1,-1 1,1 1,-1-1,0 2,0-1,-1 1,11 9,-10-7,1 0,1-1,-1 0,1-1,18 8,-4-7,0-1,0 0,1-2,43 1,109-8,-74-1,796 3,-861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0T03:43:40.7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138 182,'12'0,"67"-1,-1 3,0 3,123 25,-113-11,1-4,0-3,174-1,-228-12,5 0,-1 1,0 2,74 12,-22 5,-42-10,85 28,-91-24,1-1,0-2,1-1,73 3,186-12,-134-4,-59 6,127-5,-217 0,0-1,0-2,-1 0,0 0,20-11,-16 7,0 1,1 1,27-6,-40 12,0 0,0-2,0 1,-1-1,1-1,19-11,-27 14,0-1,-1 1,1-1,0 0,-1 0,0 0,0-1,0 1,0-1,0 0,-1 1,1-1,-1 0,0-1,-1 1,1 0,-1 0,1-1,-1 1,-1-1,1-5,-1 7,0 0,-1 0,0 0,1 0,-1 0,0 0,-1 0,1 1,-1-1,1 0,-1 1,0-1,1 1,-1-1,-1 1,1 0,0 0,-1 0,-4-3,-61-33,45 26,-8-3,0 0,-2 2,0 1,0 2,-1 2,0 0,0 3,-1 0,-66 2,-873 8,937-3,0 1,-54 13,47-7,-54 3,-445-8,279-7,176 2,25-1,1 3,-1 3,-65 12,-51 9,275-22,2304-5,-2358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0T07:40:56.8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1 540,'13'-1,"0"0,-1-2,1 1,0-2,-1 0,1 0,-1-1,19-11,-15 7,1 2,0 0,31-8,-16 10,45-2,-58 7,0-2,0 1,0-2,0-1,-1 0,0-1,29-12,-23 7,0 1,1 1,0 1,1 1,42-4,-40 7,0-1,-1-2,1-1,35-14,-18 5,2 1,0 3,1 1,53-4,23-5,27-21,-108 27,1 2,0 2,47-5,100-7,121-6,-202 27,185 5,-281-1,0 0,0 0,0 1,0 1,-1 1,19 9,-16-6,1-2,0 0,21 5,213 32,-149-32,0-5,144-9,-86-1,1542 3,-1715 2,1 1,-1 1,1 0,0 0,0 1,1 1,-13 7,12-7,-69 43,64-38,0 1,-1-2,0-1,-1 0,0-1,0-1,-1-1,-31 7,-40-9,74-5,0 1,0 1,1 0,-1 1,1 1,-1 0,1 2,0 0,-16 7,14-3,0-1,0-1,-1-1,1 0,-2-1,1-1,0-1,-33 1,16-5,0-1,0-2,-62-14,22 6,0 4,-1 3,-132 8,60 0,-1427-3,1561-1,-1-1,1-1,0 0,0-1,1-1,-1 0,-25-13,21 9,0 1,-1 0,-32-6,-10 5,38 6,-1-1,1-1,-38-13,18 3,0 1,-2 3,-73-10,12 3,47 7,-77-4,110 13,1-1,-1-2,1-1,0 0,0-2,-31-14,32 13,-1 1,0 1,-1 1,1 2,-38-2,-141 7,106 2,-220-2,1564-1,-1229-1,1 0,-1-1,0 0,0-1,0-1,0-1,0 0,-1-1,0 0,0-2,20-12,-15 9,1 0,1 2,-1 0,1 1,1 2,42-8,-14 9,0 1,54 4,925 6,-639-7,-375 1,-1 2,1-1,-1 2,0 0,0 1,0 1,0 0,0 1,-1 0,17 11,-14-9,1-1,0-1,0 0,0-2,0 0,1-1,22 0,139-3,-103-2,983 0,-1012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0T07:41:17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801 50,'0'-2,"0"1,0 0,1 0,-1 0,1-1,-1 1,1 0,-1 0,1 0,0 0,-1 0,1 0,0 0,0 0,0 0,0 0,0 1,0-1,0 0,0 1,0-1,0 0,0 1,0-1,1 1,1-1,37-7,-32 7,88-9,0 4,116 9,-61 0,1775-3,-1901 1,-1 1,1 2,-1 0,0 1,-1 2,1 0,29 15,-28-13,0-1,1-1,0-1,0-2,38 3,134-7,-105-3,-83 3,1 1,-2 0,1 0,0 1,0 0,0 1,-1 0,1 1,-1 0,0 0,0 1,-1 0,1 1,-1 0,0 0,10 11,-3-6,0 0,0-1,1-1,0-1,0 0,32 9,-7-5,72 10,-99-18,0-1,-1 2,1 0,-1 0,0 1,12 8,-12-6,0-1,1-1,-1 0,1-1,23 6,14-6,0-1,82-5,-67-1,-49 2,1-1,0-1,26-6,-42 8,1-1,0 1,0-1,0 0,0 0,-1 0,1 0,0 0,-1-1,1 1,-1-1,0 0,1 1,-1-1,0 0,0 0,0-1,0 1,0 0,-1-1,1 1,-1-1,0 1,1-1,-1 0,0 0,-1 1,1-1,0 0,-1-3,0 3,-1 0,1 0,-1 0,0 0,0 0,-1 0,1 0,-1 1,1-1,-1 0,0 1,0-1,-2-1,-36-35,19 19,13 11,-1 0,0 0,-1 1,0 1,0-1,-1 1,1 1,-2 0,1 1,0 0,-1 0,0 2,0-1,0 1,-21-1,-62-3,-151 10,80 1,137-5,0 1,0 1,0 2,0 1,1 1,0 1,-30 11,-2 5,-1-2,-1-4,0-2,-1-3,-1-2,-111 0,154-8,0 1,0 1,1 1,-1 1,1 1,-37 16,13-6,17-8,1 0,-1-3,-1 0,-44 2,-115-9,90 0,-26-1,-196 6,283 1,-50 13,52-9,-60 6,-383-10,244-7,-1235 3,1426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AAFD-0B68-43C1-A4BF-A84978A482C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8615E-3FFA-4DD5-9BEB-02FD9A05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thân</a:t>
            </a:r>
            <a:endParaRPr lang="en-US"/>
          </a:p>
          <a:p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Background </a:t>
            </a:r>
            <a:r>
              <a:rPr lang="en-US" err="1"/>
              <a:t>ngành</a:t>
            </a:r>
            <a:r>
              <a:rPr lang="en-US"/>
              <a:t> </a:t>
            </a:r>
            <a:r>
              <a:rPr lang="en-US" err="1"/>
              <a:t>gì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/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/observational </a:t>
            </a:r>
          </a:p>
          <a:p>
            <a:pPr marL="171450" indent="-171450">
              <a:buFontTx/>
              <a:buChar char="-"/>
            </a:pP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,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yếu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trao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mình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nhau</a:t>
            </a:r>
            <a:endParaRPr lang="en-US"/>
          </a:p>
          <a:p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đang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rồi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chia </a:t>
            </a:r>
            <a:r>
              <a:rPr lang="en-US" err="1"/>
              <a:t>sẻ</a:t>
            </a:r>
            <a:r>
              <a:rPr lang="en-US"/>
              <a:t> </a:t>
            </a:r>
            <a:r>
              <a:rPr lang="en-US" err="1"/>
              <a:t>nhưng</a:t>
            </a:r>
            <a:r>
              <a:rPr lang="en-US"/>
              <a:t> </a:t>
            </a:r>
            <a:r>
              <a:rPr lang="en-US" err="1"/>
              <a:t>vướng</a:t>
            </a:r>
            <a:r>
              <a:rPr lang="en-US"/>
              <a:t> </a:t>
            </a:r>
            <a:r>
              <a:rPr lang="en-US" err="1"/>
              <a:t>mắc</a:t>
            </a:r>
            <a:r>
              <a:rPr lang="en-US"/>
              <a:t> 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</a:t>
            </a:r>
            <a:r>
              <a:rPr lang="en-US" err="1"/>
              <a:t>trao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5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70CF-5103-9C4C-99F1-85822841D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82349-818C-DF73-6E42-87A2392A6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9B80-8383-7552-7633-65B07341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3124-6A3E-AB63-DE1D-D691A37E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9CFA-A748-D099-D977-610AE35D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0E9DD6-EC72-EECB-8A7A-CA152B59C144}"/>
              </a:ext>
            </a:extLst>
          </p:cNvPr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7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DF32-755A-41DF-24B4-EAF62B54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63D22-D8AB-D02B-E05C-2000C0CD1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F80D-C41D-26F7-F147-8FDA8E03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DF9B-6168-61AC-123A-832036F3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115C2-848F-981C-72EB-0356846B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F4AE1-DB84-3074-5E67-E76E9D89E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4ED41-147F-E6D7-D2BE-5EA98C5F0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A418-A110-534C-04FF-DFC0F995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255A-E442-F345-8855-6DF6A4FE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1744-34E0-752C-D74E-70D78681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4C86-DC5E-09E6-0EBB-E96A8B62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1B45-7134-DAB1-3ADC-8A87F35A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0A39-48D8-32C7-84D5-B6FAD62E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2295525" cy="365124"/>
          </a:xfrm>
        </p:spPr>
        <p:txBody>
          <a:bodyPr/>
          <a:lstStyle>
            <a:lvl1pPr algn="l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807E4-CB80-E25F-DAFF-AB3771AF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E941D-F07A-CBDB-8400-028002391281}"/>
              </a:ext>
            </a:extLst>
          </p:cNvPr>
          <p:cNvCxnSpPr/>
          <p:nvPr userDrawn="1"/>
        </p:nvCxnSpPr>
        <p:spPr>
          <a:xfrm>
            <a:off x="838200" y="6225089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7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0770-412C-CF82-4B4B-2C22D5AE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43351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8D454-F04B-5915-4D7F-2D86A62E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95651"/>
            <a:ext cx="10515600" cy="27940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952F-1BDB-968A-2540-1C8B2EED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22733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F87A-9CA1-A00D-4675-55E0E824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43728-BC91-066C-A73E-13562BEDEB92}"/>
              </a:ext>
            </a:extLst>
          </p:cNvPr>
          <p:cNvCxnSpPr>
            <a:cxnSpLocks/>
          </p:cNvCxnSpPr>
          <p:nvPr userDrawn="1"/>
        </p:nvCxnSpPr>
        <p:spPr>
          <a:xfrm>
            <a:off x="819150" y="3171826"/>
            <a:ext cx="105283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5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B45B-3C6D-45E3-8AC6-2FD33AD0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CF9E-1EB9-DA1D-F565-3D280D1A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5D6C3-8802-D5D6-19F7-8DD94BA99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DE297-9968-B866-7BF7-ADF68BC1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E04B-1BD1-5966-F388-8F3A9E5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C32EC-0B7C-B380-D506-10326BC1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CB7C-0292-3EF0-49F7-FFBFF17E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E1D93-F9D5-CA32-46DF-0A959D2B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0A273-4C09-9BD8-070E-BC0C89D9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BDBB8-AFB8-3460-C906-BB5F625CB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0D82B-09E2-96D9-695E-034FBDE6A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7A917-13D3-06FD-2A62-ABA27E93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9DA7A-BDC0-6A4A-DDC1-83934588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A49BA-9C76-C1F3-D8D3-DF587FA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612D-540F-D8F3-68D7-9192D61F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32EF6-6847-4A10-640A-816FFE6A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63353-8690-4637-A7FC-05E0E780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39685-AA65-5363-6E78-728E7627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5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3AD52-12C7-EE16-0D29-4989EC4A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6B5DC-033D-D518-DEE7-CFF276D7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AD2EC-4E5E-F5E2-5954-D6E1935D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6317-03F6-6BF1-0887-9C5A2422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B732-9810-1820-F463-FD23D37F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84786-511B-8CF5-C090-0017479D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7937-B71B-B423-FA61-DFD054F1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9231A-D92E-E823-87FF-6A1861EC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A03-39CB-62E4-F223-A7688316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BCEB-82E0-FD85-07CA-4350FE8A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0A5C1-0034-F1C2-22D5-A38E0F52C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81581-515A-63E2-F5EE-1F50492CC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E2662-5CCD-7678-215A-831EDF91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19E55-1B3A-E668-A6A1-230CCCF2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7731E-34A8-0A58-6325-277D5664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5C849-EA2A-CE3D-0E48-AE4BA81A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44589-C28C-D8D6-7671-B9F72E29B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9832"/>
            <a:ext cx="10515600" cy="471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64657-59D4-A9F6-EAA2-E8555B9D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07AC-D8A5-5389-7C17-3A18D6D6A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1580-8432-7899-1803-CF28AAA99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swilke.com/dataviz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research-methods/home/info" TargetMode="External"/><Relationship Id="rId4" Type="http://schemas.openxmlformats.org/officeDocument/2006/relationships/hyperlink" Target="https://book.stat420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5B25-3FCC-2F40-589C-1A33E2CA6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0231"/>
            <a:ext cx="9144000" cy="2322847"/>
          </a:xfrm>
        </p:spPr>
        <p:txBody>
          <a:bodyPr>
            <a:normAutofit/>
          </a:bodyPr>
          <a:lstStyle/>
          <a:p>
            <a:r>
              <a:rPr lang="en-US" sz="4000" err="1"/>
              <a:t>Phương</a:t>
            </a:r>
            <a:r>
              <a:rPr lang="en-US" sz="4000"/>
              <a:t> </a:t>
            </a:r>
            <a:r>
              <a:rPr lang="en-US" sz="4000" err="1"/>
              <a:t>pháp</a:t>
            </a:r>
            <a:r>
              <a:rPr lang="en-US" sz="4000"/>
              <a:t> </a:t>
            </a:r>
            <a:r>
              <a:rPr lang="en-US" sz="4000" err="1"/>
              <a:t>nghiên</a:t>
            </a:r>
            <a:r>
              <a:rPr lang="en-US" sz="4000"/>
              <a:t> </a:t>
            </a:r>
            <a:r>
              <a:rPr lang="en-US" sz="4000" err="1"/>
              <a:t>cứu</a:t>
            </a:r>
            <a:br>
              <a:rPr lang="en-US" sz="4000"/>
            </a:br>
            <a:r>
              <a:rPr lang="en-US" sz="4000" err="1"/>
              <a:t>trong</a:t>
            </a:r>
            <a:r>
              <a:rPr lang="en-US" sz="4000"/>
              <a:t> khoa </a:t>
            </a:r>
            <a:r>
              <a:rPr lang="en-US" sz="4000" err="1"/>
              <a:t>học</a:t>
            </a:r>
            <a:r>
              <a:rPr lang="en-US" sz="4000"/>
              <a:t> </a:t>
            </a:r>
            <a:r>
              <a:rPr lang="en-US" sz="4000" err="1"/>
              <a:t>liên</a:t>
            </a:r>
            <a:r>
              <a:rPr lang="en-US" sz="4000"/>
              <a:t> </a:t>
            </a:r>
            <a:r>
              <a:rPr lang="en-US" sz="4000" err="1"/>
              <a:t>ngành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D5EF-9CE0-A9A8-A308-1A1A1189A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4353"/>
            <a:ext cx="9144000" cy="1655762"/>
          </a:xfrm>
        </p:spPr>
        <p:txBody>
          <a:bodyPr/>
          <a:lstStyle/>
          <a:p>
            <a:r>
              <a:rPr lang="en-US" b="1"/>
              <a:t>Nguyễn Bích Ngọc</a:t>
            </a:r>
          </a:p>
          <a:p>
            <a:r>
              <a:rPr lang="en-US"/>
              <a:t>Khoa </a:t>
            </a:r>
            <a:r>
              <a:rPr lang="en-US" err="1"/>
              <a:t>các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ngành</a:t>
            </a:r>
            <a:r>
              <a:rPr lang="en-US"/>
              <a:t>, ĐHQGHN</a:t>
            </a:r>
          </a:p>
        </p:txBody>
      </p:sp>
    </p:spTree>
    <p:extLst>
      <p:ext uri="{BB962C8B-B14F-4D97-AF65-F5344CB8AC3E}">
        <p14:creationId xmlns:p14="http://schemas.microsoft.com/office/powerpoint/2010/main" val="17040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E1F1-32E3-A448-202F-F8E6E747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884D-231A-F95A-6237-203996B02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>
              <a:solidFill>
                <a:srgbClr val="333333"/>
              </a:solidFill>
              <a:effectLst/>
              <a:latin typeface="OpenSans"/>
            </a:endParaRPr>
          </a:p>
          <a:p>
            <a:pPr marL="0" indent="0" algn="l">
              <a:buNone/>
            </a:pPr>
            <a:r>
              <a:rPr lang="en-US" b="0" i="0">
                <a:solidFill>
                  <a:srgbClr val="333333"/>
                </a:solidFill>
                <a:effectLst/>
                <a:latin typeface="OpenSans"/>
              </a:rPr>
              <a:t>Research is 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Sans"/>
              </a:rPr>
              <a:t>systematic inquiry </a:t>
            </a:r>
            <a:r>
              <a:rPr lang="en-US" b="0" i="0">
                <a:solidFill>
                  <a:srgbClr val="333333"/>
                </a:solidFill>
                <a:effectLst/>
                <a:latin typeface="OpenSans"/>
              </a:rPr>
              <a:t>that helps to 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Sans"/>
              </a:rPr>
              <a:t>make sense of the world </a:t>
            </a:r>
            <a:r>
              <a:rPr lang="en-US" b="0" i="0">
                <a:solidFill>
                  <a:srgbClr val="333333"/>
                </a:solidFill>
                <a:effectLst/>
                <a:latin typeface="OpenSans"/>
              </a:rPr>
              <a:t>and that helps to make sensible the debates and interpretations that we have of issues of 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Sans"/>
              </a:rPr>
              <a:t>contemporary significance</a:t>
            </a:r>
            <a:r>
              <a:rPr lang="en-US" b="0" i="0">
                <a:solidFill>
                  <a:srgbClr val="333333"/>
                </a:solidFill>
                <a:effectLst/>
                <a:latin typeface="OpenSans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99035-D0F1-C051-9597-B3C47E41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FC3CF-9B5C-99E0-D42A-72D49B82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4F4B7-C385-52BC-C644-EAD438F74097}"/>
              </a:ext>
            </a:extLst>
          </p:cNvPr>
          <p:cNvSpPr txBox="1"/>
          <p:nvPr/>
        </p:nvSpPr>
        <p:spPr>
          <a:xfrm>
            <a:off x="6930189" y="3429000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Professor Sandra Halperin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36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0D50-69D3-C16D-20EF-2DB1F998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54" y="2661246"/>
            <a:ext cx="4622878" cy="1906170"/>
          </a:xfrm>
        </p:spPr>
        <p:txBody>
          <a:bodyPr>
            <a:normAutofit/>
          </a:bodyPr>
          <a:lstStyle/>
          <a:p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18041-0E0F-2DB8-AAFB-7B67FBAB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83A72-CF88-506B-C5F5-15CFA80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37434-D9BF-D5AE-3578-A5025CE27B3C}"/>
              </a:ext>
            </a:extLst>
          </p:cNvPr>
          <p:cNvSpPr txBox="1"/>
          <p:nvPr/>
        </p:nvSpPr>
        <p:spPr>
          <a:xfrm>
            <a:off x="7944852" y="5908255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Source: https://www.arfreethinkers.org/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59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0D50-69D3-C16D-20EF-2DB1F998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54" y="2661246"/>
            <a:ext cx="4622878" cy="1906170"/>
          </a:xfrm>
        </p:spPr>
        <p:txBody>
          <a:bodyPr>
            <a:normAutofit/>
          </a:bodyPr>
          <a:lstStyle/>
          <a:p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18041-0E0F-2DB8-AAFB-7B67FBAB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83A72-CF88-506B-C5F5-15CFA80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1BE59B-E888-5D1B-1F8F-FFE213E1D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500" y="531086"/>
            <a:ext cx="5603188" cy="54125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737434-D9BF-D5AE-3578-A5025CE27B3C}"/>
              </a:ext>
            </a:extLst>
          </p:cNvPr>
          <p:cNvSpPr txBox="1"/>
          <p:nvPr/>
        </p:nvSpPr>
        <p:spPr>
          <a:xfrm>
            <a:off x="7944852" y="5908255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Source: https://www.arfreethinkers.org/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4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4B44-1907-C187-8551-17BF6280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Thông tin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học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842B-4E5F-CCD0-AE6E-96218E67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454"/>
            <a:ext cx="10515600" cy="48615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: 11/8 (C/T), 12/8 (S/C/T), 13/8 (S/C/T)</a:t>
            </a:r>
          </a:p>
          <a:p>
            <a:pPr>
              <a:lnSpc>
                <a:spcPct val="150000"/>
              </a:lnSpc>
            </a:pP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:</a:t>
            </a:r>
          </a:p>
          <a:p>
            <a:pPr lvl="1">
              <a:lnSpc>
                <a:spcPct val="150000"/>
              </a:lnSpc>
            </a:pPr>
            <a:r>
              <a:rPr lang="en-US"/>
              <a:t>R</a:t>
            </a:r>
          </a:p>
          <a:p>
            <a:pPr lvl="1">
              <a:lnSpc>
                <a:spcPct val="150000"/>
              </a:lnSpc>
            </a:pPr>
            <a:r>
              <a:rPr lang="en-US"/>
              <a:t>Laptop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sẵn</a:t>
            </a:r>
            <a:r>
              <a:rPr lang="en-US"/>
              <a:t> R &amp; RStudio</a:t>
            </a:r>
          </a:p>
          <a:p>
            <a:pPr>
              <a:lnSpc>
                <a:spcPct val="150000"/>
              </a:lnSpc>
            </a:pP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:</a:t>
            </a:r>
          </a:p>
          <a:p>
            <a:pPr lvl="1">
              <a:lnSpc>
                <a:spcPct val="150000"/>
              </a:lnSpc>
            </a:pP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xuyên</a:t>
            </a:r>
            <a:r>
              <a:rPr lang="en-US"/>
              <a:t> 10%</a:t>
            </a:r>
          </a:p>
          <a:p>
            <a:pPr lvl="1">
              <a:lnSpc>
                <a:spcPct val="150000"/>
              </a:lnSpc>
            </a:pP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kỳ</a:t>
            </a:r>
            <a:r>
              <a:rPr lang="en-US"/>
              <a:t> 30%: </a:t>
            </a:r>
            <a:r>
              <a:rPr lang="en-US" err="1"/>
              <a:t>khảo</a:t>
            </a:r>
            <a:r>
              <a:rPr lang="en-US"/>
              <a:t> </a:t>
            </a:r>
            <a:r>
              <a:rPr lang="en-US" err="1"/>
              <a:t>sát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err="1"/>
              <a:t>Cuối</a:t>
            </a:r>
            <a:r>
              <a:rPr lang="en-US"/>
              <a:t> </a:t>
            </a:r>
            <a:r>
              <a:rPr lang="en-US" err="1"/>
              <a:t>kỳ</a:t>
            </a:r>
            <a:r>
              <a:rPr lang="en-US"/>
              <a:t> 60%: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0FCF2-6DCB-0F44-1031-B32D28E4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DC4DD-3B14-C5EA-6490-6EE899B2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42551F8-70A9-DA21-A671-A9146A828327}"/>
              </a:ext>
            </a:extLst>
          </p:cNvPr>
          <p:cNvSpPr/>
          <p:nvPr/>
        </p:nvSpPr>
        <p:spPr>
          <a:xfrm>
            <a:off x="6595872" y="4962144"/>
            <a:ext cx="341376" cy="95032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FF7D6-5DC1-C2A9-A67B-03F6C6935476}"/>
              </a:ext>
            </a:extLst>
          </p:cNvPr>
          <p:cNvSpPr txBox="1"/>
          <p:nvPr/>
        </p:nvSpPr>
        <p:spPr>
          <a:xfrm>
            <a:off x="7315200" y="5252642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18/08</a:t>
            </a: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8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391E-04E3-6667-43EA-A099D0F3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khảo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90A0-933A-4EE4-365A-03FE34B1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err="1"/>
              <a:t>Cẩm</a:t>
            </a:r>
            <a:r>
              <a:rPr lang="en-US"/>
              <a:t> </a:t>
            </a:r>
            <a:r>
              <a:rPr lang="en-US" err="1"/>
              <a:t>nang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: </a:t>
            </a:r>
            <a:r>
              <a:rPr lang="en-US" err="1"/>
              <a:t>từ</a:t>
            </a:r>
            <a:r>
              <a:rPr lang="en-US"/>
              <a:t> ý </a:t>
            </a:r>
            <a:r>
              <a:rPr lang="en-US" err="1"/>
              <a:t>tưởng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bố</a:t>
            </a:r>
            <a:r>
              <a:rPr lang="en-US"/>
              <a:t> – Nguyễn Văn Tuấn (2</a:t>
            </a:r>
            <a:r>
              <a:rPr lang="en-US" baseline="30000"/>
              <a:t>nd</a:t>
            </a:r>
            <a:r>
              <a:rPr lang="en-US"/>
              <a:t> edition, 2020)</a:t>
            </a:r>
          </a:p>
          <a:p>
            <a:pPr>
              <a:lnSpc>
                <a:spcPct val="120000"/>
              </a:lnSpc>
            </a:pPr>
            <a:r>
              <a:rPr lang="en-US" err="1">
                <a:highlight>
                  <a:srgbClr val="FFFF00"/>
                </a:highlight>
              </a:rPr>
              <a:t>Từng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bước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nhập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môn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nghiên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cứu</a:t>
            </a:r>
            <a:r>
              <a:rPr lang="en-US">
                <a:highlight>
                  <a:srgbClr val="FFFF00"/>
                </a:highlight>
              </a:rPr>
              <a:t> khoa </a:t>
            </a:r>
            <a:r>
              <a:rPr lang="en-US" err="1">
                <a:highlight>
                  <a:srgbClr val="FFFF00"/>
                </a:highlight>
              </a:rPr>
              <a:t>học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xã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hội</a:t>
            </a:r>
            <a:r>
              <a:rPr lang="en-US">
                <a:highlight>
                  <a:srgbClr val="FFFF00"/>
                </a:highlight>
              </a:rPr>
              <a:t> – </a:t>
            </a:r>
            <a:r>
              <a:rPr lang="en-US" err="1">
                <a:highlight>
                  <a:srgbClr val="FFFF00"/>
                </a:highlight>
              </a:rPr>
              <a:t>Phạm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Hiệp</a:t>
            </a:r>
            <a:r>
              <a:rPr lang="en-US">
                <a:highlight>
                  <a:srgbClr val="FFFF00"/>
                </a:highlight>
              </a:rPr>
              <a:t> &amp; </a:t>
            </a:r>
            <a:r>
              <a:rPr lang="en-US" err="1">
                <a:highlight>
                  <a:srgbClr val="FFFF00"/>
                </a:highlight>
              </a:rPr>
              <a:t>cộng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sự</a:t>
            </a:r>
            <a:r>
              <a:rPr lang="en-US">
                <a:highlight>
                  <a:srgbClr val="FFFF00"/>
                </a:highlight>
              </a:rPr>
              <a:t> (2022)</a:t>
            </a:r>
          </a:p>
          <a:p>
            <a:pPr>
              <a:lnSpc>
                <a:spcPct val="120000"/>
              </a:lnSpc>
            </a:pPr>
            <a:r>
              <a:rPr lang="en-US">
                <a:effectLst/>
              </a:rPr>
              <a:t>Qualitative research methods: Collecting evidence, crafting analysis, communicating impact -</a:t>
            </a:r>
            <a:r>
              <a:rPr lang="en-US"/>
              <a:t> Tracy, S. J. (2020)</a:t>
            </a:r>
          </a:p>
          <a:p>
            <a:pPr>
              <a:lnSpc>
                <a:spcPct val="120000"/>
              </a:lnSpc>
            </a:pPr>
            <a:r>
              <a:rPr lang="en-US"/>
              <a:t>Fundamentals of data visualization – Claus O. Wilke (</a:t>
            </a:r>
            <a:r>
              <a:rPr lang="en-US">
                <a:hlinkClick r:id="rId3"/>
              </a:rPr>
              <a:t>https://clauswilke.com/dataviz/index.html</a:t>
            </a:r>
            <a:r>
              <a:rPr lang="en-US"/>
              <a:t>)</a:t>
            </a:r>
          </a:p>
          <a:p>
            <a:pPr>
              <a:lnSpc>
                <a:spcPct val="120000"/>
              </a:lnSpc>
            </a:pPr>
            <a:r>
              <a:rPr lang="en-US"/>
              <a:t>Applied statistics with R – David </a:t>
            </a:r>
            <a:r>
              <a:rPr lang="en-US" err="1"/>
              <a:t>Dalpiaz</a:t>
            </a:r>
            <a:r>
              <a:rPr lang="en-US"/>
              <a:t> (</a:t>
            </a:r>
            <a:r>
              <a:rPr lang="en-US">
                <a:hlinkClick r:id="rId4"/>
              </a:rPr>
              <a:t>https://book.stat420.org/</a:t>
            </a:r>
            <a:r>
              <a:rPr lang="en-US"/>
              <a:t>)</a:t>
            </a:r>
          </a:p>
          <a:p>
            <a:pPr>
              <a:lnSpc>
                <a:spcPct val="120000"/>
              </a:lnSpc>
            </a:pPr>
            <a:r>
              <a:rPr lang="en-US">
                <a:highlight>
                  <a:srgbClr val="FFFF00"/>
                </a:highlight>
              </a:rPr>
              <a:t>The Scientist’s Guide to Writing: How to Write More Easily and Effectively throughout Your Scientific Career – Stephen B. Heard (2</a:t>
            </a:r>
            <a:r>
              <a:rPr lang="en-US" baseline="30000">
                <a:highlight>
                  <a:srgbClr val="FFFF00"/>
                </a:highlight>
              </a:rPr>
              <a:t>nd</a:t>
            </a:r>
            <a:r>
              <a:rPr lang="en-US">
                <a:highlight>
                  <a:srgbClr val="FFFF00"/>
                </a:highlight>
              </a:rPr>
              <a:t> 2022)</a:t>
            </a:r>
          </a:p>
          <a:p>
            <a:pPr>
              <a:lnSpc>
                <a:spcPct val="120000"/>
              </a:lnSpc>
            </a:pPr>
            <a:r>
              <a:rPr lang="en-US">
                <a:highlight>
                  <a:srgbClr val="FFFF00"/>
                </a:highlight>
              </a:rPr>
              <a:t>Understanding research methods – Coursera (</a:t>
            </a:r>
            <a:r>
              <a:rPr lang="en-US">
                <a:highlight>
                  <a:srgbClr val="FFFF00"/>
                </a:highlight>
                <a:hlinkClick r:id="rId5"/>
              </a:rPr>
              <a:t>https://www.coursera.org/learn/research-methods/home/info</a:t>
            </a:r>
            <a:r>
              <a:rPr lang="en-US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3C725-E31E-1E73-4F50-F1862C10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6FB47-7914-0404-07A4-9ADB0133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5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EADD-31AF-2F81-32AA-BAF6ABA5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62" y="2627440"/>
            <a:ext cx="3605463" cy="950328"/>
          </a:xfrm>
        </p:spPr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52CD-3C9D-4927-5703-C18045D1F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67" y="503406"/>
            <a:ext cx="4831933" cy="56123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err="1"/>
              <a:t>Giới</a:t>
            </a:r>
            <a:r>
              <a:rPr lang="en-US" sz="2400"/>
              <a:t> </a:t>
            </a:r>
            <a:r>
              <a:rPr lang="en-US" sz="2400" err="1"/>
              <a:t>thiệu</a:t>
            </a:r>
            <a:r>
              <a:rPr lang="en-US" sz="2400"/>
              <a:t> </a:t>
            </a:r>
            <a:r>
              <a:rPr lang="en-US" sz="2400" err="1"/>
              <a:t>chung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 err="1"/>
              <a:t>Vấn</a:t>
            </a:r>
            <a:r>
              <a:rPr lang="en-US" sz="2400"/>
              <a:t> </a:t>
            </a:r>
            <a:r>
              <a:rPr lang="en-US" sz="2400" err="1"/>
              <a:t>đề</a:t>
            </a:r>
            <a:r>
              <a:rPr lang="en-US" sz="2400"/>
              <a:t> </a:t>
            </a:r>
            <a:r>
              <a:rPr lang="en-US" sz="2400" err="1"/>
              <a:t>nghiên</a:t>
            </a:r>
            <a:r>
              <a:rPr lang="en-US" sz="2400"/>
              <a:t> </a:t>
            </a:r>
            <a:r>
              <a:rPr lang="en-US" sz="2400" err="1"/>
              <a:t>cứu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 err="1"/>
              <a:t>Tổng</a:t>
            </a:r>
            <a:r>
              <a:rPr lang="en-US" sz="2400"/>
              <a:t> </a:t>
            </a:r>
            <a:r>
              <a:rPr lang="en-US" sz="2400" err="1"/>
              <a:t>quan</a:t>
            </a:r>
            <a:r>
              <a:rPr lang="en-US" sz="2400"/>
              <a:t> </a:t>
            </a:r>
            <a:r>
              <a:rPr lang="en-US" sz="2400" err="1"/>
              <a:t>tài</a:t>
            </a:r>
            <a:r>
              <a:rPr lang="en-US" sz="2400"/>
              <a:t> </a:t>
            </a:r>
            <a:r>
              <a:rPr lang="en-US" sz="2400" err="1"/>
              <a:t>liệu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 err="1"/>
              <a:t>Thiết</a:t>
            </a:r>
            <a:r>
              <a:rPr lang="en-US" sz="2400"/>
              <a:t> </a:t>
            </a:r>
            <a:r>
              <a:rPr lang="en-US" sz="2400" err="1"/>
              <a:t>kế</a:t>
            </a:r>
            <a:r>
              <a:rPr lang="en-US" sz="2400"/>
              <a:t> </a:t>
            </a:r>
            <a:r>
              <a:rPr lang="en-US" sz="2400" err="1"/>
              <a:t>nghiên</a:t>
            </a:r>
            <a:r>
              <a:rPr lang="en-US" sz="2400"/>
              <a:t> </a:t>
            </a:r>
            <a:r>
              <a:rPr lang="en-US" sz="2400" err="1"/>
              <a:t>cứu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/>
              <a:t>Thu </a:t>
            </a:r>
            <a:r>
              <a:rPr lang="en-US" sz="2400" err="1"/>
              <a:t>thập</a:t>
            </a:r>
            <a:r>
              <a:rPr lang="en-US" sz="2400"/>
              <a:t> </a:t>
            </a:r>
            <a:r>
              <a:rPr lang="en-US" sz="2400" err="1"/>
              <a:t>dữ</a:t>
            </a:r>
            <a:r>
              <a:rPr lang="en-US" sz="2400"/>
              <a:t> </a:t>
            </a:r>
            <a:r>
              <a:rPr lang="en-US" sz="2400" err="1"/>
              <a:t>liệu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 err="1"/>
              <a:t>Phương</a:t>
            </a:r>
            <a:r>
              <a:rPr lang="en-US" sz="2400"/>
              <a:t> </a:t>
            </a:r>
            <a:r>
              <a:rPr lang="en-US" sz="2400" err="1"/>
              <a:t>pháp</a:t>
            </a:r>
            <a:r>
              <a:rPr lang="en-US" sz="2400"/>
              <a:t> </a:t>
            </a:r>
            <a:r>
              <a:rPr lang="en-US" sz="2400" err="1"/>
              <a:t>định</a:t>
            </a:r>
            <a:r>
              <a:rPr lang="en-US" sz="2400"/>
              <a:t> </a:t>
            </a:r>
            <a:r>
              <a:rPr lang="en-US" sz="2400" err="1"/>
              <a:t>lượng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 err="1"/>
              <a:t>Phương</a:t>
            </a:r>
            <a:r>
              <a:rPr lang="en-US" sz="2400"/>
              <a:t> </a:t>
            </a:r>
            <a:r>
              <a:rPr lang="en-US" sz="2400" err="1"/>
              <a:t>pháp</a:t>
            </a:r>
            <a:r>
              <a:rPr lang="en-US" sz="2400"/>
              <a:t> </a:t>
            </a:r>
            <a:r>
              <a:rPr lang="en-US" sz="2400" err="1"/>
              <a:t>định</a:t>
            </a:r>
            <a:r>
              <a:rPr lang="en-US" sz="2400"/>
              <a:t> </a:t>
            </a:r>
            <a:r>
              <a:rPr lang="en-US" sz="2400" err="1"/>
              <a:t>tính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 err="1"/>
              <a:t>Công</a:t>
            </a:r>
            <a:r>
              <a:rPr lang="en-US" sz="2400"/>
              <a:t> </a:t>
            </a:r>
            <a:r>
              <a:rPr lang="en-US" sz="2400" err="1"/>
              <a:t>bố</a:t>
            </a:r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3976D-3E67-BD2F-E945-8F3EFED5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D2109-041B-6AF7-2D2A-BE99F7DD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9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75B957-026E-1245-F545-C5220A35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chung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757F80-9189-CAC2-7D44-82254AEEB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00B28-152B-D013-4913-4546078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03042-6E74-9CF0-48B8-101B2691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1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ACE1-667C-97B6-845D-E8FDE4FE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Khoa </a:t>
            </a:r>
            <a:r>
              <a:rPr lang="en-US" err="1"/>
              <a:t>học</a:t>
            </a:r>
            <a:r>
              <a:rPr lang="en-US"/>
              <a:t>?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EDD06-3EE6-92AC-A987-F59CD30A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EF30A-42F2-3C8E-EA3A-5B27573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5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ACE1-667C-97B6-845D-E8FDE4FE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Khoa </a:t>
            </a:r>
            <a:r>
              <a:rPr lang="en-US" err="1"/>
              <a:t>học</a:t>
            </a:r>
            <a:r>
              <a:rPr lang="en-US"/>
              <a:t>?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EDD06-3EE6-92AC-A987-F59CD30A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EF30A-42F2-3C8E-EA3A-5B27573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3DDD3-F2FB-C4CC-8D24-5720199B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42" y="1137485"/>
            <a:ext cx="10926958" cy="32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7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ACE1-667C-97B6-845D-E8FDE4FE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Khoa </a:t>
            </a:r>
            <a:r>
              <a:rPr lang="en-US" err="1"/>
              <a:t>học</a:t>
            </a:r>
            <a:r>
              <a:rPr lang="en-US"/>
              <a:t>?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EDD06-3EE6-92AC-A987-F59CD30A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EF30A-42F2-3C8E-EA3A-5B27573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3DDD3-F2FB-C4CC-8D24-5720199B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42" y="1137485"/>
            <a:ext cx="10926958" cy="32037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880A2E-DD83-7899-A570-2F69FD46D30B}"/>
                  </a:ext>
                </a:extLst>
              </p14:cNvPr>
              <p14:cNvContentPartPr/>
              <p14:nvPr/>
            </p14:nvContentPartPr>
            <p14:xfrm>
              <a:off x="9982200" y="3719854"/>
              <a:ext cx="841320" cy="100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880A2E-DD83-7899-A570-2F69FD46D3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28200" y="3611854"/>
                <a:ext cx="9489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CB0D8F7-F995-52D3-A94D-43B26D817753}"/>
                  </a:ext>
                </a:extLst>
              </p14:cNvPr>
              <p14:cNvContentPartPr/>
              <p14:nvPr/>
            </p14:nvContentPartPr>
            <p14:xfrm>
              <a:off x="993246" y="4056972"/>
              <a:ext cx="1150920" cy="147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CB0D8F7-F995-52D3-A94D-43B26D8177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9229" y="3948972"/>
                <a:ext cx="1258594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E92694-8BB6-E272-52B6-E193A2CFD07C}"/>
                  </a:ext>
                </a:extLst>
              </p14:cNvPr>
              <p14:cNvContentPartPr/>
              <p14:nvPr/>
            </p14:nvContentPartPr>
            <p14:xfrm>
              <a:off x="2261886" y="3655787"/>
              <a:ext cx="1923480" cy="194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E92694-8BB6-E272-52B6-E193A2CFD0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07886" y="3547787"/>
                <a:ext cx="20311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F38C623-46CF-7699-9E1A-FFF0D33C9689}"/>
                  </a:ext>
                </a:extLst>
              </p14:cNvPr>
              <p14:cNvContentPartPr/>
              <p14:nvPr/>
            </p14:nvContentPartPr>
            <p14:xfrm>
              <a:off x="1845366" y="4104707"/>
              <a:ext cx="1868040" cy="132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F38C623-46CF-7699-9E1A-FFF0D33C968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91356" y="3996707"/>
                <a:ext cx="1975701" cy="3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93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E1F1-32E3-A448-202F-F8E6E747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?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99035-D0F1-C051-9597-B3C47E41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FC3CF-9B5C-99E0-D42A-72D49B82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7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515</Words>
  <Application>Microsoft Office PowerPoint</Application>
  <PresentationFormat>Widescreen</PresentationFormat>
  <Paragraphs>79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OpenSans</vt:lpstr>
      <vt:lpstr>Office Theme</vt:lpstr>
      <vt:lpstr>Phương pháp nghiên cứu trong khoa học liên ngành</vt:lpstr>
      <vt:lpstr>Thông tin lớp học</vt:lpstr>
      <vt:lpstr>Tài liệu tham khảo</vt:lpstr>
      <vt:lpstr>Nội dung</vt:lpstr>
      <vt:lpstr>Giới thiệu chung</vt:lpstr>
      <vt:lpstr>Khoa học?</vt:lpstr>
      <vt:lpstr>Khoa học?</vt:lpstr>
      <vt:lpstr>Khoa học?</vt:lpstr>
      <vt:lpstr>Nghiên cứu khoa học?</vt:lpstr>
      <vt:lpstr>Nghiên cứu khoa học?</vt:lpstr>
      <vt:lpstr>Phương pháp nghiên cứu?</vt:lpstr>
      <vt:lpstr>Phương pháp nghiên cứu?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Research Methods in  Climate Change and Sustainability Science</dc:title>
  <dc:creator>Nguyen Bich Ngoc</dc:creator>
  <cp:lastModifiedBy>Nguyen Bich Ngoc</cp:lastModifiedBy>
  <cp:revision>1</cp:revision>
  <dcterms:created xsi:type="dcterms:W3CDTF">2023-04-21T10:17:18Z</dcterms:created>
  <dcterms:modified xsi:type="dcterms:W3CDTF">2023-08-13T02:59:20Z</dcterms:modified>
</cp:coreProperties>
</file>