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54" r:id="rId3"/>
    <p:sldId id="373" r:id="rId4"/>
    <p:sldId id="369" r:id="rId5"/>
    <p:sldId id="282" r:id="rId6"/>
    <p:sldId id="376" r:id="rId7"/>
    <p:sldId id="371" r:id="rId8"/>
    <p:sldId id="292" r:id="rId9"/>
    <p:sldId id="380" r:id="rId10"/>
    <p:sldId id="379" r:id="rId11"/>
    <p:sldId id="279" r:id="rId12"/>
    <p:sldId id="293" r:id="rId13"/>
    <p:sldId id="3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DB"/>
    <a:srgbClr val="98CFD9"/>
    <a:srgbClr val="D6E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ch Ngoc" userId="66b5d03f9f54eb73" providerId="LiveId" clId="{36CA6F4A-8F56-4CC8-B151-5E1E06D6E6C7}"/>
    <pc:docChg chg="delSld">
      <pc:chgData name="Nguyen Bich Ngoc" userId="66b5d03f9f54eb73" providerId="LiveId" clId="{36CA6F4A-8F56-4CC8-B151-5E1E06D6E6C7}" dt="2023-08-13T08:28:36.714" v="1" actId="47"/>
      <pc:docMkLst>
        <pc:docMk/>
      </pc:docMkLst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560413504" sldId="270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485612632" sldId="271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642825771" sldId="274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901646594" sldId="275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477803347" sldId="276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459604103" sldId="280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681687313" sldId="281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4015855836" sldId="284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12045656" sldId="285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163594219" sldId="286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5976597" sldId="288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046700023" sldId="289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506146526" sldId="290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270167952" sldId="294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655408705" sldId="295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830156653" sldId="296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4266552164" sldId="297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669620625" sldId="298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158409822" sldId="299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172452502" sldId="301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06332913" sldId="304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007911028" sldId="305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534939948" sldId="306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810595345" sldId="308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126655750" sldId="309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568888586" sldId="310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72552892" sldId="312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323755417" sldId="314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111273327" sldId="315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246351052" sldId="316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759493372" sldId="317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164897895" sldId="318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4151133503" sldId="319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7694134" sldId="320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953610978" sldId="321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745969249" sldId="322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148254006" sldId="323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4144389325" sldId="324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1576411854" sldId="325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925334728" sldId="327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612906613" sldId="328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976741112" sldId="329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978524558" sldId="332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512936425" sldId="333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4061589167" sldId="334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769477982" sldId="335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950139512" sldId="336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4155606228" sldId="353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2399609680" sldId="357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1349840081" sldId="358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1195130287" sldId="360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243704747" sldId="361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672091385" sldId="362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1882472627" sldId="363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3266732750" sldId="364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1282663414" sldId="365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1477200586" sldId="366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1785570272" sldId="367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2014836540" sldId="368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022929617" sldId="370"/>
        </pc:sldMkLst>
      </pc:sldChg>
      <pc:sldChg chg="del">
        <pc:chgData name="Nguyen Bich Ngoc" userId="66b5d03f9f54eb73" providerId="LiveId" clId="{36CA6F4A-8F56-4CC8-B151-5E1E06D6E6C7}" dt="2023-08-13T02:55:11.464" v="0" actId="47"/>
        <pc:sldMkLst>
          <pc:docMk/>
          <pc:sldMk cId="2826402824" sldId="372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847354821" sldId="377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3617370929" sldId="381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524217036" sldId="383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460199637" sldId="384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460271629" sldId="385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317109832" sldId="386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181049690" sldId="387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251260481" sldId="389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718977137" sldId="390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709022037" sldId="391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531440266" sldId="392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117369417" sldId="393"/>
        </pc:sldMkLst>
      </pc:sldChg>
      <pc:sldChg chg="del">
        <pc:chgData name="Nguyen Bich Ngoc" userId="66b5d03f9f54eb73" providerId="LiveId" clId="{36CA6F4A-8F56-4CC8-B151-5E1E06D6E6C7}" dt="2023-08-13T08:28:36.714" v="1" actId="47"/>
        <pc:sldMkLst>
          <pc:docMk/>
          <pc:sldMk cId="2688920666" sldId="39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6303B-03AF-4411-A456-95A906C6638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BE1D8CE-6A8A-4D4D-A2C7-ED2D5FB2B010}">
      <dgm:prSet phldrT="[Text]"/>
      <dgm:spPr/>
      <dgm:t>
        <a:bodyPr/>
        <a:lstStyle/>
        <a:p>
          <a:r>
            <a:rPr lang="en-US" err="1"/>
            <a:t>Định</a:t>
          </a:r>
          <a:r>
            <a:rPr lang="en-US"/>
            <a:t> </a:t>
          </a:r>
          <a:r>
            <a:rPr lang="en-US" err="1"/>
            <a:t>lượng</a:t>
          </a:r>
          <a:endParaRPr lang="en-GB"/>
        </a:p>
      </dgm:t>
    </dgm:pt>
    <dgm:pt modelId="{06759F8D-6351-4A48-AB14-BFF4F0A7DB97}" type="parTrans" cxnId="{D1CFA6B0-2457-4BF5-9D09-C5D338ADCD8E}">
      <dgm:prSet/>
      <dgm:spPr/>
      <dgm:t>
        <a:bodyPr/>
        <a:lstStyle/>
        <a:p>
          <a:endParaRPr lang="en-GB"/>
        </a:p>
      </dgm:t>
    </dgm:pt>
    <dgm:pt modelId="{FB81864C-E812-4364-9CB4-4B7875AE1C0D}" type="sibTrans" cxnId="{D1CFA6B0-2457-4BF5-9D09-C5D338ADCD8E}">
      <dgm:prSet/>
      <dgm:spPr/>
      <dgm:t>
        <a:bodyPr/>
        <a:lstStyle/>
        <a:p>
          <a:endParaRPr lang="en-GB"/>
        </a:p>
      </dgm:t>
    </dgm:pt>
    <dgm:pt modelId="{C6CE4E7E-BAC9-453E-833E-4400FC593366}">
      <dgm:prSet phldrT="[Text]" custT="1"/>
      <dgm:spPr/>
      <dgm:t>
        <a:bodyPr/>
        <a:lstStyle/>
        <a:p>
          <a:r>
            <a:rPr lang="en-US" sz="2400" err="1"/>
            <a:t>Thực</a:t>
          </a:r>
          <a:r>
            <a:rPr lang="en-US" sz="2400"/>
            <a:t> </a:t>
          </a:r>
          <a:r>
            <a:rPr lang="en-US" sz="2400" err="1"/>
            <a:t>nghiệm</a:t>
          </a:r>
          <a:endParaRPr lang="en-GB" sz="2400"/>
        </a:p>
      </dgm:t>
    </dgm:pt>
    <dgm:pt modelId="{AC646F09-BFEB-4B07-A31F-523C2AFF74B2}" type="parTrans" cxnId="{DDC10F85-0C22-4312-B67B-B93034521A91}">
      <dgm:prSet/>
      <dgm:spPr/>
      <dgm:t>
        <a:bodyPr/>
        <a:lstStyle/>
        <a:p>
          <a:endParaRPr lang="en-GB"/>
        </a:p>
      </dgm:t>
    </dgm:pt>
    <dgm:pt modelId="{93F6B3FB-B539-49C7-BF31-843AA3F1E14E}" type="sibTrans" cxnId="{DDC10F85-0C22-4312-B67B-B93034521A91}">
      <dgm:prSet/>
      <dgm:spPr/>
      <dgm:t>
        <a:bodyPr/>
        <a:lstStyle/>
        <a:p>
          <a:endParaRPr lang="en-GB"/>
        </a:p>
      </dgm:t>
    </dgm:pt>
    <dgm:pt modelId="{3DBD17F0-FDAE-4D9C-89FE-337439FD12B3}">
      <dgm:prSet phldrT="[Text]"/>
      <dgm:spPr/>
      <dgm:t>
        <a:bodyPr/>
        <a:lstStyle/>
        <a:p>
          <a:r>
            <a:rPr lang="en-US" err="1"/>
            <a:t>Định</a:t>
          </a:r>
          <a:r>
            <a:rPr lang="en-US"/>
            <a:t> </a:t>
          </a:r>
          <a:r>
            <a:rPr lang="en-US" err="1"/>
            <a:t>tính</a:t>
          </a:r>
          <a:endParaRPr lang="en-GB"/>
        </a:p>
      </dgm:t>
    </dgm:pt>
    <dgm:pt modelId="{068249E7-91B4-4AC1-B031-FEA3076712E2}" type="parTrans" cxnId="{6A45071C-D968-4170-B54D-B32677F3D530}">
      <dgm:prSet/>
      <dgm:spPr/>
      <dgm:t>
        <a:bodyPr/>
        <a:lstStyle/>
        <a:p>
          <a:endParaRPr lang="en-GB"/>
        </a:p>
      </dgm:t>
    </dgm:pt>
    <dgm:pt modelId="{4EE9C450-072F-4A19-8B89-C534D903F7E6}" type="sibTrans" cxnId="{6A45071C-D968-4170-B54D-B32677F3D530}">
      <dgm:prSet/>
      <dgm:spPr/>
      <dgm:t>
        <a:bodyPr/>
        <a:lstStyle/>
        <a:p>
          <a:endParaRPr lang="en-GB"/>
        </a:p>
      </dgm:t>
    </dgm:pt>
    <dgm:pt modelId="{2291BA2D-0181-4042-8B76-47A3297F4482}">
      <dgm:prSet phldrT="[Text]" custT="1"/>
      <dgm:spPr/>
      <dgm:t>
        <a:bodyPr/>
        <a:lstStyle/>
        <a:p>
          <a:r>
            <a:rPr lang="en-US" sz="2400"/>
            <a:t>Quan </a:t>
          </a:r>
          <a:r>
            <a:rPr lang="en-US" sz="2400" err="1"/>
            <a:t>sát</a:t>
          </a:r>
          <a:r>
            <a:rPr lang="en-US" sz="2400"/>
            <a:t> </a:t>
          </a:r>
          <a:r>
            <a:rPr lang="en-US" sz="2400" err="1"/>
            <a:t>khách</a:t>
          </a:r>
          <a:r>
            <a:rPr lang="en-US" sz="2400"/>
            <a:t> </a:t>
          </a:r>
          <a:r>
            <a:rPr lang="en-US" sz="2400" err="1"/>
            <a:t>thể</a:t>
          </a:r>
          <a:endParaRPr lang="en-GB" sz="2400"/>
        </a:p>
      </dgm:t>
    </dgm:pt>
    <dgm:pt modelId="{D0D19B86-414C-4C28-A132-8957659502A0}" type="parTrans" cxnId="{A6B96C1D-8AA5-46F7-BBE6-1124546BFD60}">
      <dgm:prSet/>
      <dgm:spPr/>
      <dgm:t>
        <a:bodyPr/>
        <a:lstStyle/>
        <a:p>
          <a:endParaRPr lang="en-GB"/>
        </a:p>
      </dgm:t>
    </dgm:pt>
    <dgm:pt modelId="{571EBCDD-6726-4C81-9BC3-23CFB5C0E993}" type="sibTrans" cxnId="{A6B96C1D-8AA5-46F7-BBE6-1124546BFD60}">
      <dgm:prSet/>
      <dgm:spPr/>
      <dgm:t>
        <a:bodyPr/>
        <a:lstStyle/>
        <a:p>
          <a:endParaRPr lang="en-GB"/>
        </a:p>
      </dgm:t>
    </dgm:pt>
    <dgm:pt modelId="{BFCA1675-F0F7-49E9-B40D-B8DD53FFF60A}">
      <dgm:prSet phldrT="[Text]"/>
      <dgm:spPr/>
      <dgm:t>
        <a:bodyPr/>
        <a:lstStyle/>
        <a:p>
          <a:r>
            <a:rPr lang="en-US" err="1"/>
            <a:t>Hỗn</a:t>
          </a:r>
          <a:r>
            <a:rPr lang="en-US"/>
            <a:t> </a:t>
          </a:r>
          <a:r>
            <a:rPr lang="en-US" err="1"/>
            <a:t>hợp</a:t>
          </a:r>
          <a:endParaRPr lang="en-GB"/>
        </a:p>
      </dgm:t>
    </dgm:pt>
    <dgm:pt modelId="{5F965A46-F35A-422E-B5FF-A47C1B14BB30}" type="parTrans" cxnId="{10F8CBB5-E00C-4F42-970E-F39455E6F00E}">
      <dgm:prSet/>
      <dgm:spPr/>
      <dgm:t>
        <a:bodyPr/>
        <a:lstStyle/>
        <a:p>
          <a:endParaRPr lang="en-GB"/>
        </a:p>
      </dgm:t>
    </dgm:pt>
    <dgm:pt modelId="{B53C5EF6-7FAF-495A-BB8E-2DD8B6CFDBF4}" type="sibTrans" cxnId="{10F8CBB5-E00C-4F42-970E-F39455E6F00E}">
      <dgm:prSet/>
      <dgm:spPr/>
      <dgm:t>
        <a:bodyPr/>
        <a:lstStyle/>
        <a:p>
          <a:endParaRPr lang="en-GB"/>
        </a:p>
      </dgm:t>
    </dgm:pt>
    <dgm:pt modelId="{B3A31475-2A1F-4535-86E8-A3035881A6C7}">
      <dgm:prSet phldrT="[Text]" custT="1"/>
      <dgm:spPr/>
      <dgm:t>
        <a:bodyPr/>
        <a:lstStyle/>
        <a:p>
          <a:endParaRPr lang="en-GB" sz="2400"/>
        </a:p>
      </dgm:t>
    </dgm:pt>
    <dgm:pt modelId="{997359C6-FF3A-42BC-9359-A28F18EE03EB}" type="parTrans" cxnId="{1A43F1D8-5F26-47F7-B2D3-22D8907B545A}">
      <dgm:prSet/>
      <dgm:spPr/>
      <dgm:t>
        <a:bodyPr/>
        <a:lstStyle/>
        <a:p>
          <a:endParaRPr lang="en-GB"/>
        </a:p>
      </dgm:t>
    </dgm:pt>
    <dgm:pt modelId="{3D14243C-964F-4486-8BA9-6AB1CA25C276}" type="sibTrans" cxnId="{1A43F1D8-5F26-47F7-B2D3-22D8907B545A}">
      <dgm:prSet/>
      <dgm:spPr/>
      <dgm:t>
        <a:bodyPr/>
        <a:lstStyle/>
        <a:p>
          <a:endParaRPr lang="en-GB"/>
        </a:p>
      </dgm:t>
    </dgm:pt>
    <dgm:pt modelId="{144BFAA3-4B7F-402E-A443-62B1DA4844FA}">
      <dgm:prSet phldrT="[Text]" custT="1"/>
      <dgm:spPr/>
      <dgm:t>
        <a:bodyPr/>
        <a:lstStyle/>
        <a:p>
          <a:r>
            <a:rPr lang="en-US" sz="2400" err="1"/>
            <a:t>Bảng</a:t>
          </a:r>
          <a:r>
            <a:rPr lang="en-US" sz="2400"/>
            <a:t> </a:t>
          </a:r>
          <a:r>
            <a:rPr lang="en-US" sz="2400" err="1"/>
            <a:t>hỏi</a:t>
          </a:r>
          <a:r>
            <a:rPr lang="en-US" sz="2400"/>
            <a:t> + </a:t>
          </a:r>
          <a:r>
            <a:rPr lang="en-US" sz="2400" err="1"/>
            <a:t>phỏng</a:t>
          </a:r>
          <a:r>
            <a:rPr lang="en-US" sz="2400"/>
            <a:t> </a:t>
          </a:r>
          <a:r>
            <a:rPr lang="en-US" sz="2400" err="1"/>
            <a:t>vấn</a:t>
          </a:r>
          <a:r>
            <a:rPr lang="en-US" sz="2400"/>
            <a:t> </a:t>
          </a:r>
          <a:r>
            <a:rPr lang="en-US" sz="2400" err="1"/>
            <a:t>sâu</a:t>
          </a:r>
          <a:endParaRPr lang="en-GB" sz="2400"/>
        </a:p>
      </dgm:t>
    </dgm:pt>
    <dgm:pt modelId="{494C1E23-8574-4481-AA58-ED0B8623C2CB}" type="parTrans" cxnId="{88920AB6-A2A6-4AFA-96C1-5219EDD1F1E3}">
      <dgm:prSet/>
      <dgm:spPr/>
      <dgm:t>
        <a:bodyPr/>
        <a:lstStyle/>
        <a:p>
          <a:endParaRPr lang="en-GB"/>
        </a:p>
      </dgm:t>
    </dgm:pt>
    <dgm:pt modelId="{63461B3C-9CCA-4B57-BFBB-09518CA2E930}" type="sibTrans" cxnId="{88920AB6-A2A6-4AFA-96C1-5219EDD1F1E3}">
      <dgm:prSet/>
      <dgm:spPr/>
      <dgm:t>
        <a:bodyPr/>
        <a:lstStyle/>
        <a:p>
          <a:endParaRPr lang="en-GB"/>
        </a:p>
      </dgm:t>
    </dgm:pt>
    <dgm:pt modelId="{A085C4C1-2D14-4746-86D3-4D05739D14A6}">
      <dgm:prSet phldrT="[Text]" custT="1"/>
      <dgm:spPr/>
      <dgm:t>
        <a:bodyPr/>
        <a:lstStyle/>
        <a:p>
          <a:r>
            <a:rPr lang="en-US" sz="2400"/>
            <a:t>Thu </a:t>
          </a:r>
          <a:r>
            <a:rPr lang="en-US" sz="2400" err="1"/>
            <a:t>thập</a:t>
          </a:r>
          <a:r>
            <a:rPr lang="en-US" sz="2400"/>
            <a:t> </a:t>
          </a:r>
          <a:r>
            <a:rPr lang="en-US" sz="2400" err="1"/>
            <a:t>dữ</a:t>
          </a:r>
          <a:r>
            <a:rPr lang="en-US" sz="2400"/>
            <a:t> </a:t>
          </a:r>
          <a:r>
            <a:rPr lang="en-US" sz="2400" err="1"/>
            <a:t>liệu</a:t>
          </a:r>
          <a:r>
            <a:rPr lang="en-US" sz="2400"/>
            <a:t> </a:t>
          </a:r>
          <a:r>
            <a:rPr lang="en-US" sz="2400" err="1"/>
            <a:t>hiện</a:t>
          </a:r>
          <a:r>
            <a:rPr lang="en-US" sz="2400"/>
            <a:t> </a:t>
          </a:r>
          <a:r>
            <a:rPr lang="en-US" sz="2400" err="1"/>
            <a:t>trường</a:t>
          </a:r>
          <a:endParaRPr lang="en-GB" sz="2400"/>
        </a:p>
      </dgm:t>
    </dgm:pt>
    <dgm:pt modelId="{B9E31BBE-DAA8-41FF-BD1A-AD99C8C6778E}" type="parTrans" cxnId="{DAF10ACB-A4AA-4EB0-BE13-F9D84B9A6E96}">
      <dgm:prSet/>
      <dgm:spPr/>
      <dgm:t>
        <a:bodyPr/>
        <a:lstStyle/>
        <a:p>
          <a:endParaRPr lang="en-GB"/>
        </a:p>
      </dgm:t>
    </dgm:pt>
    <dgm:pt modelId="{294E1B0E-F45A-499E-9386-597FD6215EEC}" type="sibTrans" cxnId="{DAF10ACB-A4AA-4EB0-BE13-F9D84B9A6E96}">
      <dgm:prSet/>
      <dgm:spPr/>
      <dgm:t>
        <a:bodyPr/>
        <a:lstStyle/>
        <a:p>
          <a:endParaRPr lang="en-GB"/>
        </a:p>
      </dgm:t>
    </dgm:pt>
    <dgm:pt modelId="{D1D1B2E0-6A32-48B8-A0CD-0644A0288D41}">
      <dgm:prSet phldrT="[Text]" custT="1"/>
      <dgm:spPr/>
      <dgm:t>
        <a:bodyPr/>
        <a:lstStyle/>
        <a:p>
          <a:r>
            <a:rPr lang="en-US" sz="2400" err="1"/>
            <a:t>Phỏng</a:t>
          </a:r>
          <a:r>
            <a:rPr lang="en-US" sz="2400"/>
            <a:t> </a:t>
          </a:r>
          <a:r>
            <a:rPr lang="en-US" sz="2400" err="1"/>
            <a:t>vấn</a:t>
          </a:r>
          <a:r>
            <a:rPr lang="en-US" sz="2400"/>
            <a:t> </a:t>
          </a:r>
          <a:r>
            <a:rPr lang="en-US" sz="2400" err="1"/>
            <a:t>sâu</a:t>
          </a:r>
          <a:endParaRPr lang="en-GB" sz="2400"/>
        </a:p>
      </dgm:t>
    </dgm:pt>
    <dgm:pt modelId="{A5637152-4EA7-4542-A34B-525CFFCA05B1}" type="parTrans" cxnId="{AB6EC733-F9C4-4C60-9703-84A286F08C52}">
      <dgm:prSet/>
      <dgm:spPr/>
      <dgm:t>
        <a:bodyPr/>
        <a:lstStyle/>
        <a:p>
          <a:endParaRPr lang="en-GB"/>
        </a:p>
      </dgm:t>
    </dgm:pt>
    <dgm:pt modelId="{58665EC5-664D-4914-8A04-0FE970002B99}" type="sibTrans" cxnId="{AB6EC733-F9C4-4C60-9703-84A286F08C52}">
      <dgm:prSet/>
      <dgm:spPr/>
      <dgm:t>
        <a:bodyPr/>
        <a:lstStyle/>
        <a:p>
          <a:endParaRPr lang="en-GB"/>
        </a:p>
      </dgm:t>
    </dgm:pt>
    <dgm:pt modelId="{D6EB1124-3229-4E49-A11A-D5D445BC3A36}">
      <dgm:prSet phldrT="[Text]" custT="1"/>
      <dgm:spPr/>
      <dgm:t>
        <a:bodyPr/>
        <a:lstStyle/>
        <a:p>
          <a:r>
            <a:rPr lang="en-US" sz="2400" err="1"/>
            <a:t>Nghiên</a:t>
          </a:r>
          <a:r>
            <a:rPr lang="en-US" sz="2400"/>
            <a:t> </a:t>
          </a:r>
          <a:r>
            <a:rPr lang="en-US" sz="2400" err="1"/>
            <a:t>cứu</a:t>
          </a:r>
          <a:r>
            <a:rPr lang="en-US" sz="2400"/>
            <a:t> </a:t>
          </a:r>
          <a:r>
            <a:rPr lang="en-US" sz="2400" err="1"/>
            <a:t>trường</a:t>
          </a:r>
          <a:r>
            <a:rPr lang="en-US" sz="2400"/>
            <a:t> </a:t>
          </a:r>
          <a:r>
            <a:rPr lang="en-US" sz="2400" err="1"/>
            <a:t>hợp</a:t>
          </a:r>
          <a:r>
            <a:rPr lang="en-US" sz="2400"/>
            <a:t> (case study)</a:t>
          </a:r>
          <a:endParaRPr lang="en-GB" sz="2400"/>
        </a:p>
      </dgm:t>
    </dgm:pt>
    <dgm:pt modelId="{631E3AC5-0F19-4F81-AD01-46ADAA7D9B0C}" type="parTrans" cxnId="{3916CE79-7399-4F1D-9D65-1B6004F285F5}">
      <dgm:prSet/>
      <dgm:spPr/>
      <dgm:t>
        <a:bodyPr/>
        <a:lstStyle/>
        <a:p>
          <a:endParaRPr lang="en-GB"/>
        </a:p>
      </dgm:t>
    </dgm:pt>
    <dgm:pt modelId="{CD2A3063-4304-4107-ABA6-1C66B196B5C3}" type="sibTrans" cxnId="{3916CE79-7399-4F1D-9D65-1B6004F285F5}">
      <dgm:prSet/>
      <dgm:spPr/>
      <dgm:t>
        <a:bodyPr/>
        <a:lstStyle/>
        <a:p>
          <a:endParaRPr lang="en-GB"/>
        </a:p>
      </dgm:t>
    </dgm:pt>
    <dgm:pt modelId="{FBE5E38F-0C78-4A5C-9DEB-145F35C03809}">
      <dgm:prSet phldrT="[Text]" custT="1"/>
      <dgm:spPr/>
      <dgm:t>
        <a:bodyPr/>
        <a:lstStyle/>
        <a:p>
          <a:r>
            <a:rPr lang="en-US" sz="2400" err="1"/>
            <a:t>Bảng</a:t>
          </a:r>
          <a:r>
            <a:rPr lang="en-US" sz="2400"/>
            <a:t> </a:t>
          </a:r>
          <a:r>
            <a:rPr lang="en-US" sz="2400" err="1"/>
            <a:t>hỏi</a:t>
          </a:r>
          <a:endParaRPr lang="en-GB" sz="2400"/>
        </a:p>
      </dgm:t>
    </dgm:pt>
    <dgm:pt modelId="{E6CFD783-0000-465C-B4B4-C9CB9C949742}" type="parTrans" cxnId="{E923FC48-B74B-41A3-A0A6-76245FFBAC32}">
      <dgm:prSet/>
      <dgm:spPr/>
      <dgm:t>
        <a:bodyPr/>
        <a:lstStyle/>
        <a:p>
          <a:endParaRPr lang="en-GB"/>
        </a:p>
      </dgm:t>
    </dgm:pt>
    <dgm:pt modelId="{997D8A7E-9631-4E28-94D3-E9B0A5841FE4}" type="sibTrans" cxnId="{E923FC48-B74B-41A3-A0A6-76245FFBAC32}">
      <dgm:prSet/>
      <dgm:spPr/>
      <dgm:t>
        <a:bodyPr/>
        <a:lstStyle/>
        <a:p>
          <a:endParaRPr lang="en-GB"/>
        </a:p>
      </dgm:t>
    </dgm:pt>
    <dgm:pt modelId="{2C6F1B07-138A-4303-8E2C-E489D64319C3}" type="pres">
      <dgm:prSet presAssocID="{2596303B-03AF-4411-A456-95A906C66384}" presName="Name0" presStyleCnt="0">
        <dgm:presLayoutVars>
          <dgm:dir/>
          <dgm:animLvl val="lvl"/>
          <dgm:resizeHandles val="exact"/>
        </dgm:presLayoutVars>
      </dgm:prSet>
      <dgm:spPr/>
    </dgm:pt>
    <dgm:pt modelId="{D6FDB733-E1AB-43EC-B85A-7FC9561CFF41}" type="pres">
      <dgm:prSet presAssocID="{3BE1D8CE-6A8A-4D4D-A2C7-ED2D5FB2B010}" presName="composite" presStyleCnt="0"/>
      <dgm:spPr/>
    </dgm:pt>
    <dgm:pt modelId="{46B9A108-271D-4C22-9500-A1CD0862ABE9}" type="pres">
      <dgm:prSet presAssocID="{3BE1D8CE-6A8A-4D4D-A2C7-ED2D5FB2B0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9C8BD64-DC7C-4463-857C-DFEBA28D79D6}" type="pres">
      <dgm:prSet presAssocID="{3BE1D8CE-6A8A-4D4D-A2C7-ED2D5FB2B010}" presName="desTx" presStyleLbl="alignAccFollowNode1" presStyleIdx="0" presStyleCnt="3">
        <dgm:presLayoutVars>
          <dgm:bulletEnabled val="1"/>
        </dgm:presLayoutVars>
      </dgm:prSet>
      <dgm:spPr/>
    </dgm:pt>
    <dgm:pt modelId="{4466EF55-CA23-4F6F-B683-9D346EB8EFBC}" type="pres">
      <dgm:prSet presAssocID="{FB81864C-E812-4364-9CB4-4B7875AE1C0D}" presName="space" presStyleCnt="0"/>
      <dgm:spPr/>
    </dgm:pt>
    <dgm:pt modelId="{D90CD514-35C5-418E-A44D-FF8DB537BD7B}" type="pres">
      <dgm:prSet presAssocID="{3DBD17F0-FDAE-4D9C-89FE-337439FD12B3}" presName="composite" presStyleCnt="0"/>
      <dgm:spPr/>
    </dgm:pt>
    <dgm:pt modelId="{0F9B73D9-AF25-48C4-95F4-0694BAD8F89B}" type="pres">
      <dgm:prSet presAssocID="{3DBD17F0-FDAE-4D9C-89FE-337439FD12B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AB3A0D2-BA7B-45F3-89F5-403E3683A014}" type="pres">
      <dgm:prSet presAssocID="{3DBD17F0-FDAE-4D9C-89FE-337439FD12B3}" presName="desTx" presStyleLbl="alignAccFollowNode1" presStyleIdx="1" presStyleCnt="3">
        <dgm:presLayoutVars>
          <dgm:bulletEnabled val="1"/>
        </dgm:presLayoutVars>
      </dgm:prSet>
      <dgm:spPr/>
    </dgm:pt>
    <dgm:pt modelId="{6AC0237B-5FB0-456F-AC17-EBB3A6C29FAA}" type="pres">
      <dgm:prSet presAssocID="{4EE9C450-072F-4A19-8B89-C534D903F7E6}" presName="space" presStyleCnt="0"/>
      <dgm:spPr/>
    </dgm:pt>
    <dgm:pt modelId="{77887D6E-C52E-42C8-A632-54F19D8191AB}" type="pres">
      <dgm:prSet presAssocID="{BFCA1675-F0F7-49E9-B40D-B8DD53FFF60A}" presName="composite" presStyleCnt="0"/>
      <dgm:spPr/>
    </dgm:pt>
    <dgm:pt modelId="{50396601-0930-4FFB-8903-681D31FAC5E4}" type="pres">
      <dgm:prSet presAssocID="{BFCA1675-F0F7-49E9-B40D-B8DD53FFF60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5ED4B5A-EF9B-4F98-B700-81C427EC9B68}" type="pres">
      <dgm:prSet presAssocID="{BFCA1675-F0F7-49E9-B40D-B8DD53FFF60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DA8720C-4404-4E4F-AAC2-B00888897A56}" type="presOf" srcId="{3BE1D8CE-6A8A-4D4D-A2C7-ED2D5FB2B010}" destId="{46B9A108-271D-4C22-9500-A1CD0862ABE9}" srcOrd="0" destOrd="0" presId="urn:microsoft.com/office/officeart/2005/8/layout/hList1"/>
    <dgm:cxn modelId="{6DFB8013-BE85-4B67-A933-60649AAC0D61}" type="presOf" srcId="{2596303B-03AF-4411-A456-95A906C66384}" destId="{2C6F1B07-138A-4303-8E2C-E489D64319C3}" srcOrd="0" destOrd="0" presId="urn:microsoft.com/office/officeart/2005/8/layout/hList1"/>
    <dgm:cxn modelId="{6F975517-46B4-4A23-896A-10247B7B263B}" type="presOf" srcId="{A085C4C1-2D14-4746-86D3-4D05739D14A6}" destId="{59C8BD64-DC7C-4463-857C-DFEBA28D79D6}" srcOrd="0" destOrd="2" presId="urn:microsoft.com/office/officeart/2005/8/layout/hList1"/>
    <dgm:cxn modelId="{7E830E1A-3CCD-4986-8AA3-4EDF996CAEA9}" type="presOf" srcId="{144BFAA3-4B7F-402E-A443-62B1DA4844FA}" destId="{15ED4B5A-EF9B-4F98-B700-81C427EC9B68}" srcOrd="0" destOrd="1" presId="urn:microsoft.com/office/officeart/2005/8/layout/hList1"/>
    <dgm:cxn modelId="{6A45071C-D968-4170-B54D-B32677F3D530}" srcId="{2596303B-03AF-4411-A456-95A906C66384}" destId="{3DBD17F0-FDAE-4D9C-89FE-337439FD12B3}" srcOrd="1" destOrd="0" parTransId="{068249E7-91B4-4AC1-B031-FEA3076712E2}" sibTransId="{4EE9C450-072F-4A19-8B89-C534D903F7E6}"/>
    <dgm:cxn modelId="{A6B96C1D-8AA5-46F7-BBE6-1124546BFD60}" srcId="{3DBD17F0-FDAE-4D9C-89FE-337439FD12B3}" destId="{2291BA2D-0181-4042-8B76-47A3297F4482}" srcOrd="0" destOrd="0" parTransId="{D0D19B86-414C-4C28-A132-8957659502A0}" sibTransId="{571EBCDD-6726-4C81-9BC3-23CFB5C0E993}"/>
    <dgm:cxn modelId="{DF8DE430-646C-4F2B-B2A2-DF2A3C76746B}" type="presOf" srcId="{2291BA2D-0181-4042-8B76-47A3297F4482}" destId="{BAB3A0D2-BA7B-45F3-89F5-403E3683A014}" srcOrd="0" destOrd="0" presId="urn:microsoft.com/office/officeart/2005/8/layout/hList1"/>
    <dgm:cxn modelId="{0CD62533-F28B-4A7D-9822-DD52E5446F8A}" type="presOf" srcId="{FBE5E38F-0C78-4A5C-9DEB-145F35C03809}" destId="{59C8BD64-DC7C-4463-857C-DFEBA28D79D6}" srcOrd="0" destOrd="1" presId="urn:microsoft.com/office/officeart/2005/8/layout/hList1"/>
    <dgm:cxn modelId="{AB6EC733-F9C4-4C60-9703-84A286F08C52}" srcId="{3DBD17F0-FDAE-4D9C-89FE-337439FD12B3}" destId="{D1D1B2E0-6A32-48B8-A0CD-0644A0288D41}" srcOrd="1" destOrd="0" parTransId="{A5637152-4EA7-4542-A34B-525CFFCA05B1}" sibTransId="{58665EC5-664D-4914-8A04-0FE970002B99}"/>
    <dgm:cxn modelId="{E923FC48-B74B-41A3-A0A6-76245FFBAC32}" srcId="{3BE1D8CE-6A8A-4D4D-A2C7-ED2D5FB2B010}" destId="{FBE5E38F-0C78-4A5C-9DEB-145F35C03809}" srcOrd="1" destOrd="0" parTransId="{E6CFD783-0000-465C-B4B4-C9CB9C949742}" sibTransId="{997D8A7E-9631-4E28-94D3-E9B0A5841FE4}"/>
    <dgm:cxn modelId="{1E9B8370-1A02-4E75-8D9C-FCD0B922382E}" type="presOf" srcId="{3DBD17F0-FDAE-4D9C-89FE-337439FD12B3}" destId="{0F9B73D9-AF25-48C4-95F4-0694BAD8F89B}" srcOrd="0" destOrd="0" presId="urn:microsoft.com/office/officeart/2005/8/layout/hList1"/>
    <dgm:cxn modelId="{A861EB74-1BBD-4500-8542-356029D077B5}" type="presOf" srcId="{C6CE4E7E-BAC9-453E-833E-4400FC593366}" destId="{59C8BD64-DC7C-4463-857C-DFEBA28D79D6}" srcOrd="0" destOrd="0" presId="urn:microsoft.com/office/officeart/2005/8/layout/hList1"/>
    <dgm:cxn modelId="{3916CE79-7399-4F1D-9D65-1B6004F285F5}" srcId="{3DBD17F0-FDAE-4D9C-89FE-337439FD12B3}" destId="{D6EB1124-3229-4E49-A11A-D5D445BC3A36}" srcOrd="2" destOrd="0" parTransId="{631E3AC5-0F19-4F81-AD01-46ADAA7D9B0C}" sibTransId="{CD2A3063-4304-4107-ABA6-1C66B196B5C3}"/>
    <dgm:cxn modelId="{DDC10F85-0C22-4312-B67B-B93034521A91}" srcId="{3BE1D8CE-6A8A-4D4D-A2C7-ED2D5FB2B010}" destId="{C6CE4E7E-BAC9-453E-833E-4400FC593366}" srcOrd="0" destOrd="0" parTransId="{AC646F09-BFEB-4B07-A31F-523C2AFF74B2}" sibTransId="{93F6B3FB-B539-49C7-BF31-843AA3F1E14E}"/>
    <dgm:cxn modelId="{D1CFA6B0-2457-4BF5-9D09-C5D338ADCD8E}" srcId="{2596303B-03AF-4411-A456-95A906C66384}" destId="{3BE1D8CE-6A8A-4D4D-A2C7-ED2D5FB2B010}" srcOrd="0" destOrd="0" parTransId="{06759F8D-6351-4A48-AB14-BFF4F0A7DB97}" sibTransId="{FB81864C-E812-4364-9CB4-4B7875AE1C0D}"/>
    <dgm:cxn modelId="{10F8CBB5-E00C-4F42-970E-F39455E6F00E}" srcId="{2596303B-03AF-4411-A456-95A906C66384}" destId="{BFCA1675-F0F7-49E9-B40D-B8DD53FFF60A}" srcOrd="2" destOrd="0" parTransId="{5F965A46-F35A-422E-B5FF-A47C1B14BB30}" sibTransId="{B53C5EF6-7FAF-495A-BB8E-2DD8B6CFDBF4}"/>
    <dgm:cxn modelId="{88920AB6-A2A6-4AFA-96C1-5219EDD1F1E3}" srcId="{BFCA1675-F0F7-49E9-B40D-B8DD53FFF60A}" destId="{144BFAA3-4B7F-402E-A443-62B1DA4844FA}" srcOrd="1" destOrd="0" parTransId="{494C1E23-8574-4481-AA58-ED0B8623C2CB}" sibTransId="{63461B3C-9CCA-4B57-BFBB-09518CA2E930}"/>
    <dgm:cxn modelId="{4EF66BB6-F304-4AB0-A17C-FD102B209881}" type="presOf" srcId="{BFCA1675-F0F7-49E9-B40D-B8DD53FFF60A}" destId="{50396601-0930-4FFB-8903-681D31FAC5E4}" srcOrd="0" destOrd="0" presId="urn:microsoft.com/office/officeart/2005/8/layout/hList1"/>
    <dgm:cxn modelId="{DAF10ACB-A4AA-4EB0-BE13-F9D84B9A6E96}" srcId="{3BE1D8CE-6A8A-4D4D-A2C7-ED2D5FB2B010}" destId="{A085C4C1-2D14-4746-86D3-4D05739D14A6}" srcOrd="2" destOrd="0" parTransId="{B9E31BBE-DAA8-41FF-BD1A-AD99C8C6778E}" sibTransId="{294E1B0E-F45A-499E-9386-597FD6215EEC}"/>
    <dgm:cxn modelId="{5EF355D3-03B0-44F4-B78A-D8CF8793B3EB}" type="presOf" srcId="{B3A31475-2A1F-4535-86E8-A3035881A6C7}" destId="{15ED4B5A-EF9B-4F98-B700-81C427EC9B68}" srcOrd="0" destOrd="0" presId="urn:microsoft.com/office/officeart/2005/8/layout/hList1"/>
    <dgm:cxn modelId="{1A43F1D8-5F26-47F7-B2D3-22D8907B545A}" srcId="{BFCA1675-F0F7-49E9-B40D-B8DD53FFF60A}" destId="{B3A31475-2A1F-4535-86E8-A3035881A6C7}" srcOrd="0" destOrd="0" parTransId="{997359C6-FF3A-42BC-9359-A28F18EE03EB}" sibTransId="{3D14243C-964F-4486-8BA9-6AB1CA25C276}"/>
    <dgm:cxn modelId="{11BA4CE0-F717-4E44-B21B-7FE8B9F35A7C}" type="presOf" srcId="{D1D1B2E0-6A32-48B8-A0CD-0644A0288D41}" destId="{BAB3A0D2-BA7B-45F3-89F5-403E3683A014}" srcOrd="0" destOrd="1" presId="urn:microsoft.com/office/officeart/2005/8/layout/hList1"/>
    <dgm:cxn modelId="{21E607EC-9861-4E3B-BBA2-FCECC028129E}" type="presOf" srcId="{D6EB1124-3229-4E49-A11A-D5D445BC3A36}" destId="{BAB3A0D2-BA7B-45F3-89F5-403E3683A014}" srcOrd="0" destOrd="2" presId="urn:microsoft.com/office/officeart/2005/8/layout/hList1"/>
    <dgm:cxn modelId="{4633F9B6-D053-4BEB-8BE6-0D703BF0C789}" type="presParOf" srcId="{2C6F1B07-138A-4303-8E2C-E489D64319C3}" destId="{D6FDB733-E1AB-43EC-B85A-7FC9561CFF41}" srcOrd="0" destOrd="0" presId="urn:microsoft.com/office/officeart/2005/8/layout/hList1"/>
    <dgm:cxn modelId="{AC1599FE-EB68-46C0-8425-AB52DEE86E3F}" type="presParOf" srcId="{D6FDB733-E1AB-43EC-B85A-7FC9561CFF41}" destId="{46B9A108-271D-4C22-9500-A1CD0862ABE9}" srcOrd="0" destOrd="0" presId="urn:microsoft.com/office/officeart/2005/8/layout/hList1"/>
    <dgm:cxn modelId="{46E63188-71E3-40F9-A395-7A7F2D2CCF98}" type="presParOf" srcId="{D6FDB733-E1AB-43EC-B85A-7FC9561CFF41}" destId="{59C8BD64-DC7C-4463-857C-DFEBA28D79D6}" srcOrd="1" destOrd="0" presId="urn:microsoft.com/office/officeart/2005/8/layout/hList1"/>
    <dgm:cxn modelId="{324C9154-B431-439C-80ED-97A044223CC5}" type="presParOf" srcId="{2C6F1B07-138A-4303-8E2C-E489D64319C3}" destId="{4466EF55-CA23-4F6F-B683-9D346EB8EFBC}" srcOrd="1" destOrd="0" presId="urn:microsoft.com/office/officeart/2005/8/layout/hList1"/>
    <dgm:cxn modelId="{C2DBC071-C5F9-46DA-AE37-1BDE29F4145F}" type="presParOf" srcId="{2C6F1B07-138A-4303-8E2C-E489D64319C3}" destId="{D90CD514-35C5-418E-A44D-FF8DB537BD7B}" srcOrd="2" destOrd="0" presId="urn:microsoft.com/office/officeart/2005/8/layout/hList1"/>
    <dgm:cxn modelId="{E9E7EC99-8439-4D55-902C-72D3E1FC387F}" type="presParOf" srcId="{D90CD514-35C5-418E-A44D-FF8DB537BD7B}" destId="{0F9B73D9-AF25-48C4-95F4-0694BAD8F89B}" srcOrd="0" destOrd="0" presId="urn:microsoft.com/office/officeart/2005/8/layout/hList1"/>
    <dgm:cxn modelId="{8B2B89AA-0BF3-45A1-B52B-515F2C4C7465}" type="presParOf" srcId="{D90CD514-35C5-418E-A44D-FF8DB537BD7B}" destId="{BAB3A0D2-BA7B-45F3-89F5-403E3683A014}" srcOrd="1" destOrd="0" presId="urn:microsoft.com/office/officeart/2005/8/layout/hList1"/>
    <dgm:cxn modelId="{42D99992-344B-4119-B4C7-275FF561CA31}" type="presParOf" srcId="{2C6F1B07-138A-4303-8E2C-E489D64319C3}" destId="{6AC0237B-5FB0-456F-AC17-EBB3A6C29FAA}" srcOrd="3" destOrd="0" presId="urn:microsoft.com/office/officeart/2005/8/layout/hList1"/>
    <dgm:cxn modelId="{B6B4DD59-1A16-48BB-A88F-B55A6C4DCDE3}" type="presParOf" srcId="{2C6F1B07-138A-4303-8E2C-E489D64319C3}" destId="{77887D6E-C52E-42C8-A632-54F19D8191AB}" srcOrd="4" destOrd="0" presId="urn:microsoft.com/office/officeart/2005/8/layout/hList1"/>
    <dgm:cxn modelId="{889242C2-BAA8-4062-BDBD-B85CBED0A75F}" type="presParOf" srcId="{77887D6E-C52E-42C8-A632-54F19D8191AB}" destId="{50396601-0930-4FFB-8903-681D31FAC5E4}" srcOrd="0" destOrd="0" presId="urn:microsoft.com/office/officeart/2005/8/layout/hList1"/>
    <dgm:cxn modelId="{D143981D-6DD0-4036-A9A5-937D7D5ED08F}" type="presParOf" srcId="{77887D6E-C52E-42C8-A632-54F19D8191AB}" destId="{15ED4B5A-EF9B-4F98-B700-81C427EC9B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EF967A-3E87-4C7E-804B-B007A8054E9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D50C3-CDC0-4006-828F-492AC5EE73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err="1"/>
            <a:t>Sơ</a:t>
          </a:r>
          <a:r>
            <a:rPr lang="en-US"/>
            <a:t> </a:t>
          </a:r>
          <a:r>
            <a:rPr lang="en-US" err="1"/>
            <a:t>cấp</a:t>
          </a:r>
          <a:endParaRPr lang="en-US"/>
        </a:p>
      </dgm:t>
    </dgm:pt>
    <dgm:pt modelId="{51198BE2-1E75-4CEA-9A56-48C650A8E58B}" type="parTrans" cxnId="{E30BDE7C-10D5-428A-9137-08818436C821}">
      <dgm:prSet/>
      <dgm:spPr/>
      <dgm:t>
        <a:bodyPr/>
        <a:lstStyle/>
        <a:p>
          <a:endParaRPr lang="en-US"/>
        </a:p>
      </dgm:t>
    </dgm:pt>
    <dgm:pt modelId="{6A50725F-376E-4B66-8703-26F2ED122D4B}" type="sibTrans" cxnId="{E30BDE7C-10D5-428A-9137-08818436C821}">
      <dgm:prSet/>
      <dgm:spPr/>
      <dgm:t>
        <a:bodyPr/>
        <a:lstStyle/>
        <a:p>
          <a:endParaRPr lang="en-US"/>
        </a:p>
      </dgm:t>
    </dgm:pt>
    <dgm:pt modelId="{FA24FABE-6CFE-40AE-A95B-35AA0ED6C0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Thực</a:t>
          </a:r>
          <a:r>
            <a:rPr lang="en-US"/>
            <a:t> </a:t>
          </a:r>
          <a:r>
            <a:rPr lang="en-US" err="1"/>
            <a:t>nghiệm</a:t>
          </a:r>
          <a:endParaRPr lang="en-US"/>
        </a:p>
      </dgm:t>
    </dgm:pt>
    <dgm:pt modelId="{159E1558-865E-4D68-B3CD-6430A3CAAE51}" type="parTrans" cxnId="{43667E93-DCA2-4744-BD30-04DC1E210DC9}">
      <dgm:prSet/>
      <dgm:spPr/>
      <dgm:t>
        <a:bodyPr/>
        <a:lstStyle/>
        <a:p>
          <a:endParaRPr lang="en-US"/>
        </a:p>
      </dgm:t>
    </dgm:pt>
    <dgm:pt modelId="{ADEA4588-13E4-4EDE-8741-4A3EC614C2ED}" type="sibTrans" cxnId="{43667E93-DCA2-4744-BD30-04DC1E210DC9}">
      <dgm:prSet/>
      <dgm:spPr/>
      <dgm:t>
        <a:bodyPr/>
        <a:lstStyle/>
        <a:p>
          <a:endParaRPr lang="en-US"/>
        </a:p>
      </dgm:t>
    </dgm:pt>
    <dgm:pt modelId="{80246934-AC68-48AC-824D-9E5D6F75F7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Khảo</a:t>
          </a:r>
          <a:r>
            <a:rPr lang="en-US"/>
            <a:t> </a:t>
          </a:r>
          <a:r>
            <a:rPr lang="en-US" err="1"/>
            <a:t>sát</a:t>
          </a:r>
          <a:r>
            <a:rPr lang="en-US"/>
            <a:t>/</a:t>
          </a:r>
          <a:r>
            <a:rPr lang="en-US" err="1"/>
            <a:t>Bảng</a:t>
          </a:r>
          <a:r>
            <a:rPr lang="en-US"/>
            <a:t> </a:t>
          </a:r>
          <a:r>
            <a:rPr lang="en-US" err="1"/>
            <a:t>hỏi</a:t>
          </a:r>
          <a:endParaRPr lang="en-US"/>
        </a:p>
      </dgm:t>
    </dgm:pt>
    <dgm:pt modelId="{CE51B405-F737-4707-B832-FCB5117FC06F}" type="parTrans" cxnId="{C4632ABD-28E9-4348-B647-EC2AB184481D}">
      <dgm:prSet/>
      <dgm:spPr/>
      <dgm:t>
        <a:bodyPr/>
        <a:lstStyle/>
        <a:p>
          <a:endParaRPr lang="en-US"/>
        </a:p>
      </dgm:t>
    </dgm:pt>
    <dgm:pt modelId="{949CA574-0313-4EF3-B572-9F34DF662CD7}" type="sibTrans" cxnId="{C4632ABD-28E9-4348-B647-EC2AB184481D}">
      <dgm:prSet/>
      <dgm:spPr/>
      <dgm:t>
        <a:bodyPr/>
        <a:lstStyle/>
        <a:p>
          <a:endParaRPr lang="en-US"/>
        </a:p>
      </dgm:t>
    </dgm:pt>
    <dgm:pt modelId="{C34F8D78-48C1-4968-ACB8-16191848BC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Đo</a:t>
          </a:r>
          <a:r>
            <a:rPr lang="en-US"/>
            <a:t> </a:t>
          </a:r>
          <a:r>
            <a:rPr lang="en-US" err="1"/>
            <a:t>đạc</a:t>
          </a:r>
          <a:r>
            <a:rPr lang="en-US"/>
            <a:t> </a:t>
          </a:r>
          <a:r>
            <a:rPr lang="en-US" err="1"/>
            <a:t>ngoài</a:t>
          </a:r>
          <a:r>
            <a:rPr lang="en-US"/>
            <a:t> </a:t>
          </a:r>
          <a:r>
            <a:rPr lang="en-US" err="1"/>
            <a:t>thực</a:t>
          </a:r>
          <a:r>
            <a:rPr lang="en-US"/>
            <a:t> </a:t>
          </a:r>
          <a:r>
            <a:rPr lang="en-US" err="1"/>
            <a:t>địa</a:t>
          </a:r>
          <a:endParaRPr lang="en-US"/>
        </a:p>
      </dgm:t>
    </dgm:pt>
    <dgm:pt modelId="{432749D6-EDCF-4C1F-9AF8-533BB6631EAE}" type="parTrans" cxnId="{15ECBCE7-FE85-4274-816A-F57582B677E8}">
      <dgm:prSet/>
      <dgm:spPr/>
      <dgm:t>
        <a:bodyPr/>
        <a:lstStyle/>
        <a:p>
          <a:endParaRPr lang="en-US"/>
        </a:p>
      </dgm:t>
    </dgm:pt>
    <dgm:pt modelId="{BB4C6F63-810E-4131-9E17-9D316432EFDF}" type="sibTrans" cxnId="{15ECBCE7-FE85-4274-816A-F57582B677E8}">
      <dgm:prSet/>
      <dgm:spPr/>
      <dgm:t>
        <a:bodyPr/>
        <a:lstStyle/>
        <a:p>
          <a:endParaRPr lang="en-US"/>
        </a:p>
      </dgm:t>
    </dgm:pt>
    <dgm:pt modelId="{1E3FA896-0C2B-46C6-AE9D-15A8E1A66E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err="1"/>
            <a:t>Thứ</a:t>
          </a:r>
          <a:r>
            <a:rPr lang="en-US"/>
            <a:t> </a:t>
          </a:r>
          <a:r>
            <a:rPr lang="en-US" err="1"/>
            <a:t>cấp</a:t>
          </a:r>
          <a:endParaRPr lang="en-US"/>
        </a:p>
      </dgm:t>
    </dgm:pt>
    <dgm:pt modelId="{02AC6E7C-CF28-486F-950F-E61BCC49CCB0}" type="parTrans" cxnId="{E9BE0738-18AC-47F3-8C18-40E203E1B674}">
      <dgm:prSet/>
      <dgm:spPr/>
      <dgm:t>
        <a:bodyPr/>
        <a:lstStyle/>
        <a:p>
          <a:endParaRPr lang="en-US"/>
        </a:p>
      </dgm:t>
    </dgm:pt>
    <dgm:pt modelId="{245F96C3-03D0-4A21-91A4-96F9FEDA9C29}" type="sibTrans" cxnId="{E9BE0738-18AC-47F3-8C18-40E203E1B674}">
      <dgm:prSet/>
      <dgm:spPr/>
      <dgm:t>
        <a:bodyPr/>
        <a:lstStyle/>
        <a:p>
          <a:endParaRPr lang="en-US"/>
        </a:p>
      </dgm:t>
    </dgm:pt>
    <dgm:pt modelId="{368661F3-B784-46F6-84F4-90D008455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Cơ</a:t>
          </a:r>
          <a:r>
            <a:rPr lang="en-US"/>
            <a:t> </a:t>
          </a:r>
          <a:r>
            <a:rPr lang="en-US" err="1"/>
            <a:t>sở</a:t>
          </a:r>
          <a:r>
            <a:rPr lang="en-US"/>
            <a:t> </a:t>
          </a:r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</a:t>
          </a:r>
          <a:r>
            <a:rPr lang="en-US" err="1"/>
            <a:t>mở</a:t>
          </a:r>
          <a:endParaRPr lang="en-US"/>
        </a:p>
        <a:p>
          <a:pPr>
            <a:lnSpc>
              <a:spcPct val="100000"/>
            </a:lnSpc>
          </a:pPr>
          <a:r>
            <a:rPr lang="en-US" err="1"/>
            <a:t>Báo</a:t>
          </a:r>
          <a:r>
            <a:rPr lang="en-US"/>
            <a:t> </a:t>
          </a:r>
          <a:r>
            <a:rPr lang="en-US" err="1"/>
            <a:t>cáo</a:t>
          </a:r>
          <a:r>
            <a:rPr lang="en-US"/>
            <a:t> </a:t>
          </a:r>
          <a:r>
            <a:rPr lang="en-US" err="1"/>
            <a:t>kỹ</a:t>
          </a:r>
          <a:r>
            <a:rPr lang="en-US"/>
            <a:t> </a:t>
          </a:r>
          <a:r>
            <a:rPr lang="en-US" err="1"/>
            <a:t>thuật</a:t>
          </a:r>
          <a:r>
            <a:rPr lang="en-US"/>
            <a:t> </a:t>
          </a:r>
          <a:r>
            <a:rPr lang="en-US" err="1"/>
            <a:t>của</a:t>
          </a:r>
          <a:r>
            <a:rPr lang="en-US"/>
            <a:t> </a:t>
          </a:r>
          <a:r>
            <a:rPr lang="en-US" err="1"/>
            <a:t>chính</a:t>
          </a:r>
          <a:r>
            <a:rPr lang="en-US"/>
            <a:t> </a:t>
          </a:r>
          <a:r>
            <a:rPr lang="en-US" err="1"/>
            <a:t>phủ</a:t>
          </a:r>
          <a:endParaRPr lang="en-US"/>
        </a:p>
        <a:p>
          <a:pPr>
            <a:lnSpc>
              <a:spcPct val="100000"/>
            </a:lnSpc>
          </a:pPr>
          <a:r>
            <a:rPr lang="en-US" err="1"/>
            <a:t>Báo</a:t>
          </a:r>
          <a:r>
            <a:rPr lang="en-US"/>
            <a:t> </a:t>
          </a:r>
          <a:r>
            <a:rPr lang="en-US" err="1"/>
            <a:t>cáo</a:t>
          </a:r>
          <a:r>
            <a:rPr lang="en-US"/>
            <a:t> </a:t>
          </a:r>
          <a:r>
            <a:rPr lang="en-US" err="1"/>
            <a:t>nội</a:t>
          </a:r>
          <a:r>
            <a:rPr lang="en-US"/>
            <a:t> </a:t>
          </a:r>
          <a:r>
            <a:rPr lang="en-US" err="1"/>
            <a:t>bộ</a:t>
          </a:r>
          <a:endParaRPr lang="en-US"/>
        </a:p>
      </dgm:t>
    </dgm:pt>
    <dgm:pt modelId="{7BD90836-2CCF-4BEB-8899-AD0668F44B18}" type="parTrans" cxnId="{C5FDF136-D9E3-4E75-B6F9-A88F15C69005}">
      <dgm:prSet/>
      <dgm:spPr/>
      <dgm:t>
        <a:bodyPr/>
        <a:lstStyle/>
        <a:p>
          <a:endParaRPr lang="en-US"/>
        </a:p>
      </dgm:t>
    </dgm:pt>
    <dgm:pt modelId="{0D75FD66-BEF5-4362-852C-4463ECD28369}" type="sibTrans" cxnId="{C5FDF136-D9E3-4E75-B6F9-A88F15C69005}">
      <dgm:prSet/>
      <dgm:spPr/>
      <dgm:t>
        <a:bodyPr/>
        <a:lstStyle/>
        <a:p>
          <a:endParaRPr lang="en-US"/>
        </a:p>
      </dgm:t>
    </dgm:pt>
    <dgm:pt modelId="{F208222A-703B-4CFB-955B-7FBAA985B29F}" type="pres">
      <dgm:prSet presAssocID="{73EF967A-3E87-4C7E-804B-B007A8054E96}" presName="root" presStyleCnt="0">
        <dgm:presLayoutVars>
          <dgm:dir/>
          <dgm:resizeHandles val="exact"/>
        </dgm:presLayoutVars>
      </dgm:prSet>
      <dgm:spPr/>
    </dgm:pt>
    <dgm:pt modelId="{B37CBCFD-395A-4451-B5A4-9CE1DC05BCEC}" type="pres">
      <dgm:prSet presAssocID="{6CBD50C3-CDC0-4006-828F-492AC5EE7306}" presName="compNode" presStyleCnt="0"/>
      <dgm:spPr/>
    </dgm:pt>
    <dgm:pt modelId="{ADB74CC9-42E8-49F8-A12A-9ABE4ED8335A}" type="pres">
      <dgm:prSet presAssocID="{6CBD50C3-CDC0-4006-828F-492AC5EE73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25A8454-49B4-46E4-9549-FAD7FADAA9C0}" type="pres">
      <dgm:prSet presAssocID="{6CBD50C3-CDC0-4006-828F-492AC5EE7306}" presName="iconSpace" presStyleCnt="0"/>
      <dgm:spPr/>
    </dgm:pt>
    <dgm:pt modelId="{2D406D79-4B8E-4531-8487-8D7D85456866}" type="pres">
      <dgm:prSet presAssocID="{6CBD50C3-CDC0-4006-828F-492AC5EE7306}" presName="parTx" presStyleLbl="revTx" presStyleIdx="0" presStyleCnt="4">
        <dgm:presLayoutVars>
          <dgm:chMax val="0"/>
          <dgm:chPref val="0"/>
        </dgm:presLayoutVars>
      </dgm:prSet>
      <dgm:spPr/>
    </dgm:pt>
    <dgm:pt modelId="{8E77E893-74FF-4573-9F4A-B7B9B88FA7AC}" type="pres">
      <dgm:prSet presAssocID="{6CBD50C3-CDC0-4006-828F-492AC5EE7306}" presName="txSpace" presStyleCnt="0"/>
      <dgm:spPr/>
    </dgm:pt>
    <dgm:pt modelId="{3DA2D575-8F79-4C93-BDA1-7566465D7063}" type="pres">
      <dgm:prSet presAssocID="{6CBD50C3-CDC0-4006-828F-492AC5EE7306}" presName="desTx" presStyleLbl="revTx" presStyleIdx="1" presStyleCnt="4">
        <dgm:presLayoutVars/>
      </dgm:prSet>
      <dgm:spPr/>
    </dgm:pt>
    <dgm:pt modelId="{EDBEEDCB-56FF-40FA-948C-414F4A321844}" type="pres">
      <dgm:prSet presAssocID="{6A50725F-376E-4B66-8703-26F2ED122D4B}" presName="sibTrans" presStyleCnt="0"/>
      <dgm:spPr/>
    </dgm:pt>
    <dgm:pt modelId="{D6118C3C-5E45-4BD0-B87B-4CBADA8D7CA6}" type="pres">
      <dgm:prSet presAssocID="{1E3FA896-0C2B-46C6-AE9D-15A8E1A66E80}" presName="compNode" presStyleCnt="0"/>
      <dgm:spPr/>
    </dgm:pt>
    <dgm:pt modelId="{7F82B65B-93AF-4EBF-A7D6-6FCBE54B2D57}" type="pres">
      <dgm:prSet presAssocID="{1E3FA896-0C2B-46C6-AE9D-15A8E1A66E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5271FDE-10D6-4192-8058-98DEA6E37A26}" type="pres">
      <dgm:prSet presAssocID="{1E3FA896-0C2B-46C6-AE9D-15A8E1A66E80}" presName="iconSpace" presStyleCnt="0"/>
      <dgm:spPr/>
    </dgm:pt>
    <dgm:pt modelId="{8DE58F62-21E3-4CA6-A92B-B245EB9BA8EB}" type="pres">
      <dgm:prSet presAssocID="{1E3FA896-0C2B-46C6-AE9D-15A8E1A66E80}" presName="parTx" presStyleLbl="revTx" presStyleIdx="2" presStyleCnt="4">
        <dgm:presLayoutVars>
          <dgm:chMax val="0"/>
          <dgm:chPref val="0"/>
        </dgm:presLayoutVars>
      </dgm:prSet>
      <dgm:spPr/>
    </dgm:pt>
    <dgm:pt modelId="{A64B28F9-D044-4D2C-B7FE-0149CD19C595}" type="pres">
      <dgm:prSet presAssocID="{1E3FA896-0C2B-46C6-AE9D-15A8E1A66E80}" presName="txSpace" presStyleCnt="0"/>
      <dgm:spPr/>
    </dgm:pt>
    <dgm:pt modelId="{31B34410-8DFA-474B-924B-48DA053414EE}" type="pres">
      <dgm:prSet presAssocID="{1E3FA896-0C2B-46C6-AE9D-15A8E1A66E80}" presName="desTx" presStyleLbl="revTx" presStyleIdx="3" presStyleCnt="4">
        <dgm:presLayoutVars/>
      </dgm:prSet>
      <dgm:spPr/>
    </dgm:pt>
  </dgm:ptLst>
  <dgm:cxnLst>
    <dgm:cxn modelId="{C5FDF136-D9E3-4E75-B6F9-A88F15C69005}" srcId="{1E3FA896-0C2B-46C6-AE9D-15A8E1A66E80}" destId="{368661F3-B784-46F6-84F4-90D00845503C}" srcOrd="0" destOrd="0" parTransId="{7BD90836-2CCF-4BEB-8899-AD0668F44B18}" sibTransId="{0D75FD66-BEF5-4362-852C-4463ECD28369}"/>
    <dgm:cxn modelId="{E9BE0738-18AC-47F3-8C18-40E203E1B674}" srcId="{73EF967A-3E87-4C7E-804B-B007A8054E96}" destId="{1E3FA896-0C2B-46C6-AE9D-15A8E1A66E80}" srcOrd="1" destOrd="0" parTransId="{02AC6E7C-CF28-486F-950F-E61BCC49CCB0}" sibTransId="{245F96C3-03D0-4A21-91A4-96F9FEDA9C29}"/>
    <dgm:cxn modelId="{72AF7A4F-CC12-4DC2-93C2-7366A043816C}" type="presOf" srcId="{368661F3-B784-46F6-84F4-90D00845503C}" destId="{31B34410-8DFA-474B-924B-48DA053414EE}" srcOrd="0" destOrd="0" presId="urn:microsoft.com/office/officeart/2018/2/layout/IconLabelDescriptionList"/>
    <dgm:cxn modelId="{31EEC471-DD1C-4F80-8742-E98075791891}" type="presOf" srcId="{73EF967A-3E87-4C7E-804B-B007A8054E96}" destId="{F208222A-703B-4CFB-955B-7FBAA985B29F}" srcOrd="0" destOrd="0" presId="urn:microsoft.com/office/officeart/2018/2/layout/IconLabelDescriptionList"/>
    <dgm:cxn modelId="{45B07955-0086-48AA-9729-F7FEB8E408A4}" type="presOf" srcId="{6CBD50C3-CDC0-4006-828F-492AC5EE7306}" destId="{2D406D79-4B8E-4531-8487-8D7D85456866}" srcOrd="0" destOrd="0" presId="urn:microsoft.com/office/officeart/2018/2/layout/IconLabelDescriptionList"/>
    <dgm:cxn modelId="{60F13D5A-17AC-4D58-8E7D-059C0A5B4A64}" type="presOf" srcId="{80246934-AC68-48AC-824D-9E5D6F75F709}" destId="{3DA2D575-8F79-4C93-BDA1-7566465D7063}" srcOrd="0" destOrd="1" presId="urn:microsoft.com/office/officeart/2018/2/layout/IconLabelDescriptionList"/>
    <dgm:cxn modelId="{E30BDE7C-10D5-428A-9137-08818436C821}" srcId="{73EF967A-3E87-4C7E-804B-B007A8054E96}" destId="{6CBD50C3-CDC0-4006-828F-492AC5EE7306}" srcOrd="0" destOrd="0" parTransId="{51198BE2-1E75-4CEA-9A56-48C650A8E58B}" sibTransId="{6A50725F-376E-4B66-8703-26F2ED122D4B}"/>
    <dgm:cxn modelId="{43667E93-DCA2-4744-BD30-04DC1E210DC9}" srcId="{6CBD50C3-CDC0-4006-828F-492AC5EE7306}" destId="{FA24FABE-6CFE-40AE-A95B-35AA0ED6C0CB}" srcOrd="0" destOrd="0" parTransId="{159E1558-865E-4D68-B3CD-6430A3CAAE51}" sibTransId="{ADEA4588-13E4-4EDE-8741-4A3EC614C2ED}"/>
    <dgm:cxn modelId="{193ADA93-B742-453C-87D6-59425270D854}" type="presOf" srcId="{C34F8D78-48C1-4968-ACB8-16191848BC89}" destId="{3DA2D575-8F79-4C93-BDA1-7566465D7063}" srcOrd="0" destOrd="2" presId="urn:microsoft.com/office/officeart/2018/2/layout/IconLabelDescriptionList"/>
    <dgm:cxn modelId="{72459D9A-FB9E-46B6-A9B3-C53EB70DFABD}" type="presOf" srcId="{FA24FABE-6CFE-40AE-A95B-35AA0ED6C0CB}" destId="{3DA2D575-8F79-4C93-BDA1-7566465D7063}" srcOrd="0" destOrd="0" presId="urn:microsoft.com/office/officeart/2018/2/layout/IconLabelDescriptionList"/>
    <dgm:cxn modelId="{C4632ABD-28E9-4348-B647-EC2AB184481D}" srcId="{6CBD50C3-CDC0-4006-828F-492AC5EE7306}" destId="{80246934-AC68-48AC-824D-9E5D6F75F709}" srcOrd="1" destOrd="0" parTransId="{CE51B405-F737-4707-B832-FCB5117FC06F}" sibTransId="{949CA574-0313-4EF3-B572-9F34DF662CD7}"/>
    <dgm:cxn modelId="{EB88A9E0-2FF8-4689-B91D-6B86079AEF73}" type="presOf" srcId="{1E3FA896-0C2B-46C6-AE9D-15A8E1A66E80}" destId="{8DE58F62-21E3-4CA6-A92B-B245EB9BA8EB}" srcOrd="0" destOrd="0" presId="urn:microsoft.com/office/officeart/2018/2/layout/IconLabelDescriptionList"/>
    <dgm:cxn modelId="{15ECBCE7-FE85-4274-816A-F57582B677E8}" srcId="{6CBD50C3-CDC0-4006-828F-492AC5EE7306}" destId="{C34F8D78-48C1-4968-ACB8-16191848BC89}" srcOrd="2" destOrd="0" parTransId="{432749D6-EDCF-4C1F-9AF8-533BB6631EAE}" sibTransId="{BB4C6F63-810E-4131-9E17-9D316432EFDF}"/>
    <dgm:cxn modelId="{6F090A22-2465-4EC0-88FE-4474ACC33510}" type="presParOf" srcId="{F208222A-703B-4CFB-955B-7FBAA985B29F}" destId="{B37CBCFD-395A-4451-B5A4-9CE1DC05BCEC}" srcOrd="0" destOrd="0" presId="urn:microsoft.com/office/officeart/2018/2/layout/IconLabelDescriptionList"/>
    <dgm:cxn modelId="{EF607D94-D3F0-43F8-8181-90C22B093B11}" type="presParOf" srcId="{B37CBCFD-395A-4451-B5A4-9CE1DC05BCEC}" destId="{ADB74CC9-42E8-49F8-A12A-9ABE4ED8335A}" srcOrd="0" destOrd="0" presId="urn:microsoft.com/office/officeart/2018/2/layout/IconLabelDescriptionList"/>
    <dgm:cxn modelId="{3614318C-1252-4E36-AEC0-DA1B4AFAC6DB}" type="presParOf" srcId="{B37CBCFD-395A-4451-B5A4-9CE1DC05BCEC}" destId="{F25A8454-49B4-46E4-9549-FAD7FADAA9C0}" srcOrd="1" destOrd="0" presId="urn:microsoft.com/office/officeart/2018/2/layout/IconLabelDescriptionList"/>
    <dgm:cxn modelId="{282092F4-692F-49B8-99B0-7A47665F1E7C}" type="presParOf" srcId="{B37CBCFD-395A-4451-B5A4-9CE1DC05BCEC}" destId="{2D406D79-4B8E-4531-8487-8D7D85456866}" srcOrd="2" destOrd="0" presId="urn:microsoft.com/office/officeart/2018/2/layout/IconLabelDescriptionList"/>
    <dgm:cxn modelId="{2B2C9191-35F7-4187-BFB8-2C9F8DC1D6DF}" type="presParOf" srcId="{B37CBCFD-395A-4451-B5A4-9CE1DC05BCEC}" destId="{8E77E893-74FF-4573-9F4A-B7B9B88FA7AC}" srcOrd="3" destOrd="0" presId="urn:microsoft.com/office/officeart/2018/2/layout/IconLabelDescriptionList"/>
    <dgm:cxn modelId="{AAC984DB-C272-4AFB-9E0A-B16C60659FDB}" type="presParOf" srcId="{B37CBCFD-395A-4451-B5A4-9CE1DC05BCEC}" destId="{3DA2D575-8F79-4C93-BDA1-7566465D7063}" srcOrd="4" destOrd="0" presId="urn:microsoft.com/office/officeart/2018/2/layout/IconLabelDescriptionList"/>
    <dgm:cxn modelId="{C5D038D7-7F18-480C-AE89-FDA75610BC3B}" type="presParOf" srcId="{F208222A-703B-4CFB-955B-7FBAA985B29F}" destId="{EDBEEDCB-56FF-40FA-948C-414F4A321844}" srcOrd="1" destOrd="0" presId="urn:microsoft.com/office/officeart/2018/2/layout/IconLabelDescriptionList"/>
    <dgm:cxn modelId="{DAC4F16C-36B7-4C4C-A9B2-D134DBBE5885}" type="presParOf" srcId="{F208222A-703B-4CFB-955B-7FBAA985B29F}" destId="{D6118C3C-5E45-4BD0-B87B-4CBADA8D7CA6}" srcOrd="2" destOrd="0" presId="urn:microsoft.com/office/officeart/2018/2/layout/IconLabelDescriptionList"/>
    <dgm:cxn modelId="{29FF2E7B-4FFE-4E1E-A909-99AD0AE2BF94}" type="presParOf" srcId="{D6118C3C-5E45-4BD0-B87B-4CBADA8D7CA6}" destId="{7F82B65B-93AF-4EBF-A7D6-6FCBE54B2D57}" srcOrd="0" destOrd="0" presId="urn:microsoft.com/office/officeart/2018/2/layout/IconLabelDescriptionList"/>
    <dgm:cxn modelId="{97836CCB-B6B8-429C-A27A-8801711B7D33}" type="presParOf" srcId="{D6118C3C-5E45-4BD0-B87B-4CBADA8D7CA6}" destId="{B5271FDE-10D6-4192-8058-98DEA6E37A26}" srcOrd="1" destOrd="0" presId="urn:microsoft.com/office/officeart/2018/2/layout/IconLabelDescriptionList"/>
    <dgm:cxn modelId="{F11DBC4C-048A-4606-A17C-4C671B67ECB6}" type="presParOf" srcId="{D6118C3C-5E45-4BD0-B87B-4CBADA8D7CA6}" destId="{8DE58F62-21E3-4CA6-A92B-B245EB9BA8EB}" srcOrd="2" destOrd="0" presId="urn:microsoft.com/office/officeart/2018/2/layout/IconLabelDescriptionList"/>
    <dgm:cxn modelId="{6A743625-9CF0-41CA-BA1B-6C60A5D57B25}" type="presParOf" srcId="{D6118C3C-5E45-4BD0-B87B-4CBADA8D7CA6}" destId="{A64B28F9-D044-4D2C-B7FE-0149CD19C595}" srcOrd="3" destOrd="0" presId="urn:microsoft.com/office/officeart/2018/2/layout/IconLabelDescriptionList"/>
    <dgm:cxn modelId="{0496B5BE-AA4B-4132-B1AB-1D55B1C1CD21}" type="presParOf" srcId="{D6118C3C-5E45-4BD0-B87B-4CBADA8D7CA6}" destId="{31B34410-8DFA-474B-924B-48DA053414E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9A108-271D-4C22-9500-A1CD0862ABE9}">
      <dsp:nvSpPr>
        <dsp:cNvPr id="0" name=""/>
        <dsp:cNvSpPr/>
      </dsp:nvSpPr>
      <dsp:spPr>
        <a:xfrm>
          <a:off x="3286" y="1024158"/>
          <a:ext cx="3203971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err="1"/>
            <a:t>Định</a:t>
          </a:r>
          <a:r>
            <a:rPr lang="en-US" sz="4400" kern="1200"/>
            <a:t> </a:t>
          </a:r>
          <a:r>
            <a:rPr lang="en-US" sz="4400" kern="1200" err="1"/>
            <a:t>lượng</a:t>
          </a:r>
          <a:endParaRPr lang="en-GB" sz="4400" kern="1200"/>
        </a:p>
      </dsp:txBody>
      <dsp:txXfrm>
        <a:off x="3286" y="1024158"/>
        <a:ext cx="3203971" cy="1267200"/>
      </dsp:txXfrm>
    </dsp:sp>
    <dsp:sp modelId="{59C8BD64-DC7C-4463-857C-DFEBA28D79D6}">
      <dsp:nvSpPr>
        <dsp:cNvPr id="0" name=""/>
        <dsp:cNvSpPr/>
      </dsp:nvSpPr>
      <dsp:spPr>
        <a:xfrm>
          <a:off x="3286" y="2291358"/>
          <a:ext cx="3203971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err="1"/>
            <a:t>Thực</a:t>
          </a:r>
          <a:r>
            <a:rPr lang="en-US" sz="2400" kern="1200"/>
            <a:t> </a:t>
          </a:r>
          <a:r>
            <a:rPr lang="en-US" sz="2400" kern="1200" err="1"/>
            <a:t>nghiệm</a:t>
          </a:r>
          <a:endParaRPr lang="en-GB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err="1"/>
            <a:t>Bảng</a:t>
          </a:r>
          <a:r>
            <a:rPr lang="en-US" sz="2400" kern="1200"/>
            <a:t> </a:t>
          </a:r>
          <a:r>
            <a:rPr lang="en-US" sz="2400" kern="1200" err="1"/>
            <a:t>hỏi</a:t>
          </a:r>
          <a:endParaRPr lang="en-GB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Thu </a:t>
          </a:r>
          <a:r>
            <a:rPr lang="en-US" sz="2400" kern="1200" err="1"/>
            <a:t>thập</a:t>
          </a:r>
          <a:r>
            <a:rPr lang="en-US" sz="2400" kern="1200"/>
            <a:t> </a:t>
          </a:r>
          <a:r>
            <a:rPr lang="en-US" sz="2400" kern="1200" err="1"/>
            <a:t>dữ</a:t>
          </a:r>
          <a:r>
            <a:rPr lang="en-US" sz="2400" kern="1200"/>
            <a:t> </a:t>
          </a:r>
          <a:r>
            <a:rPr lang="en-US" sz="2400" kern="1200" err="1"/>
            <a:t>liệu</a:t>
          </a:r>
          <a:r>
            <a:rPr lang="en-US" sz="2400" kern="1200"/>
            <a:t> </a:t>
          </a:r>
          <a:r>
            <a:rPr lang="en-US" sz="2400" kern="1200" err="1"/>
            <a:t>hiện</a:t>
          </a:r>
          <a:r>
            <a:rPr lang="en-US" sz="2400" kern="1200"/>
            <a:t> </a:t>
          </a:r>
          <a:r>
            <a:rPr lang="en-US" sz="2400" kern="1200" err="1"/>
            <a:t>trường</a:t>
          </a:r>
          <a:endParaRPr lang="en-GB" sz="2400" kern="1200"/>
        </a:p>
      </dsp:txBody>
      <dsp:txXfrm>
        <a:off x="3286" y="2291358"/>
        <a:ext cx="3203971" cy="1932480"/>
      </dsp:txXfrm>
    </dsp:sp>
    <dsp:sp modelId="{0F9B73D9-AF25-48C4-95F4-0694BAD8F89B}">
      <dsp:nvSpPr>
        <dsp:cNvPr id="0" name=""/>
        <dsp:cNvSpPr/>
      </dsp:nvSpPr>
      <dsp:spPr>
        <a:xfrm>
          <a:off x="3655814" y="1024158"/>
          <a:ext cx="3203971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err="1"/>
            <a:t>Định</a:t>
          </a:r>
          <a:r>
            <a:rPr lang="en-US" sz="4400" kern="1200"/>
            <a:t> </a:t>
          </a:r>
          <a:r>
            <a:rPr lang="en-US" sz="4400" kern="1200" err="1"/>
            <a:t>tính</a:t>
          </a:r>
          <a:endParaRPr lang="en-GB" sz="4400" kern="1200"/>
        </a:p>
      </dsp:txBody>
      <dsp:txXfrm>
        <a:off x="3655814" y="1024158"/>
        <a:ext cx="3203971" cy="1267200"/>
      </dsp:txXfrm>
    </dsp:sp>
    <dsp:sp modelId="{BAB3A0D2-BA7B-45F3-89F5-403E3683A014}">
      <dsp:nvSpPr>
        <dsp:cNvPr id="0" name=""/>
        <dsp:cNvSpPr/>
      </dsp:nvSpPr>
      <dsp:spPr>
        <a:xfrm>
          <a:off x="3655814" y="2291358"/>
          <a:ext cx="3203971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Quan </a:t>
          </a:r>
          <a:r>
            <a:rPr lang="en-US" sz="2400" kern="1200" err="1"/>
            <a:t>sát</a:t>
          </a:r>
          <a:r>
            <a:rPr lang="en-US" sz="2400" kern="1200"/>
            <a:t> </a:t>
          </a:r>
          <a:r>
            <a:rPr lang="en-US" sz="2400" kern="1200" err="1"/>
            <a:t>khách</a:t>
          </a:r>
          <a:r>
            <a:rPr lang="en-US" sz="2400" kern="1200"/>
            <a:t> </a:t>
          </a:r>
          <a:r>
            <a:rPr lang="en-US" sz="2400" kern="1200" err="1"/>
            <a:t>thể</a:t>
          </a:r>
          <a:endParaRPr lang="en-GB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err="1"/>
            <a:t>Phỏng</a:t>
          </a:r>
          <a:r>
            <a:rPr lang="en-US" sz="2400" kern="1200"/>
            <a:t> </a:t>
          </a:r>
          <a:r>
            <a:rPr lang="en-US" sz="2400" kern="1200" err="1"/>
            <a:t>vấn</a:t>
          </a:r>
          <a:r>
            <a:rPr lang="en-US" sz="2400" kern="1200"/>
            <a:t> </a:t>
          </a:r>
          <a:r>
            <a:rPr lang="en-US" sz="2400" kern="1200" err="1"/>
            <a:t>sâu</a:t>
          </a:r>
          <a:endParaRPr lang="en-GB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err="1"/>
            <a:t>Nghiên</a:t>
          </a:r>
          <a:r>
            <a:rPr lang="en-US" sz="2400" kern="1200"/>
            <a:t> </a:t>
          </a:r>
          <a:r>
            <a:rPr lang="en-US" sz="2400" kern="1200" err="1"/>
            <a:t>cứu</a:t>
          </a:r>
          <a:r>
            <a:rPr lang="en-US" sz="2400" kern="1200"/>
            <a:t> </a:t>
          </a:r>
          <a:r>
            <a:rPr lang="en-US" sz="2400" kern="1200" err="1"/>
            <a:t>trường</a:t>
          </a:r>
          <a:r>
            <a:rPr lang="en-US" sz="2400" kern="1200"/>
            <a:t> </a:t>
          </a:r>
          <a:r>
            <a:rPr lang="en-US" sz="2400" kern="1200" err="1"/>
            <a:t>hợp</a:t>
          </a:r>
          <a:r>
            <a:rPr lang="en-US" sz="2400" kern="1200"/>
            <a:t> (case study)</a:t>
          </a:r>
          <a:endParaRPr lang="en-GB" sz="2400" kern="1200"/>
        </a:p>
      </dsp:txBody>
      <dsp:txXfrm>
        <a:off x="3655814" y="2291358"/>
        <a:ext cx="3203971" cy="1932480"/>
      </dsp:txXfrm>
    </dsp:sp>
    <dsp:sp modelId="{50396601-0930-4FFB-8903-681D31FAC5E4}">
      <dsp:nvSpPr>
        <dsp:cNvPr id="0" name=""/>
        <dsp:cNvSpPr/>
      </dsp:nvSpPr>
      <dsp:spPr>
        <a:xfrm>
          <a:off x="7308342" y="1024158"/>
          <a:ext cx="3203971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err="1"/>
            <a:t>Hỗn</a:t>
          </a:r>
          <a:r>
            <a:rPr lang="en-US" sz="4400" kern="1200"/>
            <a:t> </a:t>
          </a:r>
          <a:r>
            <a:rPr lang="en-US" sz="4400" kern="1200" err="1"/>
            <a:t>hợp</a:t>
          </a:r>
          <a:endParaRPr lang="en-GB" sz="4400" kern="1200"/>
        </a:p>
      </dsp:txBody>
      <dsp:txXfrm>
        <a:off x="7308342" y="1024158"/>
        <a:ext cx="3203971" cy="1267200"/>
      </dsp:txXfrm>
    </dsp:sp>
    <dsp:sp modelId="{15ED4B5A-EF9B-4F98-B700-81C427EC9B68}">
      <dsp:nvSpPr>
        <dsp:cNvPr id="0" name=""/>
        <dsp:cNvSpPr/>
      </dsp:nvSpPr>
      <dsp:spPr>
        <a:xfrm>
          <a:off x="7308342" y="2291358"/>
          <a:ext cx="3203971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err="1"/>
            <a:t>Bảng</a:t>
          </a:r>
          <a:r>
            <a:rPr lang="en-US" sz="2400" kern="1200"/>
            <a:t> </a:t>
          </a:r>
          <a:r>
            <a:rPr lang="en-US" sz="2400" kern="1200" err="1"/>
            <a:t>hỏi</a:t>
          </a:r>
          <a:r>
            <a:rPr lang="en-US" sz="2400" kern="1200"/>
            <a:t> + </a:t>
          </a:r>
          <a:r>
            <a:rPr lang="en-US" sz="2400" kern="1200" err="1"/>
            <a:t>phỏng</a:t>
          </a:r>
          <a:r>
            <a:rPr lang="en-US" sz="2400" kern="1200"/>
            <a:t> </a:t>
          </a:r>
          <a:r>
            <a:rPr lang="en-US" sz="2400" kern="1200" err="1"/>
            <a:t>vấn</a:t>
          </a:r>
          <a:r>
            <a:rPr lang="en-US" sz="2400" kern="1200"/>
            <a:t> </a:t>
          </a:r>
          <a:r>
            <a:rPr lang="en-US" sz="2400" kern="1200" err="1"/>
            <a:t>sâu</a:t>
          </a:r>
          <a:endParaRPr lang="en-GB" sz="2400" kern="1200"/>
        </a:p>
      </dsp:txBody>
      <dsp:txXfrm>
        <a:off x="7308342" y="2291358"/>
        <a:ext cx="3203971" cy="193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74CC9-42E8-49F8-A12A-9ABE4ED8335A}">
      <dsp:nvSpPr>
        <dsp:cNvPr id="0" name=""/>
        <dsp:cNvSpPr/>
      </dsp:nvSpPr>
      <dsp:spPr>
        <a:xfrm>
          <a:off x="559800" y="68050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06D79-4B8E-4531-8487-8D7D85456866}">
      <dsp:nvSpPr>
        <dsp:cNvPr id="0" name=""/>
        <dsp:cNvSpPr/>
      </dsp:nvSpPr>
      <dsp:spPr>
        <a:xfrm>
          <a:off x="559800" y="233681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err="1"/>
            <a:t>Sơ</a:t>
          </a:r>
          <a:r>
            <a:rPr lang="en-US" sz="3600" kern="1200"/>
            <a:t> </a:t>
          </a:r>
          <a:r>
            <a:rPr lang="en-US" sz="3600" kern="1200" err="1"/>
            <a:t>cấp</a:t>
          </a:r>
          <a:endParaRPr lang="en-US" sz="3600" kern="1200"/>
        </a:p>
      </dsp:txBody>
      <dsp:txXfrm>
        <a:off x="559800" y="2336819"/>
        <a:ext cx="4320000" cy="648000"/>
      </dsp:txXfrm>
    </dsp:sp>
    <dsp:sp modelId="{3DA2D575-8F79-4C93-BDA1-7566465D7063}">
      <dsp:nvSpPr>
        <dsp:cNvPr id="0" name=""/>
        <dsp:cNvSpPr/>
      </dsp:nvSpPr>
      <dsp:spPr>
        <a:xfrm>
          <a:off x="559800" y="3051941"/>
          <a:ext cx="4320000" cy="984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Thực</a:t>
          </a:r>
          <a:r>
            <a:rPr lang="en-US" sz="1700" kern="1200"/>
            <a:t> </a:t>
          </a:r>
          <a:r>
            <a:rPr lang="en-US" sz="1700" kern="1200" err="1"/>
            <a:t>nghiệm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Khảo</a:t>
          </a:r>
          <a:r>
            <a:rPr lang="en-US" sz="1700" kern="1200"/>
            <a:t> </a:t>
          </a:r>
          <a:r>
            <a:rPr lang="en-US" sz="1700" kern="1200" err="1"/>
            <a:t>sát</a:t>
          </a:r>
          <a:r>
            <a:rPr lang="en-US" sz="1700" kern="1200"/>
            <a:t>/</a:t>
          </a:r>
          <a:r>
            <a:rPr lang="en-US" sz="1700" kern="1200" err="1"/>
            <a:t>Bảng</a:t>
          </a:r>
          <a:r>
            <a:rPr lang="en-US" sz="1700" kern="1200"/>
            <a:t> </a:t>
          </a:r>
          <a:r>
            <a:rPr lang="en-US" sz="1700" kern="1200" err="1"/>
            <a:t>hỏi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Đo</a:t>
          </a:r>
          <a:r>
            <a:rPr lang="en-US" sz="1700" kern="1200"/>
            <a:t> </a:t>
          </a:r>
          <a:r>
            <a:rPr lang="en-US" sz="1700" kern="1200" err="1"/>
            <a:t>đạc</a:t>
          </a:r>
          <a:r>
            <a:rPr lang="en-US" sz="1700" kern="1200"/>
            <a:t> </a:t>
          </a:r>
          <a:r>
            <a:rPr lang="en-US" sz="1700" kern="1200" err="1"/>
            <a:t>ngoài</a:t>
          </a:r>
          <a:r>
            <a:rPr lang="en-US" sz="1700" kern="1200"/>
            <a:t> </a:t>
          </a:r>
          <a:r>
            <a:rPr lang="en-US" sz="1700" kern="1200" err="1"/>
            <a:t>thực</a:t>
          </a:r>
          <a:r>
            <a:rPr lang="en-US" sz="1700" kern="1200"/>
            <a:t> </a:t>
          </a:r>
          <a:r>
            <a:rPr lang="en-US" sz="1700" kern="1200" err="1"/>
            <a:t>địa</a:t>
          </a:r>
          <a:endParaRPr lang="en-US" sz="1700" kern="1200"/>
        </a:p>
      </dsp:txBody>
      <dsp:txXfrm>
        <a:off x="559800" y="3051941"/>
        <a:ext cx="4320000" cy="984683"/>
      </dsp:txXfrm>
    </dsp:sp>
    <dsp:sp modelId="{7F82B65B-93AF-4EBF-A7D6-6FCBE54B2D57}">
      <dsp:nvSpPr>
        <dsp:cNvPr id="0" name=""/>
        <dsp:cNvSpPr/>
      </dsp:nvSpPr>
      <dsp:spPr>
        <a:xfrm>
          <a:off x="5635800" y="68050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8F62-21E3-4CA6-A92B-B245EB9BA8EB}">
      <dsp:nvSpPr>
        <dsp:cNvPr id="0" name=""/>
        <dsp:cNvSpPr/>
      </dsp:nvSpPr>
      <dsp:spPr>
        <a:xfrm>
          <a:off x="5635800" y="233681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err="1"/>
            <a:t>Thứ</a:t>
          </a:r>
          <a:r>
            <a:rPr lang="en-US" sz="3600" kern="1200"/>
            <a:t> </a:t>
          </a:r>
          <a:r>
            <a:rPr lang="en-US" sz="3600" kern="1200" err="1"/>
            <a:t>cấp</a:t>
          </a:r>
          <a:endParaRPr lang="en-US" sz="3600" kern="1200"/>
        </a:p>
      </dsp:txBody>
      <dsp:txXfrm>
        <a:off x="5635800" y="2336819"/>
        <a:ext cx="4320000" cy="648000"/>
      </dsp:txXfrm>
    </dsp:sp>
    <dsp:sp modelId="{31B34410-8DFA-474B-924B-48DA053414EE}">
      <dsp:nvSpPr>
        <dsp:cNvPr id="0" name=""/>
        <dsp:cNvSpPr/>
      </dsp:nvSpPr>
      <dsp:spPr>
        <a:xfrm>
          <a:off x="5635800" y="3051941"/>
          <a:ext cx="4320000" cy="984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Cơ</a:t>
          </a:r>
          <a:r>
            <a:rPr lang="en-US" sz="1700" kern="1200"/>
            <a:t> </a:t>
          </a:r>
          <a:r>
            <a:rPr lang="en-US" sz="1700" kern="1200" err="1"/>
            <a:t>sở</a:t>
          </a:r>
          <a:r>
            <a:rPr lang="en-US" sz="1700" kern="1200"/>
            <a:t> </a:t>
          </a:r>
          <a:r>
            <a:rPr lang="en-US" sz="1700" kern="1200" err="1"/>
            <a:t>dữ</a:t>
          </a:r>
          <a:r>
            <a:rPr lang="en-US" sz="1700" kern="1200"/>
            <a:t> </a:t>
          </a:r>
          <a:r>
            <a:rPr lang="en-US" sz="1700" kern="1200" err="1"/>
            <a:t>liệu</a:t>
          </a:r>
          <a:r>
            <a:rPr lang="en-US" sz="1700" kern="1200"/>
            <a:t> </a:t>
          </a:r>
          <a:r>
            <a:rPr lang="en-US" sz="1700" kern="1200" err="1"/>
            <a:t>mở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Báo</a:t>
          </a:r>
          <a:r>
            <a:rPr lang="en-US" sz="1700" kern="1200"/>
            <a:t> </a:t>
          </a:r>
          <a:r>
            <a:rPr lang="en-US" sz="1700" kern="1200" err="1"/>
            <a:t>cáo</a:t>
          </a:r>
          <a:r>
            <a:rPr lang="en-US" sz="1700" kern="1200"/>
            <a:t> </a:t>
          </a:r>
          <a:r>
            <a:rPr lang="en-US" sz="1700" kern="1200" err="1"/>
            <a:t>kỹ</a:t>
          </a:r>
          <a:r>
            <a:rPr lang="en-US" sz="1700" kern="1200"/>
            <a:t> </a:t>
          </a:r>
          <a:r>
            <a:rPr lang="en-US" sz="1700" kern="1200" err="1"/>
            <a:t>thuật</a:t>
          </a:r>
          <a:r>
            <a:rPr lang="en-US" sz="1700" kern="1200"/>
            <a:t> </a:t>
          </a:r>
          <a:r>
            <a:rPr lang="en-US" sz="1700" kern="1200" err="1"/>
            <a:t>của</a:t>
          </a:r>
          <a:r>
            <a:rPr lang="en-US" sz="1700" kern="1200"/>
            <a:t> </a:t>
          </a:r>
          <a:r>
            <a:rPr lang="en-US" sz="1700" kern="1200" err="1"/>
            <a:t>chính</a:t>
          </a:r>
          <a:r>
            <a:rPr lang="en-US" sz="1700" kern="1200"/>
            <a:t> </a:t>
          </a:r>
          <a:r>
            <a:rPr lang="en-US" sz="1700" kern="1200" err="1"/>
            <a:t>phủ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Báo</a:t>
          </a:r>
          <a:r>
            <a:rPr lang="en-US" sz="1700" kern="1200"/>
            <a:t> </a:t>
          </a:r>
          <a:r>
            <a:rPr lang="en-US" sz="1700" kern="1200" err="1"/>
            <a:t>cáo</a:t>
          </a:r>
          <a:r>
            <a:rPr lang="en-US" sz="1700" kern="1200"/>
            <a:t> </a:t>
          </a:r>
          <a:r>
            <a:rPr lang="en-US" sz="1700" kern="1200" err="1"/>
            <a:t>nội</a:t>
          </a:r>
          <a:r>
            <a:rPr lang="en-US" sz="1700" kern="1200"/>
            <a:t> </a:t>
          </a:r>
          <a:r>
            <a:rPr lang="en-US" sz="1700" kern="1200" err="1"/>
            <a:t>bộ</a:t>
          </a:r>
          <a:endParaRPr lang="en-US" sz="1700" kern="1200"/>
        </a:p>
      </dsp:txBody>
      <dsp:txXfrm>
        <a:off x="5635800" y="3051941"/>
        <a:ext cx="4320000" cy="984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AAFD-0B68-43C1-A4BF-A84978A482C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615E-3FFA-4DD5-9BEB-02FD9A05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thân</a:t>
            </a:r>
            <a:endParaRPr lang="en-US"/>
          </a:p>
          <a:p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Background </a:t>
            </a:r>
            <a:r>
              <a:rPr lang="en-US" err="1"/>
              <a:t>ngành</a:t>
            </a:r>
            <a:r>
              <a:rPr lang="en-US"/>
              <a:t> </a:t>
            </a:r>
            <a:r>
              <a:rPr lang="en-US" err="1"/>
              <a:t>gì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/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/observational </a:t>
            </a:r>
          </a:p>
          <a:p>
            <a:pPr marL="171450" indent="-171450">
              <a:buFontTx/>
              <a:buChar char="-"/>
            </a:pP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,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Representative?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/>
              <a:t>W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Two similar questions ?</a:t>
            </a:r>
          </a:p>
          <a:p>
            <a:pPr lvl="2"/>
            <a:r>
              <a:rPr lang="en-US" sz="2000"/>
              <a:t>Do you think global warming is a major problem? Yes/No or DK</a:t>
            </a:r>
          </a:p>
          <a:p>
            <a:pPr lvl="2"/>
            <a:r>
              <a:rPr lang="en-US" sz="2000"/>
              <a:t>Do you think  climate change is a major problem? Yes/No or DK</a:t>
            </a:r>
          </a:p>
          <a:p>
            <a:pPr lvl="3"/>
            <a:endParaRPr lang="en-US" sz="2000"/>
          </a:p>
          <a:p>
            <a:pPr lvl="1"/>
            <a:r>
              <a:rPr lang="en-US" sz="2000"/>
              <a:t>Avoid leading questions</a:t>
            </a:r>
          </a:p>
          <a:p>
            <a:pPr lvl="1"/>
            <a:r>
              <a:rPr lang="en-US" sz="2000"/>
              <a:t>Recall process – time frame</a:t>
            </a:r>
          </a:p>
          <a:p>
            <a:pPr lvl="1"/>
            <a:r>
              <a:rPr lang="en-US" sz="2000"/>
              <a:t>	e.g. Did you recycle in the last week/last year?</a:t>
            </a:r>
          </a:p>
          <a:p>
            <a:pPr lvl="1"/>
            <a:r>
              <a:rPr lang="en-US" sz="2000"/>
              <a:t> 	</a:t>
            </a:r>
            <a:r>
              <a:rPr lang="en-US" sz="2000" err="1"/>
              <a:t>Lần</a:t>
            </a:r>
            <a:r>
              <a:rPr lang="en-US" sz="2000"/>
              <a:t> </a:t>
            </a:r>
            <a:r>
              <a:rPr lang="en-US" sz="2000" err="1"/>
              <a:t>gần</a:t>
            </a:r>
            <a:r>
              <a:rPr lang="en-US" sz="2000"/>
              <a:t> </a:t>
            </a:r>
            <a:r>
              <a:rPr lang="en-US" sz="2000" err="1"/>
              <a:t>nhất</a:t>
            </a:r>
            <a:r>
              <a:rPr lang="en-US" sz="2000"/>
              <a:t> </a:t>
            </a:r>
            <a:r>
              <a:rPr lang="en-US" sz="2000" err="1"/>
              <a:t>bạn</a:t>
            </a:r>
            <a:r>
              <a:rPr lang="en-US" sz="2000"/>
              <a:t> </a:t>
            </a:r>
            <a:r>
              <a:rPr lang="en-US" sz="2000" err="1"/>
              <a:t>bán</a:t>
            </a:r>
            <a:r>
              <a:rPr lang="en-US" sz="2000"/>
              <a:t> </a:t>
            </a:r>
            <a:r>
              <a:rPr lang="en-US" sz="2000" err="1"/>
              <a:t>đồng</a:t>
            </a:r>
            <a:r>
              <a:rPr lang="en-US" sz="2000"/>
              <a:t> </a:t>
            </a:r>
            <a:r>
              <a:rPr lang="en-US" sz="2000" err="1"/>
              <a:t>nát</a:t>
            </a:r>
            <a:r>
              <a:rPr lang="en-US" sz="2000"/>
              <a:t> </a:t>
            </a:r>
            <a:r>
              <a:rPr lang="en-US" sz="2000" err="1"/>
              <a:t>là</a:t>
            </a:r>
            <a:r>
              <a:rPr lang="en-US" sz="2000"/>
              <a:t> bao </a:t>
            </a:r>
            <a:r>
              <a:rPr lang="en-US" sz="2000" err="1"/>
              <a:t>giờ</a:t>
            </a:r>
            <a:r>
              <a:rPr lang="en-US" sz="2000"/>
              <a:t>?</a:t>
            </a:r>
          </a:p>
          <a:p>
            <a:pPr lvl="1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Thiết</a:t>
            </a:r>
            <a:r>
              <a:rPr lang="en-GB"/>
              <a:t> </a:t>
            </a:r>
            <a:r>
              <a:rPr lang="en-GB" err="1"/>
              <a:t>kế</a:t>
            </a:r>
            <a:r>
              <a:rPr lang="en-GB"/>
              <a:t> </a:t>
            </a:r>
            <a:r>
              <a:rPr lang="en-GB" err="1"/>
              <a:t>thực</a:t>
            </a:r>
            <a:r>
              <a:rPr lang="en-GB"/>
              <a:t> </a:t>
            </a:r>
            <a:r>
              <a:rPr lang="en-GB" err="1"/>
              <a:t>nghiệm</a:t>
            </a:r>
            <a:r>
              <a:rPr lang="en-GB"/>
              <a:t> </a:t>
            </a:r>
            <a:r>
              <a:rPr lang="en-GB" err="1"/>
              <a:t>nhân</a:t>
            </a:r>
            <a:r>
              <a:rPr lang="en-GB"/>
              <a:t> </a:t>
            </a:r>
            <a:r>
              <a:rPr lang="en-GB" err="1"/>
              <a:t>tố</a:t>
            </a:r>
            <a:r>
              <a:rPr lang="en-GB"/>
              <a:t> </a:t>
            </a:r>
            <a:r>
              <a:rPr lang="en-GB" err="1"/>
              <a:t>đầy</a:t>
            </a:r>
            <a:r>
              <a:rPr lang="en-GB"/>
              <a:t> </a:t>
            </a:r>
            <a:r>
              <a:rPr lang="en-GB" err="1"/>
              <a:t>đủ</a:t>
            </a:r>
            <a:endParaRPr lang="en-GB"/>
          </a:p>
          <a:p>
            <a:endParaRPr lang="en-GB"/>
          </a:p>
          <a:p>
            <a:r>
              <a:rPr lang="en-GB"/>
              <a:t>https://www.researchsquare.com/article/rs-133428/v1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70CF-5103-9C4C-99F1-85822841D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2349-818C-DF73-6E42-87A2392A6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9B80-8383-7552-7633-65B07341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3124-6A3E-AB63-DE1D-D691A37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9CFA-A748-D099-D977-610AE35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0E9DD6-EC72-EECB-8A7A-CA152B59C144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DF32-755A-41DF-24B4-EAF62B54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3D22-D8AB-D02B-E05C-2000C0CD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F80D-C41D-26F7-F147-8FDA8E03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DF9B-6168-61AC-123A-832036F3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15C2-848F-981C-72EB-0356846B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F4AE1-DB84-3074-5E67-E76E9D89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ED41-147F-E6D7-D2BE-5EA98C5F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A418-A110-534C-04FF-DFC0F995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255A-E442-F345-8855-6DF6A4FE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1744-34E0-752C-D74E-70D7868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4C86-DC5E-09E6-0EBB-E96A8B62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B45-7134-DAB1-3ADC-8A87F35A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0A39-48D8-32C7-84D5-B6FAD62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2295525" cy="365124"/>
          </a:xfrm>
        </p:spPr>
        <p:txBody>
          <a:bodyPr/>
          <a:lstStyle>
            <a:lvl1pPr algn="l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7E4-CB80-E25F-DAFF-AB3771A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E941D-F07A-CBDB-8400-028002391281}"/>
              </a:ext>
            </a:extLst>
          </p:cNvPr>
          <p:cNvCxnSpPr/>
          <p:nvPr userDrawn="1"/>
        </p:nvCxnSpPr>
        <p:spPr>
          <a:xfrm>
            <a:off x="838200" y="6225089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7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0770-412C-CF82-4B4B-2C22D5AE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4335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D454-F04B-5915-4D7F-2D86A62E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95651"/>
            <a:ext cx="10515600" cy="27940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952F-1BDB-968A-2540-1C8B2EED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22733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F87A-9CA1-A00D-4675-55E0E824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43728-BC91-066C-A73E-13562BEDEB92}"/>
              </a:ext>
            </a:extLst>
          </p:cNvPr>
          <p:cNvCxnSpPr>
            <a:cxnSpLocks/>
          </p:cNvCxnSpPr>
          <p:nvPr userDrawn="1"/>
        </p:nvCxnSpPr>
        <p:spPr>
          <a:xfrm>
            <a:off x="819150" y="3171826"/>
            <a:ext cx="105283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B45B-3C6D-45E3-8AC6-2FD33AD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CF9E-1EB9-DA1D-F565-3D280D1A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5D6C3-8802-D5D6-19F7-8DD94BA9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E297-9968-B866-7BF7-ADF68BC1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E04B-1BD1-5966-F388-8F3A9E5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32EC-0B7C-B380-D506-10326BC1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CB7C-0292-3EF0-49F7-FFBFF17E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1D93-F9D5-CA32-46DF-0A959D2B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A273-4C09-9BD8-070E-BC0C89D9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DBB8-AFB8-3460-C906-BB5F625CB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0D82B-09E2-96D9-695E-034FBDE6A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7A917-13D3-06FD-2A62-ABA27E9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9DA7A-BDC0-6A4A-DDC1-83934588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A49BA-9C76-C1F3-D8D3-DF587FA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612D-540F-D8F3-68D7-9192D61F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2EF6-6847-4A10-640A-816FFE6A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63353-8690-4637-A7FC-05E0E780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9685-AA65-5363-6E78-728E7627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3AD52-12C7-EE16-0D29-4989EC4A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6B5DC-033D-D518-DEE7-CFF276D7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D2EC-4E5E-F5E2-5954-D6E1935D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6317-03F6-6BF1-0887-9C5A2422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B732-9810-1820-F463-FD23D37F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4786-511B-8CF5-C090-0017479D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7937-B71B-B423-FA61-DFD054F1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9231A-D92E-E823-87FF-6A1861EC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A03-39CB-62E4-F223-A768831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BCEB-82E0-FD85-07CA-4350FE8A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0A5C1-0034-F1C2-22D5-A38E0F52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81581-515A-63E2-F5EE-1F50492C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2662-5CCD-7678-215A-831EDF91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9E55-1B3A-E668-A6A1-230CCCF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7731E-34A8-0A58-6325-277D5664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5C849-EA2A-CE3D-0E48-AE4BA81A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44589-C28C-D8D6-7671-B9F72E29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9832"/>
            <a:ext cx="10515600" cy="471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4657-59D4-A9F6-EAA2-E8555B9D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07AC-D8A5-5389-7C17-3A18D6D6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1580-8432-7899-1803-CF28AAA99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ckh.huph.edu.vn/sites/nckh.huph.edu.vn/files/Ph%C6%B0%C6%A1ng%20ph%C3%A1p%20ch%E1%BB%8Dn%20m%E1%BA%ABu%20v%C3%A0%20t%C3%ADnh%20to%C3%A1n%20c%E1%BB%A1%20m%E1%BA%ABu_revised%20l%E1%BA%A7n%201_5.8.2020_0.pdf" TargetMode="External"/><Relationship Id="rId2" Type="http://schemas.openxmlformats.org/officeDocument/2006/relationships/hyperlink" Target="https://youtu.be/rxv_sB-wOk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5B25-3FCC-2F40-589C-1A33E2CA6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0231"/>
            <a:ext cx="9144000" cy="2322847"/>
          </a:xfrm>
        </p:spPr>
        <p:txBody>
          <a:bodyPr>
            <a:normAutofit/>
          </a:bodyPr>
          <a:lstStyle/>
          <a:p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r>
              <a:rPr lang="en-US" sz="4000" dirty="0"/>
              <a:t> </a:t>
            </a:r>
            <a:r>
              <a:rPr lang="en-US" sz="4000" dirty="0" err="1"/>
              <a:t>nghiên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br>
              <a:rPr lang="en-US" sz="4000" dirty="0"/>
            </a:br>
            <a:r>
              <a:rPr lang="en-US" sz="4000" dirty="0" err="1"/>
              <a:t>trong</a:t>
            </a:r>
            <a:r>
              <a:rPr lang="en-US" sz="4000" dirty="0"/>
              <a:t> khoa </a:t>
            </a:r>
            <a:r>
              <a:rPr lang="en-US" sz="4000" dirty="0" err="1"/>
              <a:t>học</a:t>
            </a:r>
            <a:r>
              <a:rPr lang="en-US" sz="4000" dirty="0"/>
              <a:t> </a:t>
            </a:r>
            <a:r>
              <a:rPr lang="en-US" sz="4000" dirty="0" err="1"/>
              <a:t>liên</a:t>
            </a:r>
            <a:r>
              <a:rPr lang="en-US" sz="4000" dirty="0"/>
              <a:t> </a:t>
            </a:r>
            <a:r>
              <a:rPr lang="en-US" sz="4000" dirty="0" err="1"/>
              <a:t>ngành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D5EF-9CE0-A9A8-A308-1A1A1189A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353"/>
            <a:ext cx="9144000" cy="1655762"/>
          </a:xfrm>
        </p:spPr>
        <p:txBody>
          <a:bodyPr/>
          <a:lstStyle/>
          <a:p>
            <a:r>
              <a:rPr lang="en-US" b="1"/>
              <a:t>Nguyễn Bích Ngọc</a:t>
            </a:r>
          </a:p>
          <a:p>
            <a:r>
              <a:rPr lang="en-US"/>
              <a:t>Khoa </a:t>
            </a:r>
            <a:r>
              <a:rPr lang="en-US" err="1"/>
              <a:t>các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ngành</a:t>
            </a:r>
            <a:r>
              <a:rPr lang="en-US"/>
              <a:t>, ĐHQGHN</a:t>
            </a:r>
          </a:p>
        </p:txBody>
      </p:sp>
    </p:spTree>
    <p:extLst>
      <p:ext uri="{BB962C8B-B14F-4D97-AF65-F5344CB8AC3E}">
        <p14:creationId xmlns:p14="http://schemas.microsoft.com/office/powerpoint/2010/main" val="17040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3F26-70A4-1E84-5004-2F6E4BC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trường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AB45C-4F20-9725-0428-B5F91052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FD486-010D-17F0-F122-E9CA18A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Uniform, offset, stratified random, and rectangular grids">
            <a:extLst>
              <a:ext uri="{FF2B5EF4-FFF2-40B4-BE49-F238E27FC236}">
                <a16:creationId xmlns:a16="http://schemas.microsoft.com/office/drawing/2014/main" id="{CF9EA2BE-740B-20B6-CF35-6C6CED37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49" y="1540376"/>
            <a:ext cx="6902034" cy="277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B8736-F4AE-E838-C0E1-978A2723E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84" y="2228542"/>
            <a:ext cx="6932816" cy="37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5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1458-9FFF-0569-7F3E-B4D02ADF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hỏi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E92D-605C-AF96-068D-CA732010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err="1"/>
              <a:t>Phạm</a:t>
            </a:r>
            <a:r>
              <a:rPr lang="en-US"/>
              <a:t> </a:t>
            </a:r>
            <a:r>
              <a:rPr lang="en-US" err="1"/>
              <a:t>trù</a:t>
            </a:r>
            <a:r>
              <a:rPr lang="en-US"/>
              <a:t> (Construct)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tâm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?</a:t>
            </a:r>
          </a:p>
          <a:p>
            <a:pPr lvl="1">
              <a:lnSpc>
                <a:spcPct val="120000"/>
              </a:lnSpc>
            </a:pPr>
            <a:r>
              <a:rPr lang="en-US" b="1" err="1"/>
              <a:t>Làm</a:t>
            </a:r>
            <a:r>
              <a:rPr lang="en-US" b="1"/>
              <a:t> </a:t>
            </a:r>
            <a:r>
              <a:rPr lang="en-US" b="1" err="1"/>
              <a:t>sao</a:t>
            </a:r>
            <a:r>
              <a:rPr lang="en-US" b="1"/>
              <a:t> </a:t>
            </a:r>
            <a:r>
              <a:rPr lang="en-US" b="1" err="1"/>
              <a:t>để</a:t>
            </a:r>
            <a:r>
              <a:rPr lang="en-US" b="1"/>
              <a:t> </a:t>
            </a:r>
            <a:r>
              <a:rPr lang="en-US" b="1" err="1"/>
              <a:t>đo</a:t>
            </a:r>
            <a:r>
              <a:rPr lang="en-US" b="1"/>
              <a:t>?</a:t>
            </a:r>
          </a:p>
          <a:p>
            <a:pPr>
              <a:lnSpc>
                <a:spcPct val="120000"/>
              </a:lnSpc>
            </a:pP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chú</a:t>
            </a:r>
            <a:r>
              <a:rPr lang="en-US"/>
              <a:t> ý</a:t>
            </a:r>
          </a:p>
          <a:p>
            <a:pPr lvl="1">
              <a:lnSpc>
                <a:spcPct val="120000"/>
              </a:lnSpc>
            </a:pP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từ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err="1"/>
              <a:t>Tránh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đo</a:t>
            </a:r>
            <a:r>
              <a:rPr lang="en-US"/>
              <a:t> </a:t>
            </a:r>
            <a:r>
              <a:rPr lang="en-US" err="1"/>
              <a:t>lường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1 </a:t>
            </a:r>
            <a:r>
              <a:rPr lang="en-US" err="1"/>
              <a:t>phạm</a:t>
            </a:r>
            <a:r>
              <a:rPr lang="en-US"/>
              <a:t> </a:t>
            </a:r>
            <a:r>
              <a:rPr lang="en-US" err="1"/>
              <a:t>trù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err="1"/>
              <a:t>Tâm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b="1" err="1"/>
              <a:t>Luôn</a:t>
            </a:r>
            <a:r>
              <a:rPr lang="en-US" b="1"/>
              <a:t> </a:t>
            </a:r>
            <a:r>
              <a:rPr lang="en-US" b="1" err="1"/>
              <a:t>luôn</a:t>
            </a:r>
            <a:r>
              <a:rPr lang="en-US" b="1"/>
              <a:t> </a:t>
            </a:r>
            <a:r>
              <a:rPr lang="en-US" b="1" err="1"/>
              <a:t>thử</a:t>
            </a:r>
            <a:r>
              <a:rPr lang="en-US" b="1"/>
              <a:t> </a:t>
            </a:r>
            <a:r>
              <a:rPr lang="en-US" b="1" err="1"/>
              <a:t>nghiệm</a:t>
            </a:r>
            <a:r>
              <a:rPr lang="en-US" b="1"/>
              <a:t> </a:t>
            </a:r>
            <a:r>
              <a:rPr lang="en-US" b="1" err="1"/>
              <a:t>trước</a:t>
            </a:r>
            <a:r>
              <a:rPr lang="en-US" b="1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35F2-B8AE-6017-7862-366854E7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8B726-46FE-3B42-9896-F0AD7B2F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1458-9FFF-0569-7F3E-B4D02ADF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501"/>
            <a:ext cx="5624638" cy="1264171"/>
          </a:xfrm>
        </p:spPr>
        <p:txBody>
          <a:bodyPr>
            <a:normAutofit fontScale="90000"/>
          </a:bodyPr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sai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hỏi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35F2-B8AE-6017-7862-366854E7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8B726-46FE-3B42-9896-F0AD7B2F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90CC8F-8A0E-00C8-FEC0-DAF51C202442}"/>
              </a:ext>
            </a:extLst>
          </p:cNvPr>
          <p:cNvSpPr/>
          <p:nvPr/>
        </p:nvSpPr>
        <p:spPr>
          <a:xfrm>
            <a:off x="2470573" y="1602968"/>
            <a:ext cx="3258589" cy="6650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Constructs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98A1D53-80B6-4782-F9F5-4E379FE37D5D}"/>
              </a:ext>
            </a:extLst>
          </p:cNvPr>
          <p:cNvSpPr/>
          <p:nvPr/>
        </p:nvSpPr>
        <p:spPr>
          <a:xfrm>
            <a:off x="2470573" y="2546933"/>
            <a:ext cx="3258589" cy="665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DDAD2F1-4141-9A1C-57D3-E0D25CA6461F}"/>
              </a:ext>
            </a:extLst>
          </p:cNvPr>
          <p:cNvSpPr/>
          <p:nvPr/>
        </p:nvSpPr>
        <p:spPr>
          <a:xfrm>
            <a:off x="2470573" y="3490898"/>
            <a:ext cx="3258589" cy="6650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Responses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74E62B7-D841-5B14-274D-6EAB1AFD9348}"/>
              </a:ext>
            </a:extLst>
          </p:cNvPr>
          <p:cNvSpPr/>
          <p:nvPr/>
        </p:nvSpPr>
        <p:spPr>
          <a:xfrm>
            <a:off x="2470573" y="4434861"/>
            <a:ext cx="3258589" cy="6650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Edited responses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945817-28EE-E4B7-F9FC-32D00B6BDC7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099868" y="2267986"/>
            <a:ext cx="0" cy="278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29BDD2-9490-289E-78D4-EC789C28E217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099868" y="3211951"/>
            <a:ext cx="0" cy="278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0516F2-BFC3-F253-5A87-D6C5206B2FC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099868" y="4155916"/>
            <a:ext cx="0" cy="278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E70E814-9FF1-41C0-4D0D-AD83D3D677E8}"/>
              </a:ext>
            </a:extLst>
          </p:cNvPr>
          <p:cNvSpPr/>
          <p:nvPr/>
        </p:nvSpPr>
        <p:spPr>
          <a:xfrm>
            <a:off x="4466704" y="5518748"/>
            <a:ext cx="3258589" cy="665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Survey statistics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32E8E96-8236-71C8-B1B5-743A1DC413DD}"/>
              </a:ext>
            </a:extLst>
          </p:cNvPr>
          <p:cNvSpPr/>
          <p:nvPr/>
        </p:nvSpPr>
        <p:spPr>
          <a:xfrm>
            <a:off x="6462838" y="662738"/>
            <a:ext cx="3258589" cy="6650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Targeted population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B6F5D5D-0631-33A1-EF0F-E7B3D8C3512F}"/>
              </a:ext>
            </a:extLst>
          </p:cNvPr>
          <p:cNvSpPr/>
          <p:nvPr/>
        </p:nvSpPr>
        <p:spPr>
          <a:xfrm>
            <a:off x="6462838" y="1606703"/>
            <a:ext cx="3258589" cy="665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Sampling frame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72CDD40-81A9-80F1-E21A-FD58D456D1C2}"/>
              </a:ext>
            </a:extLst>
          </p:cNvPr>
          <p:cNvSpPr/>
          <p:nvPr/>
        </p:nvSpPr>
        <p:spPr>
          <a:xfrm>
            <a:off x="6462838" y="2550668"/>
            <a:ext cx="3258589" cy="6650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6902BF9-0344-1729-1034-98FA2FDD09A2}"/>
              </a:ext>
            </a:extLst>
          </p:cNvPr>
          <p:cNvSpPr/>
          <p:nvPr/>
        </p:nvSpPr>
        <p:spPr>
          <a:xfrm>
            <a:off x="6462838" y="3494631"/>
            <a:ext cx="3258589" cy="6650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Respondents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427D1A-8387-6FE5-F2A6-A2C18A6C57F5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8092133" y="1327756"/>
            <a:ext cx="0" cy="278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FF5E35-869F-72FB-716B-150150BC8A1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8092133" y="2271721"/>
            <a:ext cx="0" cy="278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840F03-F41B-D6A7-0EAD-A1DB47375C19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8092133" y="3215686"/>
            <a:ext cx="0" cy="278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A90735E-BB72-BC5B-FF57-610943F00535}"/>
              </a:ext>
            </a:extLst>
          </p:cNvPr>
          <p:cNvSpPr/>
          <p:nvPr/>
        </p:nvSpPr>
        <p:spPr>
          <a:xfrm>
            <a:off x="6462838" y="4438594"/>
            <a:ext cx="3258589" cy="6650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Postsurvey adjustments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FBC643-8DA4-6043-8505-9E994FD34ED6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092133" y="4159649"/>
            <a:ext cx="0" cy="278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2F1F87-1B87-9B3E-4A8D-5DC850099CB5}"/>
              </a:ext>
            </a:extLst>
          </p:cNvPr>
          <p:cNvCxnSpPr>
            <a:cxnSpLocks/>
            <a:stCxn id="40" idx="2"/>
            <a:endCxn id="53" idx="1"/>
          </p:cNvCxnSpPr>
          <p:nvPr/>
        </p:nvCxnSpPr>
        <p:spPr>
          <a:xfrm>
            <a:off x="4099868" y="5099879"/>
            <a:ext cx="366836" cy="751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FEFDC7-CDFB-8008-0D71-E24DD05055EA}"/>
              </a:ext>
            </a:extLst>
          </p:cNvPr>
          <p:cNvCxnSpPr>
            <a:cxnSpLocks/>
            <a:stCxn id="67" idx="2"/>
            <a:endCxn id="53" idx="3"/>
          </p:cNvCxnSpPr>
          <p:nvPr/>
        </p:nvCxnSpPr>
        <p:spPr>
          <a:xfrm flipH="1">
            <a:off x="7725293" y="5103612"/>
            <a:ext cx="366840" cy="747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4BD911E-9C7D-4C98-1D65-80010BC842A4}"/>
              </a:ext>
            </a:extLst>
          </p:cNvPr>
          <p:cNvSpPr/>
          <p:nvPr/>
        </p:nvSpPr>
        <p:spPr>
          <a:xfrm>
            <a:off x="471018" y="2074950"/>
            <a:ext cx="1644390" cy="6650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Validity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AD450B3-D2AD-E833-5F6F-40B95C408946}"/>
              </a:ext>
            </a:extLst>
          </p:cNvPr>
          <p:cNvCxnSpPr>
            <a:cxnSpLocks/>
          </p:cNvCxnSpPr>
          <p:nvPr/>
        </p:nvCxnSpPr>
        <p:spPr>
          <a:xfrm>
            <a:off x="2115408" y="2407460"/>
            <a:ext cx="675174" cy="5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7B0F2E3-FB65-FECF-C6F1-09858D4C124F}"/>
              </a:ext>
            </a:extLst>
          </p:cNvPr>
          <p:cNvSpPr/>
          <p:nvPr/>
        </p:nvSpPr>
        <p:spPr>
          <a:xfrm>
            <a:off x="469470" y="3018913"/>
            <a:ext cx="1644390" cy="6650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Measurement errors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48F1324-58E6-BB44-857E-9C591C357850}"/>
              </a:ext>
            </a:extLst>
          </p:cNvPr>
          <p:cNvCxnSpPr>
            <a:cxnSpLocks/>
          </p:cNvCxnSpPr>
          <p:nvPr/>
        </p:nvCxnSpPr>
        <p:spPr>
          <a:xfrm>
            <a:off x="2113860" y="3351423"/>
            <a:ext cx="675174" cy="5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DBD3708-F5FA-1B1B-2333-00FB6FF3B2DF}"/>
              </a:ext>
            </a:extLst>
          </p:cNvPr>
          <p:cNvSpPr/>
          <p:nvPr/>
        </p:nvSpPr>
        <p:spPr>
          <a:xfrm>
            <a:off x="469470" y="3962876"/>
            <a:ext cx="1644390" cy="6650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Processing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errors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E47EEB-93A3-1864-1769-EAB215E51116}"/>
              </a:ext>
            </a:extLst>
          </p:cNvPr>
          <p:cNvCxnSpPr>
            <a:cxnSpLocks/>
          </p:cNvCxnSpPr>
          <p:nvPr/>
        </p:nvCxnSpPr>
        <p:spPr>
          <a:xfrm>
            <a:off x="2113860" y="4295386"/>
            <a:ext cx="675174" cy="5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5103ABA-A9D3-C479-6C16-E5C1C7D2645A}"/>
              </a:ext>
            </a:extLst>
          </p:cNvPr>
          <p:cNvSpPr/>
          <p:nvPr/>
        </p:nvSpPr>
        <p:spPr>
          <a:xfrm>
            <a:off x="10084663" y="1117083"/>
            <a:ext cx="1644390" cy="6650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Coverage errors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06E70B0-977B-98F1-7A8C-AAE0640269F5}"/>
              </a:ext>
            </a:extLst>
          </p:cNvPr>
          <p:cNvCxnSpPr>
            <a:cxnSpLocks/>
          </p:cNvCxnSpPr>
          <p:nvPr/>
        </p:nvCxnSpPr>
        <p:spPr>
          <a:xfrm flipH="1">
            <a:off x="9407941" y="1467524"/>
            <a:ext cx="675174" cy="5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132B9A1-7A18-49CA-EAD1-82D1BC10B399}"/>
              </a:ext>
            </a:extLst>
          </p:cNvPr>
          <p:cNvSpPr/>
          <p:nvPr/>
        </p:nvSpPr>
        <p:spPr>
          <a:xfrm>
            <a:off x="10083115" y="2061046"/>
            <a:ext cx="1644390" cy="6650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Sampling errors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4197D4-93B0-A20C-8122-232F48C50356}"/>
              </a:ext>
            </a:extLst>
          </p:cNvPr>
          <p:cNvCxnSpPr>
            <a:cxnSpLocks/>
          </p:cNvCxnSpPr>
          <p:nvPr/>
        </p:nvCxnSpPr>
        <p:spPr>
          <a:xfrm flipH="1">
            <a:off x="9406393" y="2411487"/>
            <a:ext cx="675174" cy="5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EA5C80-846A-ECD3-E19D-3B90E491779A}"/>
              </a:ext>
            </a:extLst>
          </p:cNvPr>
          <p:cNvSpPr/>
          <p:nvPr/>
        </p:nvSpPr>
        <p:spPr>
          <a:xfrm>
            <a:off x="10083115" y="3005009"/>
            <a:ext cx="1644390" cy="6650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Nonresponse errors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5A0B85-223E-6A2F-9657-1A7AA7B8F549}"/>
              </a:ext>
            </a:extLst>
          </p:cNvPr>
          <p:cNvCxnSpPr>
            <a:cxnSpLocks/>
          </p:cNvCxnSpPr>
          <p:nvPr/>
        </p:nvCxnSpPr>
        <p:spPr>
          <a:xfrm flipH="1">
            <a:off x="9406393" y="3355450"/>
            <a:ext cx="675174" cy="5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650AB88-B2FE-4242-892E-5FCC195A0CDC}"/>
              </a:ext>
            </a:extLst>
          </p:cNvPr>
          <p:cNvSpPr/>
          <p:nvPr/>
        </p:nvSpPr>
        <p:spPr>
          <a:xfrm>
            <a:off x="10084663" y="3943478"/>
            <a:ext cx="1644390" cy="6650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Adjustment errors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9235741-6CB0-69E1-DD3E-C42DAD852FF4}"/>
              </a:ext>
            </a:extLst>
          </p:cNvPr>
          <p:cNvCxnSpPr>
            <a:cxnSpLocks/>
          </p:cNvCxnSpPr>
          <p:nvPr/>
        </p:nvCxnSpPr>
        <p:spPr>
          <a:xfrm flipH="1">
            <a:off x="9407941" y="4293919"/>
            <a:ext cx="675174" cy="5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5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2E45-CD38-87B7-0A8B-F04A7EF6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52D79-191B-5F84-0D75-96363ADD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1BA46-9F30-1C87-A7C7-13EC4E6A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C3478-30F8-5967-B8D9-EBF84AE3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33" y="1646330"/>
            <a:ext cx="5327267" cy="424438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AFCEC1-CECF-0CE4-D00A-E4D0F989E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t="4143" r="40855" b="6006"/>
          <a:stretch/>
        </p:blipFill>
        <p:spPr bwMode="auto">
          <a:xfrm>
            <a:off x="6524625" y="1646330"/>
            <a:ext cx="4648200" cy="434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07EE5-A565-EA96-A2CD-2A0710302F69}"/>
              </a:ext>
            </a:extLst>
          </p:cNvPr>
          <p:cNvSpPr txBox="1"/>
          <p:nvPr/>
        </p:nvSpPr>
        <p:spPr>
          <a:xfrm>
            <a:off x="7968344" y="5747657"/>
            <a:ext cx="320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</a:t>
            </a:r>
            <a:r>
              <a:rPr lang="en-GB" b="0" i="0">
                <a:solidFill>
                  <a:srgbClr val="000000"/>
                </a:solidFill>
                <a:effectLst/>
                <a:latin typeface="BlinkMacSystemFont"/>
              </a:rPr>
              <a:t>Contreras et al. (2020)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5B957-026E-1245-F545-C5220A35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57F80-9189-CAC2-7D44-82254AEEB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00B28-152B-D013-4913-4546078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03042-6E74-9CF0-48B8-101B269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8B93-24EC-8323-1D7B-31B7C26F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19B48-3519-AF59-7E94-B8F52587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7CB2A-A6F4-D374-CBDA-7CE3B795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7A1105-6BAE-D71F-C7A1-DCB8D2D30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208191"/>
              </p:ext>
            </p:extLst>
          </p:nvPr>
        </p:nvGraphicFramePr>
        <p:xfrm>
          <a:off x="838200" y="719666"/>
          <a:ext cx="10515600" cy="524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46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8B93-24EC-8323-1D7B-31B7C26F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19B48-3519-AF59-7E94-B8F52587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7CB2A-A6F4-D374-CBDA-7CE3B795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010AC-7F67-1D4D-9211-305567AF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52" y="1315454"/>
            <a:ext cx="9330458" cy="47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err="1"/>
              <a:t>Nguồn</a:t>
            </a:r>
            <a:r>
              <a:rPr lang="en-US" sz="5400"/>
              <a:t> </a:t>
            </a:r>
            <a:r>
              <a:rPr lang="en-US" sz="5400" err="1"/>
              <a:t>dữ</a:t>
            </a:r>
            <a:r>
              <a:rPr lang="en-US" sz="5400"/>
              <a:t> </a:t>
            </a:r>
            <a:r>
              <a:rPr lang="en-US" sz="5400" err="1"/>
              <a:t>liệu</a:t>
            </a:r>
            <a:endParaRPr lang="en-US" sz="5400"/>
          </a:p>
        </p:txBody>
      </p:sp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3D60E29C-3DBF-2E3A-5095-3E21BD865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162410"/>
              </p:ext>
            </p:extLst>
          </p:nvPr>
        </p:nvGraphicFramePr>
        <p:xfrm>
          <a:off x="838200" y="1459832"/>
          <a:ext cx="10515600" cy="471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0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5A24-569E-A4BB-963E-5A5E8D87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EE91-8D68-9E5C-D5E7-C1C3DE09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?</a:t>
            </a:r>
          </a:p>
          <a:p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hay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?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nghĩ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?</a:t>
            </a:r>
          </a:p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620EC-A453-D241-B06C-B20C52B3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BD1FC-36EA-B012-A62A-755BFA3A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8599-0190-E122-27BC-152E7B38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Mẫu</a:t>
            </a:r>
            <a:r>
              <a:rPr lang="en-US"/>
              <a:t>, </a:t>
            </a:r>
            <a:r>
              <a:rPr lang="en-US" err="1"/>
              <a:t>quần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,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mẫu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094A-3D5B-ADF6-29FA-5D0D9B83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Quần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?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?</a:t>
            </a:r>
          </a:p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?</a:t>
            </a:r>
          </a:p>
          <a:p>
            <a:pPr marL="457200" lvl="1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https://youtu.be/rxv_sB-wOkY</a:t>
            </a:r>
            <a:r>
              <a:rPr lang="en-US"/>
              <a:t>	</a:t>
            </a:r>
          </a:p>
          <a:p>
            <a:r>
              <a:rPr lang="en-US" err="1"/>
              <a:t>Cỡ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?</a:t>
            </a:r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https://nckh.huph.edu.vn/sites/nckh.huph.edu.vn/files/Ph%C6%B0%C6%A1ng%20ph%C3%A1p%20ch%E1%BB%8Dn%20m%E1%BA%ABu%20v%C3%A0%20t%C3%ADnh%20to%C3%A1n%20c%E1%BB%A1%20m%E1%BA%ABu_revised%20l%E1%BA%A7n%201_5.8.2020_0.pdf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4B330-F8D4-1546-5C43-FE933402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EFA5E-86F1-678D-7CA7-92B334E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F39B-C320-3ACA-5D9E-2E411BFF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mẫu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D900-4250-77BA-0743-FF659C9E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(Probability/Random sample)</a:t>
            </a:r>
          </a:p>
          <a:p>
            <a:pPr lvl="1"/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giản</a:t>
            </a:r>
            <a:r>
              <a:rPr lang="en-US"/>
              <a:t> (Simple random sample)</a:t>
            </a:r>
          </a:p>
          <a:p>
            <a:pPr lvl="1"/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(Systematic sample)</a:t>
            </a:r>
          </a:p>
          <a:p>
            <a:pPr lvl="1"/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(Stratified sample)</a:t>
            </a:r>
          </a:p>
          <a:p>
            <a:pPr lvl="1"/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(Cluster sample)</a:t>
            </a:r>
          </a:p>
          <a:p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(Nonprobability sample)</a:t>
            </a:r>
          </a:p>
          <a:p>
            <a:pPr lvl="1"/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thuận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 (Convenience sample)</a:t>
            </a:r>
          </a:p>
          <a:p>
            <a:pPr lvl="1"/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ngạnh</a:t>
            </a:r>
            <a:r>
              <a:rPr lang="en-US"/>
              <a:t> (Quota sample)</a:t>
            </a:r>
          </a:p>
          <a:p>
            <a:pPr lvl="1"/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đích</a:t>
            </a:r>
            <a:r>
              <a:rPr lang="en-US"/>
              <a:t> (Judgement (or purposive) sample)</a:t>
            </a:r>
          </a:p>
          <a:p>
            <a:pPr lvl="1"/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bóng</a:t>
            </a:r>
            <a:r>
              <a:rPr lang="en-US"/>
              <a:t> </a:t>
            </a:r>
            <a:r>
              <a:rPr lang="en-US" err="1"/>
              <a:t>tuyết</a:t>
            </a:r>
            <a:r>
              <a:rPr lang="en-US"/>
              <a:t> (Snowball sample)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5F1E2-9EDE-9E87-1BB4-8F4A6253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E5722-9AE7-017E-D95D-A172AAD0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3F26-70A4-1E84-5004-2F6E4BC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trường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AB45C-4F20-9725-0428-B5F91052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FD486-010D-17F0-F122-E9CA18A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Uniform, offset, stratified random, and rectangular grids">
            <a:extLst>
              <a:ext uri="{FF2B5EF4-FFF2-40B4-BE49-F238E27FC236}">
                <a16:creationId xmlns:a16="http://schemas.microsoft.com/office/drawing/2014/main" id="{CF9EA2BE-740B-20B6-CF35-6C6CED37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49" y="1540376"/>
            <a:ext cx="6902034" cy="277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46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707</Words>
  <Application>Microsoft Office PowerPoint</Application>
  <PresentationFormat>Widescreen</PresentationFormat>
  <Paragraphs>136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BlinkMacSystemFont</vt:lpstr>
      <vt:lpstr>Calibri</vt:lpstr>
      <vt:lpstr>Calibri Light</vt:lpstr>
      <vt:lpstr>Office Theme</vt:lpstr>
      <vt:lpstr>Phương pháp nghiên cứu trong khoa học liên ngành</vt:lpstr>
      <vt:lpstr>Thiết kế nghiên cứu</vt:lpstr>
      <vt:lpstr>Các thiết kế nghiên cứu</vt:lpstr>
      <vt:lpstr>Bài tập</vt:lpstr>
      <vt:lpstr>Nguồn dữ liệu</vt:lpstr>
      <vt:lpstr>Bài tập</vt:lpstr>
      <vt:lpstr>Mẫu, quần thể, số mẫu</vt:lpstr>
      <vt:lpstr>Phương pháp lấy mẫu</vt:lpstr>
      <vt:lpstr>Mẫu môi trường</vt:lpstr>
      <vt:lpstr>Mẫu môi trường</vt:lpstr>
      <vt:lpstr>Thiết kế bảng hỏi</vt:lpstr>
      <vt:lpstr>Các nguồn sai số của bảng hỏi</vt:lpstr>
      <vt:lpstr>Nghiên cứu thực nghiệm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Research Methods in  Climate Change and Sustainability Science</dc:title>
  <dc:creator>Nguyen Bich Ngoc</dc:creator>
  <cp:lastModifiedBy>Nguyen Bich Ngoc</cp:lastModifiedBy>
  <cp:revision>3</cp:revision>
  <dcterms:created xsi:type="dcterms:W3CDTF">2023-04-21T10:17:18Z</dcterms:created>
  <dcterms:modified xsi:type="dcterms:W3CDTF">2023-08-13T08:28:40Z</dcterms:modified>
</cp:coreProperties>
</file>