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85" r:id="rId3"/>
    <p:sldId id="391" r:id="rId4"/>
    <p:sldId id="393" r:id="rId5"/>
    <p:sldId id="281" r:id="rId6"/>
    <p:sldId id="294" r:id="rId7"/>
    <p:sldId id="295" r:id="rId8"/>
    <p:sldId id="296" r:id="rId9"/>
    <p:sldId id="297" r:id="rId10"/>
    <p:sldId id="298" r:id="rId11"/>
    <p:sldId id="387" r:id="rId12"/>
    <p:sldId id="301" r:id="rId13"/>
    <p:sldId id="389" r:id="rId14"/>
    <p:sldId id="304" r:id="rId15"/>
    <p:sldId id="299" r:id="rId16"/>
    <p:sldId id="306" r:id="rId17"/>
    <p:sldId id="305" r:id="rId18"/>
    <p:sldId id="392" r:id="rId19"/>
    <p:sldId id="288" r:id="rId20"/>
    <p:sldId id="308" r:id="rId21"/>
    <p:sldId id="310" r:id="rId22"/>
    <p:sldId id="312" r:id="rId23"/>
    <p:sldId id="309" r:id="rId24"/>
    <p:sldId id="39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D2DB"/>
    <a:srgbClr val="98CFD9"/>
    <a:srgbClr val="D6E09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1B2742-5E9B-456B-A140-5071D07A5FD1}" v="725" dt="2023-08-13T06:54:15.410"/>
    <p1510:client id="{9BA7ABCB-0CAD-4F46-8943-6BC295D49D92}" v="1" dt="2023-08-13T09:07:35.3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Bich Ngoc" userId="66b5d03f9f54eb73" providerId="LiveId" clId="{311B2742-5E9B-456B-A140-5071D07A5FD1}"/>
    <pc:docChg chg="undo custSel addSld delSld modSld">
      <pc:chgData name="Nguyen Bich Ngoc" userId="66b5d03f9f54eb73" providerId="LiveId" clId="{311B2742-5E9B-456B-A140-5071D07A5FD1}" dt="2023-08-13T06:59:34.194" v="5498" actId="20577"/>
      <pc:docMkLst>
        <pc:docMk/>
      </pc:docMkLst>
      <pc:sldChg chg="del">
        <pc:chgData name="Nguyen Bich Ngoc" userId="66b5d03f9f54eb73" providerId="LiveId" clId="{311B2742-5E9B-456B-A140-5071D07A5FD1}" dt="2023-08-13T02:56:47.334" v="0" actId="47"/>
        <pc:sldMkLst>
          <pc:docMk/>
          <pc:sldMk cId="1560413504" sldId="270"/>
        </pc:sldMkLst>
      </pc:sldChg>
      <pc:sldChg chg="del">
        <pc:chgData name="Nguyen Bich Ngoc" userId="66b5d03f9f54eb73" providerId="LiveId" clId="{311B2742-5E9B-456B-A140-5071D07A5FD1}" dt="2023-08-13T02:56:47.334" v="0" actId="47"/>
        <pc:sldMkLst>
          <pc:docMk/>
          <pc:sldMk cId="2485612632" sldId="271"/>
        </pc:sldMkLst>
      </pc:sldChg>
      <pc:sldChg chg="del">
        <pc:chgData name="Nguyen Bich Ngoc" userId="66b5d03f9f54eb73" providerId="LiveId" clId="{311B2742-5E9B-456B-A140-5071D07A5FD1}" dt="2023-08-13T02:56:47.334" v="0" actId="47"/>
        <pc:sldMkLst>
          <pc:docMk/>
          <pc:sldMk cId="1642825771" sldId="274"/>
        </pc:sldMkLst>
      </pc:sldChg>
      <pc:sldChg chg="del">
        <pc:chgData name="Nguyen Bich Ngoc" userId="66b5d03f9f54eb73" providerId="LiveId" clId="{311B2742-5E9B-456B-A140-5071D07A5FD1}" dt="2023-08-13T02:56:47.334" v="0" actId="47"/>
        <pc:sldMkLst>
          <pc:docMk/>
          <pc:sldMk cId="1901646594" sldId="275"/>
        </pc:sldMkLst>
      </pc:sldChg>
      <pc:sldChg chg="del">
        <pc:chgData name="Nguyen Bich Ngoc" userId="66b5d03f9f54eb73" providerId="LiveId" clId="{311B2742-5E9B-456B-A140-5071D07A5FD1}" dt="2023-08-13T02:56:47.334" v="0" actId="47"/>
        <pc:sldMkLst>
          <pc:docMk/>
          <pc:sldMk cId="477803347" sldId="276"/>
        </pc:sldMkLst>
      </pc:sldChg>
      <pc:sldChg chg="del">
        <pc:chgData name="Nguyen Bich Ngoc" userId="66b5d03f9f54eb73" providerId="LiveId" clId="{311B2742-5E9B-456B-A140-5071D07A5FD1}" dt="2023-08-13T02:56:47.334" v="0" actId="47"/>
        <pc:sldMkLst>
          <pc:docMk/>
          <pc:sldMk cId="4015855836" sldId="284"/>
        </pc:sldMkLst>
      </pc:sldChg>
      <pc:sldChg chg="modSp mod">
        <pc:chgData name="Nguyen Bich Ngoc" userId="66b5d03f9f54eb73" providerId="LiveId" clId="{311B2742-5E9B-456B-A140-5071D07A5FD1}" dt="2023-08-13T06:48:38.542" v="4711" actId="20577"/>
        <pc:sldMkLst>
          <pc:docMk/>
          <pc:sldMk cId="506146526" sldId="290"/>
        </pc:sldMkLst>
        <pc:spChg chg="mod">
          <ac:chgData name="Nguyen Bich Ngoc" userId="66b5d03f9f54eb73" providerId="LiveId" clId="{311B2742-5E9B-456B-A140-5071D07A5FD1}" dt="2023-08-13T06:37:16.319" v="3645"/>
          <ac:spMkLst>
            <pc:docMk/>
            <pc:sldMk cId="506146526" sldId="290"/>
            <ac:spMk id="6" creationId="{3E6D6FEB-88CB-0229-1B3F-9CFB28C57759}"/>
          </ac:spMkLst>
        </pc:spChg>
        <pc:spChg chg="mod">
          <ac:chgData name="Nguyen Bich Ngoc" userId="66b5d03f9f54eb73" providerId="LiveId" clId="{311B2742-5E9B-456B-A140-5071D07A5FD1}" dt="2023-08-13T06:48:38.542" v="4711" actId="20577"/>
          <ac:spMkLst>
            <pc:docMk/>
            <pc:sldMk cId="506146526" sldId="290"/>
            <ac:spMk id="7" creationId="{641C623B-EEF8-E7C1-37BB-5FB61E5374C8}"/>
          </ac:spMkLst>
        </pc:spChg>
        <pc:spChg chg="mod">
          <ac:chgData name="Nguyen Bich Ngoc" userId="66b5d03f9f54eb73" providerId="LiveId" clId="{311B2742-5E9B-456B-A140-5071D07A5FD1}" dt="2023-08-13T03:27:59.861" v="423" actId="1076"/>
          <ac:spMkLst>
            <pc:docMk/>
            <pc:sldMk cId="506146526" sldId="290"/>
            <ac:spMk id="15" creationId="{FDEDC53B-207B-4706-31E1-47BBB74E9189}"/>
          </ac:spMkLst>
        </pc:spChg>
      </pc:sldChg>
      <pc:sldChg chg="modSp mod">
        <pc:chgData name="Nguyen Bich Ngoc" userId="66b5d03f9f54eb73" providerId="LiveId" clId="{311B2742-5E9B-456B-A140-5071D07A5FD1}" dt="2023-08-13T06:37:10.038" v="3643"/>
        <pc:sldMkLst>
          <pc:docMk/>
          <pc:sldMk cId="3323755417" sldId="314"/>
        </pc:sldMkLst>
        <pc:spChg chg="mod">
          <ac:chgData name="Nguyen Bich Ngoc" userId="66b5d03f9f54eb73" providerId="LiveId" clId="{311B2742-5E9B-456B-A140-5071D07A5FD1}" dt="2023-08-13T06:37:10.038" v="3643"/>
          <ac:spMkLst>
            <pc:docMk/>
            <pc:sldMk cId="3323755417" sldId="314"/>
            <ac:spMk id="2" creationId="{45400BC2-A101-B17A-B612-9579F3AF6796}"/>
          </ac:spMkLst>
        </pc:spChg>
        <pc:spChg chg="mod">
          <ac:chgData name="Nguyen Bich Ngoc" userId="66b5d03f9f54eb73" providerId="LiveId" clId="{311B2742-5E9B-456B-A140-5071D07A5FD1}" dt="2023-08-13T06:29:17.477" v="2876" actId="20577"/>
          <ac:spMkLst>
            <pc:docMk/>
            <pc:sldMk cId="3323755417" sldId="314"/>
            <ac:spMk id="20" creationId="{981BB728-BCC6-B589-26EB-FF247B6E7A62}"/>
          </ac:spMkLst>
        </pc:spChg>
      </pc:sldChg>
      <pc:sldChg chg="modSp mod">
        <pc:chgData name="Nguyen Bich Ngoc" userId="66b5d03f9f54eb73" providerId="LiveId" clId="{311B2742-5E9B-456B-A140-5071D07A5FD1}" dt="2023-08-13T06:37:13.135" v="3644"/>
        <pc:sldMkLst>
          <pc:docMk/>
          <pc:sldMk cId="2111273327" sldId="315"/>
        </pc:sldMkLst>
        <pc:spChg chg="mod">
          <ac:chgData name="Nguyen Bich Ngoc" userId="66b5d03f9f54eb73" providerId="LiveId" clId="{311B2742-5E9B-456B-A140-5071D07A5FD1}" dt="2023-08-13T06:37:13.135" v="3644"/>
          <ac:spMkLst>
            <pc:docMk/>
            <pc:sldMk cId="2111273327" sldId="315"/>
            <ac:spMk id="6" creationId="{3E6D6FEB-88CB-0229-1B3F-9CFB28C57759}"/>
          </ac:spMkLst>
        </pc:spChg>
      </pc:sldChg>
      <pc:sldChg chg="modSp mod">
        <pc:chgData name="Nguyen Bich Ngoc" userId="66b5d03f9f54eb73" providerId="LiveId" clId="{311B2742-5E9B-456B-A140-5071D07A5FD1}" dt="2023-08-13T06:37:06.264" v="3642"/>
        <pc:sldMkLst>
          <pc:docMk/>
          <pc:sldMk cId="1246351052" sldId="316"/>
        </pc:sldMkLst>
        <pc:spChg chg="mod">
          <ac:chgData name="Nguyen Bich Ngoc" userId="66b5d03f9f54eb73" providerId="LiveId" clId="{311B2742-5E9B-456B-A140-5071D07A5FD1}" dt="2023-08-13T06:37:06.264" v="3642"/>
          <ac:spMkLst>
            <pc:docMk/>
            <pc:sldMk cId="1246351052" sldId="316"/>
            <ac:spMk id="2" creationId="{45400BC2-A101-B17A-B612-9579F3AF6796}"/>
          </ac:spMkLst>
        </pc:spChg>
        <pc:spChg chg="mod">
          <ac:chgData name="Nguyen Bich Ngoc" userId="66b5d03f9f54eb73" providerId="LiveId" clId="{311B2742-5E9B-456B-A140-5071D07A5FD1}" dt="2023-08-13T06:29:54.791" v="2969" actId="20577"/>
          <ac:spMkLst>
            <pc:docMk/>
            <pc:sldMk cId="1246351052" sldId="316"/>
            <ac:spMk id="20" creationId="{981BB728-BCC6-B589-26EB-FF247B6E7A62}"/>
          </ac:spMkLst>
        </pc:spChg>
      </pc:sldChg>
      <pc:sldChg chg="modSp mod">
        <pc:chgData name="Nguyen Bich Ngoc" userId="66b5d03f9f54eb73" providerId="LiveId" clId="{311B2742-5E9B-456B-A140-5071D07A5FD1}" dt="2023-08-13T06:37:01.699" v="3641"/>
        <pc:sldMkLst>
          <pc:docMk/>
          <pc:sldMk cId="759493372" sldId="317"/>
        </pc:sldMkLst>
        <pc:spChg chg="mod">
          <ac:chgData name="Nguyen Bich Ngoc" userId="66b5d03f9f54eb73" providerId="LiveId" clId="{311B2742-5E9B-456B-A140-5071D07A5FD1}" dt="2023-08-13T06:37:01.699" v="3641"/>
          <ac:spMkLst>
            <pc:docMk/>
            <pc:sldMk cId="759493372" sldId="317"/>
            <ac:spMk id="2" creationId="{BAF90D20-B211-A847-274C-F69F433E6C16}"/>
          </ac:spMkLst>
        </pc:spChg>
        <pc:spChg chg="mod">
          <ac:chgData name="Nguyen Bich Ngoc" userId="66b5d03f9f54eb73" providerId="LiveId" clId="{311B2742-5E9B-456B-A140-5071D07A5FD1}" dt="2023-08-13T06:33:28.322" v="3134" actId="20577"/>
          <ac:spMkLst>
            <pc:docMk/>
            <pc:sldMk cId="759493372" sldId="317"/>
            <ac:spMk id="3" creationId="{387BE19A-F335-9A4F-62A7-30DD8B052F92}"/>
          </ac:spMkLst>
        </pc:spChg>
      </pc:sldChg>
      <pc:sldChg chg="addSp modSp mod">
        <pc:chgData name="Nguyen Bich Ngoc" userId="66b5d03f9f54eb73" providerId="LiveId" clId="{311B2742-5E9B-456B-A140-5071D07A5FD1}" dt="2023-08-13T06:44:28.714" v="4215" actId="207"/>
        <pc:sldMkLst>
          <pc:docMk/>
          <pc:sldMk cId="2164897895" sldId="318"/>
        </pc:sldMkLst>
        <pc:spChg chg="mod">
          <ac:chgData name="Nguyen Bich Ngoc" userId="66b5d03f9f54eb73" providerId="LiveId" clId="{311B2742-5E9B-456B-A140-5071D07A5FD1}" dt="2023-08-13T06:36:57.523" v="3640"/>
          <ac:spMkLst>
            <pc:docMk/>
            <pc:sldMk cId="2164897895" sldId="318"/>
            <ac:spMk id="2" creationId="{AF0A1D5E-8F3E-0A81-A504-6A5764096FDC}"/>
          </ac:spMkLst>
        </pc:spChg>
        <pc:spChg chg="add mod">
          <ac:chgData name="Nguyen Bich Ngoc" userId="66b5d03f9f54eb73" providerId="LiveId" clId="{311B2742-5E9B-456B-A140-5071D07A5FD1}" dt="2023-08-13T06:44:28.714" v="4215" actId="207"/>
          <ac:spMkLst>
            <pc:docMk/>
            <pc:sldMk cId="2164897895" sldId="318"/>
            <ac:spMk id="3" creationId="{56DC00DC-6E08-A5A2-36CB-CE9E00E6E1E2}"/>
          </ac:spMkLst>
        </pc:spChg>
        <pc:picChg chg="mod">
          <ac:chgData name="Nguyen Bich Ngoc" userId="66b5d03f9f54eb73" providerId="LiveId" clId="{311B2742-5E9B-456B-A140-5071D07A5FD1}" dt="2023-08-13T06:32:11.613" v="3040" actId="1076"/>
          <ac:picMkLst>
            <pc:docMk/>
            <pc:sldMk cId="2164897895" sldId="318"/>
            <ac:picMk id="7" creationId="{2244E810-9EC0-1477-A75B-3E7D61B809A4}"/>
          </ac:picMkLst>
        </pc:picChg>
      </pc:sldChg>
      <pc:sldChg chg="addSp delSp modSp mod">
        <pc:chgData name="Nguyen Bich Ngoc" userId="66b5d03f9f54eb73" providerId="LiveId" clId="{311B2742-5E9B-456B-A140-5071D07A5FD1}" dt="2023-08-13T06:54:15.410" v="5167" actId="20577"/>
        <pc:sldMkLst>
          <pc:docMk/>
          <pc:sldMk cId="4151133503" sldId="319"/>
        </pc:sldMkLst>
        <pc:spChg chg="mod">
          <ac:chgData name="Nguyen Bich Ngoc" userId="66b5d03f9f54eb73" providerId="LiveId" clId="{311B2742-5E9B-456B-A140-5071D07A5FD1}" dt="2023-08-13T06:36:45.926" v="3639" actId="6549"/>
          <ac:spMkLst>
            <pc:docMk/>
            <pc:sldMk cId="4151133503" sldId="319"/>
            <ac:spMk id="2" creationId="{F3C9EC30-4DE8-7C69-D42F-82BF3E3EC416}"/>
          </ac:spMkLst>
        </pc:spChg>
        <pc:spChg chg="add mod">
          <ac:chgData name="Nguyen Bich Ngoc" userId="66b5d03f9f54eb73" providerId="LiveId" clId="{311B2742-5E9B-456B-A140-5071D07A5FD1}" dt="2023-08-13T06:51:46.951" v="5037" actId="20577"/>
          <ac:spMkLst>
            <pc:docMk/>
            <pc:sldMk cId="4151133503" sldId="319"/>
            <ac:spMk id="3" creationId="{B7AEB874-0263-17AA-4B17-6FB7128B4C02}"/>
          </ac:spMkLst>
        </pc:spChg>
        <pc:spChg chg="add mod">
          <ac:chgData name="Nguyen Bich Ngoc" userId="66b5d03f9f54eb73" providerId="LiveId" clId="{311B2742-5E9B-456B-A140-5071D07A5FD1}" dt="2023-08-13T06:54:15.410" v="5167" actId="20577"/>
          <ac:spMkLst>
            <pc:docMk/>
            <pc:sldMk cId="4151133503" sldId="319"/>
            <ac:spMk id="8" creationId="{08A01398-1C0F-DBD6-BB5C-6DDCDEFED56D}"/>
          </ac:spMkLst>
        </pc:spChg>
        <pc:picChg chg="del mod">
          <ac:chgData name="Nguyen Bich Ngoc" userId="66b5d03f9f54eb73" providerId="LiveId" clId="{311B2742-5E9B-456B-A140-5071D07A5FD1}" dt="2023-08-13T06:45:24.145" v="4260" actId="478"/>
          <ac:picMkLst>
            <pc:docMk/>
            <pc:sldMk cId="4151133503" sldId="319"/>
            <ac:picMk id="7" creationId="{059DC0AC-807F-EC19-4F27-C2894F787B44}"/>
          </ac:picMkLst>
        </pc:picChg>
        <pc:picChg chg="del mod">
          <ac:chgData name="Nguyen Bich Ngoc" userId="66b5d03f9f54eb73" providerId="LiveId" clId="{311B2742-5E9B-456B-A140-5071D07A5FD1}" dt="2023-08-13T06:45:25.697" v="4261" actId="478"/>
          <ac:picMkLst>
            <pc:docMk/>
            <pc:sldMk cId="4151133503" sldId="319"/>
            <ac:picMk id="9" creationId="{8549B0E0-A0DE-5336-F964-7A77C5C1C5F2}"/>
          </ac:picMkLst>
        </pc:picChg>
      </pc:sldChg>
      <pc:sldChg chg="modSp mod">
        <pc:chgData name="Nguyen Bich Ngoc" userId="66b5d03f9f54eb73" providerId="LiveId" clId="{311B2742-5E9B-456B-A140-5071D07A5FD1}" dt="2023-08-13T06:59:34.194" v="5498" actId="20577"/>
        <pc:sldMkLst>
          <pc:docMk/>
          <pc:sldMk cId="37694134" sldId="320"/>
        </pc:sldMkLst>
        <pc:spChg chg="mod">
          <ac:chgData name="Nguyen Bich Ngoc" userId="66b5d03f9f54eb73" providerId="LiveId" clId="{311B2742-5E9B-456B-A140-5071D07A5FD1}" dt="2023-08-13T06:43:26.736" v="4078" actId="20577"/>
          <ac:spMkLst>
            <pc:docMk/>
            <pc:sldMk cId="37694134" sldId="320"/>
            <ac:spMk id="2" creationId="{F3C9EC30-4DE8-7C69-D42F-82BF3E3EC416}"/>
          </ac:spMkLst>
        </pc:spChg>
        <pc:spChg chg="mod">
          <ac:chgData name="Nguyen Bich Ngoc" userId="66b5d03f9f54eb73" providerId="LiveId" clId="{311B2742-5E9B-456B-A140-5071D07A5FD1}" dt="2023-08-13T06:59:34.194" v="5498" actId="20577"/>
          <ac:spMkLst>
            <pc:docMk/>
            <pc:sldMk cId="37694134" sldId="320"/>
            <ac:spMk id="12" creationId="{7553E5E4-3682-A4FB-D2D2-3A507441F8A2}"/>
          </ac:spMkLst>
        </pc:spChg>
        <pc:spChg chg="mod">
          <ac:chgData name="Nguyen Bich Ngoc" userId="66b5d03f9f54eb73" providerId="LiveId" clId="{311B2742-5E9B-456B-A140-5071D07A5FD1}" dt="2023-08-13T06:43:55.054" v="4212" actId="1076"/>
          <ac:spMkLst>
            <pc:docMk/>
            <pc:sldMk cId="37694134" sldId="320"/>
            <ac:spMk id="14" creationId="{45CA92C2-11A0-3B80-89DB-F31E81434E4B}"/>
          </ac:spMkLst>
        </pc:spChg>
      </pc:sldChg>
      <pc:sldChg chg="modSp mod">
        <pc:chgData name="Nguyen Bich Ngoc" userId="66b5d03f9f54eb73" providerId="LiveId" clId="{311B2742-5E9B-456B-A140-5071D07A5FD1}" dt="2023-08-13T06:56:42.629" v="5387" actId="14100"/>
        <pc:sldMkLst>
          <pc:docMk/>
          <pc:sldMk cId="3953610978" sldId="321"/>
        </pc:sldMkLst>
        <pc:spChg chg="mod">
          <ac:chgData name="Nguyen Bich Ngoc" userId="66b5d03f9f54eb73" providerId="LiveId" clId="{311B2742-5E9B-456B-A140-5071D07A5FD1}" dt="2023-08-13T06:55:54.028" v="5315" actId="27636"/>
          <ac:spMkLst>
            <pc:docMk/>
            <pc:sldMk cId="3953610978" sldId="321"/>
            <ac:spMk id="2" creationId="{F3C9EC30-4DE8-7C69-D42F-82BF3E3EC416}"/>
          </ac:spMkLst>
        </pc:spChg>
        <pc:spChg chg="mod">
          <ac:chgData name="Nguyen Bich Ngoc" userId="66b5d03f9f54eb73" providerId="LiveId" clId="{311B2742-5E9B-456B-A140-5071D07A5FD1}" dt="2023-08-13T06:56:42.629" v="5387" actId="14100"/>
          <ac:spMkLst>
            <pc:docMk/>
            <pc:sldMk cId="3953610978" sldId="321"/>
            <ac:spMk id="7" creationId="{0DB939A3-2FA0-1B03-3777-7E16BC0E4761}"/>
          </ac:spMkLst>
        </pc:spChg>
      </pc:sldChg>
      <pc:sldChg chg="delSp modSp mod">
        <pc:chgData name="Nguyen Bich Ngoc" userId="66b5d03f9f54eb73" providerId="LiveId" clId="{311B2742-5E9B-456B-A140-5071D07A5FD1}" dt="2023-08-13T06:58:12.261" v="5494" actId="20577"/>
        <pc:sldMkLst>
          <pc:docMk/>
          <pc:sldMk cId="745969249" sldId="322"/>
        </pc:sldMkLst>
        <pc:spChg chg="mod">
          <ac:chgData name="Nguyen Bich Ngoc" userId="66b5d03f9f54eb73" providerId="LiveId" clId="{311B2742-5E9B-456B-A140-5071D07A5FD1}" dt="2023-08-13T06:58:12.261" v="5494" actId="20577"/>
          <ac:spMkLst>
            <pc:docMk/>
            <pc:sldMk cId="745969249" sldId="322"/>
            <ac:spMk id="2" creationId="{F3C9EC30-4DE8-7C69-D42F-82BF3E3EC416}"/>
          </ac:spMkLst>
        </pc:spChg>
        <pc:spChg chg="mod">
          <ac:chgData name="Nguyen Bich Ngoc" userId="66b5d03f9f54eb73" providerId="LiveId" clId="{311B2742-5E9B-456B-A140-5071D07A5FD1}" dt="2023-08-13T06:57:41.954" v="5392" actId="1076"/>
          <ac:spMkLst>
            <pc:docMk/>
            <pc:sldMk cId="745969249" sldId="322"/>
            <ac:spMk id="3" creationId="{7245BA10-1620-FD07-7D45-5F70B44A72BE}"/>
          </ac:spMkLst>
        </pc:spChg>
        <pc:spChg chg="del">
          <ac:chgData name="Nguyen Bich Ngoc" userId="66b5d03f9f54eb73" providerId="LiveId" clId="{311B2742-5E9B-456B-A140-5071D07A5FD1}" dt="2023-08-13T06:57:29.178" v="5388" actId="478"/>
          <ac:spMkLst>
            <pc:docMk/>
            <pc:sldMk cId="745969249" sldId="322"/>
            <ac:spMk id="9" creationId="{28DB41DE-FD03-7B8B-2516-AB0330EB7ECA}"/>
          </ac:spMkLst>
        </pc:spChg>
        <pc:picChg chg="mod">
          <ac:chgData name="Nguyen Bich Ngoc" userId="66b5d03f9f54eb73" providerId="LiveId" clId="{311B2742-5E9B-456B-A140-5071D07A5FD1}" dt="2023-08-13T06:57:39.310" v="5391" actId="14100"/>
          <ac:picMkLst>
            <pc:docMk/>
            <pc:sldMk cId="745969249" sldId="322"/>
            <ac:picMk id="8" creationId="{F0FDDAEC-CE56-5A03-C14E-B67ED59682BE}"/>
          </ac:picMkLst>
        </pc:picChg>
      </pc:sldChg>
      <pc:sldChg chg="del">
        <pc:chgData name="Nguyen Bich Ngoc" userId="66b5d03f9f54eb73" providerId="LiveId" clId="{311B2742-5E9B-456B-A140-5071D07A5FD1}" dt="2023-08-13T02:56:47.334" v="0" actId="47"/>
        <pc:sldMkLst>
          <pc:docMk/>
          <pc:sldMk cId="3847354821" sldId="377"/>
        </pc:sldMkLst>
      </pc:sldChg>
      <pc:sldChg chg="del">
        <pc:chgData name="Nguyen Bich Ngoc" userId="66b5d03f9f54eb73" providerId="LiveId" clId="{311B2742-5E9B-456B-A140-5071D07A5FD1}" dt="2023-08-13T02:56:47.334" v="0" actId="47"/>
        <pc:sldMkLst>
          <pc:docMk/>
          <pc:sldMk cId="3617370929" sldId="381"/>
        </pc:sldMkLst>
      </pc:sldChg>
      <pc:sldChg chg="del">
        <pc:chgData name="Nguyen Bich Ngoc" userId="66b5d03f9f54eb73" providerId="LiveId" clId="{311B2742-5E9B-456B-A140-5071D07A5FD1}" dt="2023-08-13T02:56:47.334" v="0" actId="47"/>
        <pc:sldMkLst>
          <pc:docMk/>
          <pc:sldMk cId="524217036" sldId="383"/>
        </pc:sldMkLst>
      </pc:sldChg>
      <pc:sldChg chg="del">
        <pc:chgData name="Nguyen Bich Ngoc" userId="66b5d03f9f54eb73" providerId="LiveId" clId="{311B2742-5E9B-456B-A140-5071D07A5FD1}" dt="2023-08-13T02:56:47.334" v="0" actId="47"/>
        <pc:sldMkLst>
          <pc:docMk/>
          <pc:sldMk cId="1460199637" sldId="384"/>
        </pc:sldMkLst>
      </pc:sldChg>
      <pc:sldChg chg="del">
        <pc:chgData name="Nguyen Bich Ngoc" userId="66b5d03f9f54eb73" providerId="LiveId" clId="{311B2742-5E9B-456B-A140-5071D07A5FD1}" dt="2023-08-13T02:56:47.334" v="0" actId="47"/>
        <pc:sldMkLst>
          <pc:docMk/>
          <pc:sldMk cId="460271629" sldId="385"/>
        </pc:sldMkLst>
      </pc:sldChg>
      <pc:sldChg chg="del">
        <pc:chgData name="Nguyen Bich Ngoc" userId="66b5d03f9f54eb73" providerId="LiveId" clId="{311B2742-5E9B-456B-A140-5071D07A5FD1}" dt="2023-08-13T02:56:47.334" v="0" actId="47"/>
        <pc:sldMkLst>
          <pc:docMk/>
          <pc:sldMk cId="2317109832" sldId="386"/>
        </pc:sldMkLst>
      </pc:sldChg>
      <pc:sldChg chg="addSp delSp modSp mod">
        <pc:chgData name="Nguyen Bich Ngoc" userId="66b5d03f9f54eb73" providerId="LiveId" clId="{311B2742-5E9B-456B-A140-5071D07A5FD1}" dt="2023-08-13T06:42:13.862" v="4044" actId="14100"/>
        <pc:sldMkLst>
          <pc:docMk/>
          <pc:sldMk cId="718977137" sldId="390"/>
        </pc:sldMkLst>
        <pc:spChg chg="del mod">
          <ac:chgData name="Nguyen Bich Ngoc" userId="66b5d03f9f54eb73" providerId="LiveId" clId="{311B2742-5E9B-456B-A140-5071D07A5FD1}" dt="2023-08-13T03:34:09.958" v="595" actId="26606"/>
          <ac:spMkLst>
            <pc:docMk/>
            <pc:sldMk cId="718977137" sldId="390"/>
            <ac:spMk id="3" creationId="{4244AED3-BCB7-A1EE-24B1-4F9E0107BD8D}"/>
          </ac:spMkLst>
        </pc:spChg>
        <pc:spChg chg="add mod">
          <ac:chgData name="Nguyen Bich Ngoc" userId="66b5d03f9f54eb73" providerId="LiveId" clId="{311B2742-5E9B-456B-A140-5071D07A5FD1}" dt="2023-08-13T03:31:17.731" v="498" actId="13822"/>
          <ac:spMkLst>
            <pc:docMk/>
            <pc:sldMk cId="718977137" sldId="390"/>
            <ac:spMk id="6" creationId="{F985D355-5A5C-C84D-1F0E-5FF6236C585D}"/>
          </ac:spMkLst>
        </pc:spChg>
        <pc:spChg chg="add mod">
          <ac:chgData name="Nguyen Bich Ngoc" userId="66b5d03f9f54eb73" providerId="LiveId" clId="{311B2742-5E9B-456B-A140-5071D07A5FD1}" dt="2023-08-13T03:32:06.059" v="501" actId="1076"/>
          <ac:spMkLst>
            <pc:docMk/>
            <pc:sldMk cId="718977137" sldId="390"/>
            <ac:spMk id="7" creationId="{98BF2FBD-F3E1-329B-E2C1-4AFF0A5A7E33}"/>
          </ac:spMkLst>
        </pc:spChg>
        <pc:spChg chg="add mod">
          <ac:chgData name="Nguyen Bich Ngoc" userId="66b5d03f9f54eb73" providerId="LiveId" clId="{311B2742-5E9B-456B-A140-5071D07A5FD1}" dt="2023-08-13T03:32:51.024" v="585" actId="20577"/>
          <ac:spMkLst>
            <pc:docMk/>
            <pc:sldMk cId="718977137" sldId="390"/>
            <ac:spMk id="10" creationId="{BC409845-00D8-D511-41BD-EEF0ED215820}"/>
          </ac:spMkLst>
        </pc:spChg>
        <pc:spChg chg="add mod">
          <ac:chgData name="Nguyen Bich Ngoc" userId="66b5d03f9f54eb73" providerId="LiveId" clId="{311B2742-5E9B-456B-A140-5071D07A5FD1}" dt="2023-08-13T03:35:41.931" v="642" actId="255"/>
          <ac:spMkLst>
            <pc:docMk/>
            <pc:sldMk cId="718977137" sldId="390"/>
            <ac:spMk id="16" creationId="{A150BF81-2942-9804-9A8A-A31F0EB0062C}"/>
          </ac:spMkLst>
        </pc:spChg>
        <pc:spChg chg="add mod">
          <ac:chgData name="Nguyen Bich Ngoc" userId="66b5d03f9f54eb73" providerId="LiveId" clId="{311B2742-5E9B-456B-A140-5071D07A5FD1}" dt="2023-08-13T03:35:59.163" v="662" actId="14100"/>
          <ac:spMkLst>
            <pc:docMk/>
            <pc:sldMk cId="718977137" sldId="390"/>
            <ac:spMk id="17" creationId="{AFB6E502-0145-DF2F-42E3-892223EB52E0}"/>
          </ac:spMkLst>
        </pc:spChg>
        <pc:spChg chg="add mod">
          <ac:chgData name="Nguyen Bich Ngoc" userId="66b5d03f9f54eb73" providerId="LiveId" clId="{311B2742-5E9B-456B-A140-5071D07A5FD1}" dt="2023-08-13T03:36:07.531" v="682" actId="20577"/>
          <ac:spMkLst>
            <pc:docMk/>
            <pc:sldMk cId="718977137" sldId="390"/>
            <ac:spMk id="18" creationId="{ADA6065E-CAE9-10C4-75D8-8B22D9EAF8AD}"/>
          </ac:spMkLst>
        </pc:spChg>
        <pc:spChg chg="add mod">
          <ac:chgData name="Nguyen Bich Ngoc" userId="66b5d03f9f54eb73" providerId="LiveId" clId="{311B2742-5E9B-456B-A140-5071D07A5FD1}" dt="2023-08-13T06:42:13.862" v="4044" actId="14100"/>
          <ac:spMkLst>
            <pc:docMk/>
            <pc:sldMk cId="718977137" sldId="390"/>
            <ac:spMk id="20" creationId="{D51B9CDC-1403-765D-E490-918D1CAFF815}"/>
          </ac:spMkLst>
        </pc:spChg>
        <pc:graphicFrameChg chg="add del mod">
          <ac:chgData name="Nguyen Bich Ngoc" userId="66b5d03f9f54eb73" providerId="LiveId" clId="{311B2742-5E9B-456B-A140-5071D07A5FD1}" dt="2023-08-13T06:41:52.831" v="4040" actId="478"/>
          <ac:graphicFrameMkLst>
            <pc:docMk/>
            <pc:sldMk cId="718977137" sldId="390"/>
            <ac:graphicFrameMk id="15" creationId="{287D8CA5-DC27-2398-6BDF-C8207E0283F5}"/>
          </ac:graphicFrameMkLst>
        </pc:graphicFrameChg>
        <pc:picChg chg="add mod">
          <ac:chgData name="Nguyen Bich Ngoc" userId="66b5d03f9f54eb73" providerId="LiveId" clId="{311B2742-5E9B-456B-A140-5071D07A5FD1}" dt="2023-08-13T03:34:09.958" v="595" actId="26606"/>
          <ac:picMkLst>
            <pc:docMk/>
            <pc:sldMk cId="718977137" sldId="390"/>
            <ac:picMk id="12" creationId="{0E6D5550-05AC-D94A-312F-F7F2BED28727}"/>
          </ac:picMkLst>
        </pc:picChg>
        <pc:picChg chg="add mod">
          <ac:chgData name="Nguyen Bich Ngoc" userId="66b5d03f9f54eb73" providerId="LiveId" clId="{311B2742-5E9B-456B-A140-5071D07A5FD1}" dt="2023-08-13T03:34:27.397" v="603" actId="688"/>
          <ac:picMkLst>
            <pc:docMk/>
            <pc:sldMk cId="718977137" sldId="390"/>
            <ac:picMk id="13" creationId="{3EA64E6D-2AE8-E28F-87C8-CF5A9F43160F}"/>
          </ac:picMkLst>
        </pc:picChg>
        <pc:picChg chg="add mod">
          <ac:chgData name="Nguyen Bich Ngoc" userId="66b5d03f9f54eb73" providerId="LiveId" clId="{311B2742-5E9B-456B-A140-5071D07A5FD1}" dt="2023-08-13T03:34:38.828" v="607" actId="688"/>
          <ac:picMkLst>
            <pc:docMk/>
            <pc:sldMk cId="718977137" sldId="390"/>
            <ac:picMk id="14" creationId="{C9CEC67F-1852-906E-AD9A-BC097EFD5CA6}"/>
          </ac:picMkLst>
        </pc:picChg>
        <pc:cxnChg chg="add del">
          <ac:chgData name="Nguyen Bich Ngoc" userId="66b5d03f9f54eb73" providerId="LiveId" clId="{311B2742-5E9B-456B-A140-5071D07A5FD1}" dt="2023-08-13T03:31:53.413" v="500" actId="478"/>
          <ac:cxnSpMkLst>
            <pc:docMk/>
            <pc:sldMk cId="718977137" sldId="390"/>
            <ac:cxnSpMk id="9" creationId="{A76644D7-3AF4-B9C3-0471-8957795D372D}"/>
          </ac:cxnSpMkLst>
        </pc:cxnChg>
      </pc:sldChg>
      <pc:sldChg chg="modSp new mod">
        <pc:chgData name="Nguyen Bich Ngoc" userId="66b5d03f9f54eb73" providerId="LiveId" clId="{311B2742-5E9B-456B-A140-5071D07A5FD1}" dt="2023-08-13T03:54:39.536" v="1160" actId="20577"/>
        <pc:sldMkLst>
          <pc:docMk/>
          <pc:sldMk cId="158535713" sldId="395"/>
        </pc:sldMkLst>
        <pc:spChg chg="mod">
          <ac:chgData name="Nguyen Bich Ngoc" userId="66b5d03f9f54eb73" providerId="LiveId" clId="{311B2742-5E9B-456B-A140-5071D07A5FD1}" dt="2023-08-13T03:36:47.826" v="713" actId="20577"/>
          <ac:spMkLst>
            <pc:docMk/>
            <pc:sldMk cId="158535713" sldId="395"/>
            <ac:spMk id="2" creationId="{8EB34907-E742-BF36-70A4-9C31B9753FEB}"/>
          </ac:spMkLst>
        </pc:spChg>
        <pc:spChg chg="mod">
          <ac:chgData name="Nguyen Bich Ngoc" userId="66b5d03f9f54eb73" providerId="LiveId" clId="{311B2742-5E9B-456B-A140-5071D07A5FD1}" dt="2023-08-13T03:54:39.536" v="1160" actId="20577"/>
          <ac:spMkLst>
            <pc:docMk/>
            <pc:sldMk cId="158535713" sldId="395"/>
            <ac:spMk id="3" creationId="{49447481-CBA4-D46E-4930-26122E81B826}"/>
          </ac:spMkLst>
        </pc:spChg>
      </pc:sldChg>
      <pc:sldChg chg="addSp modSp new mod">
        <pc:chgData name="Nguyen Bich Ngoc" userId="66b5d03f9f54eb73" providerId="LiveId" clId="{311B2742-5E9B-456B-A140-5071D07A5FD1}" dt="2023-08-13T04:16:44.803" v="2798" actId="20577"/>
        <pc:sldMkLst>
          <pc:docMk/>
          <pc:sldMk cId="3139377984" sldId="396"/>
        </pc:sldMkLst>
        <pc:spChg chg="mod">
          <ac:chgData name="Nguyen Bich Ngoc" userId="66b5d03f9f54eb73" providerId="LiveId" clId="{311B2742-5E9B-456B-A140-5071D07A5FD1}" dt="2023-08-13T04:13:15.503" v="2445"/>
          <ac:spMkLst>
            <pc:docMk/>
            <pc:sldMk cId="3139377984" sldId="396"/>
            <ac:spMk id="2" creationId="{5F31B755-C87E-CE28-F442-0BD1191BD410}"/>
          </ac:spMkLst>
        </pc:spChg>
        <pc:spChg chg="mod">
          <ac:chgData name="Nguyen Bich Ngoc" userId="66b5d03f9f54eb73" providerId="LiveId" clId="{311B2742-5E9B-456B-A140-5071D07A5FD1}" dt="2023-08-13T04:16:44.803" v="2798" actId="20577"/>
          <ac:spMkLst>
            <pc:docMk/>
            <pc:sldMk cId="3139377984" sldId="396"/>
            <ac:spMk id="3" creationId="{835FE8B3-4A6E-81C7-3662-33DABFC6FD1B}"/>
          </ac:spMkLst>
        </pc:spChg>
        <pc:spChg chg="add mod">
          <ac:chgData name="Nguyen Bich Ngoc" userId="66b5d03f9f54eb73" providerId="LiveId" clId="{311B2742-5E9B-456B-A140-5071D07A5FD1}" dt="2023-08-13T04:13:32.551" v="2496" actId="1076"/>
          <ac:spMkLst>
            <pc:docMk/>
            <pc:sldMk cId="3139377984" sldId="396"/>
            <ac:spMk id="7" creationId="{DDE4688B-A935-4DCE-82E0-19E57DDE361D}"/>
          </ac:spMkLst>
        </pc:spChg>
      </pc:sldChg>
      <pc:sldChg chg="addSp modSp new mod">
        <pc:chgData name="Nguyen Bich Ngoc" userId="66b5d03f9f54eb73" providerId="LiveId" clId="{311B2742-5E9B-456B-A140-5071D07A5FD1}" dt="2023-08-13T06:41:05.438" v="4038" actId="1076"/>
        <pc:sldMkLst>
          <pc:docMk/>
          <pc:sldMk cId="1014123365" sldId="397"/>
        </pc:sldMkLst>
        <pc:spChg chg="mod">
          <ac:chgData name="Nguyen Bich Ngoc" userId="66b5d03f9f54eb73" providerId="LiveId" clId="{311B2742-5E9B-456B-A140-5071D07A5FD1}" dt="2023-08-13T03:27:41.694" v="387" actId="20577"/>
          <ac:spMkLst>
            <pc:docMk/>
            <pc:sldMk cId="1014123365" sldId="397"/>
            <ac:spMk id="2" creationId="{5C33ABC3-8938-112D-969E-A74AD8065A4C}"/>
          </ac:spMkLst>
        </pc:spChg>
        <pc:spChg chg="mod">
          <ac:chgData name="Nguyen Bich Ngoc" userId="66b5d03f9f54eb73" providerId="LiveId" clId="{311B2742-5E9B-456B-A140-5071D07A5FD1}" dt="2023-08-13T06:38:41.348" v="3900" actId="20577"/>
          <ac:spMkLst>
            <pc:docMk/>
            <pc:sldMk cId="1014123365" sldId="397"/>
            <ac:spMk id="3" creationId="{66A7D50A-FAB9-2C39-63E0-139AB11C84FD}"/>
          </ac:spMkLst>
        </pc:spChg>
        <pc:spChg chg="add mod">
          <ac:chgData name="Nguyen Bich Ngoc" userId="66b5d03f9f54eb73" providerId="LiveId" clId="{311B2742-5E9B-456B-A140-5071D07A5FD1}" dt="2023-08-13T06:41:05.438" v="4038" actId="1076"/>
          <ac:spMkLst>
            <pc:docMk/>
            <pc:sldMk cId="1014123365" sldId="397"/>
            <ac:spMk id="6" creationId="{71A99E4C-1B0D-65BF-322D-06715664800D}"/>
          </ac:spMkLst>
        </pc:spChg>
      </pc:sldChg>
      <pc:sldChg chg="modSp new mod">
        <pc:chgData name="Nguyen Bich Ngoc" userId="66b5d03f9f54eb73" providerId="LiveId" clId="{311B2742-5E9B-456B-A140-5071D07A5FD1}" dt="2023-08-13T03:56:30.366" v="1576" actId="20577"/>
        <pc:sldMkLst>
          <pc:docMk/>
          <pc:sldMk cId="2243832841" sldId="398"/>
        </pc:sldMkLst>
        <pc:spChg chg="mod">
          <ac:chgData name="Nguyen Bich Ngoc" userId="66b5d03f9f54eb73" providerId="LiveId" clId="{311B2742-5E9B-456B-A140-5071D07A5FD1}" dt="2023-08-13T03:55:17.545" v="1188" actId="20577"/>
          <ac:spMkLst>
            <pc:docMk/>
            <pc:sldMk cId="2243832841" sldId="398"/>
            <ac:spMk id="2" creationId="{352E4F82-7C46-277C-8265-4E517E713B4F}"/>
          </ac:spMkLst>
        </pc:spChg>
        <pc:spChg chg="mod">
          <ac:chgData name="Nguyen Bich Ngoc" userId="66b5d03f9f54eb73" providerId="LiveId" clId="{311B2742-5E9B-456B-A140-5071D07A5FD1}" dt="2023-08-13T03:56:30.366" v="1576" actId="20577"/>
          <ac:spMkLst>
            <pc:docMk/>
            <pc:sldMk cId="2243832841" sldId="398"/>
            <ac:spMk id="3" creationId="{1217EC80-A26E-C058-DEAE-5C3F044D2B86}"/>
          </ac:spMkLst>
        </pc:spChg>
      </pc:sldChg>
      <pc:sldChg chg="addSp modSp new mod">
        <pc:chgData name="Nguyen Bich Ngoc" userId="66b5d03f9f54eb73" providerId="LiveId" clId="{311B2742-5E9B-456B-A140-5071D07A5FD1}" dt="2023-08-13T04:09:54.465" v="2240" actId="20577"/>
        <pc:sldMkLst>
          <pc:docMk/>
          <pc:sldMk cId="3762325858" sldId="399"/>
        </pc:sldMkLst>
        <pc:spChg chg="mod">
          <ac:chgData name="Nguyen Bich Ngoc" userId="66b5d03f9f54eb73" providerId="LiveId" clId="{311B2742-5E9B-456B-A140-5071D07A5FD1}" dt="2023-08-13T03:57:57.213" v="1590" actId="20577"/>
          <ac:spMkLst>
            <pc:docMk/>
            <pc:sldMk cId="3762325858" sldId="399"/>
            <ac:spMk id="2" creationId="{E04CCA38-172C-F810-7C43-F102734B5188}"/>
          </ac:spMkLst>
        </pc:spChg>
        <pc:spChg chg="mod">
          <ac:chgData name="Nguyen Bich Ngoc" userId="66b5d03f9f54eb73" providerId="LiveId" clId="{311B2742-5E9B-456B-A140-5071D07A5FD1}" dt="2023-08-13T04:09:54.465" v="2240" actId="20577"/>
          <ac:spMkLst>
            <pc:docMk/>
            <pc:sldMk cId="3762325858" sldId="399"/>
            <ac:spMk id="3" creationId="{31764EDA-CF38-7AAA-B0ED-D7F02CA7FEA9}"/>
          </ac:spMkLst>
        </pc:spChg>
        <pc:graphicFrameChg chg="add mod modGraphic">
          <ac:chgData name="Nguyen Bich Ngoc" userId="66b5d03f9f54eb73" providerId="LiveId" clId="{311B2742-5E9B-456B-A140-5071D07A5FD1}" dt="2023-08-13T04:09:40.142" v="2225" actId="1076"/>
          <ac:graphicFrameMkLst>
            <pc:docMk/>
            <pc:sldMk cId="3762325858" sldId="399"/>
            <ac:graphicFrameMk id="6" creationId="{FA136294-B211-AB5F-B13E-D795A5ED681D}"/>
          </ac:graphicFrameMkLst>
        </pc:graphicFrameChg>
      </pc:sldChg>
      <pc:sldChg chg="modSp new del mod">
        <pc:chgData name="Nguyen Bich Ngoc" userId="66b5d03f9f54eb73" providerId="LiveId" clId="{311B2742-5E9B-456B-A140-5071D07A5FD1}" dt="2023-08-13T06:37:22.756" v="3646" actId="47"/>
        <pc:sldMkLst>
          <pc:docMk/>
          <pc:sldMk cId="2968944261" sldId="400"/>
        </pc:sldMkLst>
        <pc:spChg chg="mod">
          <ac:chgData name="Nguyen Bich Ngoc" userId="66b5d03f9f54eb73" providerId="LiveId" clId="{311B2742-5E9B-456B-A140-5071D07A5FD1}" dt="2023-08-13T06:28:15.902" v="2814" actId="20577"/>
          <ac:spMkLst>
            <pc:docMk/>
            <pc:sldMk cId="2968944261" sldId="400"/>
            <ac:spMk id="2" creationId="{3D663EA6-AA34-4142-F178-DD2CAF8CD029}"/>
          </ac:spMkLst>
        </pc:spChg>
        <pc:spChg chg="mod">
          <ac:chgData name="Nguyen Bich Ngoc" userId="66b5d03f9f54eb73" providerId="LiveId" clId="{311B2742-5E9B-456B-A140-5071D07A5FD1}" dt="2023-08-13T04:19:46.033" v="2809" actId="20577"/>
          <ac:spMkLst>
            <pc:docMk/>
            <pc:sldMk cId="2968944261" sldId="400"/>
            <ac:spMk id="3" creationId="{0FADE783-2884-DC97-B4B0-1675825C1C97}"/>
          </ac:spMkLst>
        </pc:spChg>
      </pc:sldChg>
      <pc:sldChg chg="add">
        <pc:chgData name="Nguyen Bich Ngoc" userId="66b5d03f9f54eb73" providerId="LiveId" clId="{311B2742-5E9B-456B-A140-5071D07A5FD1}" dt="2023-08-13T06:45:19.535" v="4259" actId="2890"/>
        <pc:sldMkLst>
          <pc:docMk/>
          <pc:sldMk cId="3965881497" sldId="400"/>
        </pc:sldMkLst>
      </pc:sldChg>
    </pc:docChg>
  </pc:docChgLst>
  <pc:docChgLst>
    <pc:chgData name="Nguyen Bich Ngoc" userId="66b5d03f9f54eb73" providerId="LiveId" clId="{9BA7ABCB-0CAD-4F46-8943-6BC295D49D92}"/>
    <pc:docChg chg="delSld">
      <pc:chgData name="Nguyen Bich Ngoc" userId="66b5d03f9f54eb73" providerId="LiveId" clId="{9BA7ABCB-0CAD-4F46-8943-6BC295D49D92}" dt="2023-08-13T09:07:35.331" v="0" actId="47"/>
      <pc:docMkLst>
        <pc:docMk/>
      </pc:docMkLst>
      <pc:sldChg chg="del">
        <pc:chgData name="Nguyen Bich Ngoc" userId="66b5d03f9f54eb73" providerId="LiveId" clId="{9BA7ABCB-0CAD-4F46-8943-6BC295D49D92}" dt="2023-08-13T09:07:35.331" v="0" actId="47"/>
        <pc:sldMkLst>
          <pc:docMk/>
          <pc:sldMk cId="459604103" sldId="280"/>
        </pc:sldMkLst>
      </pc:sldChg>
      <pc:sldChg chg="del">
        <pc:chgData name="Nguyen Bich Ngoc" userId="66b5d03f9f54eb73" providerId="LiveId" clId="{9BA7ABCB-0CAD-4F46-8943-6BC295D49D92}" dt="2023-08-13T09:07:35.331" v="0" actId="47"/>
        <pc:sldMkLst>
          <pc:docMk/>
          <pc:sldMk cId="2163594219" sldId="286"/>
        </pc:sldMkLst>
      </pc:sldChg>
      <pc:sldChg chg="del">
        <pc:chgData name="Nguyen Bich Ngoc" userId="66b5d03f9f54eb73" providerId="LiveId" clId="{9BA7ABCB-0CAD-4F46-8943-6BC295D49D92}" dt="2023-08-13T09:07:35.331" v="0" actId="47"/>
        <pc:sldMkLst>
          <pc:docMk/>
          <pc:sldMk cId="2046700023" sldId="289"/>
        </pc:sldMkLst>
      </pc:sldChg>
      <pc:sldChg chg="del">
        <pc:chgData name="Nguyen Bich Ngoc" userId="66b5d03f9f54eb73" providerId="LiveId" clId="{9BA7ABCB-0CAD-4F46-8943-6BC295D49D92}" dt="2023-08-13T09:07:35.331" v="0" actId="47"/>
        <pc:sldMkLst>
          <pc:docMk/>
          <pc:sldMk cId="506146526" sldId="290"/>
        </pc:sldMkLst>
      </pc:sldChg>
      <pc:sldChg chg="del">
        <pc:chgData name="Nguyen Bich Ngoc" userId="66b5d03f9f54eb73" providerId="LiveId" clId="{9BA7ABCB-0CAD-4F46-8943-6BC295D49D92}" dt="2023-08-13T09:07:35.331" v="0" actId="47"/>
        <pc:sldMkLst>
          <pc:docMk/>
          <pc:sldMk cId="3323755417" sldId="314"/>
        </pc:sldMkLst>
      </pc:sldChg>
      <pc:sldChg chg="del">
        <pc:chgData name="Nguyen Bich Ngoc" userId="66b5d03f9f54eb73" providerId="LiveId" clId="{9BA7ABCB-0CAD-4F46-8943-6BC295D49D92}" dt="2023-08-13T09:07:35.331" v="0" actId="47"/>
        <pc:sldMkLst>
          <pc:docMk/>
          <pc:sldMk cId="2111273327" sldId="315"/>
        </pc:sldMkLst>
      </pc:sldChg>
      <pc:sldChg chg="del">
        <pc:chgData name="Nguyen Bich Ngoc" userId="66b5d03f9f54eb73" providerId="LiveId" clId="{9BA7ABCB-0CAD-4F46-8943-6BC295D49D92}" dt="2023-08-13T09:07:35.331" v="0" actId="47"/>
        <pc:sldMkLst>
          <pc:docMk/>
          <pc:sldMk cId="1246351052" sldId="316"/>
        </pc:sldMkLst>
      </pc:sldChg>
      <pc:sldChg chg="del">
        <pc:chgData name="Nguyen Bich Ngoc" userId="66b5d03f9f54eb73" providerId="LiveId" clId="{9BA7ABCB-0CAD-4F46-8943-6BC295D49D92}" dt="2023-08-13T09:07:35.331" v="0" actId="47"/>
        <pc:sldMkLst>
          <pc:docMk/>
          <pc:sldMk cId="759493372" sldId="317"/>
        </pc:sldMkLst>
      </pc:sldChg>
      <pc:sldChg chg="del">
        <pc:chgData name="Nguyen Bich Ngoc" userId="66b5d03f9f54eb73" providerId="LiveId" clId="{9BA7ABCB-0CAD-4F46-8943-6BC295D49D92}" dt="2023-08-13T09:07:35.331" v="0" actId="47"/>
        <pc:sldMkLst>
          <pc:docMk/>
          <pc:sldMk cId="2164897895" sldId="318"/>
        </pc:sldMkLst>
      </pc:sldChg>
      <pc:sldChg chg="del">
        <pc:chgData name="Nguyen Bich Ngoc" userId="66b5d03f9f54eb73" providerId="LiveId" clId="{9BA7ABCB-0CAD-4F46-8943-6BC295D49D92}" dt="2023-08-13T09:07:35.331" v="0" actId="47"/>
        <pc:sldMkLst>
          <pc:docMk/>
          <pc:sldMk cId="4151133503" sldId="319"/>
        </pc:sldMkLst>
      </pc:sldChg>
      <pc:sldChg chg="del">
        <pc:chgData name="Nguyen Bich Ngoc" userId="66b5d03f9f54eb73" providerId="LiveId" clId="{9BA7ABCB-0CAD-4F46-8943-6BC295D49D92}" dt="2023-08-13T09:07:35.331" v="0" actId="47"/>
        <pc:sldMkLst>
          <pc:docMk/>
          <pc:sldMk cId="37694134" sldId="320"/>
        </pc:sldMkLst>
      </pc:sldChg>
      <pc:sldChg chg="del">
        <pc:chgData name="Nguyen Bich Ngoc" userId="66b5d03f9f54eb73" providerId="LiveId" clId="{9BA7ABCB-0CAD-4F46-8943-6BC295D49D92}" dt="2023-08-13T09:07:35.331" v="0" actId="47"/>
        <pc:sldMkLst>
          <pc:docMk/>
          <pc:sldMk cId="3953610978" sldId="321"/>
        </pc:sldMkLst>
      </pc:sldChg>
      <pc:sldChg chg="del">
        <pc:chgData name="Nguyen Bich Ngoc" userId="66b5d03f9f54eb73" providerId="LiveId" clId="{9BA7ABCB-0CAD-4F46-8943-6BC295D49D92}" dt="2023-08-13T09:07:35.331" v="0" actId="47"/>
        <pc:sldMkLst>
          <pc:docMk/>
          <pc:sldMk cId="745969249" sldId="322"/>
        </pc:sldMkLst>
      </pc:sldChg>
      <pc:sldChg chg="del">
        <pc:chgData name="Nguyen Bich Ngoc" userId="66b5d03f9f54eb73" providerId="LiveId" clId="{9BA7ABCB-0CAD-4F46-8943-6BC295D49D92}" dt="2023-08-13T09:07:35.331" v="0" actId="47"/>
        <pc:sldMkLst>
          <pc:docMk/>
          <pc:sldMk cId="2148254006" sldId="323"/>
        </pc:sldMkLst>
      </pc:sldChg>
      <pc:sldChg chg="del">
        <pc:chgData name="Nguyen Bich Ngoc" userId="66b5d03f9f54eb73" providerId="LiveId" clId="{9BA7ABCB-0CAD-4F46-8943-6BC295D49D92}" dt="2023-08-13T09:07:35.331" v="0" actId="47"/>
        <pc:sldMkLst>
          <pc:docMk/>
          <pc:sldMk cId="4144389325" sldId="324"/>
        </pc:sldMkLst>
      </pc:sldChg>
      <pc:sldChg chg="del">
        <pc:chgData name="Nguyen Bich Ngoc" userId="66b5d03f9f54eb73" providerId="LiveId" clId="{9BA7ABCB-0CAD-4F46-8943-6BC295D49D92}" dt="2023-08-13T09:07:35.331" v="0" actId="47"/>
        <pc:sldMkLst>
          <pc:docMk/>
          <pc:sldMk cId="1925334728" sldId="327"/>
        </pc:sldMkLst>
      </pc:sldChg>
      <pc:sldChg chg="del">
        <pc:chgData name="Nguyen Bich Ngoc" userId="66b5d03f9f54eb73" providerId="LiveId" clId="{9BA7ABCB-0CAD-4F46-8943-6BC295D49D92}" dt="2023-08-13T09:07:35.331" v="0" actId="47"/>
        <pc:sldMkLst>
          <pc:docMk/>
          <pc:sldMk cId="2612906613" sldId="328"/>
        </pc:sldMkLst>
      </pc:sldChg>
      <pc:sldChg chg="del">
        <pc:chgData name="Nguyen Bich Ngoc" userId="66b5d03f9f54eb73" providerId="LiveId" clId="{9BA7ABCB-0CAD-4F46-8943-6BC295D49D92}" dt="2023-08-13T09:07:35.331" v="0" actId="47"/>
        <pc:sldMkLst>
          <pc:docMk/>
          <pc:sldMk cId="3976741112" sldId="329"/>
        </pc:sldMkLst>
      </pc:sldChg>
      <pc:sldChg chg="del">
        <pc:chgData name="Nguyen Bich Ngoc" userId="66b5d03f9f54eb73" providerId="LiveId" clId="{9BA7ABCB-0CAD-4F46-8943-6BC295D49D92}" dt="2023-08-13T09:07:35.331" v="0" actId="47"/>
        <pc:sldMkLst>
          <pc:docMk/>
          <pc:sldMk cId="1978524558" sldId="332"/>
        </pc:sldMkLst>
      </pc:sldChg>
      <pc:sldChg chg="del">
        <pc:chgData name="Nguyen Bich Ngoc" userId="66b5d03f9f54eb73" providerId="LiveId" clId="{9BA7ABCB-0CAD-4F46-8943-6BC295D49D92}" dt="2023-08-13T09:07:35.331" v="0" actId="47"/>
        <pc:sldMkLst>
          <pc:docMk/>
          <pc:sldMk cId="3512936425" sldId="333"/>
        </pc:sldMkLst>
      </pc:sldChg>
      <pc:sldChg chg="del">
        <pc:chgData name="Nguyen Bich Ngoc" userId="66b5d03f9f54eb73" providerId="LiveId" clId="{9BA7ABCB-0CAD-4F46-8943-6BC295D49D92}" dt="2023-08-13T09:07:35.331" v="0" actId="47"/>
        <pc:sldMkLst>
          <pc:docMk/>
          <pc:sldMk cId="4061589167" sldId="334"/>
        </pc:sldMkLst>
      </pc:sldChg>
      <pc:sldChg chg="del">
        <pc:chgData name="Nguyen Bich Ngoc" userId="66b5d03f9f54eb73" providerId="LiveId" clId="{9BA7ABCB-0CAD-4F46-8943-6BC295D49D92}" dt="2023-08-13T09:07:35.331" v="0" actId="47"/>
        <pc:sldMkLst>
          <pc:docMk/>
          <pc:sldMk cId="769477982" sldId="335"/>
        </pc:sldMkLst>
      </pc:sldChg>
      <pc:sldChg chg="del">
        <pc:chgData name="Nguyen Bich Ngoc" userId="66b5d03f9f54eb73" providerId="LiveId" clId="{9BA7ABCB-0CAD-4F46-8943-6BC295D49D92}" dt="2023-08-13T09:07:35.331" v="0" actId="47"/>
        <pc:sldMkLst>
          <pc:docMk/>
          <pc:sldMk cId="2950139512" sldId="336"/>
        </pc:sldMkLst>
      </pc:sldChg>
      <pc:sldChg chg="del">
        <pc:chgData name="Nguyen Bich Ngoc" userId="66b5d03f9f54eb73" providerId="LiveId" clId="{9BA7ABCB-0CAD-4F46-8943-6BC295D49D92}" dt="2023-08-13T09:07:35.331" v="0" actId="47"/>
        <pc:sldMkLst>
          <pc:docMk/>
          <pc:sldMk cId="3022929617" sldId="370"/>
        </pc:sldMkLst>
      </pc:sldChg>
      <pc:sldChg chg="del">
        <pc:chgData name="Nguyen Bich Ngoc" userId="66b5d03f9f54eb73" providerId="LiveId" clId="{9BA7ABCB-0CAD-4F46-8943-6BC295D49D92}" dt="2023-08-13T09:07:35.331" v="0" actId="47"/>
        <pc:sldMkLst>
          <pc:docMk/>
          <pc:sldMk cId="718977137" sldId="390"/>
        </pc:sldMkLst>
      </pc:sldChg>
      <pc:sldChg chg="del">
        <pc:chgData name="Nguyen Bich Ngoc" userId="66b5d03f9f54eb73" providerId="LiveId" clId="{9BA7ABCB-0CAD-4F46-8943-6BC295D49D92}" dt="2023-08-13T09:07:35.331" v="0" actId="47"/>
        <pc:sldMkLst>
          <pc:docMk/>
          <pc:sldMk cId="158535713" sldId="395"/>
        </pc:sldMkLst>
      </pc:sldChg>
      <pc:sldChg chg="del">
        <pc:chgData name="Nguyen Bich Ngoc" userId="66b5d03f9f54eb73" providerId="LiveId" clId="{9BA7ABCB-0CAD-4F46-8943-6BC295D49D92}" dt="2023-08-13T09:07:35.331" v="0" actId="47"/>
        <pc:sldMkLst>
          <pc:docMk/>
          <pc:sldMk cId="3139377984" sldId="396"/>
        </pc:sldMkLst>
      </pc:sldChg>
      <pc:sldChg chg="del">
        <pc:chgData name="Nguyen Bich Ngoc" userId="66b5d03f9f54eb73" providerId="LiveId" clId="{9BA7ABCB-0CAD-4F46-8943-6BC295D49D92}" dt="2023-08-13T09:07:35.331" v="0" actId="47"/>
        <pc:sldMkLst>
          <pc:docMk/>
          <pc:sldMk cId="1014123365" sldId="397"/>
        </pc:sldMkLst>
      </pc:sldChg>
      <pc:sldChg chg="del">
        <pc:chgData name="Nguyen Bich Ngoc" userId="66b5d03f9f54eb73" providerId="LiveId" clId="{9BA7ABCB-0CAD-4F46-8943-6BC295D49D92}" dt="2023-08-13T09:07:35.331" v="0" actId="47"/>
        <pc:sldMkLst>
          <pc:docMk/>
          <pc:sldMk cId="2243832841" sldId="398"/>
        </pc:sldMkLst>
      </pc:sldChg>
      <pc:sldChg chg="del">
        <pc:chgData name="Nguyen Bich Ngoc" userId="66b5d03f9f54eb73" providerId="LiveId" clId="{9BA7ABCB-0CAD-4F46-8943-6BC295D49D92}" dt="2023-08-13T09:07:35.331" v="0" actId="47"/>
        <pc:sldMkLst>
          <pc:docMk/>
          <pc:sldMk cId="3762325858" sldId="399"/>
        </pc:sldMkLst>
      </pc:sldChg>
      <pc:sldChg chg="del">
        <pc:chgData name="Nguyen Bich Ngoc" userId="66b5d03f9f54eb73" providerId="LiveId" clId="{9BA7ABCB-0CAD-4F46-8943-6BC295D49D92}" dt="2023-08-13T09:07:35.331" v="0" actId="47"/>
        <pc:sldMkLst>
          <pc:docMk/>
          <pc:sldMk cId="3965881497" sldId="4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97AAFD-0B68-43C1-A4BF-A84978A482CB}" type="datetimeFigureOut">
              <a:rPr lang="en-US" smtClean="0"/>
              <a:t>8/13/2023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8615E-3FFA-4DD5-9BEB-02FD9A05DF76}" type="slidenum">
              <a:rPr lang="en-US" smtClean="0"/>
              <a:t>‹#›</a:t>
            </a:fld>
            <a:endParaRPr lang="en-US"/>
          </a:p>
        </p:txBody>
      </p:sp>
    </p:spTree>
    <p:extLst>
      <p:ext uri="{BB962C8B-B14F-4D97-AF65-F5344CB8AC3E}">
        <p14:creationId xmlns:p14="http://schemas.microsoft.com/office/powerpoint/2010/main" val="1007676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Giới</a:t>
            </a:r>
            <a:r>
              <a:rPr lang="en-US"/>
              <a:t> </a:t>
            </a:r>
            <a:r>
              <a:rPr lang="en-US" err="1"/>
              <a:t>thiệu</a:t>
            </a:r>
            <a:r>
              <a:rPr lang="en-US"/>
              <a:t> </a:t>
            </a:r>
            <a:r>
              <a:rPr lang="en-US" err="1"/>
              <a:t>bản</a:t>
            </a:r>
            <a:r>
              <a:rPr lang="en-US"/>
              <a:t> </a:t>
            </a:r>
            <a:r>
              <a:rPr lang="en-US" err="1"/>
              <a:t>thân</a:t>
            </a:r>
            <a:endParaRPr lang="en-US"/>
          </a:p>
          <a:p>
            <a:r>
              <a:rPr lang="en-US" err="1"/>
              <a:t>Yêu</a:t>
            </a:r>
            <a:r>
              <a:rPr lang="en-US"/>
              <a:t> </a:t>
            </a:r>
            <a:r>
              <a:rPr lang="en-US" err="1"/>
              <a:t>cầu</a:t>
            </a:r>
            <a:r>
              <a:rPr lang="en-US"/>
              <a:t> </a:t>
            </a:r>
            <a:r>
              <a:rPr lang="en-US" err="1"/>
              <a:t>học</a:t>
            </a:r>
            <a:r>
              <a:rPr lang="en-US"/>
              <a:t> </a:t>
            </a:r>
            <a:r>
              <a:rPr lang="en-US" err="1"/>
              <a:t>viên</a:t>
            </a:r>
            <a:r>
              <a:rPr lang="en-US"/>
              <a:t> </a:t>
            </a:r>
            <a:r>
              <a:rPr lang="en-US" err="1"/>
              <a:t>tự</a:t>
            </a:r>
            <a:r>
              <a:rPr lang="en-US"/>
              <a:t> </a:t>
            </a:r>
            <a:r>
              <a:rPr lang="en-US" err="1"/>
              <a:t>giới</a:t>
            </a:r>
            <a:r>
              <a:rPr lang="en-US"/>
              <a:t> </a:t>
            </a:r>
            <a:r>
              <a:rPr lang="en-US" err="1"/>
              <a:t>thiệu</a:t>
            </a:r>
            <a:endParaRPr lang="en-US"/>
          </a:p>
          <a:p>
            <a:pPr marL="171450" indent="-171450">
              <a:buFontTx/>
              <a:buChar char="-"/>
            </a:pPr>
            <a:r>
              <a:rPr lang="en-US"/>
              <a:t>Background </a:t>
            </a:r>
            <a:r>
              <a:rPr lang="en-US" err="1"/>
              <a:t>ngành</a:t>
            </a:r>
            <a:r>
              <a:rPr lang="en-US"/>
              <a:t> </a:t>
            </a:r>
            <a:r>
              <a:rPr lang="en-US" err="1"/>
              <a:t>gì</a:t>
            </a:r>
            <a:endParaRPr lang="en-US"/>
          </a:p>
          <a:p>
            <a:pPr marL="171450" indent="-171450">
              <a:buFontTx/>
              <a:buChar char="-"/>
            </a:pPr>
            <a:r>
              <a:rPr lang="en-US" err="1"/>
              <a:t>Định</a:t>
            </a:r>
            <a:r>
              <a:rPr lang="en-US"/>
              <a:t> </a:t>
            </a:r>
            <a:r>
              <a:rPr lang="en-US" err="1"/>
              <a:t>hướng</a:t>
            </a:r>
            <a:r>
              <a:rPr lang="en-US"/>
              <a:t>/</a:t>
            </a:r>
            <a:r>
              <a:rPr lang="en-US" err="1"/>
              <a:t>kinh</a:t>
            </a:r>
            <a:r>
              <a:rPr lang="en-US"/>
              <a:t> </a:t>
            </a:r>
            <a:r>
              <a:rPr lang="en-US" err="1"/>
              <a:t>nghiệm</a:t>
            </a:r>
            <a:r>
              <a:rPr lang="en-US"/>
              <a:t> </a:t>
            </a:r>
            <a:r>
              <a:rPr lang="en-US" err="1"/>
              <a:t>nghiên</a:t>
            </a:r>
            <a:r>
              <a:rPr lang="en-US"/>
              <a:t> </a:t>
            </a:r>
            <a:r>
              <a:rPr lang="en-US" err="1"/>
              <a:t>cứu</a:t>
            </a:r>
            <a:r>
              <a:rPr lang="en-US"/>
              <a:t> </a:t>
            </a:r>
            <a:r>
              <a:rPr lang="en-US" err="1"/>
              <a:t>thực</a:t>
            </a:r>
            <a:r>
              <a:rPr lang="en-US"/>
              <a:t> </a:t>
            </a:r>
            <a:r>
              <a:rPr lang="en-US" err="1"/>
              <a:t>nghiệm</a:t>
            </a:r>
            <a:r>
              <a:rPr lang="en-US"/>
              <a:t>/observational </a:t>
            </a:r>
          </a:p>
          <a:p>
            <a:pPr marL="171450" indent="-171450">
              <a:buFontTx/>
              <a:buChar char="-"/>
            </a:pPr>
            <a:r>
              <a:rPr lang="en-US" err="1"/>
              <a:t>Kinh</a:t>
            </a:r>
            <a:r>
              <a:rPr lang="en-US"/>
              <a:t> </a:t>
            </a:r>
            <a:r>
              <a:rPr lang="en-US" err="1"/>
              <a:t>nghiệm</a:t>
            </a:r>
            <a:r>
              <a:rPr lang="en-US"/>
              <a:t> </a:t>
            </a:r>
            <a:r>
              <a:rPr lang="en-US" err="1"/>
              <a:t>đã</a:t>
            </a:r>
            <a:r>
              <a:rPr lang="en-US"/>
              <a:t> </a:t>
            </a:r>
            <a:r>
              <a:rPr lang="en-US" err="1"/>
              <a:t>có</a:t>
            </a:r>
            <a:r>
              <a:rPr lang="en-US"/>
              <a:t> </a:t>
            </a:r>
            <a:r>
              <a:rPr lang="en-US" err="1"/>
              <a:t>với</a:t>
            </a:r>
            <a:r>
              <a:rPr lang="en-US"/>
              <a:t> </a:t>
            </a:r>
            <a:r>
              <a:rPr lang="en-US" err="1"/>
              <a:t>nghiên</a:t>
            </a:r>
            <a:r>
              <a:rPr lang="en-US"/>
              <a:t> </a:t>
            </a:r>
            <a:r>
              <a:rPr lang="en-US" err="1"/>
              <a:t>cứu</a:t>
            </a:r>
            <a:r>
              <a:rPr lang="en-US"/>
              <a:t> </a:t>
            </a:r>
            <a:r>
              <a:rPr lang="en-US" err="1"/>
              <a:t>định</a:t>
            </a:r>
            <a:r>
              <a:rPr lang="en-US"/>
              <a:t> </a:t>
            </a:r>
            <a:r>
              <a:rPr lang="en-US" err="1"/>
              <a:t>tính</a:t>
            </a:r>
            <a:r>
              <a:rPr lang="en-US"/>
              <a:t> </a:t>
            </a:r>
            <a:r>
              <a:rPr lang="en-US" err="1"/>
              <a:t>định</a:t>
            </a:r>
            <a:r>
              <a:rPr lang="en-US"/>
              <a:t> </a:t>
            </a:r>
            <a:r>
              <a:rPr lang="en-US" err="1"/>
              <a:t>lượng</a:t>
            </a:r>
            <a:r>
              <a:rPr lang="en-US"/>
              <a:t>, </a:t>
            </a:r>
            <a:r>
              <a:rPr lang="en-US" err="1"/>
              <a:t>xuất</a:t>
            </a:r>
            <a:r>
              <a:rPr lang="en-US"/>
              <a:t> </a:t>
            </a:r>
            <a:r>
              <a:rPr lang="en-US" err="1"/>
              <a:t>bản</a:t>
            </a:r>
            <a:r>
              <a:rPr lang="en-US"/>
              <a:t>?</a:t>
            </a:r>
          </a:p>
        </p:txBody>
      </p:sp>
      <p:sp>
        <p:nvSpPr>
          <p:cNvPr id="4" name="Slide Number Placeholder 3"/>
          <p:cNvSpPr>
            <a:spLocks noGrp="1"/>
          </p:cNvSpPr>
          <p:nvPr>
            <p:ph type="sldNum" sz="quarter" idx="5"/>
          </p:nvPr>
        </p:nvSpPr>
        <p:spPr/>
        <p:txBody>
          <a:bodyPr/>
          <a:lstStyle/>
          <a:p>
            <a:fld id="{CF08615E-3FFA-4DD5-9BEB-02FD9A05DF76}" type="slidenum">
              <a:rPr lang="en-US" smtClean="0"/>
              <a:t>1</a:t>
            </a:fld>
            <a:endParaRPr lang="en-US"/>
          </a:p>
        </p:txBody>
      </p:sp>
    </p:spTree>
    <p:extLst>
      <p:ext uri="{BB962C8B-B14F-4D97-AF65-F5344CB8AC3E}">
        <p14:creationId xmlns:p14="http://schemas.microsoft.com/office/powerpoint/2010/main" val="3687085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15</a:t>
            </a:fld>
            <a:endParaRPr lang="en-US"/>
          </a:p>
        </p:txBody>
      </p:sp>
    </p:spTree>
    <p:extLst>
      <p:ext uri="{BB962C8B-B14F-4D97-AF65-F5344CB8AC3E}">
        <p14:creationId xmlns:p14="http://schemas.microsoft.com/office/powerpoint/2010/main" val="2302815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16</a:t>
            </a:fld>
            <a:endParaRPr lang="en-US"/>
          </a:p>
        </p:txBody>
      </p:sp>
    </p:spTree>
    <p:extLst>
      <p:ext uri="{BB962C8B-B14F-4D97-AF65-F5344CB8AC3E}">
        <p14:creationId xmlns:p14="http://schemas.microsoft.com/office/powerpoint/2010/main" val="494700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Break ==============================================================</a:t>
            </a:r>
          </a:p>
        </p:txBody>
      </p:sp>
      <p:sp>
        <p:nvSpPr>
          <p:cNvPr id="4" name="Slide Number Placeholder 3"/>
          <p:cNvSpPr>
            <a:spLocks noGrp="1"/>
          </p:cNvSpPr>
          <p:nvPr>
            <p:ph type="sldNum" sz="quarter" idx="5"/>
          </p:nvPr>
        </p:nvSpPr>
        <p:spPr/>
        <p:txBody>
          <a:bodyPr/>
          <a:lstStyle/>
          <a:p>
            <a:fld id="{CF08615E-3FFA-4DD5-9BEB-02FD9A05DF76}" type="slidenum">
              <a:rPr lang="en-US" smtClean="0"/>
              <a:t>17</a:t>
            </a:fld>
            <a:endParaRPr lang="en-US"/>
          </a:p>
        </p:txBody>
      </p:sp>
    </p:spTree>
    <p:extLst>
      <p:ext uri="{BB962C8B-B14F-4D97-AF65-F5344CB8AC3E}">
        <p14:creationId xmlns:p14="http://schemas.microsoft.com/office/powerpoint/2010/main" val="2429605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Column J Question 2 I actively practice environmental sustainability at home (e.g., energy conservation, recycling)</a:t>
            </a:r>
          </a:p>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18</a:t>
            </a:fld>
            <a:endParaRPr lang="en-US"/>
          </a:p>
        </p:txBody>
      </p:sp>
    </p:spTree>
    <p:extLst>
      <p:ext uri="{BB962C8B-B14F-4D97-AF65-F5344CB8AC3E}">
        <p14:creationId xmlns:p14="http://schemas.microsoft.com/office/powerpoint/2010/main" val="120954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19</a:t>
            </a:fld>
            <a:endParaRPr lang="en-US"/>
          </a:p>
        </p:txBody>
      </p:sp>
    </p:spTree>
    <p:extLst>
      <p:ext uri="{BB962C8B-B14F-4D97-AF65-F5344CB8AC3E}">
        <p14:creationId xmlns:p14="http://schemas.microsoft.com/office/powerpoint/2010/main" val="4224844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20</a:t>
            </a:fld>
            <a:endParaRPr lang="en-US"/>
          </a:p>
        </p:txBody>
      </p:sp>
    </p:spTree>
    <p:extLst>
      <p:ext uri="{BB962C8B-B14F-4D97-AF65-F5344CB8AC3E}">
        <p14:creationId xmlns:p14="http://schemas.microsoft.com/office/powerpoint/2010/main" val="3674018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Column I Question 1 In my opinion, it is important to protect the environment. </a:t>
            </a:r>
          </a:p>
          <a:p>
            <a:r>
              <a:rPr lang="en-US"/>
              <a:t>Column J Question 2 I actively practice environmental sustainability at home (e.g., energy conservation, recycling)</a:t>
            </a:r>
          </a:p>
        </p:txBody>
      </p:sp>
      <p:sp>
        <p:nvSpPr>
          <p:cNvPr id="4" name="Slide Number Placeholder 3"/>
          <p:cNvSpPr>
            <a:spLocks noGrp="1"/>
          </p:cNvSpPr>
          <p:nvPr>
            <p:ph type="sldNum" sz="quarter" idx="5"/>
          </p:nvPr>
        </p:nvSpPr>
        <p:spPr/>
        <p:txBody>
          <a:bodyPr/>
          <a:lstStyle/>
          <a:p>
            <a:fld id="{CF08615E-3FFA-4DD5-9BEB-02FD9A05DF76}" type="slidenum">
              <a:rPr lang="en-US" smtClean="0"/>
              <a:t>21</a:t>
            </a:fld>
            <a:endParaRPr lang="en-US"/>
          </a:p>
        </p:txBody>
      </p:sp>
    </p:spTree>
    <p:extLst>
      <p:ext uri="{BB962C8B-B14F-4D97-AF65-F5344CB8AC3E}">
        <p14:creationId xmlns:p14="http://schemas.microsoft.com/office/powerpoint/2010/main" val="2126300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22</a:t>
            </a:fld>
            <a:endParaRPr lang="en-US"/>
          </a:p>
        </p:txBody>
      </p:sp>
    </p:spTree>
    <p:extLst>
      <p:ext uri="{BB962C8B-B14F-4D97-AF65-F5344CB8AC3E}">
        <p14:creationId xmlns:p14="http://schemas.microsoft.com/office/powerpoint/2010/main" val="2454447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23</a:t>
            </a:fld>
            <a:endParaRPr lang="en-US"/>
          </a:p>
        </p:txBody>
      </p:sp>
    </p:spTree>
    <p:extLst>
      <p:ext uri="{BB962C8B-B14F-4D97-AF65-F5344CB8AC3E}">
        <p14:creationId xmlns:p14="http://schemas.microsoft.com/office/powerpoint/2010/main" val="1531013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5</a:t>
            </a:fld>
            <a:endParaRPr lang="en-US"/>
          </a:p>
        </p:txBody>
      </p:sp>
    </p:spTree>
    <p:extLst>
      <p:ext uri="{BB962C8B-B14F-4D97-AF65-F5344CB8AC3E}">
        <p14:creationId xmlns:p14="http://schemas.microsoft.com/office/powerpoint/2010/main" val="198316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6</a:t>
            </a:fld>
            <a:endParaRPr lang="en-US"/>
          </a:p>
        </p:txBody>
      </p:sp>
    </p:spTree>
    <p:extLst>
      <p:ext uri="{BB962C8B-B14F-4D97-AF65-F5344CB8AC3E}">
        <p14:creationId xmlns:p14="http://schemas.microsoft.com/office/powerpoint/2010/main" val="1576065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7</a:t>
            </a:fld>
            <a:endParaRPr lang="en-US"/>
          </a:p>
        </p:txBody>
      </p:sp>
    </p:spTree>
    <p:extLst>
      <p:ext uri="{BB962C8B-B14F-4D97-AF65-F5344CB8AC3E}">
        <p14:creationId xmlns:p14="http://schemas.microsoft.com/office/powerpoint/2010/main" val="1827885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10</a:t>
            </a:fld>
            <a:endParaRPr lang="en-US"/>
          </a:p>
        </p:txBody>
      </p:sp>
    </p:spTree>
    <p:extLst>
      <p:ext uri="{BB962C8B-B14F-4D97-AF65-F5344CB8AC3E}">
        <p14:creationId xmlns:p14="http://schemas.microsoft.com/office/powerpoint/2010/main" val="609020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11</a:t>
            </a:fld>
            <a:endParaRPr lang="en-US"/>
          </a:p>
        </p:txBody>
      </p:sp>
    </p:spTree>
    <p:extLst>
      <p:ext uri="{BB962C8B-B14F-4D97-AF65-F5344CB8AC3E}">
        <p14:creationId xmlns:p14="http://schemas.microsoft.com/office/powerpoint/2010/main" val="2704124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12</a:t>
            </a:fld>
            <a:endParaRPr lang="en-US"/>
          </a:p>
        </p:txBody>
      </p:sp>
    </p:spTree>
    <p:extLst>
      <p:ext uri="{BB962C8B-B14F-4D97-AF65-F5344CB8AC3E}">
        <p14:creationId xmlns:p14="http://schemas.microsoft.com/office/powerpoint/2010/main" val="3901274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13</a:t>
            </a:fld>
            <a:endParaRPr lang="en-US"/>
          </a:p>
        </p:txBody>
      </p:sp>
    </p:spTree>
    <p:extLst>
      <p:ext uri="{BB962C8B-B14F-4D97-AF65-F5344CB8AC3E}">
        <p14:creationId xmlns:p14="http://schemas.microsoft.com/office/powerpoint/2010/main" val="1511264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14</a:t>
            </a:fld>
            <a:endParaRPr lang="en-US"/>
          </a:p>
        </p:txBody>
      </p:sp>
    </p:spTree>
    <p:extLst>
      <p:ext uri="{BB962C8B-B14F-4D97-AF65-F5344CB8AC3E}">
        <p14:creationId xmlns:p14="http://schemas.microsoft.com/office/powerpoint/2010/main" val="737158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370CF-5103-9C4C-99F1-85822841DF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082349-818C-DF73-6E42-87A2392A6F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19B80-8383-7552-7633-65B07341EB62}"/>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932D3124-6A3E-AB63-DE1D-D691A37E3FDD}"/>
              </a:ext>
            </a:extLst>
          </p:cNvPr>
          <p:cNvSpPr>
            <a:spLocks noGrp="1"/>
          </p:cNvSpPr>
          <p:nvPr>
            <p:ph type="ftr" sz="quarter" idx="11"/>
          </p:nvPr>
        </p:nvSpPr>
        <p:spPr/>
        <p:txBody>
          <a:bodyPr/>
          <a:lstStyle/>
          <a:p>
            <a:r>
              <a:rPr lang="en-US"/>
              <a:t>Quantitative Methods (VNU-SIS)</a:t>
            </a:r>
          </a:p>
        </p:txBody>
      </p:sp>
      <p:sp>
        <p:nvSpPr>
          <p:cNvPr id="6" name="Slide Number Placeholder 5">
            <a:extLst>
              <a:ext uri="{FF2B5EF4-FFF2-40B4-BE49-F238E27FC236}">
                <a16:creationId xmlns:a16="http://schemas.microsoft.com/office/drawing/2014/main" id="{1C4A9CFA-A748-D099-D977-610AE35D04D0}"/>
              </a:ext>
            </a:extLst>
          </p:cNvPr>
          <p:cNvSpPr>
            <a:spLocks noGrp="1"/>
          </p:cNvSpPr>
          <p:nvPr>
            <p:ph type="sldNum" sz="quarter" idx="12"/>
          </p:nvPr>
        </p:nvSpPr>
        <p:spPr/>
        <p:txBody>
          <a:bodyPr/>
          <a:lstStyle/>
          <a:p>
            <a:fld id="{558478D3-4DD5-4D7B-8D8D-7EA87687E863}" type="slidenum">
              <a:rPr lang="en-US" smtClean="0"/>
              <a:t>‹#›</a:t>
            </a:fld>
            <a:endParaRPr lang="en-US"/>
          </a:p>
        </p:txBody>
      </p:sp>
      <p:cxnSp>
        <p:nvCxnSpPr>
          <p:cNvPr id="8" name="Straight Connector 7">
            <a:extLst>
              <a:ext uri="{FF2B5EF4-FFF2-40B4-BE49-F238E27FC236}">
                <a16:creationId xmlns:a16="http://schemas.microsoft.com/office/drawing/2014/main" id="{FF0E9DD6-EC72-EECB-8A7A-CA152B59C144}"/>
              </a:ext>
            </a:extLst>
          </p:cNvPr>
          <p:cNvCxnSpPr/>
          <p:nvPr userDrawn="1"/>
        </p:nvCxnSpPr>
        <p:spPr>
          <a:xfrm>
            <a:off x="1524000" y="3509963"/>
            <a:ext cx="9144000" cy="0"/>
          </a:xfrm>
          <a:prstGeom prst="line">
            <a:avLst/>
          </a:prstGeom>
          <a:ln w="38100">
            <a:solidFill>
              <a:schemeClr val="accent1">
                <a:lumMod val="75000"/>
              </a:schemeClr>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796375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6DF32-755A-41DF-24B4-EAF62B5435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B63D22-D8AB-D02B-E05C-2000C0CD16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7F80D-C41D-26F7-F147-8FDA8E03209C}"/>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7DCDDF9B-6168-61AC-123A-832036F37EEB}"/>
              </a:ext>
            </a:extLst>
          </p:cNvPr>
          <p:cNvSpPr>
            <a:spLocks noGrp="1"/>
          </p:cNvSpPr>
          <p:nvPr>
            <p:ph type="ftr" sz="quarter" idx="11"/>
          </p:nvPr>
        </p:nvSpPr>
        <p:spPr/>
        <p:txBody>
          <a:bodyPr/>
          <a:lstStyle/>
          <a:p>
            <a:r>
              <a:rPr lang="en-US"/>
              <a:t>Quantitative Methods (VNU-SIS)</a:t>
            </a:r>
          </a:p>
        </p:txBody>
      </p:sp>
      <p:sp>
        <p:nvSpPr>
          <p:cNvPr id="6" name="Slide Number Placeholder 5">
            <a:extLst>
              <a:ext uri="{FF2B5EF4-FFF2-40B4-BE49-F238E27FC236}">
                <a16:creationId xmlns:a16="http://schemas.microsoft.com/office/drawing/2014/main" id="{55C115C2-848F-981C-72EB-0356846BEB4D}"/>
              </a:ext>
            </a:extLst>
          </p:cNvPr>
          <p:cNvSpPr>
            <a:spLocks noGrp="1"/>
          </p:cNvSpPr>
          <p:nvPr>
            <p:ph type="sldNum" sz="quarter" idx="12"/>
          </p:nvPr>
        </p:nvSpPr>
        <p:spPr/>
        <p:txBody>
          <a:bodyPr/>
          <a:lstStyle/>
          <a:p>
            <a:fld id="{558478D3-4DD5-4D7B-8D8D-7EA87687E863}" type="slidenum">
              <a:rPr lang="en-US" smtClean="0"/>
              <a:t>‹#›</a:t>
            </a:fld>
            <a:endParaRPr lang="en-US"/>
          </a:p>
        </p:txBody>
      </p:sp>
    </p:spTree>
    <p:extLst>
      <p:ext uri="{BB962C8B-B14F-4D97-AF65-F5344CB8AC3E}">
        <p14:creationId xmlns:p14="http://schemas.microsoft.com/office/powerpoint/2010/main" val="339497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8F4AE1-DB84-3074-5E67-E76E9D89EE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14ED41-147F-E6D7-D2BE-5EA98C5F00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36A418-A110-534C-04FF-DFC0F995CBB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95C1255A-E442-F345-8855-6DF6A4FED022}"/>
              </a:ext>
            </a:extLst>
          </p:cNvPr>
          <p:cNvSpPr>
            <a:spLocks noGrp="1"/>
          </p:cNvSpPr>
          <p:nvPr>
            <p:ph type="ftr" sz="quarter" idx="11"/>
          </p:nvPr>
        </p:nvSpPr>
        <p:spPr/>
        <p:txBody>
          <a:bodyPr/>
          <a:lstStyle/>
          <a:p>
            <a:r>
              <a:rPr lang="en-US"/>
              <a:t>Quantitative Methods (VNU-SIS)</a:t>
            </a:r>
          </a:p>
        </p:txBody>
      </p:sp>
      <p:sp>
        <p:nvSpPr>
          <p:cNvPr id="6" name="Slide Number Placeholder 5">
            <a:extLst>
              <a:ext uri="{FF2B5EF4-FFF2-40B4-BE49-F238E27FC236}">
                <a16:creationId xmlns:a16="http://schemas.microsoft.com/office/drawing/2014/main" id="{DF181744-34E0-752C-D74E-70D786818250}"/>
              </a:ext>
            </a:extLst>
          </p:cNvPr>
          <p:cNvSpPr>
            <a:spLocks noGrp="1"/>
          </p:cNvSpPr>
          <p:nvPr>
            <p:ph type="sldNum" sz="quarter" idx="12"/>
          </p:nvPr>
        </p:nvSpPr>
        <p:spPr/>
        <p:txBody>
          <a:bodyPr/>
          <a:lstStyle/>
          <a:p>
            <a:fld id="{558478D3-4DD5-4D7B-8D8D-7EA87687E863}" type="slidenum">
              <a:rPr lang="en-US" smtClean="0"/>
              <a:t>‹#›</a:t>
            </a:fld>
            <a:endParaRPr lang="en-US"/>
          </a:p>
        </p:txBody>
      </p:sp>
    </p:spTree>
    <p:extLst>
      <p:ext uri="{BB962C8B-B14F-4D97-AF65-F5344CB8AC3E}">
        <p14:creationId xmlns:p14="http://schemas.microsoft.com/office/powerpoint/2010/main" val="981774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A4C86-DC5E-09E6-0EBB-E96A8B62A24B}"/>
              </a:ext>
            </a:extLst>
          </p:cNvPr>
          <p:cNvSpPr>
            <a:spLocks noGrp="1"/>
          </p:cNvSpPr>
          <p:nvPr>
            <p:ph type="title"/>
          </p:nvPr>
        </p:nvSpPr>
        <p:spPr/>
        <p:txBody>
          <a:bodyPr/>
          <a:lstStyle>
            <a:lvl1pPr>
              <a:defRPr>
                <a:solidFill>
                  <a:schemeClr val="accent1">
                    <a:lumMod val="5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E1F91B45-7134-DAB1-3ADC-8A87F35AA1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4F50A39-48D8-32C7-84D5-B6FAD62EB663}"/>
              </a:ext>
            </a:extLst>
          </p:cNvPr>
          <p:cNvSpPr>
            <a:spLocks noGrp="1"/>
          </p:cNvSpPr>
          <p:nvPr>
            <p:ph type="ftr" sz="quarter" idx="11"/>
          </p:nvPr>
        </p:nvSpPr>
        <p:spPr>
          <a:xfrm>
            <a:off x="838200" y="6356351"/>
            <a:ext cx="2295525" cy="365124"/>
          </a:xfrm>
        </p:spPr>
        <p:txBody>
          <a:bodyPr/>
          <a:lstStyle>
            <a:lvl1pPr algn="l">
              <a:defRPr>
                <a:solidFill>
                  <a:schemeClr val="accent1">
                    <a:lumMod val="50000"/>
                  </a:schemeClr>
                </a:solidFill>
              </a:defRPr>
            </a:lvl1pPr>
          </a:lstStyle>
          <a:p>
            <a:r>
              <a:rPr lang="en-US"/>
              <a:t>Research Methods (VNU-SIS)</a:t>
            </a:r>
          </a:p>
        </p:txBody>
      </p:sp>
      <p:sp>
        <p:nvSpPr>
          <p:cNvPr id="6" name="Slide Number Placeholder 5">
            <a:extLst>
              <a:ext uri="{FF2B5EF4-FFF2-40B4-BE49-F238E27FC236}">
                <a16:creationId xmlns:a16="http://schemas.microsoft.com/office/drawing/2014/main" id="{852807E4-CB80-E25F-DAFF-AB3771AF88D6}"/>
              </a:ext>
            </a:extLst>
          </p:cNvPr>
          <p:cNvSpPr>
            <a:spLocks noGrp="1"/>
          </p:cNvSpPr>
          <p:nvPr>
            <p:ph type="sldNum" sz="quarter" idx="12"/>
          </p:nvPr>
        </p:nvSpPr>
        <p:spPr/>
        <p:txBody>
          <a:bodyPr/>
          <a:lstStyle>
            <a:lvl1pPr>
              <a:defRPr>
                <a:solidFill>
                  <a:schemeClr val="accent1">
                    <a:lumMod val="50000"/>
                  </a:schemeClr>
                </a:solidFill>
              </a:defRPr>
            </a:lvl1pPr>
          </a:lstStyle>
          <a:p>
            <a:fld id="{558478D3-4DD5-4D7B-8D8D-7EA87687E863}" type="slidenum">
              <a:rPr lang="en-US" smtClean="0"/>
              <a:pPr/>
              <a:t>‹#›</a:t>
            </a:fld>
            <a:endParaRPr lang="en-US"/>
          </a:p>
        </p:txBody>
      </p:sp>
      <p:cxnSp>
        <p:nvCxnSpPr>
          <p:cNvPr id="10" name="Straight Connector 9">
            <a:extLst>
              <a:ext uri="{FF2B5EF4-FFF2-40B4-BE49-F238E27FC236}">
                <a16:creationId xmlns:a16="http://schemas.microsoft.com/office/drawing/2014/main" id="{8B8E941D-F07A-CBDB-8400-028002391281}"/>
              </a:ext>
            </a:extLst>
          </p:cNvPr>
          <p:cNvCxnSpPr/>
          <p:nvPr userDrawn="1"/>
        </p:nvCxnSpPr>
        <p:spPr>
          <a:xfrm>
            <a:off x="838200" y="6225089"/>
            <a:ext cx="105156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67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0770-412C-CF82-4B4B-2C22D5AEC710}"/>
              </a:ext>
            </a:extLst>
          </p:cNvPr>
          <p:cNvSpPr>
            <a:spLocks noGrp="1"/>
          </p:cNvSpPr>
          <p:nvPr>
            <p:ph type="title"/>
          </p:nvPr>
        </p:nvSpPr>
        <p:spPr>
          <a:xfrm>
            <a:off x="831850" y="1709739"/>
            <a:ext cx="10515600" cy="1433512"/>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E8D454-F04B-5915-4D7F-2D86A62E7F9C}"/>
              </a:ext>
            </a:extLst>
          </p:cNvPr>
          <p:cNvSpPr>
            <a:spLocks noGrp="1"/>
          </p:cNvSpPr>
          <p:nvPr>
            <p:ph type="body" idx="1"/>
          </p:nvPr>
        </p:nvSpPr>
        <p:spPr>
          <a:xfrm>
            <a:off x="831850" y="3295651"/>
            <a:ext cx="10515600" cy="2794000"/>
          </a:xfrm>
        </p:spPr>
        <p:txBody>
          <a:bodyPr/>
          <a:lstStyle>
            <a:lvl1pPr marL="342900" indent="-342900">
              <a:buFont typeface="Arial" panose="020B0604020202020204" pitchFamily="34" charset="0"/>
              <a:buChar char="•"/>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5131952F-1BDB-968A-2540-1C8B2EED5D57}"/>
              </a:ext>
            </a:extLst>
          </p:cNvPr>
          <p:cNvSpPr>
            <a:spLocks noGrp="1"/>
          </p:cNvSpPr>
          <p:nvPr>
            <p:ph type="ftr" sz="quarter" idx="11"/>
          </p:nvPr>
        </p:nvSpPr>
        <p:spPr>
          <a:xfrm>
            <a:off x="831850" y="6356350"/>
            <a:ext cx="2273300" cy="365125"/>
          </a:xfrm>
        </p:spPr>
        <p:txBody>
          <a:bodyPr/>
          <a:lstStyle>
            <a:lvl1pPr>
              <a:defRPr>
                <a:solidFill>
                  <a:schemeClr val="accent1">
                    <a:lumMod val="50000"/>
                  </a:schemeClr>
                </a:solidFill>
              </a:defRPr>
            </a:lvl1pPr>
          </a:lstStyle>
          <a:p>
            <a:pPr algn="l"/>
            <a:r>
              <a:rPr lang="en-US"/>
              <a:t>Research Methods (VNU-SIS)</a:t>
            </a:r>
          </a:p>
        </p:txBody>
      </p:sp>
      <p:sp>
        <p:nvSpPr>
          <p:cNvPr id="6" name="Slide Number Placeholder 5">
            <a:extLst>
              <a:ext uri="{FF2B5EF4-FFF2-40B4-BE49-F238E27FC236}">
                <a16:creationId xmlns:a16="http://schemas.microsoft.com/office/drawing/2014/main" id="{5D75F87A-9CA1-A00D-4675-55E0E8249594}"/>
              </a:ext>
            </a:extLst>
          </p:cNvPr>
          <p:cNvSpPr>
            <a:spLocks noGrp="1"/>
          </p:cNvSpPr>
          <p:nvPr>
            <p:ph type="sldNum" sz="quarter" idx="12"/>
          </p:nvPr>
        </p:nvSpPr>
        <p:spPr/>
        <p:txBody>
          <a:bodyPr/>
          <a:lstStyle>
            <a:lvl1pPr>
              <a:defRPr>
                <a:solidFill>
                  <a:schemeClr val="accent1">
                    <a:lumMod val="50000"/>
                  </a:schemeClr>
                </a:solidFill>
              </a:defRPr>
            </a:lvl1pPr>
          </a:lstStyle>
          <a:p>
            <a:fld id="{558478D3-4DD5-4D7B-8D8D-7EA87687E863}" type="slidenum">
              <a:rPr lang="en-US" smtClean="0"/>
              <a:pPr/>
              <a:t>‹#›</a:t>
            </a:fld>
            <a:endParaRPr lang="en-US"/>
          </a:p>
        </p:txBody>
      </p:sp>
      <p:cxnSp>
        <p:nvCxnSpPr>
          <p:cNvPr id="7" name="Straight Connector 6">
            <a:extLst>
              <a:ext uri="{FF2B5EF4-FFF2-40B4-BE49-F238E27FC236}">
                <a16:creationId xmlns:a16="http://schemas.microsoft.com/office/drawing/2014/main" id="{A7343728-BC91-066C-A73E-13562BEDEB92}"/>
              </a:ext>
            </a:extLst>
          </p:cNvPr>
          <p:cNvCxnSpPr>
            <a:cxnSpLocks/>
          </p:cNvCxnSpPr>
          <p:nvPr userDrawn="1"/>
        </p:nvCxnSpPr>
        <p:spPr>
          <a:xfrm>
            <a:off x="819150" y="3171826"/>
            <a:ext cx="10528300" cy="0"/>
          </a:xfrm>
          <a:prstGeom prst="line">
            <a:avLst/>
          </a:prstGeom>
          <a:ln w="38100">
            <a:solidFill>
              <a:schemeClr val="accent1">
                <a:lumMod val="75000"/>
              </a:schemeClr>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25275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B45B-3C6D-45E3-8AC6-2FD33AD086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E6CF9E-1EB9-DA1D-F565-3D280D1A22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C5D6C3-8802-D5D6-19F7-8DD94BA99E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BDE297-9968-B866-7BF7-ADF68BC15A79}"/>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414E04B-1BD1-5966-F388-8F3A9E5E249C}"/>
              </a:ext>
            </a:extLst>
          </p:cNvPr>
          <p:cNvSpPr>
            <a:spLocks noGrp="1"/>
          </p:cNvSpPr>
          <p:nvPr>
            <p:ph type="ftr" sz="quarter" idx="11"/>
          </p:nvPr>
        </p:nvSpPr>
        <p:spPr/>
        <p:txBody>
          <a:bodyPr/>
          <a:lstStyle/>
          <a:p>
            <a:r>
              <a:rPr lang="en-US"/>
              <a:t>Research Methods (VNU-SIS)</a:t>
            </a:r>
          </a:p>
        </p:txBody>
      </p:sp>
      <p:sp>
        <p:nvSpPr>
          <p:cNvPr id="7" name="Slide Number Placeholder 6">
            <a:extLst>
              <a:ext uri="{FF2B5EF4-FFF2-40B4-BE49-F238E27FC236}">
                <a16:creationId xmlns:a16="http://schemas.microsoft.com/office/drawing/2014/main" id="{F03C32EC-0B7C-B380-D506-10326BC1E2AC}"/>
              </a:ext>
            </a:extLst>
          </p:cNvPr>
          <p:cNvSpPr>
            <a:spLocks noGrp="1"/>
          </p:cNvSpPr>
          <p:nvPr>
            <p:ph type="sldNum" sz="quarter" idx="12"/>
          </p:nvPr>
        </p:nvSpPr>
        <p:spPr/>
        <p:txBody>
          <a:bodyPr/>
          <a:lstStyle/>
          <a:p>
            <a:fld id="{558478D3-4DD5-4D7B-8D8D-7EA87687E863}" type="slidenum">
              <a:rPr lang="en-US" smtClean="0"/>
              <a:t>‹#›</a:t>
            </a:fld>
            <a:endParaRPr lang="en-US"/>
          </a:p>
        </p:txBody>
      </p:sp>
    </p:spTree>
    <p:extLst>
      <p:ext uri="{BB962C8B-B14F-4D97-AF65-F5344CB8AC3E}">
        <p14:creationId xmlns:p14="http://schemas.microsoft.com/office/powerpoint/2010/main" val="64286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CB7C-0292-3EF0-49F7-FFBFF17EC7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2E1D93-F9D5-CA32-46DF-0A959D2B7D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D0A273-4C09-9BD8-070E-BC0C89D9A1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4BDBB8-AFB8-3460-C906-BB5F625CB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90D82B-09E2-96D9-695E-034FBDE6A8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F7A917-13D3-06FD-2A62-ABA27E93F32F}"/>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BFD9DA7A-BDC0-6A4A-DDC1-839345889147}"/>
              </a:ext>
            </a:extLst>
          </p:cNvPr>
          <p:cNvSpPr>
            <a:spLocks noGrp="1"/>
          </p:cNvSpPr>
          <p:nvPr>
            <p:ph type="ftr" sz="quarter" idx="11"/>
          </p:nvPr>
        </p:nvSpPr>
        <p:spPr/>
        <p:txBody>
          <a:bodyPr/>
          <a:lstStyle/>
          <a:p>
            <a:r>
              <a:rPr lang="en-US"/>
              <a:t>Quantitative Methods (VNU-SIS)</a:t>
            </a:r>
          </a:p>
        </p:txBody>
      </p:sp>
      <p:sp>
        <p:nvSpPr>
          <p:cNvPr id="9" name="Slide Number Placeholder 8">
            <a:extLst>
              <a:ext uri="{FF2B5EF4-FFF2-40B4-BE49-F238E27FC236}">
                <a16:creationId xmlns:a16="http://schemas.microsoft.com/office/drawing/2014/main" id="{470A49BA-9C76-C1F3-D8D3-DF587FAEEE65}"/>
              </a:ext>
            </a:extLst>
          </p:cNvPr>
          <p:cNvSpPr>
            <a:spLocks noGrp="1"/>
          </p:cNvSpPr>
          <p:nvPr>
            <p:ph type="sldNum" sz="quarter" idx="12"/>
          </p:nvPr>
        </p:nvSpPr>
        <p:spPr/>
        <p:txBody>
          <a:bodyPr/>
          <a:lstStyle/>
          <a:p>
            <a:fld id="{558478D3-4DD5-4D7B-8D8D-7EA87687E863}" type="slidenum">
              <a:rPr lang="en-US" smtClean="0"/>
              <a:t>‹#›</a:t>
            </a:fld>
            <a:endParaRPr lang="en-US"/>
          </a:p>
        </p:txBody>
      </p:sp>
    </p:spTree>
    <p:extLst>
      <p:ext uri="{BB962C8B-B14F-4D97-AF65-F5344CB8AC3E}">
        <p14:creationId xmlns:p14="http://schemas.microsoft.com/office/powerpoint/2010/main" val="94143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612D-540F-D8F3-68D7-9192D61F24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832EF6-6847-4A10-640A-816FFE6AB353}"/>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BFB63353-8690-4637-A7FC-05E0E7807803}"/>
              </a:ext>
            </a:extLst>
          </p:cNvPr>
          <p:cNvSpPr>
            <a:spLocks noGrp="1"/>
          </p:cNvSpPr>
          <p:nvPr>
            <p:ph type="ftr" sz="quarter" idx="11"/>
          </p:nvPr>
        </p:nvSpPr>
        <p:spPr/>
        <p:txBody>
          <a:bodyPr/>
          <a:lstStyle/>
          <a:p>
            <a:r>
              <a:rPr lang="en-US"/>
              <a:t>Quantitative Methods (VNU-SIS)</a:t>
            </a:r>
          </a:p>
        </p:txBody>
      </p:sp>
      <p:sp>
        <p:nvSpPr>
          <p:cNvPr id="5" name="Slide Number Placeholder 4">
            <a:extLst>
              <a:ext uri="{FF2B5EF4-FFF2-40B4-BE49-F238E27FC236}">
                <a16:creationId xmlns:a16="http://schemas.microsoft.com/office/drawing/2014/main" id="{17039685-AA65-5363-6E78-728E76274F7F}"/>
              </a:ext>
            </a:extLst>
          </p:cNvPr>
          <p:cNvSpPr>
            <a:spLocks noGrp="1"/>
          </p:cNvSpPr>
          <p:nvPr>
            <p:ph type="sldNum" sz="quarter" idx="12"/>
          </p:nvPr>
        </p:nvSpPr>
        <p:spPr/>
        <p:txBody>
          <a:bodyPr/>
          <a:lstStyle/>
          <a:p>
            <a:fld id="{558478D3-4DD5-4D7B-8D8D-7EA87687E863}" type="slidenum">
              <a:rPr lang="en-US" smtClean="0"/>
              <a:t>‹#›</a:t>
            </a:fld>
            <a:endParaRPr lang="en-US"/>
          </a:p>
        </p:txBody>
      </p:sp>
    </p:spTree>
    <p:extLst>
      <p:ext uri="{BB962C8B-B14F-4D97-AF65-F5344CB8AC3E}">
        <p14:creationId xmlns:p14="http://schemas.microsoft.com/office/powerpoint/2010/main" val="1872550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3AD52-12C7-EE16-0D29-4989EC4A1C61}"/>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D776B5DC-033D-D518-DEE7-CFF276D76468}"/>
              </a:ext>
            </a:extLst>
          </p:cNvPr>
          <p:cNvSpPr>
            <a:spLocks noGrp="1"/>
          </p:cNvSpPr>
          <p:nvPr>
            <p:ph type="ftr" sz="quarter" idx="11"/>
          </p:nvPr>
        </p:nvSpPr>
        <p:spPr/>
        <p:txBody>
          <a:bodyPr/>
          <a:lstStyle/>
          <a:p>
            <a:r>
              <a:rPr lang="en-US"/>
              <a:t>Quantitative Methods (VNU-SIS)</a:t>
            </a:r>
          </a:p>
        </p:txBody>
      </p:sp>
      <p:sp>
        <p:nvSpPr>
          <p:cNvPr id="4" name="Slide Number Placeholder 3">
            <a:extLst>
              <a:ext uri="{FF2B5EF4-FFF2-40B4-BE49-F238E27FC236}">
                <a16:creationId xmlns:a16="http://schemas.microsoft.com/office/drawing/2014/main" id="{5ADAD2EC-4E5E-F5E2-5954-D6E1935D1112}"/>
              </a:ext>
            </a:extLst>
          </p:cNvPr>
          <p:cNvSpPr>
            <a:spLocks noGrp="1"/>
          </p:cNvSpPr>
          <p:nvPr>
            <p:ph type="sldNum" sz="quarter" idx="12"/>
          </p:nvPr>
        </p:nvSpPr>
        <p:spPr/>
        <p:txBody>
          <a:bodyPr/>
          <a:lstStyle/>
          <a:p>
            <a:fld id="{558478D3-4DD5-4D7B-8D8D-7EA87687E863}" type="slidenum">
              <a:rPr lang="en-US" smtClean="0"/>
              <a:t>‹#›</a:t>
            </a:fld>
            <a:endParaRPr lang="en-US"/>
          </a:p>
        </p:txBody>
      </p:sp>
    </p:spTree>
    <p:extLst>
      <p:ext uri="{BB962C8B-B14F-4D97-AF65-F5344CB8AC3E}">
        <p14:creationId xmlns:p14="http://schemas.microsoft.com/office/powerpoint/2010/main" val="13493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6317-03F6-6BF1-0887-9C5A242293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28B732-9810-1820-F463-FD23D37F62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84786-511B-8CF5-C090-0017479D7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897937-B71B-B423-FA61-DFD054F173F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839231A-D92E-E823-87FF-6A1861EC590A}"/>
              </a:ext>
            </a:extLst>
          </p:cNvPr>
          <p:cNvSpPr>
            <a:spLocks noGrp="1"/>
          </p:cNvSpPr>
          <p:nvPr>
            <p:ph type="ftr" sz="quarter" idx="11"/>
          </p:nvPr>
        </p:nvSpPr>
        <p:spPr/>
        <p:txBody>
          <a:bodyPr/>
          <a:lstStyle/>
          <a:p>
            <a:r>
              <a:rPr lang="en-US"/>
              <a:t>Quantitative Methods (VNU-SIS)</a:t>
            </a:r>
          </a:p>
        </p:txBody>
      </p:sp>
      <p:sp>
        <p:nvSpPr>
          <p:cNvPr id="7" name="Slide Number Placeholder 6">
            <a:extLst>
              <a:ext uri="{FF2B5EF4-FFF2-40B4-BE49-F238E27FC236}">
                <a16:creationId xmlns:a16="http://schemas.microsoft.com/office/drawing/2014/main" id="{6B046A03-39CB-62E4-F223-A7688316B3DF}"/>
              </a:ext>
            </a:extLst>
          </p:cNvPr>
          <p:cNvSpPr>
            <a:spLocks noGrp="1"/>
          </p:cNvSpPr>
          <p:nvPr>
            <p:ph type="sldNum" sz="quarter" idx="12"/>
          </p:nvPr>
        </p:nvSpPr>
        <p:spPr/>
        <p:txBody>
          <a:bodyPr/>
          <a:lstStyle/>
          <a:p>
            <a:fld id="{558478D3-4DD5-4D7B-8D8D-7EA87687E863}" type="slidenum">
              <a:rPr lang="en-US" smtClean="0"/>
              <a:t>‹#›</a:t>
            </a:fld>
            <a:endParaRPr lang="en-US"/>
          </a:p>
        </p:txBody>
      </p:sp>
    </p:spTree>
    <p:extLst>
      <p:ext uri="{BB962C8B-B14F-4D97-AF65-F5344CB8AC3E}">
        <p14:creationId xmlns:p14="http://schemas.microsoft.com/office/powerpoint/2010/main" val="44958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BCEB-82E0-FD85-07CA-4350FE8AD5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10A5C1-0034-F1C2-22D5-A38E0F52C4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181581-515A-63E2-F5EE-1F50492CC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E2662-5CCD-7678-215A-831EDF914541}"/>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32519E55-1B3A-E668-A6A1-230CCCF22B2D}"/>
              </a:ext>
            </a:extLst>
          </p:cNvPr>
          <p:cNvSpPr>
            <a:spLocks noGrp="1"/>
          </p:cNvSpPr>
          <p:nvPr>
            <p:ph type="ftr" sz="quarter" idx="11"/>
          </p:nvPr>
        </p:nvSpPr>
        <p:spPr/>
        <p:txBody>
          <a:bodyPr/>
          <a:lstStyle/>
          <a:p>
            <a:r>
              <a:rPr lang="en-US"/>
              <a:t>Quantitative Methods (VNU-SIS)</a:t>
            </a:r>
          </a:p>
        </p:txBody>
      </p:sp>
      <p:sp>
        <p:nvSpPr>
          <p:cNvPr id="7" name="Slide Number Placeholder 6">
            <a:extLst>
              <a:ext uri="{FF2B5EF4-FFF2-40B4-BE49-F238E27FC236}">
                <a16:creationId xmlns:a16="http://schemas.microsoft.com/office/drawing/2014/main" id="{F467731E-34A8-0A58-6325-277D5664DDB7}"/>
              </a:ext>
            </a:extLst>
          </p:cNvPr>
          <p:cNvSpPr>
            <a:spLocks noGrp="1"/>
          </p:cNvSpPr>
          <p:nvPr>
            <p:ph type="sldNum" sz="quarter" idx="12"/>
          </p:nvPr>
        </p:nvSpPr>
        <p:spPr/>
        <p:txBody>
          <a:bodyPr/>
          <a:lstStyle/>
          <a:p>
            <a:fld id="{558478D3-4DD5-4D7B-8D8D-7EA87687E863}" type="slidenum">
              <a:rPr lang="en-US" smtClean="0"/>
              <a:t>‹#›</a:t>
            </a:fld>
            <a:endParaRPr lang="en-US"/>
          </a:p>
        </p:txBody>
      </p:sp>
    </p:spTree>
    <p:extLst>
      <p:ext uri="{BB962C8B-B14F-4D97-AF65-F5344CB8AC3E}">
        <p14:creationId xmlns:p14="http://schemas.microsoft.com/office/powerpoint/2010/main" val="272495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5C849-EA2A-CE3D-0E48-AE4BA81A9BBC}"/>
              </a:ext>
            </a:extLst>
          </p:cNvPr>
          <p:cNvSpPr>
            <a:spLocks noGrp="1"/>
          </p:cNvSpPr>
          <p:nvPr>
            <p:ph type="title"/>
          </p:nvPr>
        </p:nvSpPr>
        <p:spPr>
          <a:xfrm>
            <a:off x="838200" y="365126"/>
            <a:ext cx="10515600" cy="9503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544589-C28C-D8D6-7671-B9F72E29B9D7}"/>
              </a:ext>
            </a:extLst>
          </p:cNvPr>
          <p:cNvSpPr>
            <a:spLocks noGrp="1"/>
          </p:cNvSpPr>
          <p:nvPr>
            <p:ph type="body" idx="1"/>
          </p:nvPr>
        </p:nvSpPr>
        <p:spPr>
          <a:xfrm>
            <a:off x="838200" y="1459832"/>
            <a:ext cx="10515600" cy="47171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64657-59D4-A9F6-EAA2-E8555B9D63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128E07AC-D8A5-5389-7C17-3A18D6D6AA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Research Methods (VNU-SIS)</a:t>
            </a:r>
          </a:p>
        </p:txBody>
      </p:sp>
      <p:sp>
        <p:nvSpPr>
          <p:cNvPr id="6" name="Slide Number Placeholder 5">
            <a:extLst>
              <a:ext uri="{FF2B5EF4-FFF2-40B4-BE49-F238E27FC236}">
                <a16:creationId xmlns:a16="http://schemas.microsoft.com/office/drawing/2014/main" id="{DF401580-8432-7899-1803-CF28AAA99A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478D3-4DD5-4D7B-8D8D-7EA87687E863}" type="slidenum">
              <a:rPr lang="en-US" smtClean="0"/>
              <a:t>‹#›</a:t>
            </a:fld>
            <a:endParaRPr lang="en-US"/>
          </a:p>
        </p:txBody>
      </p:sp>
    </p:spTree>
    <p:extLst>
      <p:ext uri="{BB962C8B-B14F-4D97-AF65-F5344CB8AC3E}">
        <p14:creationId xmlns:p14="http://schemas.microsoft.com/office/powerpoint/2010/main" val="3924698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tiff"/></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commons.wikimedia.org/wiki/File:Comparison_mean_median_mode.sv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ed.com/talks/hans_rosling_the_best_stats_you_ve_ever_see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5B25-3FCC-2F40-589C-1A33E2CA6EAE}"/>
              </a:ext>
            </a:extLst>
          </p:cNvPr>
          <p:cNvSpPr>
            <a:spLocks noGrp="1"/>
          </p:cNvSpPr>
          <p:nvPr>
            <p:ph type="ctrTitle"/>
          </p:nvPr>
        </p:nvSpPr>
        <p:spPr>
          <a:xfrm>
            <a:off x="1524000" y="850231"/>
            <a:ext cx="9144000" cy="2322847"/>
          </a:xfrm>
        </p:spPr>
        <p:txBody>
          <a:bodyPr>
            <a:normAutofit/>
          </a:bodyPr>
          <a:lstStyle/>
          <a:p>
            <a:r>
              <a:rPr lang="en-US" sz="4000" err="1"/>
              <a:t>Phương</a:t>
            </a:r>
            <a:r>
              <a:rPr lang="en-US" sz="4000"/>
              <a:t> </a:t>
            </a:r>
            <a:r>
              <a:rPr lang="en-US" sz="4000" err="1"/>
              <a:t>pháp</a:t>
            </a:r>
            <a:r>
              <a:rPr lang="en-US" sz="4000"/>
              <a:t> </a:t>
            </a:r>
            <a:r>
              <a:rPr lang="en-US" sz="4000" err="1"/>
              <a:t>nghiên</a:t>
            </a:r>
            <a:r>
              <a:rPr lang="en-US" sz="4000"/>
              <a:t> </a:t>
            </a:r>
            <a:r>
              <a:rPr lang="en-US" sz="4000" err="1"/>
              <a:t>cứu</a:t>
            </a:r>
            <a:br>
              <a:rPr lang="en-US" sz="4000"/>
            </a:br>
            <a:r>
              <a:rPr lang="en-US" sz="4000" err="1"/>
              <a:t>trong</a:t>
            </a:r>
            <a:r>
              <a:rPr lang="en-US" sz="4000"/>
              <a:t> khoa </a:t>
            </a:r>
            <a:r>
              <a:rPr lang="en-US" sz="4000" err="1"/>
              <a:t>học</a:t>
            </a:r>
            <a:r>
              <a:rPr lang="en-US" sz="4000"/>
              <a:t> </a:t>
            </a:r>
            <a:r>
              <a:rPr lang="en-US" sz="4000" err="1"/>
              <a:t>liên</a:t>
            </a:r>
            <a:r>
              <a:rPr lang="en-US" sz="4000"/>
              <a:t> </a:t>
            </a:r>
            <a:r>
              <a:rPr lang="en-US" sz="4000" err="1"/>
              <a:t>ngành</a:t>
            </a:r>
            <a:endParaRPr lang="en-US" sz="4000"/>
          </a:p>
        </p:txBody>
      </p:sp>
      <p:sp>
        <p:nvSpPr>
          <p:cNvPr id="3" name="Subtitle 2">
            <a:extLst>
              <a:ext uri="{FF2B5EF4-FFF2-40B4-BE49-F238E27FC236}">
                <a16:creationId xmlns:a16="http://schemas.microsoft.com/office/drawing/2014/main" id="{6D69D5EF-9CE0-A9A8-A308-1A1A1189AD0F}"/>
              </a:ext>
            </a:extLst>
          </p:cNvPr>
          <p:cNvSpPr>
            <a:spLocks noGrp="1"/>
          </p:cNvSpPr>
          <p:nvPr>
            <p:ph type="subTitle" idx="1"/>
          </p:nvPr>
        </p:nvSpPr>
        <p:spPr>
          <a:xfrm>
            <a:off x="1524000" y="4484353"/>
            <a:ext cx="9144000" cy="1655762"/>
          </a:xfrm>
        </p:spPr>
        <p:txBody>
          <a:bodyPr/>
          <a:lstStyle/>
          <a:p>
            <a:r>
              <a:rPr lang="en-US" b="1"/>
              <a:t>Nguyễn Bích Ngọc</a:t>
            </a:r>
          </a:p>
          <a:p>
            <a:r>
              <a:rPr lang="en-US"/>
              <a:t>Khoa </a:t>
            </a:r>
            <a:r>
              <a:rPr lang="en-US" err="1"/>
              <a:t>các</a:t>
            </a:r>
            <a:r>
              <a:rPr lang="en-US"/>
              <a:t> khoa </a:t>
            </a:r>
            <a:r>
              <a:rPr lang="en-US" err="1"/>
              <a:t>học</a:t>
            </a:r>
            <a:r>
              <a:rPr lang="en-US"/>
              <a:t> </a:t>
            </a:r>
            <a:r>
              <a:rPr lang="en-US" err="1"/>
              <a:t>liên</a:t>
            </a:r>
            <a:r>
              <a:rPr lang="en-US"/>
              <a:t> </a:t>
            </a:r>
            <a:r>
              <a:rPr lang="en-US" err="1"/>
              <a:t>ngành</a:t>
            </a:r>
            <a:r>
              <a:rPr lang="en-US"/>
              <a:t>, ĐHQGHN</a:t>
            </a:r>
          </a:p>
        </p:txBody>
      </p:sp>
    </p:spTree>
    <p:extLst>
      <p:ext uri="{BB962C8B-B14F-4D97-AF65-F5344CB8AC3E}">
        <p14:creationId xmlns:p14="http://schemas.microsoft.com/office/powerpoint/2010/main" val="1704011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CBE7-CF92-CA71-C919-1F9AEFA62551}"/>
              </a:ext>
            </a:extLst>
          </p:cNvPr>
          <p:cNvSpPr>
            <a:spLocks noGrp="1"/>
          </p:cNvSpPr>
          <p:nvPr>
            <p:ph type="title"/>
          </p:nvPr>
        </p:nvSpPr>
        <p:spPr/>
        <p:txBody>
          <a:bodyPr/>
          <a:lstStyle/>
          <a:p>
            <a:r>
              <a:rPr lang="en-US" err="1"/>
              <a:t>Đồ</a:t>
            </a:r>
            <a:r>
              <a:rPr lang="en-US"/>
              <a:t> </a:t>
            </a:r>
            <a:r>
              <a:rPr lang="en-US" err="1"/>
              <a:t>thị</a:t>
            </a:r>
            <a:r>
              <a:rPr lang="en-US"/>
              <a:t> </a:t>
            </a:r>
            <a:r>
              <a:rPr lang="en-US" err="1"/>
              <a:t>thông</a:t>
            </a:r>
            <a:r>
              <a:rPr lang="en-US"/>
              <a:t> </a:t>
            </a:r>
            <a:r>
              <a:rPr lang="en-US" err="1"/>
              <a:t>thường</a:t>
            </a:r>
            <a:r>
              <a:rPr lang="en-US"/>
              <a:t> </a:t>
            </a:r>
            <a:r>
              <a:rPr lang="en-US" err="1"/>
              <a:t>cho</a:t>
            </a:r>
            <a:r>
              <a:rPr lang="en-US"/>
              <a:t> </a:t>
            </a:r>
            <a:r>
              <a:rPr lang="en-US" err="1"/>
              <a:t>biến</a:t>
            </a:r>
            <a:r>
              <a:rPr lang="en-US"/>
              <a:t> </a:t>
            </a:r>
            <a:r>
              <a:rPr lang="en-US" err="1"/>
              <a:t>liên</a:t>
            </a:r>
            <a:r>
              <a:rPr lang="en-US"/>
              <a:t> </a:t>
            </a:r>
            <a:r>
              <a:rPr lang="en-US" err="1"/>
              <a:t>tục</a:t>
            </a:r>
            <a:endParaRPr lang="en-US"/>
          </a:p>
        </p:txBody>
      </p:sp>
      <p:sp>
        <p:nvSpPr>
          <p:cNvPr id="4" name="Footer Placeholder 3">
            <a:extLst>
              <a:ext uri="{FF2B5EF4-FFF2-40B4-BE49-F238E27FC236}">
                <a16:creationId xmlns:a16="http://schemas.microsoft.com/office/drawing/2014/main" id="{1B2EC6F5-17B9-4A35-64A4-0FD51FA981F4}"/>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31E38353-27AE-F1F1-0C97-A9B4EC3E3D18}"/>
              </a:ext>
            </a:extLst>
          </p:cNvPr>
          <p:cNvSpPr>
            <a:spLocks noGrp="1"/>
          </p:cNvSpPr>
          <p:nvPr>
            <p:ph type="sldNum" sz="quarter" idx="12"/>
          </p:nvPr>
        </p:nvSpPr>
        <p:spPr/>
        <p:txBody>
          <a:bodyPr/>
          <a:lstStyle/>
          <a:p>
            <a:fld id="{558478D3-4DD5-4D7B-8D8D-7EA87687E863}" type="slidenum">
              <a:rPr lang="en-US" smtClean="0"/>
              <a:pPr/>
              <a:t>10</a:t>
            </a:fld>
            <a:endParaRPr lang="en-US"/>
          </a:p>
        </p:txBody>
      </p:sp>
      <p:pic>
        <p:nvPicPr>
          <p:cNvPr id="9" name="Picture 8" descr="Chart, box and whisker chart&#10;&#10;Description automatically generated">
            <a:extLst>
              <a:ext uri="{FF2B5EF4-FFF2-40B4-BE49-F238E27FC236}">
                <a16:creationId xmlns:a16="http://schemas.microsoft.com/office/drawing/2014/main" id="{D5B011A1-7449-5368-4071-9FD6B78A7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092" y="2670328"/>
            <a:ext cx="4759505" cy="3506635"/>
          </a:xfrm>
          <a:prstGeom prst="rect">
            <a:avLst/>
          </a:prstGeom>
        </p:spPr>
      </p:pic>
      <p:pic>
        <p:nvPicPr>
          <p:cNvPr id="12" name="Picture 11">
            <a:extLst>
              <a:ext uri="{FF2B5EF4-FFF2-40B4-BE49-F238E27FC236}">
                <a16:creationId xmlns:a16="http://schemas.microsoft.com/office/drawing/2014/main" id="{BF0E4307-E84B-9BF6-309A-3AA4FCFA20A1}"/>
              </a:ext>
            </a:extLst>
          </p:cNvPr>
          <p:cNvPicPr>
            <a:picLocks noChangeAspect="1"/>
          </p:cNvPicPr>
          <p:nvPr/>
        </p:nvPicPr>
        <p:blipFill>
          <a:blip r:embed="rId4"/>
          <a:stretch>
            <a:fillRect/>
          </a:stretch>
        </p:blipFill>
        <p:spPr>
          <a:xfrm>
            <a:off x="5259846" y="1870736"/>
            <a:ext cx="6615062" cy="3267920"/>
          </a:xfrm>
          <a:prstGeom prst="rect">
            <a:avLst/>
          </a:prstGeom>
        </p:spPr>
      </p:pic>
      <p:sp>
        <p:nvSpPr>
          <p:cNvPr id="14" name="TextBox 13">
            <a:extLst>
              <a:ext uri="{FF2B5EF4-FFF2-40B4-BE49-F238E27FC236}">
                <a16:creationId xmlns:a16="http://schemas.microsoft.com/office/drawing/2014/main" id="{F4283D0C-1B90-4797-7611-BF2E27C4A8A7}"/>
              </a:ext>
            </a:extLst>
          </p:cNvPr>
          <p:cNvSpPr txBox="1"/>
          <p:nvPr/>
        </p:nvSpPr>
        <p:spPr>
          <a:xfrm>
            <a:off x="7920175" y="5693938"/>
            <a:ext cx="2224585" cy="369332"/>
          </a:xfrm>
          <a:prstGeom prst="rect">
            <a:avLst/>
          </a:prstGeom>
          <a:noFill/>
        </p:spPr>
        <p:txBody>
          <a:bodyPr wrap="square" rtlCol="0">
            <a:spAutoFit/>
          </a:bodyPr>
          <a:lstStyle/>
          <a:p>
            <a:r>
              <a:rPr lang="en-US"/>
              <a:t>Wilke (2018)</a:t>
            </a:r>
          </a:p>
        </p:txBody>
      </p:sp>
      <p:sp>
        <p:nvSpPr>
          <p:cNvPr id="3" name="Content Placeholder 2">
            <a:extLst>
              <a:ext uri="{FF2B5EF4-FFF2-40B4-BE49-F238E27FC236}">
                <a16:creationId xmlns:a16="http://schemas.microsoft.com/office/drawing/2014/main" id="{C12939CC-C44F-3C15-A0CF-7560F983BE6A}"/>
              </a:ext>
            </a:extLst>
          </p:cNvPr>
          <p:cNvSpPr>
            <a:spLocks noGrp="1"/>
          </p:cNvSpPr>
          <p:nvPr>
            <p:ph idx="1"/>
          </p:nvPr>
        </p:nvSpPr>
        <p:spPr>
          <a:xfrm>
            <a:off x="838200" y="1459833"/>
            <a:ext cx="3449319" cy="602647"/>
          </a:xfrm>
        </p:spPr>
        <p:txBody>
          <a:bodyPr>
            <a:normAutofit/>
          </a:bodyPr>
          <a:lstStyle/>
          <a:p>
            <a:pPr marL="0" indent="0">
              <a:lnSpc>
                <a:spcPct val="100000"/>
              </a:lnSpc>
              <a:buNone/>
            </a:pPr>
            <a:r>
              <a:rPr lang="en-US" b="1" err="1">
                <a:solidFill>
                  <a:schemeClr val="accent1">
                    <a:lumMod val="75000"/>
                  </a:schemeClr>
                </a:solidFill>
              </a:rPr>
              <a:t>Đồ</a:t>
            </a:r>
            <a:r>
              <a:rPr lang="en-US" b="1">
                <a:solidFill>
                  <a:schemeClr val="accent1">
                    <a:lumMod val="75000"/>
                  </a:schemeClr>
                </a:solidFill>
              </a:rPr>
              <a:t> </a:t>
            </a:r>
            <a:r>
              <a:rPr lang="en-US" b="1" err="1">
                <a:solidFill>
                  <a:schemeClr val="accent1">
                    <a:lumMod val="75000"/>
                  </a:schemeClr>
                </a:solidFill>
              </a:rPr>
              <a:t>thị</a:t>
            </a:r>
            <a:r>
              <a:rPr lang="en-US" b="1">
                <a:solidFill>
                  <a:schemeClr val="accent1">
                    <a:lumMod val="75000"/>
                  </a:schemeClr>
                </a:solidFill>
              </a:rPr>
              <a:t> </a:t>
            </a:r>
            <a:r>
              <a:rPr lang="en-US" b="1" err="1">
                <a:solidFill>
                  <a:schemeClr val="accent1">
                    <a:lumMod val="75000"/>
                  </a:schemeClr>
                </a:solidFill>
              </a:rPr>
              <a:t>cột</a:t>
            </a:r>
            <a:r>
              <a:rPr lang="en-US" b="1">
                <a:solidFill>
                  <a:schemeClr val="accent1">
                    <a:lumMod val="75000"/>
                  </a:schemeClr>
                </a:solidFill>
              </a:rPr>
              <a:t> – bar chart</a:t>
            </a:r>
          </a:p>
        </p:txBody>
      </p:sp>
    </p:spTree>
    <p:extLst>
      <p:ext uri="{BB962C8B-B14F-4D97-AF65-F5344CB8AC3E}">
        <p14:creationId xmlns:p14="http://schemas.microsoft.com/office/powerpoint/2010/main" val="366962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CBE7-CF92-CA71-C919-1F9AEFA62551}"/>
              </a:ext>
            </a:extLst>
          </p:cNvPr>
          <p:cNvSpPr>
            <a:spLocks noGrp="1"/>
          </p:cNvSpPr>
          <p:nvPr>
            <p:ph type="title"/>
          </p:nvPr>
        </p:nvSpPr>
        <p:spPr/>
        <p:txBody>
          <a:bodyPr/>
          <a:lstStyle/>
          <a:p>
            <a:r>
              <a:rPr lang="en-US" err="1"/>
              <a:t>Đồ</a:t>
            </a:r>
            <a:r>
              <a:rPr lang="en-US"/>
              <a:t> </a:t>
            </a:r>
            <a:r>
              <a:rPr lang="en-US" err="1"/>
              <a:t>thị</a:t>
            </a:r>
            <a:r>
              <a:rPr lang="en-US"/>
              <a:t> </a:t>
            </a:r>
            <a:r>
              <a:rPr lang="en-US" err="1"/>
              <a:t>thông</a:t>
            </a:r>
            <a:r>
              <a:rPr lang="en-US"/>
              <a:t> </a:t>
            </a:r>
            <a:r>
              <a:rPr lang="en-US" err="1"/>
              <a:t>thường</a:t>
            </a:r>
            <a:r>
              <a:rPr lang="en-US"/>
              <a:t> </a:t>
            </a:r>
            <a:r>
              <a:rPr lang="en-US" err="1"/>
              <a:t>cho</a:t>
            </a:r>
            <a:r>
              <a:rPr lang="en-US"/>
              <a:t> </a:t>
            </a:r>
            <a:r>
              <a:rPr lang="en-US" err="1"/>
              <a:t>biến</a:t>
            </a:r>
            <a:r>
              <a:rPr lang="en-US"/>
              <a:t> </a:t>
            </a:r>
            <a:r>
              <a:rPr lang="en-US" err="1"/>
              <a:t>liên</a:t>
            </a:r>
            <a:r>
              <a:rPr lang="en-US"/>
              <a:t> </a:t>
            </a:r>
            <a:r>
              <a:rPr lang="en-US" err="1"/>
              <a:t>tục</a:t>
            </a:r>
            <a:endParaRPr lang="en-US"/>
          </a:p>
        </p:txBody>
      </p:sp>
      <p:sp>
        <p:nvSpPr>
          <p:cNvPr id="4" name="Footer Placeholder 3">
            <a:extLst>
              <a:ext uri="{FF2B5EF4-FFF2-40B4-BE49-F238E27FC236}">
                <a16:creationId xmlns:a16="http://schemas.microsoft.com/office/drawing/2014/main" id="{1B2EC6F5-17B9-4A35-64A4-0FD51FA981F4}"/>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31E38353-27AE-F1F1-0C97-A9B4EC3E3D18}"/>
              </a:ext>
            </a:extLst>
          </p:cNvPr>
          <p:cNvSpPr>
            <a:spLocks noGrp="1"/>
          </p:cNvSpPr>
          <p:nvPr>
            <p:ph type="sldNum" sz="quarter" idx="12"/>
          </p:nvPr>
        </p:nvSpPr>
        <p:spPr/>
        <p:txBody>
          <a:bodyPr/>
          <a:lstStyle/>
          <a:p>
            <a:fld id="{558478D3-4DD5-4D7B-8D8D-7EA87687E863}" type="slidenum">
              <a:rPr lang="en-US" smtClean="0"/>
              <a:pPr/>
              <a:t>11</a:t>
            </a:fld>
            <a:endParaRPr lang="en-US"/>
          </a:p>
        </p:txBody>
      </p:sp>
      <p:pic>
        <p:nvPicPr>
          <p:cNvPr id="9" name="Picture 8" descr="Chart, box and whisker chart&#10;&#10;Description automatically generated">
            <a:extLst>
              <a:ext uri="{FF2B5EF4-FFF2-40B4-BE49-F238E27FC236}">
                <a16:creationId xmlns:a16="http://schemas.microsoft.com/office/drawing/2014/main" id="{D5B011A1-7449-5368-4071-9FD6B78A7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092" y="2670328"/>
            <a:ext cx="4759505" cy="3506635"/>
          </a:xfrm>
          <a:prstGeom prst="rect">
            <a:avLst/>
          </a:prstGeom>
        </p:spPr>
      </p:pic>
      <p:pic>
        <p:nvPicPr>
          <p:cNvPr id="12" name="Picture 11">
            <a:extLst>
              <a:ext uri="{FF2B5EF4-FFF2-40B4-BE49-F238E27FC236}">
                <a16:creationId xmlns:a16="http://schemas.microsoft.com/office/drawing/2014/main" id="{BF0E4307-E84B-9BF6-309A-3AA4FCFA20A1}"/>
              </a:ext>
            </a:extLst>
          </p:cNvPr>
          <p:cNvPicPr>
            <a:picLocks noChangeAspect="1"/>
          </p:cNvPicPr>
          <p:nvPr/>
        </p:nvPicPr>
        <p:blipFill>
          <a:blip r:embed="rId4"/>
          <a:stretch>
            <a:fillRect/>
          </a:stretch>
        </p:blipFill>
        <p:spPr>
          <a:xfrm>
            <a:off x="5259846" y="1870736"/>
            <a:ext cx="6615062" cy="3267920"/>
          </a:xfrm>
          <a:prstGeom prst="rect">
            <a:avLst/>
          </a:prstGeom>
        </p:spPr>
      </p:pic>
      <p:sp>
        <p:nvSpPr>
          <p:cNvPr id="14" name="TextBox 13">
            <a:extLst>
              <a:ext uri="{FF2B5EF4-FFF2-40B4-BE49-F238E27FC236}">
                <a16:creationId xmlns:a16="http://schemas.microsoft.com/office/drawing/2014/main" id="{F4283D0C-1B90-4797-7611-BF2E27C4A8A7}"/>
              </a:ext>
            </a:extLst>
          </p:cNvPr>
          <p:cNvSpPr txBox="1"/>
          <p:nvPr/>
        </p:nvSpPr>
        <p:spPr>
          <a:xfrm>
            <a:off x="7920175" y="5693938"/>
            <a:ext cx="2224585" cy="369332"/>
          </a:xfrm>
          <a:prstGeom prst="rect">
            <a:avLst/>
          </a:prstGeom>
          <a:noFill/>
        </p:spPr>
        <p:txBody>
          <a:bodyPr wrap="square" rtlCol="0">
            <a:spAutoFit/>
          </a:bodyPr>
          <a:lstStyle/>
          <a:p>
            <a:r>
              <a:rPr lang="en-US"/>
              <a:t>Source: Wilke (2018)</a:t>
            </a:r>
          </a:p>
        </p:txBody>
      </p:sp>
      <p:sp>
        <p:nvSpPr>
          <p:cNvPr id="3" name="Content Placeholder 2">
            <a:extLst>
              <a:ext uri="{FF2B5EF4-FFF2-40B4-BE49-F238E27FC236}">
                <a16:creationId xmlns:a16="http://schemas.microsoft.com/office/drawing/2014/main" id="{C12939CC-C44F-3C15-A0CF-7560F983BE6A}"/>
              </a:ext>
            </a:extLst>
          </p:cNvPr>
          <p:cNvSpPr>
            <a:spLocks noGrp="1"/>
          </p:cNvSpPr>
          <p:nvPr>
            <p:ph idx="1"/>
          </p:nvPr>
        </p:nvSpPr>
        <p:spPr>
          <a:xfrm>
            <a:off x="838200" y="1459833"/>
            <a:ext cx="3449319" cy="602647"/>
          </a:xfrm>
        </p:spPr>
        <p:txBody>
          <a:bodyPr>
            <a:normAutofit/>
          </a:bodyPr>
          <a:lstStyle/>
          <a:p>
            <a:pPr marL="0" indent="0">
              <a:lnSpc>
                <a:spcPct val="100000"/>
              </a:lnSpc>
              <a:buNone/>
            </a:pPr>
            <a:r>
              <a:rPr lang="en-US" b="1" err="1">
                <a:solidFill>
                  <a:schemeClr val="accent1">
                    <a:lumMod val="75000"/>
                  </a:schemeClr>
                </a:solidFill>
              </a:rPr>
              <a:t>Đồ</a:t>
            </a:r>
            <a:r>
              <a:rPr lang="en-US" b="1">
                <a:solidFill>
                  <a:schemeClr val="accent1">
                    <a:lumMod val="75000"/>
                  </a:schemeClr>
                </a:solidFill>
              </a:rPr>
              <a:t> </a:t>
            </a:r>
            <a:r>
              <a:rPr lang="en-US" b="1" err="1">
                <a:solidFill>
                  <a:schemeClr val="accent1">
                    <a:lumMod val="75000"/>
                  </a:schemeClr>
                </a:solidFill>
              </a:rPr>
              <a:t>thị</a:t>
            </a:r>
            <a:r>
              <a:rPr lang="en-US" b="1">
                <a:solidFill>
                  <a:schemeClr val="accent1">
                    <a:lumMod val="75000"/>
                  </a:schemeClr>
                </a:solidFill>
              </a:rPr>
              <a:t> </a:t>
            </a:r>
            <a:r>
              <a:rPr lang="en-US" b="1" err="1">
                <a:solidFill>
                  <a:schemeClr val="accent1">
                    <a:lumMod val="75000"/>
                  </a:schemeClr>
                </a:solidFill>
              </a:rPr>
              <a:t>cột</a:t>
            </a:r>
            <a:r>
              <a:rPr lang="en-US" b="1">
                <a:solidFill>
                  <a:schemeClr val="accent1">
                    <a:lumMod val="75000"/>
                  </a:schemeClr>
                </a:solidFill>
              </a:rPr>
              <a:t> – bar chart</a:t>
            </a:r>
          </a:p>
        </p:txBody>
      </p:sp>
      <p:sp>
        <p:nvSpPr>
          <p:cNvPr id="6" name="Oval 5">
            <a:extLst>
              <a:ext uri="{FF2B5EF4-FFF2-40B4-BE49-F238E27FC236}">
                <a16:creationId xmlns:a16="http://schemas.microsoft.com/office/drawing/2014/main" id="{98B7F215-6574-2C7F-37EA-BBD2B742D3D6}"/>
              </a:ext>
            </a:extLst>
          </p:cNvPr>
          <p:cNvSpPr/>
          <p:nvPr/>
        </p:nvSpPr>
        <p:spPr>
          <a:xfrm>
            <a:off x="5648960" y="4389120"/>
            <a:ext cx="670560" cy="640080"/>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1CC71AA-EEF4-71D5-824D-0DAF3CBE2F47}"/>
              </a:ext>
            </a:extLst>
          </p:cNvPr>
          <p:cNvSpPr/>
          <p:nvPr/>
        </p:nvSpPr>
        <p:spPr>
          <a:xfrm>
            <a:off x="538480" y="3830320"/>
            <a:ext cx="299720" cy="294640"/>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1049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CBE7-CF92-CA71-C919-1F9AEFA62551}"/>
              </a:ext>
            </a:extLst>
          </p:cNvPr>
          <p:cNvSpPr>
            <a:spLocks noGrp="1"/>
          </p:cNvSpPr>
          <p:nvPr>
            <p:ph type="title"/>
          </p:nvPr>
        </p:nvSpPr>
        <p:spPr/>
        <p:txBody>
          <a:bodyPr/>
          <a:lstStyle/>
          <a:p>
            <a:r>
              <a:rPr lang="en-US" err="1"/>
              <a:t>Đồ</a:t>
            </a:r>
            <a:r>
              <a:rPr lang="en-US"/>
              <a:t> </a:t>
            </a:r>
            <a:r>
              <a:rPr lang="en-US" err="1"/>
              <a:t>thị</a:t>
            </a:r>
            <a:r>
              <a:rPr lang="en-US"/>
              <a:t> </a:t>
            </a:r>
            <a:r>
              <a:rPr lang="en-US" err="1"/>
              <a:t>thông</a:t>
            </a:r>
            <a:r>
              <a:rPr lang="en-US"/>
              <a:t> </a:t>
            </a:r>
            <a:r>
              <a:rPr lang="en-US" err="1"/>
              <a:t>thường</a:t>
            </a:r>
            <a:r>
              <a:rPr lang="en-US"/>
              <a:t> </a:t>
            </a:r>
            <a:r>
              <a:rPr lang="en-US" err="1"/>
              <a:t>cho</a:t>
            </a:r>
            <a:r>
              <a:rPr lang="en-US"/>
              <a:t> </a:t>
            </a:r>
            <a:r>
              <a:rPr lang="en-US" err="1"/>
              <a:t>biến</a:t>
            </a:r>
            <a:r>
              <a:rPr lang="en-US"/>
              <a:t> </a:t>
            </a:r>
            <a:r>
              <a:rPr lang="en-US" err="1"/>
              <a:t>liên</a:t>
            </a:r>
            <a:r>
              <a:rPr lang="en-US"/>
              <a:t> </a:t>
            </a:r>
            <a:r>
              <a:rPr lang="en-US" err="1"/>
              <a:t>tục</a:t>
            </a:r>
            <a:endParaRPr lang="en-US"/>
          </a:p>
        </p:txBody>
      </p:sp>
      <p:sp>
        <p:nvSpPr>
          <p:cNvPr id="4" name="Footer Placeholder 3">
            <a:extLst>
              <a:ext uri="{FF2B5EF4-FFF2-40B4-BE49-F238E27FC236}">
                <a16:creationId xmlns:a16="http://schemas.microsoft.com/office/drawing/2014/main" id="{1B2EC6F5-17B9-4A35-64A4-0FD51FA981F4}"/>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31E38353-27AE-F1F1-0C97-A9B4EC3E3D18}"/>
              </a:ext>
            </a:extLst>
          </p:cNvPr>
          <p:cNvSpPr>
            <a:spLocks noGrp="1"/>
          </p:cNvSpPr>
          <p:nvPr>
            <p:ph type="sldNum" sz="quarter" idx="12"/>
          </p:nvPr>
        </p:nvSpPr>
        <p:spPr/>
        <p:txBody>
          <a:bodyPr/>
          <a:lstStyle/>
          <a:p>
            <a:fld id="{558478D3-4DD5-4D7B-8D8D-7EA87687E863}" type="slidenum">
              <a:rPr lang="en-US" smtClean="0"/>
              <a:pPr/>
              <a:t>12</a:t>
            </a:fld>
            <a:endParaRPr lang="en-US"/>
          </a:p>
        </p:txBody>
      </p:sp>
      <p:pic>
        <p:nvPicPr>
          <p:cNvPr id="3" name="Picture 2">
            <a:extLst>
              <a:ext uri="{FF2B5EF4-FFF2-40B4-BE49-F238E27FC236}">
                <a16:creationId xmlns:a16="http://schemas.microsoft.com/office/drawing/2014/main" id="{4E4E54FD-33CC-ADDA-2132-20CF56BD73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49" y="2568935"/>
            <a:ext cx="4781551" cy="3522435"/>
          </a:xfrm>
          <a:prstGeom prst="rect">
            <a:avLst/>
          </a:prstGeom>
        </p:spPr>
      </p:pic>
      <p:pic>
        <p:nvPicPr>
          <p:cNvPr id="6" name="Picture 5">
            <a:extLst>
              <a:ext uri="{FF2B5EF4-FFF2-40B4-BE49-F238E27FC236}">
                <a16:creationId xmlns:a16="http://schemas.microsoft.com/office/drawing/2014/main" id="{2430D0AD-DD95-84C8-DD7B-08871BDE96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5999" y="2340386"/>
            <a:ext cx="5092037" cy="3750984"/>
          </a:xfrm>
          <a:prstGeom prst="rect">
            <a:avLst/>
          </a:prstGeom>
        </p:spPr>
      </p:pic>
      <p:sp>
        <p:nvSpPr>
          <p:cNvPr id="11" name="Content Placeholder 2">
            <a:extLst>
              <a:ext uri="{FF2B5EF4-FFF2-40B4-BE49-F238E27FC236}">
                <a16:creationId xmlns:a16="http://schemas.microsoft.com/office/drawing/2014/main" id="{C65B6809-5F80-B8E4-F501-FE224A91C66F}"/>
              </a:ext>
            </a:extLst>
          </p:cNvPr>
          <p:cNvSpPr txBox="1">
            <a:spLocks/>
          </p:cNvSpPr>
          <p:nvPr/>
        </p:nvSpPr>
        <p:spPr>
          <a:xfrm>
            <a:off x="838200" y="1459833"/>
            <a:ext cx="4038600" cy="755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b="1" err="1">
                <a:solidFill>
                  <a:schemeClr val="accent1">
                    <a:lumMod val="75000"/>
                  </a:schemeClr>
                </a:solidFill>
              </a:rPr>
              <a:t>Đồ</a:t>
            </a:r>
            <a:r>
              <a:rPr lang="en-US" b="1">
                <a:solidFill>
                  <a:schemeClr val="accent1">
                    <a:lumMod val="75000"/>
                  </a:schemeClr>
                </a:solidFill>
              </a:rPr>
              <a:t> </a:t>
            </a:r>
            <a:r>
              <a:rPr lang="en-US" b="1" err="1">
                <a:solidFill>
                  <a:schemeClr val="accent1">
                    <a:lumMod val="75000"/>
                  </a:schemeClr>
                </a:solidFill>
              </a:rPr>
              <a:t>thị</a:t>
            </a:r>
            <a:r>
              <a:rPr lang="en-US" b="1">
                <a:solidFill>
                  <a:schemeClr val="accent1">
                    <a:lumMod val="75000"/>
                  </a:schemeClr>
                </a:solidFill>
              </a:rPr>
              <a:t> </a:t>
            </a:r>
            <a:r>
              <a:rPr lang="en-US" b="1" err="1">
                <a:solidFill>
                  <a:schemeClr val="accent1">
                    <a:lumMod val="75000"/>
                  </a:schemeClr>
                </a:solidFill>
              </a:rPr>
              <a:t>đường</a:t>
            </a:r>
            <a:r>
              <a:rPr lang="en-US" b="1">
                <a:solidFill>
                  <a:schemeClr val="accent1">
                    <a:lumMod val="75000"/>
                  </a:schemeClr>
                </a:solidFill>
              </a:rPr>
              <a:t> – line chart</a:t>
            </a:r>
          </a:p>
        </p:txBody>
      </p:sp>
    </p:spTree>
    <p:extLst>
      <p:ext uri="{BB962C8B-B14F-4D97-AF65-F5344CB8AC3E}">
        <p14:creationId xmlns:p14="http://schemas.microsoft.com/office/powerpoint/2010/main" val="217245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CBE7-CF92-CA71-C919-1F9AEFA62551}"/>
              </a:ext>
            </a:extLst>
          </p:cNvPr>
          <p:cNvSpPr>
            <a:spLocks noGrp="1"/>
          </p:cNvSpPr>
          <p:nvPr>
            <p:ph type="title"/>
          </p:nvPr>
        </p:nvSpPr>
        <p:spPr/>
        <p:txBody>
          <a:bodyPr/>
          <a:lstStyle/>
          <a:p>
            <a:r>
              <a:rPr lang="en-US" err="1"/>
              <a:t>Đồ</a:t>
            </a:r>
            <a:r>
              <a:rPr lang="en-US"/>
              <a:t> </a:t>
            </a:r>
            <a:r>
              <a:rPr lang="en-US" err="1"/>
              <a:t>thị</a:t>
            </a:r>
            <a:r>
              <a:rPr lang="en-US"/>
              <a:t> </a:t>
            </a:r>
            <a:r>
              <a:rPr lang="en-US" err="1"/>
              <a:t>thông</a:t>
            </a:r>
            <a:r>
              <a:rPr lang="en-US"/>
              <a:t> </a:t>
            </a:r>
            <a:r>
              <a:rPr lang="en-US" err="1"/>
              <a:t>thường</a:t>
            </a:r>
            <a:r>
              <a:rPr lang="en-US"/>
              <a:t> </a:t>
            </a:r>
            <a:r>
              <a:rPr lang="en-US" err="1"/>
              <a:t>cho</a:t>
            </a:r>
            <a:r>
              <a:rPr lang="en-US"/>
              <a:t> </a:t>
            </a:r>
            <a:r>
              <a:rPr lang="en-US" err="1"/>
              <a:t>biến</a:t>
            </a:r>
            <a:r>
              <a:rPr lang="en-US"/>
              <a:t> </a:t>
            </a:r>
            <a:r>
              <a:rPr lang="en-US" err="1"/>
              <a:t>liên</a:t>
            </a:r>
            <a:r>
              <a:rPr lang="en-US"/>
              <a:t> </a:t>
            </a:r>
            <a:r>
              <a:rPr lang="en-US" err="1"/>
              <a:t>tục</a:t>
            </a:r>
            <a:endParaRPr lang="en-US"/>
          </a:p>
        </p:txBody>
      </p:sp>
      <p:sp>
        <p:nvSpPr>
          <p:cNvPr id="4" name="Footer Placeholder 3">
            <a:extLst>
              <a:ext uri="{FF2B5EF4-FFF2-40B4-BE49-F238E27FC236}">
                <a16:creationId xmlns:a16="http://schemas.microsoft.com/office/drawing/2014/main" id="{1B2EC6F5-17B9-4A35-64A4-0FD51FA981F4}"/>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31E38353-27AE-F1F1-0C97-A9B4EC3E3D18}"/>
              </a:ext>
            </a:extLst>
          </p:cNvPr>
          <p:cNvSpPr>
            <a:spLocks noGrp="1"/>
          </p:cNvSpPr>
          <p:nvPr>
            <p:ph type="sldNum" sz="quarter" idx="12"/>
          </p:nvPr>
        </p:nvSpPr>
        <p:spPr/>
        <p:txBody>
          <a:bodyPr/>
          <a:lstStyle/>
          <a:p>
            <a:fld id="{558478D3-4DD5-4D7B-8D8D-7EA87687E863}" type="slidenum">
              <a:rPr lang="en-US" smtClean="0"/>
              <a:pPr/>
              <a:t>13</a:t>
            </a:fld>
            <a:endParaRPr lang="en-US"/>
          </a:p>
        </p:txBody>
      </p:sp>
      <p:pic>
        <p:nvPicPr>
          <p:cNvPr id="3" name="Picture 2">
            <a:extLst>
              <a:ext uri="{FF2B5EF4-FFF2-40B4-BE49-F238E27FC236}">
                <a16:creationId xmlns:a16="http://schemas.microsoft.com/office/drawing/2014/main" id="{4E4E54FD-33CC-ADDA-2132-20CF56BD73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49" y="2568935"/>
            <a:ext cx="4781551" cy="3522435"/>
          </a:xfrm>
          <a:prstGeom prst="rect">
            <a:avLst/>
          </a:prstGeom>
        </p:spPr>
      </p:pic>
      <p:pic>
        <p:nvPicPr>
          <p:cNvPr id="6" name="Picture 5">
            <a:extLst>
              <a:ext uri="{FF2B5EF4-FFF2-40B4-BE49-F238E27FC236}">
                <a16:creationId xmlns:a16="http://schemas.microsoft.com/office/drawing/2014/main" id="{2430D0AD-DD95-84C8-DD7B-08871BDE96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5999" y="2340386"/>
            <a:ext cx="5092037" cy="3750984"/>
          </a:xfrm>
          <a:prstGeom prst="rect">
            <a:avLst/>
          </a:prstGeom>
        </p:spPr>
      </p:pic>
      <p:sp>
        <p:nvSpPr>
          <p:cNvPr id="11" name="Content Placeholder 2">
            <a:extLst>
              <a:ext uri="{FF2B5EF4-FFF2-40B4-BE49-F238E27FC236}">
                <a16:creationId xmlns:a16="http://schemas.microsoft.com/office/drawing/2014/main" id="{C65B6809-5F80-B8E4-F501-FE224A91C66F}"/>
              </a:ext>
            </a:extLst>
          </p:cNvPr>
          <p:cNvSpPr txBox="1">
            <a:spLocks/>
          </p:cNvSpPr>
          <p:nvPr/>
        </p:nvSpPr>
        <p:spPr>
          <a:xfrm>
            <a:off x="838200" y="1459833"/>
            <a:ext cx="4038600" cy="755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b="1" err="1">
                <a:solidFill>
                  <a:schemeClr val="accent1">
                    <a:lumMod val="75000"/>
                  </a:schemeClr>
                </a:solidFill>
              </a:rPr>
              <a:t>Đồ</a:t>
            </a:r>
            <a:r>
              <a:rPr lang="en-US" b="1">
                <a:solidFill>
                  <a:schemeClr val="accent1">
                    <a:lumMod val="75000"/>
                  </a:schemeClr>
                </a:solidFill>
              </a:rPr>
              <a:t> </a:t>
            </a:r>
            <a:r>
              <a:rPr lang="en-US" b="1" err="1">
                <a:solidFill>
                  <a:schemeClr val="accent1">
                    <a:lumMod val="75000"/>
                  </a:schemeClr>
                </a:solidFill>
              </a:rPr>
              <a:t>thị</a:t>
            </a:r>
            <a:r>
              <a:rPr lang="en-US" b="1">
                <a:solidFill>
                  <a:schemeClr val="accent1">
                    <a:lumMod val="75000"/>
                  </a:schemeClr>
                </a:solidFill>
              </a:rPr>
              <a:t> </a:t>
            </a:r>
            <a:r>
              <a:rPr lang="en-US" b="1" err="1">
                <a:solidFill>
                  <a:schemeClr val="accent1">
                    <a:lumMod val="75000"/>
                  </a:schemeClr>
                </a:solidFill>
              </a:rPr>
              <a:t>đường</a:t>
            </a:r>
            <a:r>
              <a:rPr lang="en-US" b="1">
                <a:solidFill>
                  <a:schemeClr val="accent1">
                    <a:lumMod val="75000"/>
                  </a:schemeClr>
                </a:solidFill>
              </a:rPr>
              <a:t> – line chart</a:t>
            </a:r>
          </a:p>
        </p:txBody>
      </p:sp>
      <p:sp>
        <p:nvSpPr>
          <p:cNvPr id="7" name="Oval 6">
            <a:extLst>
              <a:ext uri="{FF2B5EF4-FFF2-40B4-BE49-F238E27FC236}">
                <a16:creationId xmlns:a16="http://schemas.microsoft.com/office/drawing/2014/main" id="{7E0D0C72-6272-02D5-DFA2-27CC21577B41}"/>
              </a:ext>
            </a:extLst>
          </p:cNvPr>
          <p:cNvSpPr/>
          <p:nvPr/>
        </p:nvSpPr>
        <p:spPr>
          <a:xfrm>
            <a:off x="6095999" y="4868950"/>
            <a:ext cx="1063321" cy="365124"/>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1260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CBE7-CF92-CA71-C919-1F9AEFA62551}"/>
              </a:ext>
            </a:extLst>
          </p:cNvPr>
          <p:cNvSpPr>
            <a:spLocks noGrp="1"/>
          </p:cNvSpPr>
          <p:nvPr>
            <p:ph type="title"/>
          </p:nvPr>
        </p:nvSpPr>
        <p:spPr/>
        <p:txBody>
          <a:bodyPr/>
          <a:lstStyle/>
          <a:p>
            <a:r>
              <a:rPr lang="en-US" err="1"/>
              <a:t>Đồ</a:t>
            </a:r>
            <a:r>
              <a:rPr lang="en-US"/>
              <a:t> </a:t>
            </a:r>
            <a:r>
              <a:rPr lang="en-US" err="1"/>
              <a:t>thị</a:t>
            </a:r>
            <a:r>
              <a:rPr lang="en-US"/>
              <a:t> </a:t>
            </a:r>
            <a:r>
              <a:rPr lang="en-US" err="1"/>
              <a:t>thông</a:t>
            </a:r>
            <a:r>
              <a:rPr lang="en-US"/>
              <a:t> </a:t>
            </a:r>
            <a:r>
              <a:rPr lang="en-US" err="1"/>
              <a:t>thường</a:t>
            </a:r>
            <a:r>
              <a:rPr lang="en-US"/>
              <a:t> </a:t>
            </a:r>
            <a:r>
              <a:rPr lang="en-US" err="1"/>
              <a:t>cho</a:t>
            </a:r>
            <a:r>
              <a:rPr lang="en-US"/>
              <a:t> </a:t>
            </a:r>
            <a:r>
              <a:rPr lang="en-US" err="1"/>
              <a:t>biến</a:t>
            </a:r>
            <a:r>
              <a:rPr lang="en-US"/>
              <a:t> </a:t>
            </a:r>
            <a:r>
              <a:rPr lang="en-US" err="1"/>
              <a:t>liên</a:t>
            </a:r>
            <a:r>
              <a:rPr lang="en-US"/>
              <a:t> </a:t>
            </a:r>
            <a:r>
              <a:rPr lang="en-US" err="1"/>
              <a:t>tục</a:t>
            </a:r>
            <a:endParaRPr lang="en-US"/>
          </a:p>
        </p:txBody>
      </p:sp>
      <p:sp>
        <p:nvSpPr>
          <p:cNvPr id="4" name="Footer Placeholder 3">
            <a:extLst>
              <a:ext uri="{FF2B5EF4-FFF2-40B4-BE49-F238E27FC236}">
                <a16:creationId xmlns:a16="http://schemas.microsoft.com/office/drawing/2014/main" id="{1B2EC6F5-17B9-4A35-64A4-0FD51FA981F4}"/>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31E38353-27AE-F1F1-0C97-A9B4EC3E3D18}"/>
              </a:ext>
            </a:extLst>
          </p:cNvPr>
          <p:cNvSpPr>
            <a:spLocks noGrp="1"/>
          </p:cNvSpPr>
          <p:nvPr>
            <p:ph type="sldNum" sz="quarter" idx="12"/>
          </p:nvPr>
        </p:nvSpPr>
        <p:spPr/>
        <p:txBody>
          <a:bodyPr/>
          <a:lstStyle/>
          <a:p>
            <a:fld id="{558478D3-4DD5-4D7B-8D8D-7EA87687E863}" type="slidenum">
              <a:rPr lang="en-US" smtClean="0"/>
              <a:pPr/>
              <a:t>14</a:t>
            </a:fld>
            <a:endParaRPr lang="en-US"/>
          </a:p>
        </p:txBody>
      </p:sp>
      <p:pic>
        <p:nvPicPr>
          <p:cNvPr id="1026" name="Picture 2" descr="Mean daily temperatures in Lincoln, Nebraska, visualized as boxplots.">
            <a:extLst>
              <a:ext uri="{FF2B5EF4-FFF2-40B4-BE49-F238E27FC236}">
                <a16:creationId xmlns:a16="http://schemas.microsoft.com/office/drawing/2014/main" id="{29E414ED-9B56-F5F6-0076-CDB54ECE9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210" y="1459833"/>
            <a:ext cx="5163819" cy="31870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88C7E67-7F19-B0FF-7912-115E6C383792}"/>
              </a:ext>
            </a:extLst>
          </p:cNvPr>
          <p:cNvPicPr>
            <a:picLocks noChangeAspect="1"/>
          </p:cNvPicPr>
          <p:nvPr/>
        </p:nvPicPr>
        <p:blipFill>
          <a:blip r:embed="rId4"/>
          <a:stretch>
            <a:fillRect/>
          </a:stretch>
        </p:blipFill>
        <p:spPr>
          <a:xfrm>
            <a:off x="100550" y="2198687"/>
            <a:ext cx="5838394" cy="3187044"/>
          </a:xfrm>
          <a:prstGeom prst="rect">
            <a:avLst/>
          </a:prstGeom>
        </p:spPr>
      </p:pic>
      <p:sp>
        <p:nvSpPr>
          <p:cNvPr id="13" name="TextBox 12">
            <a:extLst>
              <a:ext uri="{FF2B5EF4-FFF2-40B4-BE49-F238E27FC236}">
                <a16:creationId xmlns:a16="http://schemas.microsoft.com/office/drawing/2014/main" id="{68BA4661-547A-C6B6-F988-3A04BB70374E}"/>
              </a:ext>
            </a:extLst>
          </p:cNvPr>
          <p:cNvSpPr txBox="1"/>
          <p:nvPr/>
        </p:nvSpPr>
        <p:spPr>
          <a:xfrm>
            <a:off x="8357585" y="5831352"/>
            <a:ext cx="2401855" cy="369332"/>
          </a:xfrm>
          <a:prstGeom prst="rect">
            <a:avLst/>
          </a:prstGeom>
          <a:noFill/>
        </p:spPr>
        <p:txBody>
          <a:bodyPr wrap="square">
            <a:spAutoFit/>
          </a:bodyPr>
          <a:lstStyle/>
          <a:p>
            <a:r>
              <a:rPr lang="en-US"/>
              <a:t>Source Wilke (2018)</a:t>
            </a:r>
          </a:p>
        </p:txBody>
      </p:sp>
      <p:sp>
        <p:nvSpPr>
          <p:cNvPr id="3" name="Content Placeholder 2">
            <a:extLst>
              <a:ext uri="{FF2B5EF4-FFF2-40B4-BE49-F238E27FC236}">
                <a16:creationId xmlns:a16="http://schemas.microsoft.com/office/drawing/2014/main" id="{4386A2F7-263E-705C-0DED-5671FBAF578E}"/>
              </a:ext>
            </a:extLst>
          </p:cNvPr>
          <p:cNvSpPr txBox="1">
            <a:spLocks/>
          </p:cNvSpPr>
          <p:nvPr/>
        </p:nvSpPr>
        <p:spPr>
          <a:xfrm>
            <a:off x="838200" y="1459833"/>
            <a:ext cx="4404360" cy="755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b="1" err="1">
                <a:solidFill>
                  <a:schemeClr val="accent1">
                    <a:lumMod val="75000"/>
                  </a:schemeClr>
                </a:solidFill>
              </a:rPr>
              <a:t>Biểu</a:t>
            </a:r>
            <a:r>
              <a:rPr lang="en-US" b="1">
                <a:solidFill>
                  <a:schemeClr val="accent1">
                    <a:lumMod val="75000"/>
                  </a:schemeClr>
                </a:solidFill>
              </a:rPr>
              <a:t> </a:t>
            </a:r>
            <a:r>
              <a:rPr lang="en-US" b="1" err="1">
                <a:solidFill>
                  <a:schemeClr val="accent1">
                    <a:lumMod val="75000"/>
                  </a:schemeClr>
                </a:solidFill>
              </a:rPr>
              <a:t>đồ</a:t>
            </a:r>
            <a:r>
              <a:rPr lang="en-US" b="1">
                <a:solidFill>
                  <a:schemeClr val="accent1">
                    <a:lumMod val="75000"/>
                  </a:schemeClr>
                </a:solidFill>
              </a:rPr>
              <a:t> </a:t>
            </a:r>
            <a:r>
              <a:rPr lang="en-US" b="1" err="1">
                <a:solidFill>
                  <a:schemeClr val="accent1">
                    <a:lumMod val="75000"/>
                  </a:schemeClr>
                </a:solidFill>
              </a:rPr>
              <a:t>tần</a:t>
            </a:r>
            <a:r>
              <a:rPr lang="en-US" b="1">
                <a:solidFill>
                  <a:schemeClr val="accent1">
                    <a:lumMod val="75000"/>
                  </a:schemeClr>
                </a:solidFill>
              </a:rPr>
              <a:t> </a:t>
            </a:r>
            <a:r>
              <a:rPr lang="en-US" b="1" err="1">
                <a:solidFill>
                  <a:schemeClr val="accent1">
                    <a:lumMod val="75000"/>
                  </a:schemeClr>
                </a:solidFill>
              </a:rPr>
              <a:t>suất</a:t>
            </a:r>
            <a:r>
              <a:rPr lang="en-US" b="1">
                <a:solidFill>
                  <a:schemeClr val="accent1">
                    <a:lumMod val="75000"/>
                  </a:schemeClr>
                </a:solidFill>
              </a:rPr>
              <a:t> - Histogram</a:t>
            </a:r>
          </a:p>
        </p:txBody>
      </p:sp>
      <p:sp>
        <p:nvSpPr>
          <p:cNvPr id="6" name="Content Placeholder 2">
            <a:extLst>
              <a:ext uri="{FF2B5EF4-FFF2-40B4-BE49-F238E27FC236}">
                <a16:creationId xmlns:a16="http://schemas.microsoft.com/office/drawing/2014/main" id="{D5196CFC-3B42-EDC0-2B61-60A38EF27D2F}"/>
              </a:ext>
            </a:extLst>
          </p:cNvPr>
          <p:cNvSpPr txBox="1">
            <a:spLocks/>
          </p:cNvSpPr>
          <p:nvPr/>
        </p:nvSpPr>
        <p:spPr>
          <a:xfrm>
            <a:off x="6873240" y="4862450"/>
            <a:ext cx="4038600" cy="755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b="1" err="1">
                <a:solidFill>
                  <a:schemeClr val="accent1">
                    <a:lumMod val="75000"/>
                  </a:schemeClr>
                </a:solidFill>
              </a:rPr>
              <a:t>Đồ</a:t>
            </a:r>
            <a:r>
              <a:rPr lang="en-US" b="1">
                <a:solidFill>
                  <a:schemeClr val="accent1">
                    <a:lumMod val="75000"/>
                  </a:schemeClr>
                </a:solidFill>
              </a:rPr>
              <a:t> </a:t>
            </a:r>
            <a:r>
              <a:rPr lang="en-US" b="1" err="1">
                <a:solidFill>
                  <a:schemeClr val="accent1">
                    <a:lumMod val="75000"/>
                  </a:schemeClr>
                </a:solidFill>
              </a:rPr>
              <a:t>thị</a:t>
            </a:r>
            <a:r>
              <a:rPr lang="en-US" b="1">
                <a:solidFill>
                  <a:schemeClr val="accent1">
                    <a:lumMod val="75000"/>
                  </a:schemeClr>
                </a:solidFill>
              </a:rPr>
              <a:t> </a:t>
            </a:r>
            <a:r>
              <a:rPr lang="en-US" b="1" err="1">
                <a:solidFill>
                  <a:schemeClr val="accent1">
                    <a:lumMod val="75000"/>
                  </a:schemeClr>
                </a:solidFill>
              </a:rPr>
              <a:t>hộp</a:t>
            </a:r>
            <a:r>
              <a:rPr lang="en-US" b="1">
                <a:solidFill>
                  <a:schemeClr val="accent1">
                    <a:lumMod val="75000"/>
                  </a:schemeClr>
                </a:solidFill>
              </a:rPr>
              <a:t> – Box plots</a:t>
            </a:r>
          </a:p>
        </p:txBody>
      </p:sp>
    </p:spTree>
    <p:extLst>
      <p:ext uri="{BB962C8B-B14F-4D97-AF65-F5344CB8AC3E}">
        <p14:creationId xmlns:p14="http://schemas.microsoft.com/office/powerpoint/2010/main" val="306332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CBE7-CF92-CA71-C919-1F9AEFA62551}"/>
              </a:ext>
            </a:extLst>
          </p:cNvPr>
          <p:cNvSpPr>
            <a:spLocks noGrp="1"/>
          </p:cNvSpPr>
          <p:nvPr>
            <p:ph type="title"/>
          </p:nvPr>
        </p:nvSpPr>
        <p:spPr/>
        <p:txBody>
          <a:bodyPr/>
          <a:lstStyle/>
          <a:p>
            <a:r>
              <a:rPr lang="en-US" err="1"/>
              <a:t>Đồ</a:t>
            </a:r>
            <a:r>
              <a:rPr lang="en-US"/>
              <a:t> </a:t>
            </a:r>
            <a:r>
              <a:rPr lang="en-US" err="1"/>
              <a:t>thị</a:t>
            </a:r>
            <a:r>
              <a:rPr lang="en-US"/>
              <a:t> </a:t>
            </a:r>
            <a:r>
              <a:rPr lang="en-US" err="1"/>
              <a:t>thông</a:t>
            </a:r>
            <a:r>
              <a:rPr lang="en-US"/>
              <a:t> </a:t>
            </a:r>
            <a:r>
              <a:rPr lang="en-US" err="1"/>
              <a:t>thường</a:t>
            </a:r>
            <a:r>
              <a:rPr lang="en-US"/>
              <a:t> </a:t>
            </a:r>
            <a:r>
              <a:rPr lang="en-US" err="1"/>
              <a:t>cho</a:t>
            </a:r>
            <a:r>
              <a:rPr lang="en-US"/>
              <a:t> </a:t>
            </a:r>
            <a:r>
              <a:rPr lang="en-US" err="1"/>
              <a:t>biến</a:t>
            </a:r>
            <a:r>
              <a:rPr lang="en-US"/>
              <a:t> </a:t>
            </a:r>
            <a:r>
              <a:rPr lang="en-US" err="1"/>
              <a:t>gián</a:t>
            </a:r>
            <a:r>
              <a:rPr lang="en-US"/>
              <a:t> </a:t>
            </a:r>
            <a:r>
              <a:rPr lang="en-US" err="1"/>
              <a:t>đoạn</a:t>
            </a:r>
            <a:endParaRPr lang="en-US"/>
          </a:p>
        </p:txBody>
      </p:sp>
      <p:sp>
        <p:nvSpPr>
          <p:cNvPr id="4" name="Footer Placeholder 3">
            <a:extLst>
              <a:ext uri="{FF2B5EF4-FFF2-40B4-BE49-F238E27FC236}">
                <a16:creationId xmlns:a16="http://schemas.microsoft.com/office/drawing/2014/main" id="{1B2EC6F5-17B9-4A35-64A4-0FD51FA981F4}"/>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31E38353-27AE-F1F1-0C97-A9B4EC3E3D18}"/>
              </a:ext>
            </a:extLst>
          </p:cNvPr>
          <p:cNvSpPr>
            <a:spLocks noGrp="1"/>
          </p:cNvSpPr>
          <p:nvPr>
            <p:ph type="sldNum" sz="quarter" idx="12"/>
          </p:nvPr>
        </p:nvSpPr>
        <p:spPr/>
        <p:txBody>
          <a:bodyPr/>
          <a:lstStyle/>
          <a:p>
            <a:fld id="{558478D3-4DD5-4D7B-8D8D-7EA87687E863}" type="slidenum">
              <a:rPr lang="en-US" smtClean="0"/>
              <a:pPr/>
              <a:t>15</a:t>
            </a:fld>
            <a:endParaRPr lang="en-US"/>
          </a:p>
        </p:txBody>
      </p:sp>
      <p:pic>
        <p:nvPicPr>
          <p:cNvPr id="6" name="Picture 5">
            <a:extLst>
              <a:ext uri="{FF2B5EF4-FFF2-40B4-BE49-F238E27FC236}">
                <a16:creationId xmlns:a16="http://schemas.microsoft.com/office/drawing/2014/main" id="{67ADFC54-BA45-769A-F258-FED3E0A26EEB}"/>
              </a:ext>
            </a:extLst>
          </p:cNvPr>
          <p:cNvPicPr>
            <a:picLocks noChangeAspect="1"/>
          </p:cNvPicPr>
          <p:nvPr/>
        </p:nvPicPr>
        <p:blipFill>
          <a:blip r:embed="rId3"/>
          <a:stretch>
            <a:fillRect/>
          </a:stretch>
        </p:blipFill>
        <p:spPr>
          <a:xfrm>
            <a:off x="6163100" y="1315454"/>
            <a:ext cx="4611782" cy="4601948"/>
          </a:xfrm>
          <a:prstGeom prst="rect">
            <a:avLst/>
          </a:prstGeom>
        </p:spPr>
      </p:pic>
      <p:pic>
        <p:nvPicPr>
          <p:cNvPr id="4098" name="Picture 2" descr="Reasons people use internet explorer - Imgflip">
            <a:extLst>
              <a:ext uri="{FF2B5EF4-FFF2-40B4-BE49-F238E27FC236}">
                <a16:creationId xmlns:a16="http://schemas.microsoft.com/office/drawing/2014/main" id="{DE16B2E8-6F45-008A-BF48-D52CCA9104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7118" y="1287626"/>
            <a:ext cx="3955200" cy="39552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C4C80A71-043E-5C90-C3BD-0F318042D997}"/>
              </a:ext>
            </a:extLst>
          </p:cNvPr>
          <p:cNvSpPr/>
          <p:nvPr/>
        </p:nvSpPr>
        <p:spPr>
          <a:xfrm>
            <a:off x="6096000" y="996287"/>
            <a:ext cx="511820" cy="5595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8409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CBE7-CF92-CA71-C919-1F9AEFA62551}"/>
              </a:ext>
            </a:extLst>
          </p:cNvPr>
          <p:cNvSpPr>
            <a:spLocks noGrp="1"/>
          </p:cNvSpPr>
          <p:nvPr>
            <p:ph type="title"/>
          </p:nvPr>
        </p:nvSpPr>
        <p:spPr/>
        <p:txBody>
          <a:bodyPr/>
          <a:lstStyle/>
          <a:p>
            <a:r>
              <a:rPr lang="en-US" err="1"/>
              <a:t>Biểu</a:t>
            </a:r>
            <a:r>
              <a:rPr lang="en-US"/>
              <a:t> </a:t>
            </a:r>
            <a:r>
              <a:rPr lang="en-US" err="1"/>
              <a:t>diễn</a:t>
            </a:r>
            <a:r>
              <a:rPr lang="en-US"/>
              <a:t> </a:t>
            </a:r>
            <a:r>
              <a:rPr lang="en-US" err="1"/>
              <a:t>quan</a:t>
            </a:r>
            <a:r>
              <a:rPr lang="en-US"/>
              <a:t> </a:t>
            </a:r>
            <a:r>
              <a:rPr lang="en-US" err="1"/>
              <a:t>hệ</a:t>
            </a:r>
            <a:r>
              <a:rPr lang="en-US"/>
              <a:t> </a:t>
            </a:r>
            <a:r>
              <a:rPr lang="en-US" err="1"/>
              <a:t>giữa</a:t>
            </a:r>
            <a:r>
              <a:rPr lang="en-US"/>
              <a:t> </a:t>
            </a:r>
            <a:r>
              <a:rPr lang="en-US" err="1"/>
              <a:t>các</a:t>
            </a:r>
            <a:r>
              <a:rPr lang="en-US"/>
              <a:t> </a:t>
            </a:r>
            <a:r>
              <a:rPr lang="en-US" err="1"/>
              <a:t>biến</a:t>
            </a:r>
            <a:r>
              <a:rPr lang="en-US"/>
              <a:t> </a:t>
            </a:r>
            <a:r>
              <a:rPr lang="en-US" err="1"/>
              <a:t>liên</a:t>
            </a:r>
            <a:r>
              <a:rPr lang="en-US"/>
              <a:t> </a:t>
            </a:r>
            <a:r>
              <a:rPr lang="en-US" err="1"/>
              <a:t>tục</a:t>
            </a:r>
            <a:endParaRPr lang="en-US"/>
          </a:p>
        </p:txBody>
      </p:sp>
      <p:sp>
        <p:nvSpPr>
          <p:cNvPr id="4" name="Footer Placeholder 3">
            <a:extLst>
              <a:ext uri="{FF2B5EF4-FFF2-40B4-BE49-F238E27FC236}">
                <a16:creationId xmlns:a16="http://schemas.microsoft.com/office/drawing/2014/main" id="{1B2EC6F5-17B9-4A35-64A4-0FD51FA981F4}"/>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31E38353-27AE-F1F1-0C97-A9B4EC3E3D18}"/>
              </a:ext>
            </a:extLst>
          </p:cNvPr>
          <p:cNvSpPr>
            <a:spLocks noGrp="1"/>
          </p:cNvSpPr>
          <p:nvPr>
            <p:ph type="sldNum" sz="quarter" idx="12"/>
          </p:nvPr>
        </p:nvSpPr>
        <p:spPr/>
        <p:txBody>
          <a:bodyPr/>
          <a:lstStyle/>
          <a:p>
            <a:fld id="{558478D3-4DD5-4D7B-8D8D-7EA87687E863}" type="slidenum">
              <a:rPr lang="en-US" smtClean="0"/>
              <a:pPr/>
              <a:t>16</a:t>
            </a:fld>
            <a:endParaRPr lang="en-US"/>
          </a:p>
        </p:txBody>
      </p:sp>
      <p:pic>
        <p:nvPicPr>
          <p:cNvPr id="7" name="Picture 6" descr="Chart, treemap chart&#10;&#10;Description automatically generated">
            <a:extLst>
              <a:ext uri="{FF2B5EF4-FFF2-40B4-BE49-F238E27FC236}">
                <a16:creationId xmlns:a16="http://schemas.microsoft.com/office/drawing/2014/main" id="{C628AB1E-C53B-ACF9-4A5F-066B4D1DF54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919" b="3435"/>
          <a:stretch/>
        </p:blipFill>
        <p:spPr bwMode="auto">
          <a:xfrm>
            <a:off x="6199092" y="1609725"/>
            <a:ext cx="4611783" cy="4272752"/>
          </a:xfrm>
          <a:prstGeom prst="rect">
            <a:avLst/>
          </a:prstGeom>
          <a:ln>
            <a:noFill/>
          </a:ln>
          <a:extLst>
            <a:ext uri="{53640926-AAD7-44D8-BBD7-CCE9431645EC}">
              <a14:shadowObscured xmlns:a14="http://schemas.microsoft.com/office/drawing/2010/main"/>
            </a:ext>
          </a:extLst>
        </p:spPr>
      </p:pic>
      <p:sp>
        <p:nvSpPr>
          <p:cNvPr id="3" name="AutoShape 2">
            <a:extLst>
              <a:ext uri="{FF2B5EF4-FFF2-40B4-BE49-F238E27FC236}">
                <a16:creationId xmlns:a16="http://schemas.microsoft.com/office/drawing/2014/main" id="{8382D65A-3344-DC3C-D684-C04EC66B7EF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18083E7B-B911-3B6C-2957-ABDC9E371F0B}"/>
              </a:ext>
            </a:extLst>
          </p:cNvPr>
          <p:cNvPicPr>
            <a:picLocks noChangeAspect="1"/>
          </p:cNvPicPr>
          <p:nvPr/>
        </p:nvPicPr>
        <p:blipFill>
          <a:blip r:embed="rId4"/>
          <a:stretch>
            <a:fillRect/>
          </a:stretch>
        </p:blipFill>
        <p:spPr>
          <a:xfrm>
            <a:off x="1076325" y="1609725"/>
            <a:ext cx="4867275" cy="3943350"/>
          </a:xfrm>
          <a:prstGeom prst="rect">
            <a:avLst/>
          </a:prstGeom>
        </p:spPr>
      </p:pic>
    </p:spTree>
    <p:extLst>
      <p:ext uri="{BB962C8B-B14F-4D97-AF65-F5344CB8AC3E}">
        <p14:creationId xmlns:p14="http://schemas.microsoft.com/office/powerpoint/2010/main" val="3534939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CBE7-CF92-CA71-C919-1F9AEFA62551}"/>
              </a:ext>
            </a:extLst>
          </p:cNvPr>
          <p:cNvSpPr>
            <a:spLocks noGrp="1"/>
          </p:cNvSpPr>
          <p:nvPr>
            <p:ph type="title"/>
          </p:nvPr>
        </p:nvSpPr>
        <p:spPr/>
        <p:txBody>
          <a:bodyPr>
            <a:normAutofit fontScale="90000"/>
          </a:bodyPr>
          <a:lstStyle/>
          <a:p>
            <a:r>
              <a:rPr lang="en-US" err="1"/>
              <a:t>Biểu</a:t>
            </a:r>
            <a:r>
              <a:rPr lang="en-US"/>
              <a:t> </a:t>
            </a:r>
            <a:r>
              <a:rPr lang="en-US" err="1"/>
              <a:t>diễn</a:t>
            </a:r>
            <a:r>
              <a:rPr lang="en-US"/>
              <a:t> </a:t>
            </a:r>
            <a:r>
              <a:rPr lang="en-US" err="1"/>
              <a:t>quan</a:t>
            </a:r>
            <a:r>
              <a:rPr lang="en-US"/>
              <a:t> </a:t>
            </a:r>
            <a:r>
              <a:rPr lang="en-US" err="1"/>
              <a:t>hệ</a:t>
            </a:r>
            <a:r>
              <a:rPr lang="en-US"/>
              <a:t> </a:t>
            </a:r>
            <a:r>
              <a:rPr lang="en-US" err="1"/>
              <a:t>giữa</a:t>
            </a:r>
            <a:r>
              <a:rPr lang="en-US"/>
              <a:t> </a:t>
            </a:r>
            <a:r>
              <a:rPr lang="en-US" err="1"/>
              <a:t>biến</a:t>
            </a:r>
            <a:r>
              <a:rPr lang="en-US"/>
              <a:t> </a:t>
            </a:r>
            <a:r>
              <a:rPr lang="en-US" err="1"/>
              <a:t>liên</a:t>
            </a:r>
            <a:r>
              <a:rPr lang="en-US"/>
              <a:t> </a:t>
            </a:r>
            <a:r>
              <a:rPr lang="en-US" err="1"/>
              <a:t>tục</a:t>
            </a:r>
            <a:r>
              <a:rPr lang="en-US"/>
              <a:t> </a:t>
            </a:r>
            <a:r>
              <a:rPr lang="en-US" err="1"/>
              <a:t>và</a:t>
            </a:r>
            <a:r>
              <a:rPr lang="en-US"/>
              <a:t> </a:t>
            </a:r>
            <a:r>
              <a:rPr lang="en-US" err="1"/>
              <a:t>gián</a:t>
            </a:r>
            <a:r>
              <a:rPr lang="en-US"/>
              <a:t> </a:t>
            </a:r>
            <a:r>
              <a:rPr lang="en-US" err="1"/>
              <a:t>đoạn</a:t>
            </a:r>
            <a:endParaRPr lang="en-US"/>
          </a:p>
        </p:txBody>
      </p:sp>
      <p:sp>
        <p:nvSpPr>
          <p:cNvPr id="4" name="Footer Placeholder 3">
            <a:extLst>
              <a:ext uri="{FF2B5EF4-FFF2-40B4-BE49-F238E27FC236}">
                <a16:creationId xmlns:a16="http://schemas.microsoft.com/office/drawing/2014/main" id="{1B2EC6F5-17B9-4A35-64A4-0FD51FA981F4}"/>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31E38353-27AE-F1F1-0C97-A9B4EC3E3D18}"/>
              </a:ext>
            </a:extLst>
          </p:cNvPr>
          <p:cNvSpPr>
            <a:spLocks noGrp="1"/>
          </p:cNvSpPr>
          <p:nvPr>
            <p:ph type="sldNum" sz="quarter" idx="12"/>
          </p:nvPr>
        </p:nvSpPr>
        <p:spPr/>
        <p:txBody>
          <a:bodyPr/>
          <a:lstStyle/>
          <a:p>
            <a:fld id="{558478D3-4DD5-4D7B-8D8D-7EA87687E863}" type="slidenum">
              <a:rPr lang="en-US" smtClean="0"/>
              <a:pPr/>
              <a:t>17</a:t>
            </a:fld>
            <a:endParaRPr lang="en-US"/>
          </a:p>
        </p:txBody>
      </p:sp>
      <p:pic>
        <p:nvPicPr>
          <p:cNvPr id="3" name="Picture 2">
            <a:extLst>
              <a:ext uri="{FF2B5EF4-FFF2-40B4-BE49-F238E27FC236}">
                <a16:creationId xmlns:a16="http://schemas.microsoft.com/office/drawing/2014/main" id="{675B1205-2B83-FE00-AB05-DEF3498CA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6005" y="1366594"/>
            <a:ext cx="5669189" cy="4175952"/>
          </a:xfrm>
          <a:prstGeom prst="rect">
            <a:avLst/>
          </a:prstGeom>
        </p:spPr>
      </p:pic>
      <p:pic>
        <p:nvPicPr>
          <p:cNvPr id="10" name="Picture 9">
            <a:extLst>
              <a:ext uri="{FF2B5EF4-FFF2-40B4-BE49-F238E27FC236}">
                <a16:creationId xmlns:a16="http://schemas.microsoft.com/office/drawing/2014/main" id="{D163D92F-C3EC-9AF3-5EB1-B6B9A739B10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49206" b="28990"/>
          <a:stretch/>
        </p:blipFill>
        <p:spPr>
          <a:xfrm>
            <a:off x="838200" y="1315454"/>
            <a:ext cx="4730087" cy="4175952"/>
          </a:xfrm>
          <a:prstGeom prst="rect">
            <a:avLst/>
          </a:prstGeom>
        </p:spPr>
      </p:pic>
      <p:pic>
        <p:nvPicPr>
          <p:cNvPr id="12" name="Picture 11">
            <a:extLst>
              <a:ext uri="{FF2B5EF4-FFF2-40B4-BE49-F238E27FC236}">
                <a16:creationId xmlns:a16="http://schemas.microsoft.com/office/drawing/2014/main" id="{8F1372C9-0E6F-66E8-5133-5F8A40EB2C4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93791" r="49206"/>
          <a:stretch/>
        </p:blipFill>
        <p:spPr>
          <a:xfrm>
            <a:off x="540951" y="5542546"/>
            <a:ext cx="4730087" cy="365124"/>
          </a:xfrm>
          <a:prstGeom prst="rect">
            <a:avLst/>
          </a:prstGeom>
        </p:spPr>
      </p:pic>
    </p:spTree>
    <p:extLst>
      <p:ext uri="{BB962C8B-B14F-4D97-AF65-F5344CB8AC3E}">
        <p14:creationId xmlns:p14="http://schemas.microsoft.com/office/powerpoint/2010/main" val="3007911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96A0-ED69-03E1-C428-BD9FB63799D7}"/>
              </a:ext>
            </a:extLst>
          </p:cNvPr>
          <p:cNvSpPr>
            <a:spLocks noGrp="1"/>
          </p:cNvSpPr>
          <p:nvPr>
            <p:ph type="title"/>
          </p:nvPr>
        </p:nvSpPr>
        <p:spPr/>
        <p:txBody>
          <a:bodyPr/>
          <a:lstStyle/>
          <a:p>
            <a:r>
              <a:rPr lang="en-US" err="1"/>
              <a:t>Thống</a:t>
            </a:r>
            <a:r>
              <a:rPr lang="en-US"/>
              <a:t> </a:t>
            </a:r>
            <a:r>
              <a:rPr lang="en-US" err="1"/>
              <a:t>kê</a:t>
            </a:r>
            <a:r>
              <a:rPr lang="en-US"/>
              <a:t> </a:t>
            </a:r>
            <a:r>
              <a:rPr lang="en-US" err="1"/>
              <a:t>mô</a:t>
            </a:r>
            <a:r>
              <a:rPr lang="en-US"/>
              <a:t> </a:t>
            </a:r>
            <a:r>
              <a:rPr lang="en-US" err="1"/>
              <a:t>tả</a:t>
            </a:r>
            <a:r>
              <a:rPr lang="en-US"/>
              <a:t> - </a:t>
            </a:r>
            <a:r>
              <a:rPr lang="en-US" err="1"/>
              <a:t>biến</a:t>
            </a:r>
            <a:r>
              <a:rPr lang="en-US"/>
              <a:t> </a:t>
            </a:r>
            <a:r>
              <a:rPr lang="en-US" err="1"/>
              <a:t>gián</a:t>
            </a:r>
            <a:r>
              <a:rPr lang="en-US"/>
              <a:t> </a:t>
            </a:r>
            <a:r>
              <a:rPr lang="en-US" err="1"/>
              <a:t>đoạn</a:t>
            </a:r>
            <a:endParaRPr lang="en-US"/>
          </a:p>
        </p:txBody>
      </p:sp>
      <p:sp>
        <p:nvSpPr>
          <p:cNvPr id="4" name="Footer Placeholder 3">
            <a:extLst>
              <a:ext uri="{FF2B5EF4-FFF2-40B4-BE49-F238E27FC236}">
                <a16:creationId xmlns:a16="http://schemas.microsoft.com/office/drawing/2014/main" id="{86A3CC68-5E84-F268-EAEB-30262C3B8127}"/>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9ED55F54-4BE4-FC8E-8F09-4F5D3C0D6430}"/>
              </a:ext>
            </a:extLst>
          </p:cNvPr>
          <p:cNvSpPr>
            <a:spLocks noGrp="1"/>
          </p:cNvSpPr>
          <p:nvPr>
            <p:ph type="sldNum" sz="quarter" idx="12"/>
          </p:nvPr>
        </p:nvSpPr>
        <p:spPr/>
        <p:txBody>
          <a:bodyPr/>
          <a:lstStyle/>
          <a:p>
            <a:fld id="{558478D3-4DD5-4D7B-8D8D-7EA87687E863}" type="slidenum">
              <a:rPr lang="en-US" smtClean="0"/>
              <a:pPr/>
              <a:t>18</a:t>
            </a:fld>
            <a:endParaRPr lang="en-US"/>
          </a:p>
        </p:txBody>
      </p:sp>
      <p:pic>
        <p:nvPicPr>
          <p:cNvPr id="7" name="Picture 6">
            <a:extLst>
              <a:ext uri="{FF2B5EF4-FFF2-40B4-BE49-F238E27FC236}">
                <a16:creationId xmlns:a16="http://schemas.microsoft.com/office/drawing/2014/main" id="{92944EBB-B9E1-1DC6-C818-C27A0618C261}"/>
              </a:ext>
            </a:extLst>
          </p:cNvPr>
          <p:cNvPicPr>
            <a:picLocks noChangeAspect="1"/>
          </p:cNvPicPr>
          <p:nvPr/>
        </p:nvPicPr>
        <p:blipFill>
          <a:blip r:embed="rId3"/>
          <a:stretch>
            <a:fillRect/>
          </a:stretch>
        </p:blipFill>
        <p:spPr>
          <a:xfrm>
            <a:off x="982877" y="1626237"/>
            <a:ext cx="4787830" cy="4111686"/>
          </a:xfrm>
          <a:prstGeom prst="rect">
            <a:avLst/>
          </a:prstGeom>
        </p:spPr>
      </p:pic>
      <p:pic>
        <p:nvPicPr>
          <p:cNvPr id="9" name="Picture 8">
            <a:extLst>
              <a:ext uri="{FF2B5EF4-FFF2-40B4-BE49-F238E27FC236}">
                <a16:creationId xmlns:a16="http://schemas.microsoft.com/office/drawing/2014/main" id="{0F5C539B-C043-F847-D3A3-54F6D0114483}"/>
              </a:ext>
            </a:extLst>
          </p:cNvPr>
          <p:cNvPicPr>
            <a:picLocks noChangeAspect="1"/>
          </p:cNvPicPr>
          <p:nvPr/>
        </p:nvPicPr>
        <p:blipFill>
          <a:blip r:embed="rId4"/>
          <a:stretch>
            <a:fillRect/>
          </a:stretch>
        </p:blipFill>
        <p:spPr>
          <a:xfrm>
            <a:off x="6421295" y="1626237"/>
            <a:ext cx="5038033" cy="4111685"/>
          </a:xfrm>
          <a:prstGeom prst="rect">
            <a:avLst/>
          </a:prstGeom>
        </p:spPr>
      </p:pic>
    </p:spTree>
    <p:extLst>
      <p:ext uri="{BB962C8B-B14F-4D97-AF65-F5344CB8AC3E}">
        <p14:creationId xmlns:p14="http://schemas.microsoft.com/office/powerpoint/2010/main" val="1531440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E6D6FEB-88CB-0229-1B3F-9CFB28C57759}"/>
              </a:ext>
            </a:extLst>
          </p:cNvPr>
          <p:cNvSpPr>
            <a:spLocks noGrp="1"/>
          </p:cNvSpPr>
          <p:nvPr>
            <p:ph type="title"/>
          </p:nvPr>
        </p:nvSpPr>
        <p:spPr/>
        <p:txBody>
          <a:bodyPr/>
          <a:lstStyle/>
          <a:p>
            <a:r>
              <a:rPr lang="en-US" err="1"/>
              <a:t>Thống</a:t>
            </a:r>
            <a:r>
              <a:rPr lang="en-US"/>
              <a:t> </a:t>
            </a:r>
            <a:r>
              <a:rPr lang="en-US" err="1"/>
              <a:t>kê</a:t>
            </a:r>
            <a:r>
              <a:rPr lang="en-US"/>
              <a:t> </a:t>
            </a:r>
            <a:r>
              <a:rPr lang="en-US" err="1"/>
              <a:t>mô</a:t>
            </a:r>
            <a:r>
              <a:rPr lang="en-US"/>
              <a:t> </a:t>
            </a:r>
            <a:r>
              <a:rPr lang="en-US" err="1"/>
              <a:t>tả</a:t>
            </a:r>
            <a:r>
              <a:rPr lang="en-US"/>
              <a:t> - </a:t>
            </a:r>
            <a:r>
              <a:rPr lang="en-US" err="1"/>
              <a:t>Biến</a:t>
            </a:r>
            <a:r>
              <a:rPr lang="en-US"/>
              <a:t> </a:t>
            </a:r>
            <a:r>
              <a:rPr lang="en-US" err="1"/>
              <a:t>liên</a:t>
            </a:r>
            <a:r>
              <a:rPr lang="en-US"/>
              <a:t> </a:t>
            </a:r>
            <a:r>
              <a:rPr lang="en-US" err="1"/>
              <a:t>tục</a:t>
            </a:r>
            <a:endParaRPr lang="en-US"/>
          </a:p>
        </p:txBody>
      </p:sp>
      <p:sp>
        <p:nvSpPr>
          <p:cNvPr id="4" name="Footer Placeholder 3">
            <a:extLst>
              <a:ext uri="{FF2B5EF4-FFF2-40B4-BE49-F238E27FC236}">
                <a16:creationId xmlns:a16="http://schemas.microsoft.com/office/drawing/2014/main" id="{0E187166-B510-AE5B-E69F-C08A9EF8CB76}"/>
              </a:ext>
            </a:extLst>
          </p:cNvPr>
          <p:cNvSpPr>
            <a:spLocks noGrp="1"/>
          </p:cNvSpPr>
          <p:nvPr>
            <p:ph type="ftr" sz="quarter" idx="11"/>
          </p:nvPr>
        </p:nvSpPr>
        <p:spPr/>
        <p:txBody>
          <a:bodyPr/>
          <a:lstStyle/>
          <a:p>
            <a:pPr algn="l"/>
            <a:r>
              <a:rPr lang="en-US"/>
              <a:t>Research Methods (VNU-SIS)</a:t>
            </a:r>
          </a:p>
        </p:txBody>
      </p:sp>
      <p:sp>
        <p:nvSpPr>
          <p:cNvPr id="5" name="Slide Number Placeholder 4">
            <a:extLst>
              <a:ext uri="{FF2B5EF4-FFF2-40B4-BE49-F238E27FC236}">
                <a16:creationId xmlns:a16="http://schemas.microsoft.com/office/drawing/2014/main" id="{06070AB3-43AC-6B21-6754-D0DF6A198427}"/>
              </a:ext>
            </a:extLst>
          </p:cNvPr>
          <p:cNvSpPr>
            <a:spLocks noGrp="1"/>
          </p:cNvSpPr>
          <p:nvPr>
            <p:ph type="sldNum" sz="quarter" idx="12"/>
          </p:nvPr>
        </p:nvSpPr>
        <p:spPr/>
        <p:txBody>
          <a:bodyPr/>
          <a:lstStyle/>
          <a:p>
            <a:fld id="{558478D3-4DD5-4D7B-8D8D-7EA87687E863}" type="slidenum">
              <a:rPr lang="en-US" smtClean="0"/>
              <a:pPr/>
              <a:t>19</a:t>
            </a:fld>
            <a:endParaRPr lang="en-US"/>
          </a:p>
        </p:txBody>
      </p:sp>
      <p:pic>
        <p:nvPicPr>
          <p:cNvPr id="3" name="Picture 2" descr="Diagram&#10;&#10;Description automatically generated with low confidence">
            <a:extLst>
              <a:ext uri="{FF2B5EF4-FFF2-40B4-BE49-F238E27FC236}">
                <a16:creationId xmlns:a16="http://schemas.microsoft.com/office/drawing/2014/main" id="{98A817E9-9ED7-6377-AC4B-8B576FFA42F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757382" y="1254193"/>
            <a:ext cx="6288642" cy="4716482"/>
          </a:xfrm>
          <a:prstGeom prst="rect">
            <a:avLst/>
          </a:prstGeom>
        </p:spPr>
      </p:pic>
      <p:sp>
        <p:nvSpPr>
          <p:cNvPr id="9" name="TextBox 8">
            <a:extLst>
              <a:ext uri="{FF2B5EF4-FFF2-40B4-BE49-F238E27FC236}">
                <a16:creationId xmlns:a16="http://schemas.microsoft.com/office/drawing/2014/main" id="{3EB5D394-ACEC-6C2C-C130-3621F8F0E2D9}"/>
              </a:ext>
            </a:extLst>
          </p:cNvPr>
          <p:cNvSpPr txBox="1"/>
          <p:nvPr/>
        </p:nvSpPr>
        <p:spPr>
          <a:xfrm>
            <a:off x="4989394" y="5855259"/>
            <a:ext cx="6596418" cy="230832"/>
          </a:xfrm>
          <a:prstGeom prst="rect">
            <a:avLst/>
          </a:prstGeom>
          <a:noFill/>
        </p:spPr>
        <p:txBody>
          <a:bodyPr wrap="square" rtlCol="0">
            <a:spAutoFit/>
          </a:bodyPr>
          <a:lstStyle/>
          <a:p>
            <a:r>
              <a:rPr lang="en-US" sz="900">
                <a:hlinkClick r:id="rId4" tooltip="https://commons.wikimedia.org/wiki/File:Comparison_mean_median_mode.svg"/>
              </a:rPr>
              <a:t>This Photo</a:t>
            </a:r>
            <a:r>
              <a:rPr lang="en-US" sz="900"/>
              <a:t> by Unknown Author is licensed under </a:t>
            </a:r>
            <a:r>
              <a:rPr lang="en-US" sz="900">
                <a:hlinkClick r:id="rId5" tooltip="https://creativecommons.org/licenses/by-sa/3.0/"/>
              </a:rPr>
              <a:t>CC BY-SA</a:t>
            </a:r>
            <a:endParaRPr lang="en-US" sz="900"/>
          </a:p>
        </p:txBody>
      </p:sp>
      <p:sp>
        <p:nvSpPr>
          <p:cNvPr id="2" name="Content Placeholder 2">
            <a:extLst>
              <a:ext uri="{FF2B5EF4-FFF2-40B4-BE49-F238E27FC236}">
                <a16:creationId xmlns:a16="http://schemas.microsoft.com/office/drawing/2014/main" id="{7732E3AB-A664-0D24-5A70-01BE7571AD56}"/>
              </a:ext>
            </a:extLst>
          </p:cNvPr>
          <p:cNvSpPr txBox="1">
            <a:spLocks/>
          </p:cNvSpPr>
          <p:nvPr/>
        </p:nvSpPr>
        <p:spPr>
          <a:xfrm>
            <a:off x="441960" y="2533819"/>
            <a:ext cx="4404360" cy="26041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b="1" err="1">
                <a:solidFill>
                  <a:schemeClr val="accent1">
                    <a:lumMod val="75000"/>
                  </a:schemeClr>
                </a:solidFill>
              </a:rPr>
              <a:t>Đo</a:t>
            </a:r>
            <a:r>
              <a:rPr lang="en-US" b="1">
                <a:solidFill>
                  <a:schemeClr val="accent1">
                    <a:lumMod val="75000"/>
                  </a:schemeClr>
                </a:solidFill>
              </a:rPr>
              <a:t> </a:t>
            </a:r>
            <a:r>
              <a:rPr lang="en-US" b="1" err="1">
                <a:solidFill>
                  <a:schemeClr val="accent1">
                    <a:lumMod val="75000"/>
                  </a:schemeClr>
                </a:solidFill>
              </a:rPr>
              <a:t>độ</a:t>
            </a:r>
            <a:r>
              <a:rPr lang="en-US" b="1">
                <a:solidFill>
                  <a:schemeClr val="accent1">
                    <a:lumMod val="75000"/>
                  </a:schemeClr>
                </a:solidFill>
              </a:rPr>
              <a:t> </a:t>
            </a:r>
            <a:r>
              <a:rPr lang="en-US" b="1" err="1">
                <a:solidFill>
                  <a:schemeClr val="accent1">
                    <a:lumMod val="75000"/>
                  </a:schemeClr>
                </a:solidFill>
              </a:rPr>
              <a:t>tập</a:t>
            </a:r>
            <a:r>
              <a:rPr lang="en-US" b="1">
                <a:solidFill>
                  <a:schemeClr val="accent1">
                    <a:lumMod val="75000"/>
                  </a:schemeClr>
                </a:solidFill>
              </a:rPr>
              <a:t> </a:t>
            </a:r>
            <a:r>
              <a:rPr lang="en-US" b="1" err="1">
                <a:solidFill>
                  <a:schemeClr val="accent1">
                    <a:lumMod val="75000"/>
                  </a:schemeClr>
                </a:solidFill>
              </a:rPr>
              <a:t>trung</a:t>
            </a:r>
            <a:endParaRPr lang="en-US" b="1">
              <a:solidFill>
                <a:schemeClr val="accent1">
                  <a:lumMod val="75000"/>
                </a:schemeClr>
              </a:solidFill>
            </a:endParaRPr>
          </a:p>
          <a:p>
            <a:pPr marL="0" indent="0">
              <a:lnSpc>
                <a:spcPct val="100000"/>
              </a:lnSpc>
              <a:buFont typeface="Arial" panose="020B0604020202020204" pitchFamily="34" charset="0"/>
              <a:buNone/>
            </a:pPr>
            <a:r>
              <a:rPr lang="en-US" b="1">
                <a:solidFill>
                  <a:schemeClr val="accent1">
                    <a:lumMod val="75000"/>
                  </a:schemeClr>
                </a:solidFill>
              </a:rPr>
              <a:t>Trung </a:t>
            </a:r>
            <a:r>
              <a:rPr lang="en-US" b="1" err="1">
                <a:solidFill>
                  <a:schemeClr val="accent1">
                    <a:lumMod val="75000"/>
                  </a:schemeClr>
                </a:solidFill>
              </a:rPr>
              <a:t>bình</a:t>
            </a:r>
            <a:r>
              <a:rPr lang="en-US" b="1">
                <a:solidFill>
                  <a:schemeClr val="accent1">
                    <a:lumMod val="75000"/>
                  </a:schemeClr>
                </a:solidFill>
              </a:rPr>
              <a:t>, </a:t>
            </a:r>
            <a:r>
              <a:rPr lang="en-US" b="1" err="1">
                <a:solidFill>
                  <a:schemeClr val="accent1">
                    <a:lumMod val="75000"/>
                  </a:schemeClr>
                </a:solidFill>
              </a:rPr>
              <a:t>trung</a:t>
            </a:r>
            <a:r>
              <a:rPr lang="en-US" b="1">
                <a:solidFill>
                  <a:schemeClr val="accent1">
                    <a:lumMod val="75000"/>
                  </a:schemeClr>
                </a:solidFill>
              </a:rPr>
              <a:t> </a:t>
            </a:r>
            <a:r>
              <a:rPr lang="en-US" b="1" err="1">
                <a:solidFill>
                  <a:schemeClr val="accent1">
                    <a:lumMod val="75000"/>
                  </a:schemeClr>
                </a:solidFill>
              </a:rPr>
              <a:t>vị</a:t>
            </a:r>
            <a:r>
              <a:rPr lang="en-US" b="1">
                <a:solidFill>
                  <a:schemeClr val="accent1">
                    <a:lumMod val="75000"/>
                  </a:schemeClr>
                </a:solidFill>
              </a:rPr>
              <a:t>, mode</a:t>
            </a:r>
          </a:p>
        </p:txBody>
      </p:sp>
    </p:spTree>
    <p:extLst>
      <p:ext uri="{BB962C8B-B14F-4D97-AF65-F5344CB8AC3E}">
        <p14:creationId xmlns:p14="http://schemas.microsoft.com/office/powerpoint/2010/main" val="1597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75B957-026E-1245-F545-C5220A35ED76}"/>
              </a:ext>
            </a:extLst>
          </p:cNvPr>
          <p:cNvSpPr>
            <a:spLocks noGrp="1"/>
          </p:cNvSpPr>
          <p:nvPr>
            <p:ph type="title"/>
          </p:nvPr>
        </p:nvSpPr>
        <p:spPr/>
        <p:txBody>
          <a:bodyPr/>
          <a:lstStyle/>
          <a:p>
            <a:r>
              <a:rPr lang="en-US" err="1"/>
              <a:t>Phân</a:t>
            </a:r>
            <a:r>
              <a:rPr lang="en-US"/>
              <a:t> </a:t>
            </a:r>
            <a:r>
              <a:rPr lang="en-US" err="1"/>
              <a:t>tích</a:t>
            </a:r>
            <a:r>
              <a:rPr lang="en-US"/>
              <a:t> </a:t>
            </a:r>
            <a:r>
              <a:rPr lang="en-US" err="1"/>
              <a:t>định</a:t>
            </a:r>
            <a:r>
              <a:rPr lang="en-US"/>
              <a:t> </a:t>
            </a:r>
            <a:r>
              <a:rPr lang="en-US" err="1"/>
              <a:t>lượng</a:t>
            </a:r>
            <a:endParaRPr lang="en-US"/>
          </a:p>
        </p:txBody>
      </p:sp>
      <p:sp>
        <p:nvSpPr>
          <p:cNvPr id="7" name="Text Placeholder 6">
            <a:extLst>
              <a:ext uri="{FF2B5EF4-FFF2-40B4-BE49-F238E27FC236}">
                <a16:creationId xmlns:a16="http://schemas.microsoft.com/office/drawing/2014/main" id="{33757F80-9189-CAC2-7D44-82254AEEB756}"/>
              </a:ext>
            </a:extLst>
          </p:cNvPr>
          <p:cNvSpPr>
            <a:spLocks noGrp="1"/>
          </p:cNvSpPr>
          <p:nvPr>
            <p:ph type="body" idx="1"/>
          </p:nvPr>
        </p:nvSpPr>
        <p:spPr/>
        <p:txBody>
          <a:bodyPr/>
          <a:lstStyle/>
          <a:p>
            <a:pPr marL="0" indent="0">
              <a:buNone/>
            </a:pPr>
            <a:endParaRPr lang="en-US"/>
          </a:p>
          <a:p>
            <a:endParaRPr lang="en-US"/>
          </a:p>
        </p:txBody>
      </p:sp>
      <p:sp>
        <p:nvSpPr>
          <p:cNvPr id="4" name="Footer Placeholder 3">
            <a:extLst>
              <a:ext uri="{FF2B5EF4-FFF2-40B4-BE49-F238E27FC236}">
                <a16:creationId xmlns:a16="http://schemas.microsoft.com/office/drawing/2014/main" id="{C2B00B28-152B-D013-4913-45460780DAA6}"/>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98B03042-6E74-9CF0-48B8-101B26914621}"/>
              </a:ext>
            </a:extLst>
          </p:cNvPr>
          <p:cNvSpPr>
            <a:spLocks noGrp="1"/>
          </p:cNvSpPr>
          <p:nvPr>
            <p:ph type="sldNum" sz="quarter" idx="12"/>
          </p:nvPr>
        </p:nvSpPr>
        <p:spPr/>
        <p:txBody>
          <a:bodyPr/>
          <a:lstStyle/>
          <a:p>
            <a:fld id="{558478D3-4DD5-4D7B-8D8D-7EA87687E863}" type="slidenum">
              <a:rPr lang="en-US" smtClean="0"/>
              <a:pPr/>
              <a:t>2</a:t>
            </a:fld>
            <a:endParaRPr lang="en-US"/>
          </a:p>
        </p:txBody>
      </p:sp>
    </p:spTree>
    <p:extLst>
      <p:ext uri="{BB962C8B-B14F-4D97-AF65-F5344CB8AC3E}">
        <p14:creationId xmlns:p14="http://schemas.microsoft.com/office/powerpoint/2010/main" val="112045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E6D6FEB-88CB-0229-1B3F-9CFB28C57759}"/>
              </a:ext>
            </a:extLst>
          </p:cNvPr>
          <p:cNvSpPr>
            <a:spLocks noGrp="1"/>
          </p:cNvSpPr>
          <p:nvPr>
            <p:ph type="title"/>
          </p:nvPr>
        </p:nvSpPr>
        <p:spPr/>
        <p:txBody>
          <a:bodyPr/>
          <a:lstStyle/>
          <a:p>
            <a:r>
              <a:rPr lang="en-US" err="1"/>
              <a:t>Thống</a:t>
            </a:r>
            <a:r>
              <a:rPr lang="en-US"/>
              <a:t> </a:t>
            </a:r>
            <a:r>
              <a:rPr lang="en-US" err="1"/>
              <a:t>kê</a:t>
            </a:r>
            <a:r>
              <a:rPr lang="en-US"/>
              <a:t> </a:t>
            </a:r>
            <a:r>
              <a:rPr lang="en-US" err="1"/>
              <a:t>mô</a:t>
            </a:r>
            <a:r>
              <a:rPr lang="en-US"/>
              <a:t> </a:t>
            </a:r>
            <a:r>
              <a:rPr lang="en-US" err="1"/>
              <a:t>tả</a:t>
            </a:r>
            <a:r>
              <a:rPr lang="en-US"/>
              <a:t> - </a:t>
            </a:r>
            <a:r>
              <a:rPr lang="en-US" err="1"/>
              <a:t>Biến</a:t>
            </a:r>
            <a:r>
              <a:rPr lang="en-US"/>
              <a:t> </a:t>
            </a:r>
            <a:r>
              <a:rPr lang="en-US" err="1"/>
              <a:t>liên</a:t>
            </a:r>
            <a:r>
              <a:rPr lang="en-US"/>
              <a:t> </a:t>
            </a:r>
            <a:r>
              <a:rPr lang="en-US" err="1"/>
              <a:t>tục</a:t>
            </a:r>
            <a:endParaRPr lang="en-US"/>
          </a:p>
        </p:txBody>
      </p:sp>
      <p:sp>
        <p:nvSpPr>
          <p:cNvPr id="4" name="Footer Placeholder 3">
            <a:extLst>
              <a:ext uri="{FF2B5EF4-FFF2-40B4-BE49-F238E27FC236}">
                <a16:creationId xmlns:a16="http://schemas.microsoft.com/office/drawing/2014/main" id="{0E187166-B510-AE5B-E69F-C08A9EF8CB76}"/>
              </a:ext>
            </a:extLst>
          </p:cNvPr>
          <p:cNvSpPr>
            <a:spLocks noGrp="1"/>
          </p:cNvSpPr>
          <p:nvPr>
            <p:ph type="ftr" sz="quarter" idx="11"/>
          </p:nvPr>
        </p:nvSpPr>
        <p:spPr/>
        <p:txBody>
          <a:bodyPr/>
          <a:lstStyle/>
          <a:p>
            <a:pPr algn="l"/>
            <a:r>
              <a:rPr lang="en-US"/>
              <a:t>Research Methods (VNU-SIS)</a:t>
            </a:r>
          </a:p>
        </p:txBody>
      </p:sp>
      <p:sp>
        <p:nvSpPr>
          <p:cNvPr id="5" name="Slide Number Placeholder 4">
            <a:extLst>
              <a:ext uri="{FF2B5EF4-FFF2-40B4-BE49-F238E27FC236}">
                <a16:creationId xmlns:a16="http://schemas.microsoft.com/office/drawing/2014/main" id="{06070AB3-43AC-6B21-6754-D0DF6A198427}"/>
              </a:ext>
            </a:extLst>
          </p:cNvPr>
          <p:cNvSpPr>
            <a:spLocks noGrp="1"/>
          </p:cNvSpPr>
          <p:nvPr>
            <p:ph type="sldNum" sz="quarter" idx="12"/>
          </p:nvPr>
        </p:nvSpPr>
        <p:spPr/>
        <p:txBody>
          <a:bodyPr/>
          <a:lstStyle/>
          <a:p>
            <a:fld id="{558478D3-4DD5-4D7B-8D8D-7EA87687E863}" type="slidenum">
              <a:rPr lang="en-US" smtClean="0"/>
              <a:pPr/>
              <a:t>20</a:t>
            </a:fld>
            <a:endParaRPr lang="en-US"/>
          </a:p>
        </p:txBody>
      </p:sp>
      <p:pic>
        <p:nvPicPr>
          <p:cNvPr id="7" name="Picture 6">
            <a:extLst>
              <a:ext uri="{FF2B5EF4-FFF2-40B4-BE49-F238E27FC236}">
                <a16:creationId xmlns:a16="http://schemas.microsoft.com/office/drawing/2014/main" id="{B7E3D6DE-014D-87F3-EC9A-F69B2FA528BA}"/>
              </a:ext>
            </a:extLst>
          </p:cNvPr>
          <p:cNvPicPr>
            <a:picLocks noChangeAspect="1"/>
          </p:cNvPicPr>
          <p:nvPr/>
        </p:nvPicPr>
        <p:blipFill>
          <a:blip r:embed="rId3"/>
          <a:stretch>
            <a:fillRect/>
          </a:stretch>
        </p:blipFill>
        <p:spPr>
          <a:xfrm>
            <a:off x="5169108" y="1563521"/>
            <a:ext cx="2880000" cy="4320000"/>
          </a:xfrm>
          <a:prstGeom prst="rect">
            <a:avLst/>
          </a:prstGeom>
        </p:spPr>
      </p:pic>
      <p:sp>
        <p:nvSpPr>
          <p:cNvPr id="10" name="AutoShape 2">
            <a:extLst>
              <a:ext uri="{FF2B5EF4-FFF2-40B4-BE49-F238E27FC236}">
                <a16:creationId xmlns:a16="http://schemas.microsoft.com/office/drawing/2014/main" id="{82A95AC7-887D-C982-207F-407C4E7531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F37BA17E-C067-FCE6-EA34-70DE00610BE6}"/>
              </a:ext>
            </a:extLst>
          </p:cNvPr>
          <p:cNvPicPr>
            <a:picLocks noChangeAspect="1"/>
          </p:cNvPicPr>
          <p:nvPr/>
        </p:nvPicPr>
        <p:blipFill>
          <a:blip r:embed="rId4"/>
          <a:stretch>
            <a:fillRect/>
          </a:stretch>
        </p:blipFill>
        <p:spPr>
          <a:xfrm>
            <a:off x="8049108" y="1563521"/>
            <a:ext cx="2880000" cy="4320000"/>
          </a:xfrm>
          <a:prstGeom prst="rect">
            <a:avLst/>
          </a:prstGeom>
        </p:spPr>
      </p:pic>
      <p:sp>
        <p:nvSpPr>
          <p:cNvPr id="3" name="TextBox 2">
            <a:extLst>
              <a:ext uri="{FF2B5EF4-FFF2-40B4-BE49-F238E27FC236}">
                <a16:creationId xmlns:a16="http://schemas.microsoft.com/office/drawing/2014/main" id="{04EA457B-4284-B1FE-6D69-33318FCF5107}"/>
              </a:ext>
            </a:extLst>
          </p:cNvPr>
          <p:cNvSpPr txBox="1"/>
          <p:nvPr/>
        </p:nvSpPr>
        <p:spPr>
          <a:xfrm>
            <a:off x="243840" y="2183485"/>
            <a:ext cx="6096000" cy="2795830"/>
          </a:xfrm>
          <a:prstGeom prst="rect">
            <a:avLst/>
          </a:prstGeom>
          <a:noFill/>
        </p:spPr>
        <p:txBody>
          <a:bodyPr wrap="square">
            <a:spAutoFit/>
          </a:bodyPr>
          <a:lstStyle/>
          <a:p>
            <a:pPr marL="0" indent="0">
              <a:lnSpc>
                <a:spcPct val="120000"/>
              </a:lnSpc>
              <a:buFont typeface="Arial" panose="020B0604020202020204" pitchFamily="34" charset="0"/>
              <a:buNone/>
            </a:pPr>
            <a:r>
              <a:rPr lang="en-US" sz="2800" b="1" err="1">
                <a:solidFill>
                  <a:schemeClr val="accent1">
                    <a:lumMod val="75000"/>
                  </a:schemeClr>
                </a:solidFill>
              </a:rPr>
              <a:t>Đo</a:t>
            </a:r>
            <a:r>
              <a:rPr lang="en-US" sz="2800" b="1">
                <a:solidFill>
                  <a:schemeClr val="accent1">
                    <a:lumMod val="75000"/>
                  </a:schemeClr>
                </a:solidFill>
              </a:rPr>
              <a:t> </a:t>
            </a:r>
            <a:r>
              <a:rPr lang="en-US" sz="2800" b="1" err="1">
                <a:solidFill>
                  <a:schemeClr val="accent1">
                    <a:lumMod val="75000"/>
                  </a:schemeClr>
                </a:solidFill>
              </a:rPr>
              <a:t>độ</a:t>
            </a:r>
            <a:r>
              <a:rPr lang="en-US" sz="2800" b="1">
                <a:solidFill>
                  <a:schemeClr val="accent1">
                    <a:lumMod val="75000"/>
                  </a:schemeClr>
                </a:solidFill>
              </a:rPr>
              <a:t> </a:t>
            </a:r>
            <a:r>
              <a:rPr lang="en-US" sz="2800" b="1" err="1">
                <a:solidFill>
                  <a:schemeClr val="accent1">
                    <a:lumMod val="75000"/>
                  </a:schemeClr>
                </a:solidFill>
              </a:rPr>
              <a:t>phân</a:t>
            </a:r>
            <a:r>
              <a:rPr lang="en-US" sz="2800" b="1">
                <a:solidFill>
                  <a:schemeClr val="accent1">
                    <a:lumMod val="75000"/>
                  </a:schemeClr>
                </a:solidFill>
              </a:rPr>
              <a:t> </a:t>
            </a:r>
            <a:r>
              <a:rPr lang="en-US" sz="2800" b="1" err="1">
                <a:solidFill>
                  <a:schemeClr val="accent1">
                    <a:lumMod val="75000"/>
                  </a:schemeClr>
                </a:solidFill>
              </a:rPr>
              <a:t>tán</a:t>
            </a:r>
            <a:endParaRPr lang="en-US" sz="2800" b="1">
              <a:solidFill>
                <a:schemeClr val="accent1">
                  <a:lumMod val="75000"/>
                </a:schemeClr>
              </a:solidFill>
            </a:endParaRPr>
          </a:p>
          <a:p>
            <a:pPr marL="285750" indent="-285750">
              <a:lnSpc>
                <a:spcPct val="120000"/>
              </a:lnSpc>
              <a:buFont typeface="Arial" panose="020B0604020202020204" pitchFamily="34" charset="0"/>
              <a:buChar char="•"/>
            </a:pPr>
            <a:r>
              <a:rPr lang="en-US" sz="2400" b="1" err="1">
                <a:solidFill>
                  <a:schemeClr val="accent1">
                    <a:lumMod val="75000"/>
                  </a:schemeClr>
                </a:solidFill>
              </a:rPr>
              <a:t>Phương</a:t>
            </a:r>
            <a:r>
              <a:rPr lang="en-US" sz="2400" b="1">
                <a:solidFill>
                  <a:schemeClr val="accent1">
                    <a:lumMod val="75000"/>
                  </a:schemeClr>
                </a:solidFill>
              </a:rPr>
              <a:t> </a:t>
            </a:r>
            <a:r>
              <a:rPr lang="en-US" sz="2400" b="1" err="1">
                <a:solidFill>
                  <a:schemeClr val="accent1">
                    <a:lumMod val="75000"/>
                  </a:schemeClr>
                </a:solidFill>
              </a:rPr>
              <a:t>sai</a:t>
            </a:r>
            <a:r>
              <a:rPr lang="en-US" sz="2400" b="1">
                <a:solidFill>
                  <a:schemeClr val="accent1">
                    <a:lumMod val="75000"/>
                  </a:schemeClr>
                </a:solidFill>
              </a:rPr>
              <a:t> (Variance)</a:t>
            </a:r>
          </a:p>
          <a:p>
            <a:pPr marL="285750" indent="-285750">
              <a:lnSpc>
                <a:spcPct val="120000"/>
              </a:lnSpc>
              <a:buFont typeface="Arial" panose="020B0604020202020204" pitchFamily="34" charset="0"/>
              <a:buChar char="•"/>
            </a:pPr>
            <a:r>
              <a:rPr lang="en-US" sz="2400" b="1" err="1">
                <a:solidFill>
                  <a:schemeClr val="accent1">
                    <a:lumMod val="75000"/>
                  </a:schemeClr>
                </a:solidFill>
              </a:rPr>
              <a:t>Độ</a:t>
            </a:r>
            <a:r>
              <a:rPr lang="en-US" sz="2400" b="1">
                <a:solidFill>
                  <a:schemeClr val="accent1">
                    <a:lumMod val="75000"/>
                  </a:schemeClr>
                </a:solidFill>
              </a:rPr>
              <a:t> </a:t>
            </a:r>
            <a:r>
              <a:rPr lang="en-US" sz="2400" b="1" err="1">
                <a:solidFill>
                  <a:schemeClr val="accent1">
                    <a:lumMod val="75000"/>
                  </a:schemeClr>
                </a:solidFill>
              </a:rPr>
              <a:t>lệch</a:t>
            </a:r>
            <a:r>
              <a:rPr lang="en-US" sz="2400" b="1">
                <a:solidFill>
                  <a:schemeClr val="accent1">
                    <a:lumMod val="75000"/>
                  </a:schemeClr>
                </a:solidFill>
              </a:rPr>
              <a:t> </a:t>
            </a:r>
            <a:r>
              <a:rPr lang="en-US" sz="2400" b="1" err="1">
                <a:solidFill>
                  <a:schemeClr val="accent1">
                    <a:lumMod val="75000"/>
                  </a:schemeClr>
                </a:solidFill>
              </a:rPr>
              <a:t>chuẩn</a:t>
            </a:r>
            <a:r>
              <a:rPr lang="en-US" sz="2400" b="1">
                <a:solidFill>
                  <a:schemeClr val="accent1">
                    <a:lumMod val="75000"/>
                  </a:schemeClr>
                </a:solidFill>
              </a:rPr>
              <a:t> (Standard deviation)</a:t>
            </a:r>
          </a:p>
          <a:p>
            <a:pPr marL="285750" indent="-285750">
              <a:lnSpc>
                <a:spcPct val="120000"/>
              </a:lnSpc>
              <a:buFont typeface="Arial" panose="020B0604020202020204" pitchFamily="34" charset="0"/>
              <a:buChar char="•"/>
            </a:pPr>
            <a:r>
              <a:rPr lang="en-US" sz="2400" b="1" err="1">
                <a:solidFill>
                  <a:schemeClr val="accent1">
                    <a:lumMod val="75000"/>
                  </a:schemeClr>
                </a:solidFill>
              </a:rPr>
              <a:t>Phân</a:t>
            </a:r>
            <a:r>
              <a:rPr lang="en-US" sz="2400" b="1">
                <a:solidFill>
                  <a:schemeClr val="accent1">
                    <a:lumMod val="75000"/>
                  </a:schemeClr>
                </a:solidFill>
              </a:rPr>
              <a:t> </a:t>
            </a:r>
            <a:r>
              <a:rPr lang="en-US" sz="2400" b="1" err="1">
                <a:solidFill>
                  <a:schemeClr val="accent1">
                    <a:lumMod val="75000"/>
                  </a:schemeClr>
                </a:solidFill>
              </a:rPr>
              <a:t>vị</a:t>
            </a:r>
            <a:r>
              <a:rPr lang="en-US" sz="2400" b="1">
                <a:solidFill>
                  <a:schemeClr val="accent1">
                    <a:lumMod val="75000"/>
                  </a:schemeClr>
                </a:solidFill>
              </a:rPr>
              <a:t> (Quantile)</a:t>
            </a:r>
          </a:p>
          <a:p>
            <a:pPr marL="285750" indent="-285750">
              <a:lnSpc>
                <a:spcPct val="120000"/>
              </a:lnSpc>
              <a:buFont typeface="Arial" panose="020B0604020202020204" pitchFamily="34" charset="0"/>
              <a:buChar char="•"/>
            </a:pPr>
            <a:r>
              <a:rPr lang="en-US" sz="2400" b="1" err="1">
                <a:solidFill>
                  <a:schemeClr val="accent1">
                    <a:lumMod val="75000"/>
                  </a:schemeClr>
                </a:solidFill>
              </a:rPr>
              <a:t>Điểm</a:t>
            </a:r>
            <a:r>
              <a:rPr lang="en-US" sz="2400" b="1">
                <a:solidFill>
                  <a:schemeClr val="accent1">
                    <a:lumMod val="75000"/>
                  </a:schemeClr>
                </a:solidFill>
              </a:rPr>
              <a:t> </a:t>
            </a:r>
            <a:r>
              <a:rPr lang="en-US" sz="2400" b="1" err="1">
                <a:solidFill>
                  <a:schemeClr val="accent1">
                    <a:lumMod val="75000"/>
                  </a:schemeClr>
                </a:solidFill>
              </a:rPr>
              <a:t>tứ</a:t>
            </a:r>
            <a:r>
              <a:rPr lang="en-US" sz="2400" b="1">
                <a:solidFill>
                  <a:schemeClr val="accent1">
                    <a:lumMod val="75000"/>
                  </a:schemeClr>
                </a:solidFill>
              </a:rPr>
              <a:t> </a:t>
            </a:r>
            <a:r>
              <a:rPr lang="en-US" sz="2400" b="1" err="1">
                <a:solidFill>
                  <a:schemeClr val="accent1">
                    <a:lumMod val="75000"/>
                  </a:schemeClr>
                </a:solidFill>
              </a:rPr>
              <a:t>phân</a:t>
            </a:r>
            <a:r>
              <a:rPr lang="en-US" sz="2400" b="1">
                <a:solidFill>
                  <a:schemeClr val="accent1">
                    <a:lumMod val="75000"/>
                  </a:schemeClr>
                </a:solidFill>
              </a:rPr>
              <a:t> </a:t>
            </a:r>
            <a:r>
              <a:rPr lang="en-US" sz="2400" b="1" err="1">
                <a:solidFill>
                  <a:schemeClr val="accent1">
                    <a:lumMod val="75000"/>
                  </a:schemeClr>
                </a:solidFill>
              </a:rPr>
              <a:t>vị</a:t>
            </a:r>
            <a:r>
              <a:rPr lang="en-US" sz="2400" b="1">
                <a:solidFill>
                  <a:schemeClr val="accent1">
                    <a:lumMod val="75000"/>
                  </a:schemeClr>
                </a:solidFill>
              </a:rPr>
              <a:t> (Quartile)</a:t>
            </a:r>
          </a:p>
          <a:p>
            <a:pPr marL="285750" indent="-285750">
              <a:lnSpc>
                <a:spcPct val="120000"/>
              </a:lnSpc>
              <a:buFont typeface="Arial" panose="020B0604020202020204" pitchFamily="34" charset="0"/>
              <a:buChar char="•"/>
            </a:pPr>
            <a:r>
              <a:rPr lang="en-US" sz="2400" b="1" err="1">
                <a:solidFill>
                  <a:schemeClr val="accent1">
                    <a:lumMod val="75000"/>
                  </a:schemeClr>
                </a:solidFill>
              </a:rPr>
              <a:t>Giá</a:t>
            </a:r>
            <a:r>
              <a:rPr lang="en-US" sz="2400" b="1">
                <a:solidFill>
                  <a:schemeClr val="accent1">
                    <a:lumMod val="75000"/>
                  </a:schemeClr>
                </a:solidFill>
              </a:rPr>
              <a:t> </a:t>
            </a:r>
            <a:r>
              <a:rPr lang="en-US" sz="2400" b="1" err="1">
                <a:solidFill>
                  <a:schemeClr val="accent1">
                    <a:lumMod val="75000"/>
                  </a:schemeClr>
                </a:solidFill>
              </a:rPr>
              <a:t>trị</a:t>
            </a:r>
            <a:r>
              <a:rPr lang="en-US" sz="2400" b="1">
                <a:solidFill>
                  <a:schemeClr val="accent1">
                    <a:lumMod val="75000"/>
                  </a:schemeClr>
                </a:solidFill>
              </a:rPr>
              <a:t> </a:t>
            </a:r>
            <a:r>
              <a:rPr lang="en-US" sz="2400" b="1" err="1">
                <a:solidFill>
                  <a:schemeClr val="accent1">
                    <a:lumMod val="75000"/>
                  </a:schemeClr>
                </a:solidFill>
              </a:rPr>
              <a:t>tối</a:t>
            </a:r>
            <a:r>
              <a:rPr lang="en-US" sz="2400" b="1">
                <a:solidFill>
                  <a:schemeClr val="accent1">
                    <a:lumMod val="75000"/>
                  </a:schemeClr>
                </a:solidFill>
              </a:rPr>
              <a:t> </a:t>
            </a:r>
            <a:r>
              <a:rPr lang="en-US" sz="2400" b="1" err="1">
                <a:solidFill>
                  <a:schemeClr val="accent1">
                    <a:lumMod val="75000"/>
                  </a:schemeClr>
                </a:solidFill>
              </a:rPr>
              <a:t>thiểu</a:t>
            </a:r>
            <a:r>
              <a:rPr lang="en-US" sz="2400" b="1">
                <a:solidFill>
                  <a:schemeClr val="accent1">
                    <a:lumMod val="75000"/>
                  </a:schemeClr>
                </a:solidFill>
              </a:rPr>
              <a:t>/</a:t>
            </a:r>
            <a:r>
              <a:rPr lang="en-US" sz="2400" b="1" err="1">
                <a:solidFill>
                  <a:schemeClr val="accent1">
                    <a:lumMod val="75000"/>
                  </a:schemeClr>
                </a:solidFill>
              </a:rPr>
              <a:t>tối</a:t>
            </a:r>
            <a:r>
              <a:rPr lang="en-US" sz="2400" b="1">
                <a:solidFill>
                  <a:schemeClr val="accent1">
                    <a:lumMod val="75000"/>
                  </a:schemeClr>
                </a:solidFill>
              </a:rPr>
              <a:t> </a:t>
            </a:r>
            <a:r>
              <a:rPr lang="en-US" sz="2400" b="1" err="1">
                <a:solidFill>
                  <a:schemeClr val="accent1">
                    <a:lumMod val="75000"/>
                  </a:schemeClr>
                </a:solidFill>
              </a:rPr>
              <a:t>đa</a:t>
            </a:r>
            <a:r>
              <a:rPr lang="en-US" sz="2400" b="1">
                <a:solidFill>
                  <a:schemeClr val="accent1">
                    <a:lumMod val="75000"/>
                  </a:schemeClr>
                </a:solidFill>
              </a:rPr>
              <a:t> (min/max)</a:t>
            </a:r>
          </a:p>
        </p:txBody>
      </p:sp>
    </p:spTree>
    <p:extLst>
      <p:ext uri="{BB962C8B-B14F-4D97-AF65-F5344CB8AC3E}">
        <p14:creationId xmlns:p14="http://schemas.microsoft.com/office/powerpoint/2010/main" val="1810595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71D8-5B50-E0F1-A731-8EA8F9654390}"/>
              </a:ext>
            </a:extLst>
          </p:cNvPr>
          <p:cNvSpPr>
            <a:spLocks noGrp="1"/>
          </p:cNvSpPr>
          <p:nvPr>
            <p:ph type="title"/>
          </p:nvPr>
        </p:nvSpPr>
        <p:spPr/>
        <p:txBody>
          <a:bodyPr/>
          <a:lstStyle/>
          <a:p>
            <a:r>
              <a:rPr lang="en-US" err="1"/>
              <a:t>Thống</a:t>
            </a:r>
            <a:r>
              <a:rPr lang="en-US"/>
              <a:t> </a:t>
            </a:r>
            <a:r>
              <a:rPr lang="en-US" err="1"/>
              <a:t>kê</a:t>
            </a:r>
            <a:r>
              <a:rPr lang="en-US"/>
              <a:t> </a:t>
            </a:r>
            <a:r>
              <a:rPr lang="en-US" err="1"/>
              <a:t>mô</a:t>
            </a:r>
            <a:r>
              <a:rPr lang="en-US"/>
              <a:t> </a:t>
            </a:r>
            <a:r>
              <a:rPr lang="en-US" err="1"/>
              <a:t>tả</a:t>
            </a:r>
            <a:r>
              <a:rPr lang="en-US"/>
              <a:t> - </a:t>
            </a:r>
            <a:r>
              <a:rPr lang="en-US" err="1"/>
              <a:t>tương</a:t>
            </a:r>
            <a:r>
              <a:rPr lang="en-US"/>
              <a:t> </a:t>
            </a:r>
            <a:r>
              <a:rPr lang="en-US" err="1"/>
              <a:t>quan</a:t>
            </a:r>
            <a:endParaRPr lang="en-US"/>
          </a:p>
        </p:txBody>
      </p:sp>
      <p:sp>
        <p:nvSpPr>
          <p:cNvPr id="4" name="Footer Placeholder 3">
            <a:extLst>
              <a:ext uri="{FF2B5EF4-FFF2-40B4-BE49-F238E27FC236}">
                <a16:creationId xmlns:a16="http://schemas.microsoft.com/office/drawing/2014/main" id="{538ABAAD-E6CE-A9FF-BAE7-6357ACD3D56D}"/>
              </a:ext>
            </a:extLst>
          </p:cNvPr>
          <p:cNvSpPr>
            <a:spLocks noGrp="1"/>
          </p:cNvSpPr>
          <p:nvPr>
            <p:ph type="ftr" sz="quarter" idx="11"/>
          </p:nvPr>
        </p:nvSpPr>
        <p:spPr/>
        <p:txBody>
          <a:bodyPr/>
          <a:lstStyle/>
          <a:p>
            <a:r>
              <a:rPr lang="en-US"/>
              <a:t>Quantitative Methods (VNU-SIS)</a:t>
            </a:r>
          </a:p>
        </p:txBody>
      </p:sp>
      <p:sp>
        <p:nvSpPr>
          <p:cNvPr id="5" name="Slide Number Placeholder 4">
            <a:extLst>
              <a:ext uri="{FF2B5EF4-FFF2-40B4-BE49-F238E27FC236}">
                <a16:creationId xmlns:a16="http://schemas.microsoft.com/office/drawing/2014/main" id="{3B44DAA0-55DC-3885-8922-BBDDDC69B739}"/>
              </a:ext>
            </a:extLst>
          </p:cNvPr>
          <p:cNvSpPr>
            <a:spLocks noGrp="1"/>
          </p:cNvSpPr>
          <p:nvPr>
            <p:ph type="sldNum" sz="quarter" idx="12"/>
          </p:nvPr>
        </p:nvSpPr>
        <p:spPr/>
        <p:txBody>
          <a:bodyPr/>
          <a:lstStyle/>
          <a:p>
            <a:fld id="{558478D3-4DD5-4D7B-8D8D-7EA87687E863}" type="slidenum">
              <a:rPr lang="en-US" smtClean="0"/>
              <a:pPr/>
              <a:t>21</a:t>
            </a:fld>
            <a:endParaRPr lang="en-US"/>
          </a:p>
        </p:txBody>
      </p:sp>
      <p:sp>
        <p:nvSpPr>
          <p:cNvPr id="11" name="AutoShape 2">
            <a:extLst>
              <a:ext uri="{FF2B5EF4-FFF2-40B4-BE49-F238E27FC236}">
                <a16:creationId xmlns:a16="http://schemas.microsoft.com/office/drawing/2014/main" id="{5363D0FB-0C3F-67B3-62C3-8EF15B273AD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4">
            <a:extLst>
              <a:ext uri="{FF2B5EF4-FFF2-40B4-BE49-F238E27FC236}">
                <a16:creationId xmlns:a16="http://schemas.microsoft.com/office/drawing/2014/main" id="{DBB005C6-35E3-EF71-FC89-CA3AAE40322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731EF792-54BA-2EC1-DD91-C4EED7F8766F}"/>
              </a:ext>
            </a:extLst>
          </p:cNvPr>
          <p:cNvPicPr>
            <a:picLocks noChangeAspect="1"/>
          </p:cNvPicPr>
          <p:nvPr/>
        </p:nvPicPr>
        <p:blipFill>
          <a:blip r:embed="rId3"/>
          <a:stretch>
            <a:fillRect/>
          </a:stretch>
        </p:blipFill>
        <p:spPr>
          <a:xfrm>
            <a:off x="183600" y="1701051"/>
            <a:ext cx="5760000" cy="4320000"/>
          </a:xfrm>
          <a:prstGeom prst="rect">
            <a:avLst/>
          </a:prstGeom>
        </p:spPr>
      </p:pic>
      <p:sp>
        <p:nvSpPr>
          <p:cNvPr id="17" name="AutoShape 6">
            <a:extLst>
              <a:ext uri="{FF2B5EF4-FFF2-40B4-BE49-F238E27FC236}">
                <a16:creationId xmlns:a16="http://schemas.microsoft.com/office/drawing/2014/main" id="{14DF49C3-DF85-2499-0A40-4DD7E6E95238}"/>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a:extLst>
              <a:ext uri="{FF2B5EF4-FFF2-40B4-BE49-F238E27FC236}">
                <a16:creationId xmlns:a16="http://schemas.microsoft.com/office/drawing/2014/main" id="{F2976B30-C645-65B7-1D4A-225D208A3024}"/>
              </a:ext>
            </a:extLst>
          </p:cNvPr>
          <p:cNvPicPr>
            <a:picLocks noChangeAspect="1"/>
          </p:cNvPicPr>
          <p:nvPr/>
        </p:nvPicPr>
        <p:blipFill>
          <a:blip r:embed="rId4"/>
          <a:stretch>
            <a:fillRect/>
          </a:stretch>
        </p:blipFill>
        <p:spPr>
          <a:xfrm>
            <a:off x="6248400" y="1701051"/>
            <a:ext cx="5760000" cy="4320000"/>
          </a:xfrm>
          <a:prstGeom prst="rect">
            <a:avLst/>
          </a:prstGeom>
        </p:spPr>
      </p:pic>
      <p:sp>
        <p:nvSpPr>
          <p:cNvPr id="19" name="TextBox 18">
            <a:extLst>
              <a:ext uri="{FF2B5EF4-FFF2-40B4-BE49-F238E27FC236}">
                <a16:creationId xmlns:a16="http://schemas.microsoft.com/office/drawing/2014/main" id="{491CA317-19FE-D726-A3C4-450662692E09}"/>
              </a:ext>
            </a:extLst>
          </p:cNvPr>
          <p:cNvSpPr txBox="1"/>
          <p:nvPr/>
        </p:nvSpPr>
        <p:spPr>
          <a:xfrm>
            <a:off x="1781246" y="1281422"/>
            <a:ext cx="3527734" cy="369332"/>
          </a:xfrm>
          <a:prstGeom prst="rect">
            <a:avLst/>
          </a:prstGeom>
          <a:noFill/>
        </p:spPr>
        <p:txBody>
          <a:bodyPr wrap="square" rtlCol="0">
            <a:spAutoFit/>
          </a:bodyPr>
          <a:lstStyle/>
          <a:p>
            <a:pPr algn="ctr"/>
            <a:r>
              <a:rPr lang="en-US" b="1"/>
              <a:t>Pearson</a:t>
            </a:r>
          </a:p>
        </p:txBody>
      </p:sp>
      <p:sp>
        <p:nvSpPr>
          <p:cNvPr id="20" name="TextBox 19">
            <a:extLst>
              <a:ext uri="{FF2B5EF4-FFF2-40B4-BE49-F238E27FC236}">
                <a16:creationId xmlns:a16="http://schemas.microsoft.com/office/drawing/2014/main" id="{745B5B2E-3079-37CA-50FD-848B6E3DDF65}"/>
              </a:ext>
            </a:extLst>
          </p:cNvPr>
          <p:cNvSpPr txBox="1"/>
          <p:nvPr/>
        </p:nvSpPr>
        <p:spPr>
          <a:xfrm>
            <a:off x="7652058" y="1281421"/>
            <a:ext cx="3527734" cy="369332"/>
          </a:xfrm>
          <a:prstGeom prst="rect">
            <a:avLst/>
          </a:prstGeom>
          <a:noFill/>
        </p:spPr>
        <p:txBody>
          <a:bodyPr wrap="square" rtlCol="0">
            <a:spAutoFit/>
          </a:bodyPr>
          <a:lstStyle/>
          <a:p>
            <a:pPr algn="ctr"/>
            <a:r>
              <a:rPr lang="en-US" b="1"/>
              <a:t>Spearman</a:t>
            </a:r>
          </a:p>
        </p:txBody>
      </p:sp>
    </p:spTree>
    <p:extLst>
      <p:ext uri="{BB962C8B-B14F-4D97-AF65-F5344CB8AC3E}">
        <p14:creationId xmlns:p14="http://schemas.microsoft.com/office/powerpoint/2010/main" val="2568888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71D8-5B50-E0F1-A731-8EA8F9654390}"/>
              </a:ext>
            </a:extLst>
          </p:cNvPr>
          <p:cNvSpPr>
            <a:spLocks noGrp="1"/>
          </p:cNvSpPr>
          <p:nvPr>
            <p:ph type="title"/>
          </p:nvPr>
        </p:nvSpPr>
        <p:spPr/>
        <p:txBody>
          <a:bodyPr/>
          <a:lstStyle/>
          <a:p>
            <a:r>
              <a:rPr lang="en-US" err="1"/>
              <a:t>Thống</a:t>
            </a:r>
            <a:r>
              <a:rPr lang="en-US"/>
              <a:t> </a:t>
            </a:r>
            <a:r>
              <a:rPr lang="en-US" err="1"/>
              <a:t>kê</a:t>
            </a:r>
            <a:r>
              <a:rPr lang="en-US"/>
              <a:t> </a:t>
            </a:r>
            <a:r>
              <a:rPr lang="en-US" err="1"/>
              <a:t>mô</a:t>
            </a:r>
            <a:r>
              <a:rPr lang="en-US"/>
              <a:t> </a:t>
            </a:r>
            <a:r>
              <a:rPr lang="en-US" err="1"/>
              <a:t>tả</a:t>
            </a:r>
            <a:r>
              <a:rPr lang="en-US"/>
              <a:t> - </a:t>
            </a:r>
            <a:r>
              <a:rPr lang="en-US" err="1"/>
              <a:t>Tương</a:t>
            </a:r>
            <a:r>
              <a:rPr lang="en-US"/>
              <a:t> </a:t>
            </a:r>
            <a:r>
              <a:rPr lang="en-US" err="1"/>
              <a:t>quan</a:t>
            </a:r>
            <a:endParaRPr lang="en-US"/>
          </a:p>
        </p:txBody>
      </p:sp>
      <p:sp>
        <p:nvSpPr>
          <p:cNvPr id="4" name="Footer Placeholder 3">
            <a:extLst>
              <a:ext uri="{FF2B5EF4-FFF2-40B4-BE49-F238E27FC236}">
                <a16:creationId xmlns:a16="http://schemas.microsoft.com/office/drawing/2014/main" id="{538ABAAD-E6CE-A9FF-BAE7-6357ACD3D56D}"/>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3B44DAA0-55DC-3885-8922-BBDDDC69B739}"/>
              </a:ext>
            </a:extLst>
          </p:cNvPr>
          <p:cNvSpPr>
            <a:spLocks noGrp="1"/>
          </p:cNvSpPr>
          <p:nvPr>
            <p:ph type="sldNum" sz="quarter" idx="12"/>
          </p:nvPr>
        </p:nvSpPr>
        <p:spPr/>
        <p:txBody>
          <a:bodyPr/>
          <a:lstStyle/>
          <a:p>
            <a:fld id="{558478D3-4DD5-4D7B-8D8D-7EA87687E863}" type="slidenum">
              <a:rPr lang="en-US" smtClean="0"/>
              <a:pPr/>
              <a:t>22</a:t>
            </a:fld>
            <a:endParaRPr lang="en-US"/>
          </a:p>
        </p:txBody>
      </p:sp>
      <p:sp>
        <p:nvSpPr>
          <p:cNvPr id="11" name="AutoShape 2">
            <a:extLst>
              <a:ext uri="{FF2B5EF4-FFF2-40B4-BE49-F238E27FC236}">
                <a16:creationId xmlns:a16="http://schemas.microsoft.com/office/drawing/2014/main" id="{5363D0FB-0C3F-67B3-62C3-8EF15B273AD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4">
            <a:extLst>
              <a:ext uri="{FF2B5EF4-FFF2-40B4-BE49-F238E27FC236}">
                <a16:creationId xmlns:a16="http://schemas.microsoft.com/office/drawing/2014/main" id="{DBB005C6-35E3-EF71-FC89-CA3AAE40322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6">
            <a:extLst>
              <a:ext uri="{FF2B5EF4-FFF2-40B4-BE49-F238E27FC236}">
                <a16:creationId xmlns:a16="http://schemas.microsoft.com/office/drawing/2014/main" id="{14DF49C3-DF85-2499-0A40-4DD7E6E95238}"/>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descr="Chart, treemap chart&#10;&#10;Description automatically generated">
            <a:extLst>
              <a:ext uri="{FF2B5EF4-FFF2-40B4-BE49-F238E27FC236}">
                <a16:creationId xmlns:a16="http://schemas.microsoft.com/office/drawing/2014/main" id="{D9260EF1-4DB9-0149-1112-9133D6BE09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919" b="3435"/>
          <a:stretch/>
        </p:blipFill>
        <p:spPr bwMode="auto">
          <a:xfrm>
            <a:off x="3229259" y="1227711"/>
            <a:ext cx="5288946" cy="490013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2552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E6D6FEB-88CB-0229-1B3F-9CFB28C57759}"/>
              </a:ext>
            </a:extLst>
          </p:cNvPr>
          <p:cNvSpPr>
            <a:spLocks noGrp="1"/>
          </p:cNvSpPr>
          <p:nvPr>
            <p:ph type="title"/>
          </p:nvPr>
        </p:nvSpPr>
        <p:spPr/>
        <p:txBody>
          <a:bodyPr/>
          <a:lstStyle/>
          <a:p>
            <a:r>
              <a:rPr lang="en-US" err="1"/>
              <a:t>Tương</a:t>
            </a:r>
            <a:r>
              <a:rPr lang="en-US"/>
              <a:t> </a:t>
            </a:r>
            <a:r>
              <a:rPr lang="en-US" err="1"/>
              <a:t>quan</a:t>
            </a:r>
            <a:r>
              <a:rPr lang="en-US"/>
              <a:t> </a:t>
            </a:r>
            <a:r>
              <a:rPr lang="en-US" err="1"/>
              <a:t>và</a:t>
            </a:r>
            <a:r>
              <a:rPr lang="en-US"/>
              <a:t> </a:t>
            </a:r>
            <a:r>
              <a:rPr lang="en-US" err="1"/>
              <a:t>quan</a:t>
            </a:r>
            <a:r>
              <a:rPr lang="en-US"/>
              <a:t> </a:t>
            </a:r>
            <a:r>
              <a:rPr lang="en-US" err="1"/>
              <a:t>hệ</a:t>
            </a:r>
            <a:r>
              <a:rPr lang="en-US"/>
              <a:t> </a:t>
            </a:r>
            <a:r>
              <a:rPr lang="en-US" err="1"/>
              <a:t>nhân</a:t>
            </a:r>
            <a:r>
              <a:rPr lang="en-US"/>
              <a:t> </a:t>
            </a:r>
            <a:r>
              <a:rPr lang="en-US" err="1"/>
              <a:t>quả</a:t>
            </a:r>
            <a:endParaRPr lang="en-US"/>
          </a:p>
        </p:txBody>
      </p:sp>
      <p:sp>
        <p:nvSpPr>
          <p:cNvPr id="4" name="Footer Placeholder 3">
            <a:extLst>
              <a:ext uri="{FF2B5EF4-FFF2-40B4-BE49-F238E27FC236}">
                <a16:creationId xmlns:a16="http://schemas.microsoft.com/office/drawing/2014/main" id="{0E187166-B510-AE5B-E69F-C08A9EF8CB76}"/>
              </a:ext>
            </a:extLst>
          </p:cNvPr>
          <p:cNvSpPr>
            <a:spLocks noGrp="1"/>
          </p:cNvSpPr>
          <p:nvPr>
            <p:ph type="ftr" sz="quarter" idx="11"/>
          </p:nvPr>
        </p:nvSpPr>
        <p:spPr/>
        <p:txBody>
          <a:bodyPr/>
          <a:lstStyle/>
          <a:p>
            <a:pPr algn="l"/>
            <a:r>
              <a:rPr lang="en-US"/>
              <a:t>Quantitative Methods (VNU-SIS)</a:t>
            </a:r>
          </a:p>
        </p:txBody>
      </p:sp>
      <p:sp>
        <p:nvSpPr>
          <p:cNvPr id="5" name="Slide Number Placeholder 4">
            <a:extLst>
              <a:ext uri="{FF2B5EF4-FFF2-40B4-BE49-F238E27FC236}">
                <a16:creationId xmlns:a16="http://schemas.microsoft.com/office/drawing/2014/main" id="{06070AB3-43AC-6B21-6754-D0DF6A198427}"/>
              </a:ext>
            </a:extLst>
          </p:cNvPr>
          <p:cNvSpPr>
            <a:spLocks noGrp="1"/>
          </p:cNvSpPr>
          <p:nvPr>
            <p:ph type="sldNum" sz="quarter" idx="12"/>
          </p:nvPr>
        </p:nvSpPr>
        <p:spPr/>
        <p:txBody>
          <a:bodyPr/>
          <a:lstStyle/>
          <a:p>
            <a:fld id="{558478D3-4DD5-4D7B-8D8D-7EA87687E863}" type="slidenum">
              <a:rPr lang="en-US" smtClean="0"/>
              <a:pPr/>
              <a:t>23</a:t>
            </a:fld>
            <a:endParaRPr lang="en-US"/>
          </a:p>
        </p:txBody>
      </p:sp>
      <p:sp>
        <p:nvSpPr>
          <p:cNvPr id="8" name="Footer Placeholder 3">
            <a:extLst>
              <a:ext uri="{FF2B5EF4-FFF2-40B4-BE49-F238E27FC236}">
                <a16:creationId xmlns:a16="http://schemas.microsoft.com/office/drawing/2014/main" id="{5A7E68E3-2027-36C7-D65F-392EFF65D144}"/>
              </a:ext>
            </a:extLst>
          </p:cNvPr>
          <p:cNvSpPr txBox="1">
            <a:spLocks/>
          </p:cNvSpPr>
          <p:nvPr/>
        </p:nvSpPr>
        <p:spPr>
          <a:xfrm>
            <a:off x="3482552" y="6356351"/>
            <a:ext cx="5226895" cy="36512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accent6">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solidFill>
                  <a:schemeClr val="accent1">
                    <a:lumMod val="50000"/>
                  </a:schemeClr>
                </a:solidFill>
              </a:rPr>
              <a:t>Descriptive statistics</a:t>
            </a:r>
          </a:p>
        </p:txBody>
      </p:sp>
      <p:sp>
        <p:nvSpPr>
          <p:cNvPr id="10" name="AutoShape 2">
            <a:extLst>
              <a:ext uri="{FF2B5EF4-FFF2-40B4-BE49-F238E27FC236}">
                <a16:creationId xmlns:a16="http://schemas.microsoft.com/office/drawing/2014/main" id="{82A95AC7-887D-C982-207F-407C4E7531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4" name="Picture 2" descr="chart showing that in 1820 there were 25,000 pirates and the global average temperature was 14.2 degrees C, while in 2000 there were 17 pirates and the global average temperature was 15.9 degrees C.">
            <a:extLst>
              <a:ext uri="{FF2B5EF4-FFF2-40B4-BE49-F238E27FC236}">
                <a16:creationId xmlns:a16="http://schemas.microsoft.com/office/drawing/2014/main" id="{D24AB124-BB75-A998-1576-21D2A7C7B4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7019" y="1403214"/>
            <a:ext cx="7102641" cy="4472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655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18EB-84BF-D970-D1CF-C7C7F289C7AF}"/>
              </a:ext>
            </a:extLst>
          </p:cNvPr>
          <p:cNvSpPr>
            <a:spLocks noGrp="1"/>
          </p:cNvSpPr>
          <p:nvPr>
            <p:ph type="title"/>
          </p:nvPr>
        </p:nvSpPr>
        <p:spPr/>
        <p:txBody>
          <a:bodyPr/>
          <a:lstStyle/>
          <a:p>
            <a:r>
              <a:rPr lang="en-US" err="1"/>
              <a:t>Bài</a:t>
            </a:r>
            <a:r>
              <a:rPr lang="en-US"/>
              <a:t> </a:t>
            </a:r>
            <a:r>
              <a:rPr lang="en-US" err="1"/>
              <a:t>tập</a:t>
            </a:r>
            <a:endParaRPr lang="en-US"/>
          </a:p>
        </p:txBody>
      </p:sp>
      <p:sp>
        <p:nvSpPr>
          <p:cNvPr id="3" name="Content Placeholder 2">
            <a:extLst>
              <a:ext uri="{FF2B5EF4-FFF2-40B4-BE49-F238E27FC236}">
                <a16:creationId xmlns:a16="http://schemas.microsoft.com/office/drawing/2014/main" id="{B34ECD63-5EC0-46D1-F0EC-E52499E50FC8}"/>
              </a:ext>
            </a:extLst>
          </p:cNvPr>
          <p:cNvSpPr>
            <a:spLocks noGrp="1"/>
          </p:cNvSpPr>
          <p:nvPr>
            <p:ph idx="1"/>
          </p:nvPr>
        </p:nvSpPr>
        <p:spPr/>
        <p:txBody>
          <a:bodyPr/>
          <a:lstStyle/>
          <a:p>
            <a:r>
              <a:rPr lang="en-US" err="1"/>
              <a:t>Tìm</a:t>
            </a:r>
            <a:r>
              <a:rPr lang="en-US"/>
              <a:t> </a:t>
            </a:r>
            <a:r>
              <a:rPr lang="en-US" err="1"/>
              <a:t>hiểu</a:t>
            </a:r>
            <a:r>
              <a:rPr lang="en-US"/>
              <a:t> </a:t>
            </a:r>
            <a:r>
              <a:rPr lang="en-US" err="1"/>
              <a:t>và</a:t>
            </a:r>
            <a:r>
              <a:rPr lang="en-US"/>
              <a:t> </a:t>
            </a:r>
            <a:r>
              <a:rPr lang="en-US" err="1"/>
              <a:t>biểu</a:t>
            </a:r>
            <a:r>
              <a:rPr lang="en-US"/>
              <a:t> </a:t>
            </a:r>
            <a:r>
              <a:rPr lang="en-US" err="1"/>
              <a:t>diễn</a:t>
            </a:r>
            <a:r>
              <a:rPr lang="en-US"/>
              <a:t> </a:t>
            </a:r>
            <a:r>
              <a:rPr lang="en-US" err="1"/>
              <a:t>dữ</a:t>
            </a:r>
            <a:r>
              <a:rPr lang="en-US"/>
              <a:t> </a:t>
            </a:r>
            <a:r>
              <a:rPr lang="en-US" err="1"/>
              <a:t>liệu</a:t>
            </a:r>
            <a:r>
              <a:rPr lang="en-US"/>
              <a:t> </a:t>
            </a:r>
            <a:r>
              <a:rPr lang="en-US" err="1"/>
              <a:t>nước</a:t>
            </a:r>
            <a:r>
              <a:rPr lang="en-US"/>
              <a:t> </a:t>
            </a:r>
            <a:r>
              <a:rPr lang="en-US" err="1"/>
              <a:t>sạch</a:t>
            </a:r>
            <a:r>
              <a:rPr lang="en-US"/>
              <a:t> </a:t>
            </a:r>
            <a:r>
              <a:rPr lang="en-US" err="1"/>
              <a:t>tiêu</a:t>
            </a:r>
            <a:r>
              <a:rPr lang="en-US"/>
              <a:t> </a:t>
            </a:r>
            <a:r>
              <a:rPr lang="en-US" err="1"/>
              <a:t>thụ</a:t>
            </a:r>
            <a:endParaRPr lang="en-US"/>
          </a:p>
          <a:p>
            <a:r>
              <a:rPr lang="en-US" err="1"/>
              <a:t>Tính</a:t>
            </a:r>
            <a:r>
              <a:rPr lang="en-US"/>
              <a:t> </a:t>
            </a:r>
            <a:r>
              <a:rPr lang="en-US" err="1"/>
              <a:t>toán</a:t>
            </a:r>
            <a:r>
              <a:rPr lang="en-US"/>
              <a:t> </a:t>
            </a:r>
            <a:r>
              <a:rPr lang="en-US" err="1"/>
              <a:t>một</a:t>
            </a:r>
            <a:r>
              <a:rPr lang="en-US"/>
              <a:t> </a:t>
            </a:r>
            <a:r>
              <a:rPr lang="en-US" err="1"/>
              <a:t>vài</a:t>
            </a:r>
            <a:r>
              <a:rPr lang="en-US"/>
              <a:t> </a:t>
            </a:r>
            <a:r>
              <a:rPr lang="en-US" err="1"/>
              <a:t>đại</a:t>
            </a:r>
            <a:r>
              <a:rPr lang="en-US"/>
              <a:t> </a:t>
            </a:r>
            <a:r>
              <a:rPr lang="en-US" err="1"/>
              <a:t>lượng</a:t>
            </a:r>
            <a:r>
              <a:rPr lang="en-US"/>
              <a:t> </a:t>
            </a:r>
            <a:r>
              <a:rPr lang="en-US" err="1"/>
              <a:t>thống</a:t>
            </a:r>
            <a:r>
              <a:rPr lang="en-US"/>
              <a:t> </a:t>
            </a:r>
            <a:r>
              <a:rPr lang="en-US" err="1"/>
              <a:t>kê</a:t>
            </a:r>
            <a:r>
              <a:rPr lang="en-US"/>
              <a:t> </a:t>
            </a:r>
            <a:r>
              <a:rPr lang="en-US" err="1"/>
              <a:t>miêu</a:t>
            </a:r>
            <a:r>
              <a:rPr lang="en-US"/>
              <a:t> </a:t>
            </a:r>
            <a:r>
              <a:rPr lang="en-US" err="1"/>
              <a:t>tả</a:t>
            </a:r>
            <a:r>
              <a:rPr lang="en-US"/>
              <a:t> </a:t>
            </a:r>
            <a:r>
              <a:rPr lang="en-US" err="1"/>
              <a:t>của</a:t>
            </a:r>
            <a:r>
              <a:rPr lang="en-US"/>
              <a:t> </a:t>
            </a:r>
            <a:r>
              <a:rPr lang="en-US" err="1"/>
              <a:t>dữ</a:t>
            </a:r>
            <a:r>
              <a:rPr lang="en-US"/>
              <a:t> </a:t>
            </a:r>
            <a:r>
              <a:rPr lang="en-US" err="1"/>
              <a:t>liệu</a:t>
            </a:r>
            <a:r>
              <a:rPr lang="en-US"/>
              <a:t> </a:t>
            </a:r>
            <a:r>
              <a:rPr lang="en-US" err="1"/>
              <a:t>nước</a:t>
            </a:r>
            <a:r>
              <a:rPr lang="en-US"/>
              <a:t> </a:t>
            </a:r>
            <a:r>
              <a:rPr lang="en-US" err="1"/>
              <a:t>sạch</a:t>
            </a:r>
            <a:r>
              <a:rPr lang="en-US"/>
              <a:t> </a:t>
            </a:r>
            <a:r>
              <a:rPr lang="en-US" err="1"/>
              <a:t>tiêu</a:t>
            </a:r>
            <a:r>
              <a:rPr lang="en-US"/>
              <a:t> </a:t>
            </a:r>
            <a:r>
              <a:rPr lang="en-US" err="1"/>
              <a:t>thụ</a:t>
            </a:r>
            <a:endParaRPr lang="en-US"/>
          </a:p>
        </p:txBody>
      </p:sp>
      <p:sp>
        <p:nvSpPr>
          <p:cNvPr id="4" name="Footer Placeholder 3">
            <a:extLst>
              <a:ext uri="{FF2B5EF4-FFF2-40B4-BE49-F238E27FC236}">
                <a16:creationId xmlns:a16="http://schemas.microsoft.com/office/drawing/2014/main" id="{8A0A55A0-AC16-D01A-1360-CEA0076D5444}"/>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05F2C39E-BE53-4A11-F18C-3D13A58FCD6E}"/>
              </a:ext>
            </a:extLst>
          </p:cNvPr>
          <p:cNvSpPr>
            <a:spLocks noGrp="1"/>
          </p:cNvSpPr>
          <p:nvPr>
            <p:ph type="sldNum" sz="quarter" idx="12"/>
          </p:nvPr>
        </p:nvSpPr>
        <p:spPr/>
        <p:txBody>
          <a:bodyPr/>
          <a:lstStyle/>
          <a:p>
            <a:fld id="{558478D3-4DD5-4D7B-8D8D-7EA87687E863}" type="slidenum">
              <a:rPr lang="en-US" smtClean="0"/>
              <a:pPr/>
              <a:t>24</a:t>
            </a:fld>
            <a:endParaRPr lang="en-US"/>
          </a:p>
        </p:txBody>
      </p:sp>
    </p:spTree>
    <p:extLst>
      <p:ext uri="{BB962C8B-B14F-4D97-AF65-F5344CB8AC3E}">
        <p14:creationId xmlns:p14="http://schemas.microsoft.com/office/powerpoint/2010/main" val="268892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366DBA-76CB-3EE8-2F2C-1C025A272281}"/>
              </a:ext>
            </a:extLst>
          </p:cNvPr>
          <p:cNvSpPr>
            <a:spLocks noGrp="1"/>
          </p:cNvSpPr>
          <p:nvPr>
            <p:ph type="title"/>
          </p:nvPr>
        </p:nvSpPr>
        <p:spPr/>
        <p:txBody>
          <a:bodyPr/>
          <a:lstStyle/>
          <a:p>
            <a:r>
              <a:rPr lang="en-US" err="1"/>
              <a:t>Các</a:t>
            </a:r>
            <a:r>
              <a:rPr lang="en-US"/>
              <a:t> </a:t>
            </a:r>
            <a:r>
              <a:rPr lang="en-US" err="1"/>
              <a:t>bước</a:t>
            </a:r>
            <a:r>
              <a:rPr lang="en-US"/>
              <a:t> </a:t>
            </a:r>
            <a:r>
              <a:rPr lang="en-US" err="1"/>
              <a:t>phân</a:t>
            </a:r>
            <a:r>
              <a:rPr lang="en-US"/>
              <a:t> </a:t>
            </a:r>
            <a:r>
              <a:rPr lang="en-US" err="1"/>
              <a:t>tích</a:t>
            </a:r>
            <a:r>
              <a:rPr lang="en-US"/>
              <a:t> </a:t>
            </a:r>
            <a:r>
              <a:rPr lang="en-US" err="1"/>
              <a:t>định</a:t>
            </a:r>
            <a:r>
              <a:rPr lang="en-US"/>
              <a:t> </a:t>
            </a:r>
            <a:r>
              <a:rPr lang="en-US" err="1"/>
              <a:t>lượng</a:t>
            </a:r>
            <a:endParaRPr lang="en-US"/>
          </a:p>
        </p:txBody>
      </p:sp>
      <p:sp>
        <p:nvSpPr>
          <p:cNvPr id="7" name="Content Placeholder 6">
            <a:extLst>
              <a:ext uri="{FF2B5EF4-FFF2-40B4-BE49-F238E27FC236}">
                <a16:creationId xmlns:a16="http://schemas.microsoft.com/office/drawing/2014/main" id="{A04E38A3-E730-B5E2-F8C4-5D5298E9976D}"/>
              </a:ext>
            </a:extLst>
          </p:cNvPr>
          <p:cNvSpPr>
            <a:spLocks noGrp="1"/>
          </p:cNvSpPr>
          <p:nvPr>
            <p:ph idx="1"/>
          </p:nvPr>
        </p:nvSpPr>
        <p:spPr/>
        <p:txBody>
          <a:bodyPr/>
          <a:lstStyle/>
          <a:p>
            <a:pPr>
              <a:lnSpc>
                <a:spcPct val="200000"/>
              </a:lnSpc>
            </a:pPr>
            <a:r>
              <a:rPr lang="en-US" err="1"/>
              <a:t>Làm</a:t>
            </a:r>
            <a:r>
              <a:rPr lang="en-US"/>
              <a:t> </a:t>
            </a:r>
            <a:r>
              <a:rPr lang="en-US" err="1"/>
              <a:t>sạch</a:t>
            </a:r>
            <a:r>
              <a:rPr lang="en-US"/>
              <a:t> </a:t>
            </a:r>
            <a:r>
              <a:rPr lang="en-US" err="1"/>
              <a:t>dữ</a:t>
            </a:r>
            <a:r>
              <a:rPr lang="en-US"/>
              <a:t> </a:t>
            </a:r>
            <a:r>
              <a:rPr lang="en-US" err="1"/>
              <a:t>liệu</a:t>
            </a:r>
            <a:endParaRPr lang="en-US"/>
          </a:p>
          <a:p>
            <a:pPr>
              <a:lnSpc>
                <a:spcPct val="200000"/>
              </a:lnSpc>
            </a:pPr>
            <a:r>
              <a:rPr lang="en-US" err="1"/>
              <a:t>Tìm</a:t>
            </a:r>
            <a:r>
              <a:rPr lang="en-US"/>
              <a:t> </a:t>
            </a:r>
            <a:r>
              <a:rPr lang="en-US" err="1"/>
              <a:t>hiểu</a:t>
            </a:r>
            <a:r>
              <a:rPr lang="en-US"/>
              <a:t> </a:t>
            </a:r>
            <a:r>
              <a:rPr lang="en-US" err="1"/>
              <a:t>dữ</a:t>
            </a:r>
            <a:r>
              <a:rPr lang="en-US"/>
              <a:t> </a:t>
            </a:r>
            <a:r>
              <a:rPr lang="en-US" err="1"/>
              <a:t>liệu</a:t>
            </a:r>
            <a:r>
              <a:rPr lang="en-US"/>
              <a:t>/</a:t>
            </a:r>
            <a:r>
              <a:rPr lang="en-US" err="1"/>
              <a:t>Biểu</a:t>
            </a:r>
            <a:r>
              <a:rPr lang="en-US"/>
              <a:t> </a:t>
            </a:r>
            <a:r>
              <a:rPr lang="en-US" err="1"/>
              <a:t>diễn</a:t>
            </a:r>
            <a:r>
              <a:rPr lang="en-US"/>
              <a:t> </a:t>
            </a:r>
            <a:r>
              <a:rPr lang="en-US" err="1"/>
              <a:t>dữ</a:t>
            </a:r>
            <a:r>
              <a:rPr lang="en-US"/>
              <a:t> </a:t>
            </a:r>
            <a:r>
              <a:rPr lang="en-US" err="1"/>
              <a:t>liệu</a:t>
            </a:r>
            <a:endParaRPr lang="en-US"/>
          </a:p>
          <a:p>
            <a:pPr>
              <a:lnSpc>
                <a:spcPct val="200000"/>
              </a:lnSpc>
            </a:pPr>
            <a:r>
              <a:rPr lang="en-US" err="1"/>
              <a:t>Thống</a:t>
            </a:r>
            <a:r>
              <a:rPr lang="en-US"/>
              <a:t> </a:t>
            </a:r>
            <a:r>
              <a:rPr lang="en-US" err="1"/>
              <a:t>kê</a:t>
            </a:r>
            <a:r>
              <a:rPr lang="en-US"/>
              <a:t> </a:t>
            </a:r>
            <a:r>
              <a:rPr lang="en-US" err="1"/>
              <a:t>mô</a:t>
            </a:r>
            <a:r>
              <a:rPr lang="en-US"/>
              <a:t> </a:t>
            </a:r>
            <a:r>
              <a:rPr lang="en-US" err="1"/>
              <a:t>tả</a:t>
            </a:r>
            <a:endParaRPr lang="en-US"/>
          </a:p>
          <a:p>
            <a:pPr>
              <a:lnSpc>
                <a:spcPct val="200000"/>
              </a:lnSpc>
            </a:pPr>
            <a:r>
              <a:rPr lang="en-US" err="1"/>
              <a:t>Thống</a:t>
            </a:r>
            <a:r>
              <a:rPr lang="en-US"/>
              <a:t> </a:t>
            </a:r>
            <a:r>
              <a:rPr lang="en-US" err="1"/>
              <a:t>kê</a:t>
            </a:r>
            <a:r>
              <a:rPr lang="en-US"/>
              <a:t> </a:t>
            </a:r>
            <a:r>
              <a:rPr lang="en-US" err="1"/>
              <a:t>suy</a:t>
            </a:r>
            <a:r>
              <a:rPr lang="en-US"/>
              <a:t> </a:t>
            </a:r>
            <a:r>
              <a:rPr lang="en-US" err="1"/>
              <a:t>luận</a:t>
            </a:r>
            <a:endParaRPr lang="en-US"/>
          </a:p>
        </p:txBody>
      </p:sp>
      <p:sp>
        <p:nvSpPr>
          <p:cNvPr id="4" name="Footer Placeholder 3">
            <a:extLst>
              <a:ext uri="{FF2B5EF4-FFF2-40B4-BE49-F238E27FC236}">
                <a16:creationId xmlns:a16="http://schemas.microsoft.com/office/drawing/2014/main" id="{F0187C29-6F19-9BC7-B311-F878FEA86C04}"/>
              </a:ext>
            </a:extLst>
          </p:cNvPr>
          <p:cNvSpPr>
            <a:spLocks noGrp="1"/>
          </p:cNvSpPr>
          <p:nvPr>
            <p:ph type="ftr" sz="quarter" idx="11"/>
          </p:nvPr>
        </p:nvSpPr>
        <p:spPr/>
        <p:txBody>
          <a:bodyPr/>
          <a:lstStyle/>
          <a:p>
            <a:pPr algn="l"/>
            <a:r>
              <a:rPr lang="en-US"/>
              <a:t>Research Methods (VNU-SIS)</a:t>
            </a:r>
          </a:p>
        </p:txBody>
      </p:sp>
      <p:sp>
        <p:nvSpPr>
          <p:cNvPr id="5" name="Slide Number Placeholder 4">
            <a:extLst>
              <a:ext uri="{FF2B5EF4-FFF2-40B4-BE49-F238E27FC236}">
                <a16:creationId xmlns:a16="http://schemas.microsoft.com/office/drawing/2014/main" id="{A6E1DAF7-5F11-9425-6498-75E48AABF96F}"/>
              </a:ext>
            </a:extLst>
          </p:cNvPr>
          <p:cNvSpPr>
            <a:spLocks noGrp="1"/>
          </p:cNvSpPr>
          <p:nvPr>
            <p:ph type="sldNum" sz="quarter" idx="12"/>
          </p:nvPr>
        </p:nvSpPr>
        <p:spPr/>
        <p:txBody>
          <a:bodyPr/>
          <a:lstStyle/>
          <a:p>
            <a:fld id="{558478D3-4DD5-4D7B-8D8D-7EA87687E863}" type="slidenum">
              <a:rPr lang="en-US" smtClean="0"/>
              <a:pPr/>
              <a:t>3</a:t>
            </a:fld>
            <a:endParaRPr lang="en-US"/>
          </a:p>
        </p:txBody>
      </p:sp>
    </p:spTree>
    <p:extLst>
      <p:ext uri="{BB962C8B-B14F-4D97-AF65-F5344CB8AC3E}">
        <p14:creationId xmlns:p14="http://schemas.microsoft.com/office/powerpoint/2010/main" val="1709022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61CF-B9D7-4991-09D6-0C202049D8EC}"/>
              </a:ext>
            </a:extLst>
          </p:cNvPr>
          <p:cNvSpPr>
            <a:spLocks noGrp="1"/>
          </p:cNvSpPr>
          <p:nvPr>
            <p:ph type="title"/>
          </p:nvPr>
        </p:nvSpPr>
        <p:spPr/>
        <p:txBody>
          <a:bodyPr>
            <a:normAutofit/>
          </a:bodyPr>
          <a:lstStyle/>
          <a:p>
            <a:r>
              <a:rPr lang="en-US" err="1"/>
              <a:t>Tìm</a:t>
            </a:r>
            <a:r>
              <a:rPr lang="en-US"/>
              <a:t> </a:t>
            </a:r>
            <a:r>
              <a:rPr lang="en-US" err="1"/>
              <a:t>hiểu</a:t>
            </a:r>
            <a:r>
              <a:rPr lang="en-US"/>
              <a:t> </a:t>
            </a:r>
            <a:r>
              <a:rPr lang="en-US" err="1"/>
              <a:t>dữ</a:t>
            </a:r>
            <a:r>
              <a:rPr lang="en-US"/>
              <a:t> </a:t>
            </a:r>
            <a:r>
              <a:rPr lang="en-US" err="1"/>
              <a:t>liệu</a:t>
            </a:r>
            <a:r>
              <a:rPr lang="en-US"/>
              <a:t>/</a:t>
            </a:r>
            <a:r>
              <a:rPr lang="en-US" err="1"/>
              <a:t>Biểu</a:t>
            </a:r>
            <a:r>
              <a:rPr lang="en-US"/>
              <a:t> </a:t>
            </a:r>
            <a:r>
              <a:rPr lang="en-US" err="1"/>
              <a:t>diễn</a:t>
            </a:r>
            <a:r>
              <a:rPr lang="en-US"/>
              <a:t> </a:t>
            </a:r>
            <a:r>
              <a:rPr lang="en-US" err="1"/>
              <a:t>dữ</a:t>
            </a:r>
            <a:r>
              <a:rPr lang="en-US"/>
              <a:t> </a:t>
            </a:r>
            <a:r>
              <a:rPr lang="en-US" err="1"/>
              <a:t>liệu</a:t>
            </a:r>
            <a:endParaRPr lang="en-US"/>
          </a:p>
        </p:txBody>
      </p:sp>
      <p:sp>
        <p:nvSpPr>
          <p:cNvPr id="3" name="Content Placeholder 2">
            <a:extLst>
              <a:ext uri="{FF2B5EF4-FFF2-40B4-BE49-F238E27FC236}">
                <a16:creationId xmlns:a16="http://schemas.microsoft.com/office/drawing/2014/main" id="{91B6B99B-CDFA-FF3A-043E-BFFFA8927F42}"/>
              </a:ext>
            </a:extLst>
          </p:cNvPr>
          <p:cNvSpPr>
            <a:spLocks noGrp="1"/>
          </p:cNvSpPr>
          <p:nvPr>
            <p:ph idx="1"/>
          </p:nvPr>
        </p:nvSpPr>
        <p:spPr/>
        <p:txBody>
          <a:bodyPr/>
          <a:lstStyle/>
          <a:p>
            <a:pPr>
              <a:lnSpc>
                <a:spcPct val="200000"/>
              </a:lnSpc>
            </a:pPr>
            <a:r>
              <a:rPr lang="en-US" err="1"/>
              <a:t>Là</a:t>
            </a:r>
            <a:r>
              <a:rPr lang="en-US"/>
              <a:t> </a:t>
            </a:r>
            <a:r>
              <a:rPr lang="en-US" err="1"/>
              <a:t>bước</a:t>
            </a:r>
            <a:r>
              <a:rPr lang="en-US"/>
              <a:t> </a:t>
            </a:r>
            <a:r>
              <a:rPr lang="en-US" err="1"/>
              <a:t>không</a:t>
            </a:r>
            <a:r>
              <a:rPr lang="en-US"/>
              <a:t> </a:t>
            </a:r>
            <a:r>
              <a:rPr lang="en-US" err="1"/>
              <a:t>thể</a:t>
            </a:r>
            <a:r>
              <a:rPr lang="en-US"/>
              <a:t> </a:t>
            </a:r>
            <a:r>
              <a:rPr lang="en-US" err="1"/>
              <a:t>bỏ</a:t>
            </a:r>
            <a:r>
              <a:rPr lang="en-US"/>
              <a:t> qua</a:t>
            </a:r>
          </a:p>
          <a:p>
            <a:pPr>
              <a:lnSpc>
                <a:spcPct val="200000"/>
              </a:lnSpc>
            </a:pPr>
            <a:r>
              <a:rPr lang="en-US" err="1"/>
              <a:t>Giúp</a:t>
            </a:r>
            <a:r>
              <a:rPr lang="en-US"/>
              <a:t> </a:t>
            </a:r>
            <a:r>
              <a:rPr lang="en-US" err="1"/>
              <a:t>phát</a:t>
            </a:r>
            <a:r>
              <a:rPr lang="en-US"/>
              <a:t> </a:t>
            </a:r>
            <a:r>
              <a:rPr lang="en-US" err="1"/>
              <a:t>hiện</a:t>
            </a:r>
            <a:r>
              <a:rPr lang="en-US"/>
              <a:t> </a:t>
            </a:r>
            <a:r>
              <a:rPr lang="en-US" err="1"/>
              <a:t>những</a:t>
            </a:r>
            <a:r>
              <a:rPr lang="en-US"/>
              <a:t> </a:t>
            </a:r>
            <a:r>
              <a:rPr lang="en-US" err="1"/>
              <a:t>vấn</a:t>
            </a:r>
            <a:r>
              <a:rPr lang="en-US"/>
              <a:t> </a:t>
            </a:r>
            <a:r>
              <a:rPr lang="en-US" err="1"/>
              <a:t>đề</a:t>
            </a:r>
            <a:r>
              <a:rPr lang="en-US"/>
              <a:t> </a:t>
            </a:r>
            <a:r>
              <a:rPr lang="en-US" err="1"/>
              <a:t>trong</a:t>
            </a:r>
            <a:r>
              <a:rPr lang="en-US"/>
              <a:t> </a:t>
            </a:r>
            <a:r>
              <a:rPr lang="en-US" err="1"/>
              <a:t>dữ</a:t>
            </a:r>
            <a:r>
              <a:rPr lang="en-US"/>
              <a:t> </a:t>
            </a:r>
            <a:r>
              <a:rPr lang="en-US" err="1"/>
              <a:t>liệu</a:t>
            </a:r>
            <a:endParaRPr lang="en-US"/>
          </a:p>
          <a:p>
            <a:pPr>
              <a:lnSpc>
                <a:spcPct val="200000"/>
              </a:lnSpc>
            </a:pPr>
            <a:r>
              <a:rPr lang="en-US" err="1"/>
              <a:t>Giúp</a:t>
            </a:r>
            <a:r>
              <a:rPr lang="en-US"/>
              <a:t> </a:t>
            </a:r>
            <a:r>
              <a:rPr lang="en-US" err="1"/>
              <a:t>có</a:t>
            </a:r>
            <a:r>
              <a:rPr lang="en-US"/>
              <a:t> </a:t>
            </a:r>
            <a:r>
              <a:rPr lang="en-US" err="1"/>
              <a:t>hình</a:t>
            </a:r>
            <a:r>
              <a:rPr lang="en-US"/>
              <a:t> dung </a:t>
            </a:r>
            <a:r>
              <a:rPr lang="en-US" err="1"/>
              <a:t>chung</a:t>
            </a:r>
            <a:r>
              <a:rPr lang="en-US"/>
              <a:t> </a:t>
            </a:r>
            <a:r>
              <a:rPr lang="en-US" err="1"/>
              <a:t>về</a:t>
            </a:r>
            <a:r>
              <a:rPr lang="en-US"/>
              <a:t> </a:t>
            </a:r>
            <a:r>
              <a:rPr lang="en-US" err="1"/>
              <a:t>dữ</a:t>
            </a:r>
            <a:r>
              <a:rPr lang="en-US"/>
              <a:t> </a:t>
            </a:r>
            <a:r>
              <a:rPr lang="en-US" err="1"/>
              <a:t>liệu</a:t>
            </a:r>
            <a:r>
              <a:rPr lang="en-US"/>
              <a:t> </a:t>
            </a:r>
            <a:r>
              <a:rPr lang="en-US" err="1"/>
              <a:t>và</a:t>
            </a:r>
            <a:r>
              <a:rPr lang="en-US"/>
              <a:t> </a:t>
            </a:r>
            <a:r>
              <a:rPr lang="en-US" err="1"/>
              <a:t>các</a:t>
            </a:r>
            <a:r>
              <a:rPr lang="en-US"/>
              <a:t> </a:t>
            </a:r>
            <a:r>
              <a:rPr lang="en-US" err="1"/>
              <a:t>mối</a:t>
            </a:r>
            <a:r>
              <a:rPr lang="en-US"/>
              <a:t> </a:t>
            </a:r>
            <a:r>
              <a:rPr lang="en-US" err="1"/>
              <a:t>tương</a:t>
            </a:r>
            <a:r>
              <a:rPr lang="en-US"/>
              <a:t> </a:t>
            </a:r>
            <a:r>
              <a:rPr lang="en-US" err="1"/>
              <a:t>quan</a:t>
            </a:r>
            <a:r>
              <a:rPr lang="en-US"/>
              <a:t> </a:t>
            </a:r>
            <a:r>
              <a:rPr lang="en-US" err="1"/>
              <a:t>giữa</a:t>
            </a:r>
            <a:r>
              <a:rPr lang="en-US"/>
              <a:t> </a:t>
            </a:r>
            <a:r>
              <a:rPr lang="en-US" err="1"/>
              <a:t>các</a:t>
            </a:r>
            <a:r>
              <a:rPr lang="en-US"/>
              <a:t> </a:t>
            </a:r>
            <a:r>
              <a:rPr lang="en-US" err="1"/>
              <a:t>dữ</a:t>
            </a:r>
            <a:r>
              <a:rPr lang="en-US"/>
              <a:t> </a:t>
            </a:r>
            <a:r>
              <a:rPr lang="en-US" err="1"/>
              <a:t>liệu</a:t>
            </a:r>
            <a:endParaRPr lang="en-US"/>
          </a:p>
        </p:txBody>
      </p:sp>
      <p:sp>
        <p:nvSpPr>
          <p:cNvPr id="4" name="Footer Placeholder 3">
            <a:extLst>
              <a:ext uri="{FF2B5EF4-FFF2-40B4-BE49-F238E27FC236}">
                <a16:creationId xmlns:a16="http://schemas.microsoft.com/office/drawing/2014/main" id="{3A9966AE-5E1B-AF78-766B-B0C288133E53}"/>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77FBB0AF-E059-ED81-5B20-9616D40FC977}"/>
              </a:ext>
            </a:extLst>
          </p:cNvPr>
          <p:cNvSpPr>
            <a:spLocks noGrp="1"/>
          </p:cNvSpPr>
          <p:nvPr>
            <p:ph type="sldNum" sz="quarter" idx="12"/>
          </p:nvPr>
        </p:nvSpPr>
        <p:spPr/>
        <p:txBody>
          <a:bodyPr/>
          <a:lstStyle/>
          <a:p>
            <a:fld id="{558478D3-4DD5-4D7B-8D8D-7EA87687E863}" type="slidenum">
              <a:rPr lang="en-US" smtClean="0"/>
              <a:pPr/>
              <a:t>4</a:t>
            </a:fld>
            <a:endParaRPr lang="en-US"/>
          </a:p>
        </p:txBody>
      </p:sp>
    </p:spTree>
    <p:extLst>
      <p:ext uri="{BB962C8B-B14F-4D97-AF65-F5344CB8AC3E}">
        <p14:creationId xmlns:p14="http://schemas.microsoft.com/office/powerpoint/2010/main" val="11736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82B16-8E83-0FDE-0964-C8359E82B5D0}"/>
              </a:ext>
            </a:extLst>
          </p:cNvPr>
          <p:cNvSpPr>
            <a:spLocks noGrp="1"/>
          </p:cNvSpPr>
          <p:nvPr>
            <p:ph idx="1"/>
          </p:nvPr>
        </p:nvSpPr>
        <p:spPr>
          <a:xfrm>
            <a:off x="7218529" y="4954137"/>
            <a:ext cx="4313830" cy="753733"/>
          </a:xfrm>
        </p:spPr>
        <p:txBody>
          <a:bodyPr>
            <a:normAutofit/>
          </a:bodyPr>
          <a:lstStyle/>
          <a:p>
            <a:pPr marL="0" indent="0">
              <a:buNone/>
            </a:pPr>
            <a:r>
              <a:rPr lang="en-US" sz="1400" b="0" i="0" err="1">
                <a:solidFill>
                  <a:srgbClr val="333333"/>
                </a:solidFill>
                <a:effectLst/>
                <a:latin typeface="-apple-system"/>
              </a:rPr>
              <a:t>Yanai</a:t>
            </a:r>
            <a:r>
              <a:rPr lang="en-US" sz="1400" b="0" i="0">
                <a:solidFill>
                  <a:srgbClr val="333333"/>
                </a:solidFill>
                <a:effectLst/>
                <a:latin typeface="-apple-system"/>
              </a:rPr>
              <a:t>, I., </a:t>
            </a:r>
            <a:r>
              <a:rPr lang="en-US" sz="1400" b="0" i="0" err="1">
                <a:solidFill>
                  <a:srgbClr val="333333"/>
                </a:solidFill>
                <a:effectLst/>
                <a:latin typeface="-apple-system"/>
              </a:rPr>
              <a:t>Lercher</a:t>
            </a:r>
            <a:r>
              <a:rPr lang="en-US" sz="1400" b="0" i="0">
                <a:solidFill>
                  <a:srgbClr val="333333"/>
                </a:solidFill>
                <a:effectLst/>
                <a:latin typeface="-apple-system"/>
              </a:rPr>
              <a:t>, M. A hypothesis is a liability. </a:t>
            </a:r>
            <a:r>
              <a:rPr lang="en-US" sz="1400" b="0" i="1">
                <a:solidFill>
                  <a:srgbClr val="333333"/>
                </a:solidFill>
                <a:effectLst/>
                <a:latin typeface="-apple-system"/>
              </a:rPr>
              <a:t>Genome Biol</a:t>
            </a:r>
            <a:r>
              <a:rPr lang="en-US" sz="1400" b="0" i="0">
                <a:solidFill>
                  <a:srgbClr val="333333"/>
                </a:solidFill>
                <a:effectLst/>
                <a:latin typeface="-apple-system"/>
              </a:rPr>
              <a:t> </a:t>
            </a:r>
            <a:r>
              <a:rPr lang="en-US" sz="1400" b="1" i="0">
                <a:solidFill>
                  <a:srgbClr val="333333"/>
                </a:solidFill>
                <a:effectLst/>
                <a:latin typeface="-apple-system"/>
              </a:rPr>
              <a:t>21</a:t>
            </a:r>
            <a:r>
              <a:rPr lang="en-US" sz="1400" b="0" i="0">
                <a:solidFill>
                  <a:srgbClr val="333333"/>
                </a:solidFill>
                <a:effectLst/>
                <a:latin typeface="-apple-system"/>
              </a:rPr>
              <a:t>, 231 (2020). https://doi.org/10.1186/s13059-020-02133-w</a:t>
            </a:r>
            <a:endParaRPr lang="en-US" sz="1400"/>
          </a:p>
        </p:txBody>
      </p:sp>
      <p:sp>
        <p:nvSpPr>
          <p:cNvPr id="4" name="Footer Placeholder 3">
            <a:extLst>
              <a:ext uri="{FF2B5EF4-FFF2-40B4-BE49-F238E27FC236}">
                <a16:creationId xmlns:a16="http://schemas.microsoft.com/office/drawing/2014/main" id="{3C1927AC-B2E8-C205-0F86-801E6318DEEB}"/>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722E9ED2-C49E-5DC9-DAB5-F5AA9BBC593E}"/>
              </a:ext>
            </a:extLst>
          </p:cNvPr>
          <p:cNvSpPr>
            <a:spLocks noGrp="1"/>
          </p:cNvSpPr>
          <p:nvPr>
            <p:ph type="sldNum" sz="quarter" idx="12"/>
          </p:nvPr>
        </p:nvSpPr>
        <p:spPr/>
        <p:txBody>
          <a:bodyPr/>
          <a:lstStyle/>
          <a:p>
            <a:fld id="{558478D3-4DD5-4D7B-8D8D-7EA87687E863}" type="slidenum">
              <a:rPr lang="en-US" smtClean="0"/>
              <a:pPr/>
              <a:t>5</a:t>
            </a:fld>
            <a:endParaRPr lang="en-US"/>
          </a:p>
        </p:txBody>
      </p:sp>
      <p:pic>
        <p:nvPicPr>
          <p:cNvPr id="1026" name="Picture 2" descr="Fig. 1">
            <a:extLst>
              <a:ext uri="{FF2B5EF4-FFF2-40B4-BE49-F238E27FC236}">
                <a16:creationId xmlns:a16="http://schemas.microsoft.com/office/drawing/2014/main" id="{1ED36F38-00CF-67C6-D4EE-696DF38BF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50" y="172474"/>
            <a:ext cx="6725479" cy="598066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22968EF-0375-990C-FEAD-BF20F32EBB24}"/>
              </a:ext>
            </a:extLst>
          </p:cNvPr>
          <p:cNvSpPr/>
          <p:nvPr/>
        </p:nvSpPr>
        <p:spPr>
          <a:xfrm>
            <a:off x="3120077" y="0"/>
            <a:ext cx="4822920" cy="4305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04176A0-52C1-8B40-5396-619C71BAD176}"/>
              </a:ext>
            </a:extLst>
          </p:cNvPr>
          <p:cNvSpPr/>
          <p:nvPr/>
        </p:nvSpPr>
        <p:spPr>
          <a:xfrm>
            <a:off x="218661" y="4292440"/>
            <a:ext cx="6725479" cy="18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168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82B16-8E83-0FDE-0964-C8359E82B5D0}"/>
              </a:ext>
            </a:extLst>
          </p:cNvPr>
          <p:cNvSpPr>
            <a:spLocks noGrp="1"/>
          </p:cNvSpPr>
          <p:nvPr>
            <p:ph idx="1"/>
          </p:nvPr>
        </p:nvSpPr>
        <p:spPr>
          <a:xfrm>
            <a:off x="7218529" y="4954137"/>
            <a:ext cx="4313830" cy="753733"/>
          </a:xfrm>
        </p:spPr>
        <p:txBody>
          <a:bodyPr>
            <a:normAutofit/>
          </a:bodyPr>
          <a:lstStyle/>
          <a:p>
            <a:pPr marL="0" indent="0">
              <a:buNone/>
            </a:pPr>
            <a:r>
              <a:rPr lang="en-US" sz="1400" b="0" i="0" err="1">
                <a:solidFill>
                  <a:srgbClr val="333333"/>
                </a:solidFill>
                <a:effectLst/>
                <a:latin typeface="-apple-system"/>
              </a:rPr>
              <a:t>Yanai</a:t>
            </a:r>
            <a:r>
              <a:rPr lang="en-US" sz="1400" b="0" i="0">
                <a:solidFill>
                  <a:srgbClr val="333333"/>
                </a:solidFill>
                <a:effectLst/>
                <a:latin typeface="-apple-system"/>
              </a:rPr>
              <a:t>, I., </a:t>
            </a:r>
            <a:r>
              <a:rPr lang="en-US" sz="1400" b="0" i="0" err="1">
                <a:solidFill>
                  <a:srgbClr val="333333"/>
                </a:solidFill>
                <a:effectLst/>
                <a:latin typeface="-apple-system"/>
              </a:rPr>
              <a:t>Lercher</a:t>
            </a:r>
            <a:r>
              <a:rPr lang="en-US" sz="1400" b="0" i="0">
                <a:solidFill>
                  <a:srgbClr val="333333"/>
                </a:solidFill>
                <a:effectLst/>
                <a:latin typeface="-apple-system"/>
              </a:rPr>
              <a:t>, M. A hypothesis is a liability. </a:t>
            </a:r>
            <a:r>
              <a:rPr lang="en-US" sz="1400" b="0" i="1">
                <a:solidFill>
                  <a:srgbClr val="333333"/>
                </a:solidFill>
                <a:effectLst/>
                <a:latin typeface="-apple-system"/>
              </a:rPr>
              <a:t>Genome Biol</a:t>
            </a:r>
            <a:r>
              <a:rPr lang="en-US" sz="1400" b="0" i="0">
                <a:solidFill>
                  <a:srgbClr val="333333"/>
                </a:solidFill>
                <a:effectLst/>
                <a:latin typeface="-apple-system"/>
              </a:rPr>
              <a:t> </a:t>
            </a:r>
            <a:r>
              <a:rPr lang="en-US" sz="1400" b="1" i="0">
                <a:solidFill>
                  <a:srgbClr val="333333"/>
                </a:solidFill>
                <a:effectLst/>
                <a:latin typeface="-apple-system"/>
              </a:rPr>
              <a:t>21</a:t>
            </a:r>
            <a:r>
              <a:rPr lang="en-US" sz="1400" b="0" i="0">
                <a:solidFill>
                  <a:srgbClr val="333333"/>
                </a:solidFill>
                <a:effectLst/>
                <a:latin typeface="-apple-system"/>
              </a:rPr>
              <a:t>, 231 (2020). https://doi.org/10.1186/s13059-020-02133-w</a:t>
            </a:r>
            <a:endParaRPr lang="en-US" sz="1400"/>
          </a:p>
        </p:txBody>
      </p:sp>
      <p:sp>
        <p:nvSpPr>
          <p:cNvPr id="4" name="Footer Placeholder 3">
            <a:extLst>
              <a:ext uri="{FF2B5EF4-FFF2-40B4-BE49-F238E27FC236}">
                <a16:creationId xmlns:a16="http://schemas.microsoft.com/office/drawing/2014/main" id="{3C1927AC-B2E8-C205-0F86-801E6318DEEB}"/>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722E9ED2-C49E-5DC9-DAB5-F5AA9BBC593E}"/>
              </a:ext>
            </a:extLst>
          </p:cNvPr>
          <p:cNvSpPr>
            <a:spLocks noGrp="1"/>
          </p:cNvSpPr>
          <p:nvPr>
            <p:ph type="sldNum" sz="quarter" idx="12"/>
          </p:nvPr>
        </p:nvSpPr>
        <p:spPr/>
        <p:txBody>
          <a:bodyPr/>
          <a:lstStyle/>
          <a:p>
            <a:fld id="{558478D3-4DD5-4D7B-8D8D-7EA87687E863}" type="slidenum">
              <a:rPr lang="en-US" smtClean="0"/>
              <a:pPr/>
              <a:t>6</a:t>
            </a:fld>
            <a:endParaRPr lang="en-US"/>
          </a:p>
        </p:txBody>
      </p:sp>
      <p:pic>
        <p:nvPicPr>
          <p:cNvPr id="1026" name="Picture 2" descr="Fig. 1">
            <a:extLst>
              <a:ext uri="{FF2B5EF4-FFF2-40B4-BE49-F238E27FC236}">
                <a16:creationId xmlns:a16="http://schemas.microsoft.com/office/drawing/2014/main" id="{1ED36F38-00CF-67C6-D4EE-696DF38BF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50" y="172474"/>
            <a:ext cx="6725479" cy="598066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960E64A-DB2D-7ED1-45C7-43FB23C50229}"/>
              </a:ext>
            </a:extLst>
          </p:cNvPr>
          <p:cNvSpPr/>
          <p:nvPr/>
        </p:nvSpPr>
        <p:spPr>
          <a:xfrm>
            <a:off x="218661" y="4292440"/>
            <a:ext cx="6725479" cy="18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167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82B16-8E83-0FDE-0964-C8359E82B5D0}"/>
              </a:ext>
            </a:extLst>
          </p:cNvPr>
          <p:cNvSpPr>
            <a:spLocks noGrp="1"/>
          </p:cNvSpPr>
          <p:nvPr>
            <p:ph idx="1"/>
          </p:nvPr>
        </p:nvSpPr>
        <p:spPr>
          <a:xfrm>
            <a:off x="7218529" y="4954137"/>
            <a:ext cx="4313830" cy="753733"/>
          </a:xfrm>
        </p:spPr>
        <p:txBody>
          <a:bodyPr>
            <a:normAutofit/>
          </a:bodyPr>
          <a:lstStyle/>
          <a:p>
            <a:pPr marL="0" indent="0">
              <a:buNone/>
            </a:pPr>
            <a:r>
              <a:rPr lang="en-US" sz="1400" b="0" i="0" err="1">
                <a:solidFill>
                  <a:srgbClr val="333333"/>
                </a:solidFill>
                <a:effectLst/>
                <a:latin typeface="-apple-system"/>
              </a:rPr>
              <a:t>Yanai</a:t>
            </a:r>
            <a:r>
              <a:rPr lang="en-US" sz="1400" b="0" i="0">
                <a:solidFill>
                  <a:srgbClr val="333333"/>
                </a:solidFill>
                <a:effectLst/>
                <a:latin typeface="-apple-system"/>
              </a:rPr>
              <a:t>, I., </a:t>
            </a:r>
            <a:r>
              <a:rPr lang="en-US" sz="1400" b="0" i="0" err="1">
                <a:solidFill>
                  <a:srgbClr val="333333"/>
                </a:solidFill>
                <a:effectLst/>
                <a:latin typeface="-apple-system"/>
              </a:rPr>
              <a:t>Lercher</a:t>
            </a:r>
            <a:r>
              <a:rPr lang="en-US" sz="1400" b="0" i="0">
                <a:solidFill>
                  <a:srgbClr val="333333"/>
                </a:solidFill>
                <a:effectLst/>
                <a:latin typeface="-apple-system"/>
              </a:rPr>
              <a:t>, M. A hypothesis is a liability. </a:t>
            </a:r>
            <a:r>
              <a:rPr lang="en-US" sz="1400" b="0" i="1">
                <a:solidFill>
                  <a:srgbClr val="333333"/>
                </a:solidFill>
                <a:effectLst/>
                <a:latin typeface="-apple-system"/>
              </a:rPr>
              <a:t>Genome Biol</a:t>
            </a:r>
            <a:r>
              <a:rPr lang="en-US" sz="1400" b="0" i="0">
                <a:solidFill>
                  <a:srgbClr val="333333"/>
                </a:solidFill>
                <a:effectLst/>
                <a:latin typeface="-apple-system"/>
              </a:rPr>
              <a:t> </a:t>
            </a:r>
            <a:r>
              <a:rPr lang="en-US" sz="1400" b="1" i="0">
                <a:solidFill>
                  <a:srgbClr val="333333"/>
                </a:solidFill>
                <a:effectLst/>
                <a:latin typeface="-apple-system"/>
              </a:rPr>
              <a:t>21</a:t>
            </a:r>
            <a:r>
              <a:rPr lang="en-US" sz="1400" b="0" i="0">
                <a:solidFill>
                  <a:srgbClr val="333333"/>
                </a:solidFill>
                <a:effectLst/>
                <a:latin typeface="-apple-system"/>
              </a:rPr>
              <a:t>, 231 (2020). https://doi.org/10.1186/s13059-020-02133-w</a:t>
            </a:r>
            <a:endParaRPr lang="en-US" sz="1400"/>
          </a:p>
        </p:txBody>
      </p:sp>
      <p:sp>
        <p:nvSpPr>
          <p:cNvPr id="4" name="Footer Placeholder 3">
            <a:extLst>
              <a:ext uri="{FF2B5EF4-FFF2-40B4-BE49-F238E27FC236}">
                <a16:creationId xmlns:a16="http://schemas.microsoft.com/office/drawing/2014/main" id="{3C1927AC-B2E8-C205-0F86-801E6318DEEB}"/>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722E9ED2-C49E-5DC9-DAB5-F5AA9BBC593E}"/>
              </a:ext>
            </a:extLst>
          </p:cNvPr>
          <p:cNvSpPr>
            <a:spLocks noGrp="1"/>
          </p:cNvSpPr>
          <p:nvPr>
            <p:ph type="sldNum" sz="quarter" idx="12"/>
          </p:nvPr>
        </p:nvSpPr>
        <p:spPr/>
        <p:txBody>
          <a:bodyPr/>
          <a:lstStyle/>
          <a:p>
            <a:fld id="{558478D3-4DD5-4D7B-8D8D-7EA87687E863}" type="slidenum">
              <a:rPr lang="en-US" smtClean="0"/>
              <a:pPr/>
              <a:t>7</a:t>
            </a:fld>
            <a:endParaRPr lang="en-US"/>
          </a:p>
        </p:txBody>
      </p:sp>
      <p:pic>
        <p:nvPicPr>
          <p:cNvPr id="1026" name="Picture 2" descr="Fig. 1">
            <a:extLst>
              <a:ext uri="{FF2B5EF4-FFF2-40B4-BE49-F238E27FC236}">
                <a16:creationId xmlns:a16="http://schemas.microsoft.com/office/drawing/2014/main" id="{1ED36F38-00CF-67C6-D4EE-696DF38BF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50" y="172474"/>
            <a:ext cx="6725479" cy="5980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408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80D97-0173-A9B4-410A-27B909A297AA}"/>
              </a:ext>
            </a:extLst>
          </p:cNvPr>
          <p:cNvSpPr>
            <a:spLocks noGrp="1"/>
          </p:cNvSpPr>
          <p:nvPr>
            <p:ph idx="1"/>
          </p:nvPr>
        </p:nvSpPr>
        <p:spPr>
          <a:xfrm>
            <a:off x="364309" y="1132287"/>
            <a:ext cx="2887639" cy="4053864"/>
          </a:xfrm>
        </p:spPr>
        <p:txBody>
          <a:bodyPr/>
          <a:lstStyle/>
          <a:p>
            <a:pPr algn="l"/>
            <a:r>
              <a:rPr lang="en-US" sz="1800" b="0" i="0" u="none" strike="noStrike" baseline="0" err="1">
                <a:latin typeface="CMTT10"/>
              </a:rPr>
              <a:t>Dữ</a:t>
            </a:r>
            <a:r>
              <a:rPr lang="en-US" sz="1800" b="0" i="0" u="none" strike="noStrike" baseline="0">
                <a:latin typeface="CMTT10"/>
              </a:rPr>
              <a:t> </a:t>
            </a:r>
            <a:r>
              <a:rPr lang="en-US" sz="1800" b="0" i="0" u="none" strike="noStrike" baseline="0" err="1">
                <a:latin typeface="CMTT10"/>
              </a:rPr>
              <a:t>liệu</a:t>
            </a:r>
            <a:r>
              <a:rPr lang="en-US" sz="1800" b="0" i="0" u="none" strike="noStrike" baseline="0">
                <a:latin typeface="CMTT10"/>
              </a:rPr>
              <a:t> </a:t>
            </a:r>
            <a:r>
              <a:rPr lang="en-US" sz="1800" b="0" i="0" u="none" strike="noStrike" baseline="0" err="1">
                <a:latin typeface="CMTT10"/>
              </a:rPr>
              <a:t>điện</a:t>
            </a:r>
            <a:r>
              <a:rPr lang="en-US" sz="1800" b="0" i="0" u="none" strike="noStrike" baseline="0">
                <a:latin typeface="CMTT10"/>
              </a:rPr>
              <a:t> </a:t>
            </a:r>
            <a:r>
              <a:rPr lang="en-US" sz="1800" b="0" i="0" u="none" strike="noStrike" baseline="0" err="1">
                <a:latin typeface="CMTT10"/>
              </a:rPr>
              <a:t>thoại</a:t>
            </a:r>
            <a:endParaRPr lang="en-US" sz="1800" b="0" i="0" u="none" strike="noStrike" baseline="0">
              <a:latin typeface="CMR10"/>
            </a:endParaRPr>
          </a:p>
          <a:p>
            <a:pPr algn="l"/>
            <a:r>
              <a:rPr lang="en-US" sz="1800" err="1">
                <a:latin typeface="CMR10"/>
              </a:rPr>
              <a:t>Cuộc</a:t>
            </a:r>
            <a:r>
              <a:rPr lang="en-US" sz="1800">
                <a:latin typeface="CMR10"/>
              </a:rPr>
              <a:t> </a:t>
            </a:r>
            <a:r>
              <a:rPr lang="en-US" sz="1800" err="1">
                <a:latin typeface="CMR10"/>
              </a:rPr>
              <a:t>gọi</a:t>
            </a:r>
            <a:r>
              <a:rPr lang="en-US" sz="1800" b="0" i="0" u="none" strike="noStrike" baseline="0">
                <a:latin typeface="CMR10"/>
              </a:rPr>
              <a:t> (</a:t>
            </a:r>
            <a:r>
              <a:rPr lang="en-US" sz="1800" b="0" i="0" u="none" strike="noStrike" baseline="0" err="1">
                <a:latin typeface="CMR10"/>
              </a:rPr>
              <a:t>triệu</a:t>
            </a:r>
            <a:r>
              <a:rPr lang="en-US" sz="1800" b="0" i="0" u="none" strike="noStrike" baseline="0">
                <a:latin typeface="CMR10"/>
              </a:rPr>
              <a:t>) </a:t>
            </a:r>
            <a:r>
              <a:rPr lang="en-US" sz="1800" err="1">
                <a:latin typeface="CMR10"/>
              </a:rPr>
              <a:t>ra</a:t>
            </a:r>
            <a:r>
              <a:rPr lang="en-US" sz="1800">
                <a:latin typeface="CMR10"/>
              </a:rPr>
              <a:t> </a:t>
            </a:r>
            <a:r>
              <a:rPr lang="en-US" sz="1800" err="1">
                <a:latin typeface="CMR10"/>
              </a:rPr>
              <a:t>nước</a:t>
            </a:r>
            <a:r>
              <a:rPr lang="en-US" sz="1800">
                <a:latin typeface="CMR10"/>
              </a:rPr>
              <a:t> </a:t>
            </a:r>
            <a:r>
              <a:rPr lang="en-US" sz="1800" err="1">
                <a:latin typeface="CMR10"/>
              </a:rPr>
              <a:t>ngoài</a:t>
            </a:r>
            <a:r>
              <a:rPr lang="en-US" sz="1800">
                <a:latin typeface="CMR10"/>
              </a:rPr>
              <a:t> </a:t>
            </a:r>
            <a:r>
              <a:rPr lang="en-US" sz="1800" err="1">
                <a:latin typeface="CMR10"/>
              </a:rPr>
              <a:t>từ</a:t>
            </a:r>
            <a:r>
              <a:rPr lang="en-US" sz="1800">
                <a:latin typeface="CMR10"/>
              </a:rPr>
              <a:t> </a:t>
            </a:r>
            <a:r>
              <a:rPr lang="en-US" sz="1800" err="1">
                <a:latin typeface="CMR10"/>
              </a:rPr>
              <a:t>Bỉ</a:t>
            </a:r>
            <a:r>
              <a:rPr lang="en-US" sz="1800">
                <a:latin typeface="CMR10"/>
              </a:rPr>
              <a:t> </a:t>
            </a:r>
            <a:r>
              <a:rPr lang="en-US" sz="1800" err="1">
                <a:latin typeface="CMR10"/>
              </a:rPr>
              <a:t>từ</a:t>
            </a:r>
            <a:r>
              <a:rPr lang="en-US" sz="1800" b="0" i="0" u="none" strike="noStrike" baseline="0">
                <a:latin typeface="CMR10"/>
              </a:rPr>
              <a:t> 1950-1973.</a:t>
            </a:r>
            <a:endParaRPr lang="en-US"/>
          </a:p>
        </p:txBody>
      </p:sp>
      <p:sp>
        <p:nvSpPr>
          <p:cNvPr id="4" name="Footer Placeholder 3">
            <a:extLst>
              <a:ext uri="{FF2B5EF4-FFF2-40B4-BE49-F238E27FC236}">
                <a16:creationId xmlns:a16="http://schemas.microsoft.com/office/drawing/2014/main" id="{DDE20D07-FC13-E892-1877-8D9612AD0AAF}"/>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66F4069A-D511-D6BC-ED37-2A6D93609548}"/>
              </a:ext>
            </a:extLst>
          </p:cNvPr>
          <p:cNvSpPr>
            <a:spLocks noGrp="1"/>
          </p:cNvSpPr>
          <p:nvPr>
            <p:ph type="sldNum" sz="quarter" idx="12"/>
          </p:nvPr>
        </p:nvSpPr>
        <p:spPr/>
        <p:txBody>
          <a:bodyPr/>
          <a:lstStyle/>
          <a:p>
            <a:fld id="{558478D3-4DD5-4D7B-8D8D-7EA87687E863}" type="slidenum">
              <a:rPr lang="en-US" smtClean="0"/>
              <a:pPr/>
              <a:t>8</a:t>
            </a:fld>
            <a:endParaRPr lang="en-US"/>
          </a:p>
        </p:txBody>
      </p:sp>
      <p:pic>
        <p:nvPicPr>
          <p:cNvPr id="9" name="Picture 8">
            <a:extLst>
              <a:ext uri="{FF2B5EF4-FFF2-40B4-BE49-F238E27FC236}">
                <a16:creationId xmlns:a16="http://schemas.microsoft.com/office/drawing/2014/main" id="{34CAC28F-511B-4C64-6821-1CAB3F95754C}"/>
              </a:ext>
            </a:extLst>
          </p:cNvPr>
          <p:cNvPicPr>
            <a:picLocks noChangeAspect="1"/>
          </p:cNvPicPr>
          <p:nvPr/>
        </p:nvPicPr>
        <p:blipFill>
          <a:blip r:embed="rId2"/>
          <a:stretch>
            <a:fillRect/>
          </a:stretch>
        </p:blipFill>
        <p:spPr>
          <a:xfrm>
            <a:off x="3284931" y="136525"/>
            <a:ext cx="8542760" cy="5700254"/>
          </a:xfrm>
          <a:prstGeom prst="rect">
            <a:avLst/>
          </a:prstGeom>
        </p:spPr>
      </p:pic>
    </p:spTree>
    <p:extLst>
      <p:ext uri="{BB962C8B-B14F-4D97-AF65-F5344CB8AC3E}">
        <p14:creationId xmlns:p14="http://schemas.microsoft.com/office/powerpoint/2010/main" val="3830156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CBE7-CF92-CA71-C919-1F9AEFA62551}"/>
              </a:ext>
            </a:extLst>
          </p:cNvPr>
          <p:cNvSpPr>
            <a:spLocks noGrp="1"/>
          </p:cNvSpPr>
          <p:nvPr>
            <p:ph type="title"/>
          </p:nvPr>
        </p:nvSpPr>
        <p:spPr/>
        <p:txBody>
          <a:bodyPr/>
          <a:lstStyle/>
          <a:p>
            <a:r>
              <a:rPr lang="en-US" err="1"/>
              <a:t>Đồ</a:t>
            </a:r>
            <a:r>
              <a:rPr lang="en-US"/>
              <a:t> </a:t>
            </a:r>
            <a:r>
              <a:rPr lang="en-US" err="1"/>
              <a:t>thị</a:t>
            </a:r>
            <a:endParaRPr lang="en-US"/>
          </a:p>
        </p:txBody>
      </p:sp>
      <p:sp>
        <p:nvSpPr>
          <p:cNvPr id="3" name="Content Placeholder 2">
            <a:extLst>
              <a:ext uri="{FF2B5EF4-FFF2-40B4-BE49-F238E27FC236}">
                <a16:creationId xmlns:a16="http://schemas.microsoft.com/office/drawing/2014/main" id="{8794C5C4-252A-47A7-9A3F-0A7067D0878B}"/>
              </a:ext>
            </a:extLst>
          </p:cNvPr>
          <p:cNvSpPr>
            <a:spLocks noGrp="1"/>
          </p:cNvSpPr>
          <p:nvPr>
            <p:ph idx="1"/>
          </p:nvPr>
        </p:nvSpPr>
        <p:spPr>
          <a:xfrm>
            <a:off x="838200" y="1459832"/>
            <a:ext cx="5371531" cy="4717131"/>
          </a:xfrm>
        </p:spPr>
        <p:txBody>
          <a:bodyPr/>
          <a:lstStyle/>
          <a:p>
            <a:pPr>
              <a:lnSpc>
                <a:spcPct val="210000"/>
              </a:lnSpc>
            </a:pPr>
            <a:r>
              <a:rPr lang="en-US" err="1"/>
              <a:t>Rõ</a:t>
            </a:r>
            <a:r>
              <a:rPr lang="en-US"/>
              <a:t> </a:t>
            </a:r>
            <a:r>
              <a:rPr lang="en-US" err="1"/>
              <a:t>ràng</a:t>
            </a:r>
            <a:endParaRPr lang="en-US"/>
          </a:p>
          <a:p>
            <a:pPr>
              <a:lnSpc>
                <a:spcPct val="210000"/>
              </a:lnSpc>
            </a:pPr>
            <a:r>
              <a:rPr lang="en-US" err="1"/>
              <a:t>Chính</a:t>
            </a:r>
            <a:r>
              <a:rPr lang="en-US"/>
              <a:t> </a:t>
            </a:r>
            <a:r>
              <a:rPr lang="en-US" err="1"/>
              <a:t>xác</a:t>
            </a:r>
            <a:endParaRPr lang="en-US"/>
          </a:p>
          <a:p>
            <a:pPr>
              <a:lnSpc>
                <a:spcPct val="210000"/>
              </a:lnSpc>
            </a:pPr>
            <a:r>
              <a:rPr lang="en-US" err="1"/>
              <a:t>Hiệu</a:t>
            </a:r>
            <a:r>
              <a:rPr lang="en-US"/>
              <a:t> </a:t>
            </a:r>
            <a:r>
              <a:rPr lang="en-US" err="1"/>
              <a:t>quả</a:t>
            </a:r>
            <a:endParaRPr lang="en-US"/>
          </a:p>
          <a:p>
            <a:pPr>
              <a:lnSpc>
                <a:spcPct val="210000"/>
              </a:lnSpc>
            </a:pPr>
            <a:r>
              <a:rPr lang="en-US" err="1"/>
              <a:t>Tối</a:t>
            </a:r>
            <a:r>
              <a:rPr lang="en-US"/>
              <a:t> </a:t>
            </a:r>
            <a:r>
              <a:rPr lang="en-US" err="1"/>
              <a:t>đa</a:t>
            </a:r>
            <a:r>
              <a:rPr lang="en-US"/>
              <a:t> </a:t>
            </a:r>
            <a:r>
              <a:rPr lang="en-US" err="1"/>
              <a:t>thông</a:t>
            </a:r>
            <a:r>
              <a:rPr lang="en-US"/>
              <a:t> tin, </a:t>
            </a:r>
            <a:r>
              <a:rPr lang="en-US" err="1"/>
              <a:t>tối</a:t>
            </a:r>
            <a:r>
              <a:rPr lang="en-US"/>
              <a:t> </a:t>
            </a:r>
            <a:r>
              <a:rPr lang="en-US" err="1"/>
              <a:t>thiểu</a:t>
            </a:r>
            <a:r>
              <a:rPr lang="en-US"/>
              <a:t> </a:t>
            </a:r>
            <a:r>
              <a:rPr lang="en-US" err="1"/>
              <a:t>mực</a:t>
            </a:r>
            <a:r>
              <a:rPr lang="en-US"/>
              <a:t> in</a:t>
            </a:r>
          </a:p>
        </p:txBody>
      </p:sp>
      <p:sp>
        <p:nvSpPr>
          <p:cNvPr id="4" name="Footer Placeholder 3">
            <a:extLst>
              <a:ext uri="{FF2B5EF4-FFF2-40B4-BE49-F238E27FC236}">
                <a16:creationId xmlns:a16="http://schemas.microsoft.com/office/drawing/2014/main" id="{1B2EC6F5-17B9-4A35-64A4-0FD51FA981F4}"/>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31E38353-27AE-F1F1-0C97-A9B4EC3E3D18}"/>
              </a:ext>
            </a:extLst>
          </p:cNvPr>
          <p:cNvSpPr>
            <a:spLocks noGrp="1"/>
          </p:cNvSpPr>
          <p:nvPr>
            <p:ph type="sldNum" sz="quarter" idx="12"/>
          </p:nvPr>
        </p:nvSpPr>
        <p:spPr/>
        <p:txBody>
          <a:bodyPr/>
          <a:lstStyle/>
          <a:p>
            <a:fld id="{558478D3-4DD5-4D7B-8D8D-7EA87687E863}" type="slidenum">
              <a:rPr lang="en-US" smtClean="0"/>
              <a:pPr/>
              <a:t>9</a:t>
            </a:fld>
            <a:endParaRPr lang="en-US"/>
          </a:p>
        </p:txBody>
      </p:sp>
      <p:sp>
        <p:nvSpPr>
          <p:cNvPr id="7" name="TextBox 6">
            <a:extLst>
              <a:ext uri="{FF2B5EF4-FFF2-40B4-BE49-F238E27FC236}">
                <a16:creationId xmlns:a16="http://schemas.microsoft.com/office/drawing/2014/main" id="{3F480DF0-B840-F6BA-0D7A-2968C38A3FC2}"/>
              </a:ext>
            </a:extLst>
          </p:cNvPr>
          <p:cNvSpPr txBox="1"/>
          <p:nvPr/>
        </p:nvSpPr>
        <p:spPr>
          <a:xfrm>
            <a:off x="6537278" y="2782669"/>
            <a:ext cx="3927141" cy="646331"/>
          </a:xfrm>
          <a:prstGeom prst="rect">
            <a:avLst/>
          </a:prstGeom>
          <a:noFill/>
        </p:spPr>
        <p:txBody>
          <a:bodyPr wrap="square">
            <a:spAutoFit/>
          </a:bodyPr>
          <a:lstStyle/>
          <a:p>
            <a:r>
              <a:rPr lang="en-US">
                <a:hlinkClick r:id="rId2"/>
              </a:rPr>
              <a:t>https://www.ted.com/talks/hans_rosling_the_best_stats_you_ve_ever_seen</a:t>
            </a:r>
            <a:r>
              <a:rPr lang="en-US"/>
              <a:t> </a:t>
            </a:r>
          </a:p>
        </p:txBody>
      </p:sp>
    </p:spTree>
    <p:extLst>
      <p:ext uri="{BB962C8B-B14F-4D97-AF65-F5344CB8AC3E}">
        <p14:creationId xmlns:p14="http://schemas.microsoft.com/office/powerpoint/2010/main" val="4266552164"/>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18</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Phương pháp nghiên cứu trong khoa học liên ngành</vt:lpstr>
      <vt:lpstr>Phân tích định lượng</vt:lpstr>
      <vt:lpstr>Các bước phân tích định lượng</vt:lpstr>
      <vt:lpstr>Tìm hiểu dữ liệu/Biểu diễn dữ liệu</vt:lpstr>
      <vt:lpstr>PowerPoint Presentation</vt:lpstr>
      <vt:lpstr>PowerPoint Presentation</vt:lpstr>
      <vt:lpstr>PowerPoint Presentation</vt:lpstr>
      <vt:lpstr>PowerPoint Presentation</vt:lpstr>
      <vt:lpstr>Đồ thị</vt:lpstr>
      <vt:lpstr>Đồ thị thông thường cho biến liên tục</vt:lpstr>
      <vt:lpstr>Đồ thị thông thường cho biến liên tục</vt:lpstr>
      <vt:lpstr>Đồ thị thông thường cho biến liên tục</vt:lpstr>
      <vt:lpstr>Đồ thị thông thường cho biến liên tục</vt:lpstr>
      <vt:lpstr>Đồ thị thông thường cho biến liên tục</vt:lpstr>
      <vt:lpstr>Đồ thị thông thường cho biến gián đoạn</vt:lpstr>
      <vt:lpstr>Biểu diễn quan hệ giữa các biến liên tục</vt:lpstr>
      <vt:lpstr>Biểu diễn quan hệ giữa biến liên tục và gián đoạn</vt:lpstr>
      <vt:lpstr>Thống kê mô tả - biến gián đoạn</vt:lpstr>
      <vt:lpstr>Thống kê mô tả - Biến liên tục</vt:lpstr>
      <vt:lpstr>Thống kê mô tả - Biến liên tục</vt:lpstr>
      <vt:lpstr>Thống kê mô tả - tương quan</vt:lpstr>
      <vt:lpstr>Thống kê mô tả - Tương quan</vt:lpstr>
      <vt:lpstr>Tương quan và quan hệ nhân quả</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Research Methods in  Climate Change and Sustainability Science</dc:title>
  <dc:creator>Nguyen Bich Ngoc</dc:creator>
  <cp:revision>1</cp:revision>
  <dcterms:created xsi:type="dcterms:W3CDTF">2023-04-21T10:17:18Z</dcterms:created>
  <dcterms:modified xsi:type="dcterms:W3CDTF">2023-08-13T09:07:38Z</dcterms:modified>
</cp:coreProperties>
</file>