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343" r:id="rId3"/>
    <p:sldId id="344" r:id="rId4"/>
    <p:sldId id="350" r:id="rId5"/>
    <p:sldId id="351" r:id="rId6"/>
    <p:sldId id="348" r:id="rId7"/>
    <p:sldId id="352" r:id="rId8"/>
    <p:sldId id="34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2DB"/>
    <a:srgbClr val="98CFD9"/>
    <a:srgbClr val="D6E09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Bich Ngoc" userId="66b5d03f9f54eb73" providerId="LiveId" clId="{3F29F34E-FA2E-49C9-BA22-76CF63DD67CE}"/>
    <pc:docChg chg="delSld">
      <pc:chgData name="Nguyen Bich Ngoc" userId="66b5d03f9f54eb73" providerId="LiveId" clId="{3F29F34E-FA2E-49C9-BA22-76CF63DD67CE}" dt="2023-08-13T07:41:09.210" v="1" actId="47"/>
      <pc:docMkLst>
        <pc:docMk/>
      </pc:docMkLst>
      <pc:sldChg chg="del">
        <pc:chgData name="Nguyen Bich Ngoc" userId="66b5d03f9f54eb73" providerId="LiveId" clId="{3F29F34E-FA2E-49C9-BA22-76CF63DD67CE}" dt="2023-08-13T02:51:09.411" v="0" actId="47"/>
        <pc:sldMkLst>
          <pc:docMk/>
          <pc:sldMk cId="3962780744" sldId="257"/>
        </pc:sldMkLst>
      </pc:sldChg>
      <pc:sldChg chg="del">
        <pc:chgData name="Nguyen Bich Ngoc" userId="66b5d03f9f54eb73" providerId="LiveId" clId="{3F29F34E-FA2E-49C9-BA22-76CF63DD67CE}" dt="2023-08-13T02:51:09.411" v="0" actId="47"/>
        <pc:sldMkLst>
          <pc:docMk/>
          <pc:sldMk cId="1812090241" sldId="258"/>
        </pc:sldMkLst>
      </pc:sldChg>
      <pc:sldChg chg="del">
        <pc:chgData name="Nguyen Bich Ngoc" userId="66b5d03f9f54eb73" providerId="LiveId" clId="{3F29F34E-FA2E-49C9-BA22-76CF63DD67CE}" dt="2023-08-13T02:51:09.411" v="0" actId="47"/>
        <pc:sldMkLst>
          <pc:docMk/>
          <pc:sldMk cId="3309653151" sldId="259"/>
        </pc:sldMkLst>
      </pc:sldChg>
      <pc:sldChg chg="del">
        <pc:chgData name="Nguyen Bich Ngoc" userId="66b5d03f9f54eb73" providerId="LiveId" clId="{3F29F34E-FA2E-49C9-BA22-76CF63DD67CE}" dt="2023-08-13T02:51:09.411" v="0" actId="47"/>
        <pc:sldMkLst>
          <pc:docMk/>
          <pc:sldMk cId="3219741686" sldId="266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1560413504" sldId="270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2485612632" sldId="271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1642825771" sldId="274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1901646594" sldId="275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477803347" sldId="276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1280573926" sldId="279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459604103" sldId="280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2681687313" sldId="281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2752806836" sldId="282"/>
        </pc:sldMkLst>
      </pc:sldChg>
      <pc:sldChg chg="del">
        <pc:chgData name="Nguyen Bich Ngoc" userId="66b5d03f9f54eb73" providerId="LiveId" clId="{3F29F34E-FA2E-49C9-BA22-76CF63DD67CE}" dt="2023-08-13T02:51:09.411" v="0" actId="47"/>
        <pc:sldMkLst>
          <pc:docMk/>
          <pc:sldMk cId="2956619846" sldId="283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4015855836" sldId="284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112045656" sldId="285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2163594219" sldId="286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15976597" sldId="288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2046700023" sldId="289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506146526" sldId="290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1528660321" sldId="292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2468854253" sldId="293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2270167952" sldId="294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2655408705" sldId="295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3830156653" sldId="296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4266552164" sldId="297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3669620625" sldId="298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1158409822" sldId="299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2172452502" sldId="301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306332913" sldId="304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3007911028" sldId="305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3534939948" sldId="306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1810595345" sldId="308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2126655750" sldId="309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2568888586" sldId="310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172552892" sldId="312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3323755417" sldId="314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2111273327" sldId="315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1246351052" sldId="316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759493372" sldId="317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2164897895" sldId="318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4151133503" sldId="319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37694134" sldId="320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3953610978" sldId="321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745969249" sldId="322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2148254006" sldId="323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4144389325" sldId="324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1576411854" sldId="325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1925334728" sldId="327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2612906613" sldId="328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3976741112" sldId="329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1978524558" sldId="332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3512936425" sldId="333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4061589167" sldId="334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769477982" sldId="335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2950139512" sldId="336"/>
        </pc:sldMkLst>
      </pc:sldChg>
      <pc:sldChg chg="del">
        <pc:chgData name="Nguyen Bich Ngoc" userId="66b5d03f9f54eb73" providerId="LiveId" clId="{3F29F34E-FA2E-49C9-BA22-76CF63DD67CE}" dt="2023-08-13T02:51:09.411" v="0" actId="47"/>
        <pc:sldMkLst>
          <pc:docMk/>
          <pc:sldMk cId="3957052737" sldId="337"/>
        </pc:sldMkLst>
      </pc:sldChg>
      <pc:sldChg chg="del">
        <pc:chgData name="Nguyen Bich Ngoc" userId="66b5d03f9f54eb73" providerId="LiveId" clId="{3F29F34E-FA2E-49C9-BA22-76CF63DD67CE}" dt="2023-08-13T02:51:09.411" v="0" actId="47"/>
        <pc:sldMkLst>
          <pc:docMk/>
          <pc:sldMk cId="871679267" sldId="338"/>
        </pc:sldMkLst>
      </pc:sldChg>
      <pc:sldChg chg="del">
        <pc:chgData name="Nguyen Bich Ngoc" userId="66b5d03f9f54eb73" providerId="LiveId" clId="{3F29F34E-FA2E-49C9-BA22-76CF63DD67CE}" dt="2023-08-13T02:51:09.411" v="0" actId="47"/>
        <pc:sldMkLst>
          <pc:docMk/>
          <pc:sldMk cId="1841939343" sldId="339"/>
        </pc:sldMkLst>
      </pc:sldChg>
      <pc:sldChg chg="del">
        <pc:chgData name="Nguyen Bich Ngoc" userId="66b5d03f9f54eb73" providerId="LiveId" clId="{3F29F34E-FA2E-49C9-BA22-76CF63DD67CE}" dt="2023-08-13T02:51:09.411" v="0" actId="47"/>
        <pc:sldMkLst>
          <pc:docMk/>
          <pc:sldMk cId="524371831" sldId="340"/>
        </pc:sldMkLst>
      </pc:sldChg>
      <pc:sldChg chg="del">
        <pc:chgData name="Nguyen Bich Ngoc" userId="66b5d03f9f54eb73" providerId="LiveId" clId="{3F29F34E-FA2E-49C9-BA22-76CF63DD67CE}" dt="2023-08-13T02:51:09.411" v="0" actId="47"/>
        <pc:sldMkLst>
          <pc:docMk/>
          <pc:sldMk cId="2497363811" sldId="342"/>
        </pc:sldMkLst>
      </pc:sldChg>
      <pc:sldChg chg="del">
        <pc:chgData name="Nguyen Bich Ngoc" userId="66b5d03f9f54eb73" providerId="LiveId" clId="{3F29F34E-FA2E-49C9-BA22-76CF63DD67CE}" dt="2023-08-13T02:51:09.411" v="0" actId="47"/>
        <pc:sldMkLst>
          <pc:docMk/>
          <pc:sldMk cId="1195597032" sldId="347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4155606228" sldId="353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539562296" sldId="354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2399609680" sldId="357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1349840081" sldId="358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1195130287" sldId="360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243704747" sldId="361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672091385" sldId="362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1882472627" sldId="363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3266732750" sldId="364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1282663414" sldId="365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1477200586" sldId="366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1785570272" sldId="367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2014836540" sldId="368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2991263127" sldId="369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3022929617" sldId="370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3805375295" sldId="371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2826402824" sldId="372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434467246" sldId="373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494474611" sldId="374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946056731" sldId="376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3847354821" sldId="377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2753254694" sldId="379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825466048" sldId="380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3617370929" sldId="381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524217036" sldId="383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1460199637" sldId="384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460271629" sldId="385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2317109832" sldId="386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2181049690" sldId="387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1251260481" sldId="389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718977137" sldId="390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1709022037" sldId="391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1531440266" sldId="392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117369417" sldId="393"/>
        </pc:sldMkLst>
      </pc:sldChg>
      <pc:sldChg chg="del">
        <pc:chgData name="Nguyen Bich Ngoc" userId="66b5d03f9f54eb73" providerId="LiveId" clId="{3F29F34E-FA2E-49C9-BA22-76CF63DD67CE}" dt="2023-08-13T07:41:09.210" v="1" actId="47"/>
        <pc:sldMkLst>
          <pc:docMk/>
          <pc:sldMk cId="2688920666" sldId="3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7AAFD-0B68-43C1-A4BF-A84978A482CB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8615E-3FFA-4DD5-9BEB-02FD9A05D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7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thân</a:t>
            </a:r>
            <a:endParaRPr lang="en-US"/>
          </a:p>
          <a:p>
            <a:r>
              <a:rPr lang="en-US" err="1"/>
              <a:t>Yêu</a:t>
            </a:r>
            <a:r>
              <a:rPr lang="en-US"/>
              <a:t> </a:t>
            </a:r>
            <a:r>
              <a:rPr lang="en-US" err="1"/>
              <a:t>cầu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Background </a:t>
            </a:r>
            <a:r>
              <a:rPr lang="en-US" err="1"/>
              <a:t>ngành</a:t>
            </a:r>
            <a:r>
              <a:rPr lang="en-US"/>
              <a:t> </a:t>
            </a:r>
            <a:r>
              <a:rPr lang="en-US" err="1"/>
              <a:t>gì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hướng</a:t>
            </a:r>
            <a:r>
              <a:rPr lang="en-US"/>
              <a:t>/</a:t>
            </a:r>
            <a:r>
              <a:rPr lang="en-US" err="1"/>
              <a:t>kinh</a:t>
            </a:r>
            <a:r>
              <a:rPr lang="en-US"/>
              <a:t> </a:t>
            </a:r>
            <a:r>
              <a:rPr lang="en-US" err="1"/>
              <a:t>nghiệm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nghiệm</a:t>
            </a:r>
            <a:r>
              <a:rPr lang="en-US"/>
              <a:t>/observational </a:t>
            </a:r>
          </a:p>
          <a:p>
            <a:pPr marL="171450" indent="-171450">
              <a:buFontTx/>
              <a:buChar char="-"/>
            </a:pPr>
            <a:r>
              <a:rPr lang="en-US" err="1"/>
              <a:t>Kinh</a:t>
            </a:r>
            <a:r>
              <a:rPr lang="en-US"/>
              <a:t> </a:t>
            </a:r>
            <a:r>
              <a:rPr lang="en-US" err="1"/>
              <a:t>nghiệm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lượng</a:t>
            </a:r>
            <a:r>
              <a:rPr lang="en-US"/>
              <a:t>,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8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70CF-5103-9C4C-99F1-85822841D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82349-818C-DF73-6E42-87A2392A6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19B80-8383-7552-7633-65B07341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D3124-6A3E-AB63-DE1D-D691A37E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A9CFA-A748-D099-D977-610AE35D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0E9DD6-EC72-EECB-8A7A-CA152B59C144}"/>
              </a:ext>
            </a:extLst>
          </p:cNvPr>
          <p:cNvCxnSpPr/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7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DF32-755A-41DF-24B4-EAF62B54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63D22-D8AB-D02B-E05C-2000C0CD1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F80D-C41D-26F7-F147-8FDA8E03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DDF9B-6168-61AC-123A-832036F3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115C2-848F-981C-72EB-0356846B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7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F4AE1-DB84-3074-5E67-E76E9D89E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4ED41-147F-E6D7-D2BE-5EA98C5F0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6A418-A110-534C-04FF-DFC0F995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255A-E442-F345-8855-6DF6A4FE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1744-34E0-752C-D74E-70D78681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7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4C86-DC5E-09E6-0EBB-E96A8B62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1B45-7134-DAB1-3ADC-8A87F35A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50A39-48D8-32C7-84D5-B6FAD62E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1"/>
            <a:ext cx="2295525" cy="365124"/>
          </a:xfrm>
        </p:spPr>
        <p:txBody>
          <a:bodyPr/>
          <a:lstStyle>
            <a:lvl1pPr algn="l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Research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807E4-CB80-E25F-DAFF-AB3771AF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8478D3-4DD5-4D7B-8D8D-7EA87687E8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8E941D-F07A-CBDB-8400-028002391281}"/>
              </a:ext>
            </a:extLst>
          </p:cNvPr>
          <p:cNvCxnSpPr/>
          <p:nvPr userDrawn="1"/>
        </p:nvCxnSpPr>
        <p:spPr>
          <a:xfrm>
            <a:off x="838200" y="6225089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67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0770-412C-CF82-4B4B-2C22D5AE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43351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8D454-F04B-5915-4D7F-2D86A62E7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295651"/>
            <a:ext cx="10515600" cy="27940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1952F-1BDB-968A-2540-1C8B2EED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850" y="6356350"/>
            <a:ext cx="22733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/>
              <a:t>Research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5F87A-9CA1-A00D-4675-55E0E824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8478D3-4DD5-4D7B-8D8D-7EA87687E8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43728-BC91-066C-A73E-13562BEDEB92}"/>
              </a:ext>
            </a:extLst>
          </p:cNvPr>
          <p:cNvCxnSpPr>
            <a:cxnSpLocks/>
          </p:cNvCxnSpPr>
          <p:nvPr userDrawn="1"/>
        </p:nvCxnSpPr>
        <p:spPr>
          <a:xfrm>
            <a:off x="819150" y="3171826"/>
            <a:ext cx="105283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75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B45B-3C6D-45E3-8AC6-2FD33AD0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CF9E-1EB9-DA1D-F565-3D280D1A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5D6C3-8802-D5D6-19F7-8DD94BA99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DE297-9968-B866-7BF7-ADF68BC1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4E04B-1BD1-5966-F388-8F3A9E5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C32EC-0B7C-B380-D506-10326BC1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6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CB7C-0292-3EF0-49F7-FFBFF17E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E1D93-F9D5-CA32-46DF-0A959D2B7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0A273-4C09-9BD8-070E-BC0C89D9A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BDBB8-AFB8-3460-C906-BB5F625CB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0D82B-09E2-96D9-695E-034FBDE6A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F7A917-13D3-06FD-2A62-ABA27E93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9DA7A-BDC0-6A4A-DDC1-83934588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A49BA-9C76-C1F3-D8D3-DF587FAE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612D-540F-D8F3-68D7-9192D61F2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32EF6-6847-4A10-640A-816FFE6A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63353-8690-4637-A7FC-05E0E780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39685-AA65-5363-6E78-728E7627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5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3AD52-12C7-EE16-0D29-4989EC4A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6B5DC-033D-D518-DEE7-CFF276D7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AD2EC-4E5E-F5E2-5954-D6E1935D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6317-03F6-6BF1-0887-9C5A2422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8B732-9810-1820-F463-FD23D37F6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84786-511B-8CF5-C090-0017479D7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97937-B71B-B423-FA61-DFD054F1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9231A-D92E-E823-87FF-6A1861EC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46A03-39CB-62E4-F223-A7688316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BCEB-82E0-FD85-07CA-4350FE8AD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0A5C1-0034-F1C2-22D5-A38E0F52C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81581-515A-63E2-F5EE-1F50492CC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E2662-5CCD-7678-215A-831EDF91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19E55-1B3A-E668-A6A1-230CCCF2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7731E-34A8-0A58-6325-277D5664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5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5C849-EA2A-CE3D-0E48-AE4BA81A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0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44589-C28C-D8D6-7671-B9F72E29B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9832"/>
            <a:ext cx="10515600" cy="4717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64657-59D4-A9F6-EAA2-E8555B9D6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E07AC-D8A5-5389-7C17-3A18D6D6A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Research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01580-8432-7899-1803-CF28AAA99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5B25-3FCC-2F40-589C-1A33E2CA6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0231"/>
            <a:ext cx="9144000" cy="2322847"/>
          </a:xfrm>
        </p:spPr>
        <p:txBody>
          <a:bodyPr>
            <a:normAutofit/>
          </a:bodyPr>
          <a:lstStyle/>
          <a:p>
            <a:r>
              <a:rPr lang="en-US" sz="4000" dirty="0" err="1"/>
              <a:t>Phương</a:t>
            </a:r>
            <a:r>
              <a:rPr lang="en-US" sz="4000" dirty="0"/>
              <a:t> </a:t>
            </a:r>
            <a:r>
              <a:rPr lang="en-US" sz="4000" dirty="0" err="1"/>
              <a:t>pháp</a:t>
            </a:r>
            <a:r>
              <a:rPr lang="en-US" sz="4000" dirty="0"/>
              <a:t> </a:t>
            </a:r>
            <a:r>
              <a:rPr lang="en-US" sz="4000" dirty="0" err="1"/>
              <a:t>nghiên</a:t>
            </a:r>
            <a:r>
              <a:rPr lang="en-US" sz="4000" dirty="0"/>
              <a:t> </a:t>
            </a:r>
            <a:r>
              <a:rPr lang="en-US" sz="4000" dirty="0" err="1"/>
              <a:t>cứu</a:t>
            </a:r>
            <a:br>
              <a:rPr lang="en-US" sz="4000" dirty="0"/>
            </a:br>
            <a:r>
              <a:rPr lang="en-US" sz="4000" dirty="0" err="1"/>
              <a:t>trong</a:t>
            </a:r>
            <a:r>
              <a:rPr lang="en-US" sz="4000" dirty="0"/>
              <a:t> khoa </a:t>
            </a:r>
            <a:r>
              <a:rPr lang="en-US" sz="4000" dirty="0" err="1"/>
              <a:t>học</a:t>
            </a:r>
            <a:r>
              <a:rPr lang="en-US" sz="4000" dirty="0"/>
              <a:t> </a:t>
            </a:r>
            <a:r>
              <a:rPr lang="en-US" sz="4000" dirty="0" err="1"/>
              <a:t>liên</a:t>
            </a:r>
            <a:r>
              <a:rPr lang="en-US" sz="4000" dirty="0"/>
              <a:t> </a:t>
            </a:r>
            <a:r>
              <a:rPr lang="en-US" sz="4000" dirty="0" err="1"/>
              <a:t>ngành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D5EF-9CE0-A9A8-A308-1A1A1189A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4353"/>
            <a:ext cx="9144000" cy="1655762"/>
          </a:xfrm>
        </p:spPr>
        <p:txBody>
          <a:bodyPr/>
          <a:lstStyle/>
          <a:p>
            <a:r>
              <a:rPr lang="en-US" b="1"/>
              <a:t>Nguyễn Bích Ngọc</a:t>
            </a:r>
          </a:p>
          <a:p>
            <a:r>
              <a:rPr lang="en-US"/>
              <a:t>Khoa </a:t>
            </a:r>
            <a:r>
              <a:rPr lang="en-US" err="1"/>
              <a:t>các</a:t>
            </a:r>
            <a:r>
              <a:rPr lang="en-US"/>
              <a:t> khoa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ngành</a:t>
            </a:r>
            <a:r>
              <a:rPr lang="en-US"/>
              <a:t>, ĐHQGHN</a:t>
            </a:r>
          </a:p>
        </p:txBody>
      </p:sp>
    </p:spTree>
    <p:extLst>
      <p:ext uri="{BB962C8B-B14F-4D97-AF65-F5344CB8AC3E}">
        <p14:creationId xmlns:p14="http://schemas.microsoft.com/office/powerpoint/2010/main" val="170401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75B957-026E-1245-F545-C5220A35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Vấn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/</a:t>
            </a:r>
            <a:r>
              <a:rPr lang="en-US" err="1"/>
              <a:t>Chủ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757F80-9189-CAC2-7D44-82254AEEB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00B28-152B-D013-4913-45460780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03042-6E74-9CF0-48B8-101B2691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5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B93D-C250-F0A6-F8E6-18488AA8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: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775CC-EA3B-DB21-AD4A-C527A61F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err="1"/>
              <a:t>Chủ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mà</a:t>
            </a:r>
            <a:r>
              <a:rPr lang="en-US"/>
              <a:t> </a:t>
            </a:r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tâm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tiến</a:t>
            </a:r>
            <a:r>
              <a:rPr lang="en-US"/>
              <a:t> </a:t>
            </a:r>
            <a:r>
              <a:rPr lang="en-US" err="1"/>
              <a:t>sỹ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mình</a:t>
            </a:r>
            <a:r>
              <a:rPr lang="en-US"/>
              <a:t>?</a:t>
            </a:r>
          </a:p>
          <a:p>
            <a:pPr>
              <a:lnSpc>
                <a:spcPct val="200000"/>
              </a:lnSpc>
            </a:pPr>
            <a:r>
              <a:rPr lang="en-US" err="1"/>
              <a:t>Chủ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cá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hoặc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 </a:t>
            </a:r>
            <a:r>
              <a:rPr lang="en-US" err="1"/>
              <a:t>thế</a:t>
            </a:r>
            <a:r>
              <a:rPr lang="en-US"/>
              <a:t> </a:t>
            </a:r>
            <a:r>
              <a:rPr lang="en-US" err="1"/>
              <a:t>nào</a:t>
            </a:r>
            <a:r>
              <a:rPr lang="en-US"/>
              <a:t>?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78CDB-4697-2B9D-51DA-B906B7F2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C26D9-D43F-9AC5-AEF1-10F142ED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0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88E6-23AB-2B43-96C3-75118E1E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Chủ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đâu</a:t>
            </a:r>
            <a:r>
              <a:rPr lang="en-US"/>
              <a:t>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4232-D656-6B0D-6C51-DAB46EBA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F8AD6-9B7F-E455-C0EA-BFBB4FF2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B1A6C-F7D0-4E6A-A2CB-AB1692F3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88E6-23AB-2B43-96C3-75118E1E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Chủ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đâu</a:t>
            </a:r>
            <a:r>
              <a:rPr lang="en-US"/>
              <a:t>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4232-D656-6B0D-6C51-DAB46EBA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tiễn</a:t>
            </a:r>
            <a:r>
              <a:rPr lang="en-US"/>
              <a:t> </a:t>
            </a:r>
            <a:r>
              <a:rPr lang="en-US" err="1"/>
              <a:t>cuộc</a:t>
            </a:r>
            <a:r>
              <a:rPr lang="en-US"/>
              <a:t> </a:t>
            </a:r>
            <a:r>
              <a:rPr lang="en-US" err="1"/>
              <a:t>sống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en-US" err="1"/>
              <a:t>Trải</a:t>
            </a:r>
            <a:r>
              <a:rPr lang="en-US"/>
              <a:t> </a:t>
            </a:r>
            <a:r>
              <a:rPr lang="en-US" err="1"/>
              <a:t>nghiệm</a:t>
            </a:r>
            <a:r>
              <a:rPr lang="en-US"/>
              <a:t> </a:t>
            </a:r>
            <a:r>
              <a:rPr lang="en-US" err="1"/>
              <a:t>mối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tâm</a:t>
            </a:r>
            <a:r>
              <a:rPr lang="en-US"/>
              <a:t> </a:t>
            </a:r>
            <a:r>
              <a:rPr lang="en-US" err="1"/>
              <a:t>cá</a:t>
            </a:r>
            <a:r>
              <a:rPr lang="en-US"/>
              <a:t> </a:t>
            </a:r>
            <a:r>
              <a:rPr lang="en-US" err="1"/>
              <a:t>nhân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vấn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/</a:t>
            </a:r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tiễn</a:t>
            </a:r>
            <a:r>
              <a:rPr lang="en-US"/>
              <a:t> </a:t>
            </a:r>
            <a:r>
              <a:rPr lang="en-US" err="1"/>
              <a:t>đang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tâm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tiễn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mới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trước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en-US"/>
              <a:t>“</a:t>
            </a:r>
            <a:r>
              <a:rPr lang="en-US" err="1"/>
              <a:t>Lỗ</a:t>
            </a:r>
            <a:r>
              <a:rPr lang="en-US"/>
              <a:t> </a:t>
            </a:r>
            <a:r>
              <a:rPr lang="en-US" err="1"/>
              <a:t>hổng</a:t>
            </a:r>
            <a:r>
              <a:rPr lang="en-US"/>
              <a:t>”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trước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 err="1"/>
              <a:t>Đọc</a:t>
            </a:r>
            <a:r>
              <a:rPr lang="en-US"/>
              <a:t> </a:t>
            </a:r>
            <a:r>
              <a:rPr lang="en-US" err="1"/>
              <a:t>thêm</a:t>
            </a:r>
            <a:r>
              <a:rPr lang="en-US"/>
              <a:t> </a:t>
            </a:r>
            <a:r>
              <a:rPr lang="en-US" err="1"/>
              <a:t>chương</a:t>
            </a:r>
            <a:r>
              <a:rPr lang="en-US"/>
              <a:t> Ý </a:t>
            </a:r>
            <a:r>
              <a:rPr lang="en-US" err="1"/>
              <a:t>tưởng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đâu</a:t>
            </a:r>
            <a:r>
              <a:rPr lang="en-US"/>
              <a:t>? – </a:t>
            </a:r>
            <a:r>
              <a:rPr lang="en-US" err="1"/>
              <a:t>Cẩm</a:t>
            </a:r>
            <a:r>
              <a:rPr lang="en-US"/>
              <a:t> </a:t>
            </a:r>
            <a:r>
              <a:rPr lang="en-US" err="1"/>
              <a:t>nang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khoa </a:t>
            </a:r>
            <a:r>
              <a:rPr lang="en-US" err="1"/>
              <a:t>học</a:t>
            </a:r>
            <a:r>
              <a:rPr lang="en-US"/>
              <a:t>: </a:t>
            </a:r>
            <a:r>
              <a:rPr lang="en-US" err="1"/>
              <a:t>Từ</a:t>
            </a:r>
            <a:r>
              <a:rPr lang="en-US"/>
              <a:t> ý </a:t>
            </a:r>
            <a:r>
              <a:rPr lang="en-US" err="1"/>
              <a:t>tưởng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bố</a:t>
            </a:r>
            <a:r>
              <a:rPr lang="en-US"/>
              <a:t> - Nguyễn Văn Tuấn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pPr>
              <a:lnSpc>
                <a:spcPct val="250000"/>
              </a:lnSpc>
            </a:pP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F8AD6-9B7F-E455-C0EA-BFBB4FF2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B1A6C-F7D0-4E6A-A2CB-AB1692F3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2C40-529B-8135-2EEA-94A4946B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172200" cy="950328"/>
          </a:xfrm>
        </p:spPr>
        <p:txBody>
          <a:bodyPr>
            <a:normAutofit fontScale="90000"/>
          </a:bodyPr>
          <a:lstStyle/>
          <a:p>
            <a:r>
              <a:rPr lang="en-US" err="1"/>
              <a:t>Thế</a:t>
            </a:r>
            <a:r>
              <a:rPr lang="en-US"/>
              <a:t> </a:t>
            </a:r>
            <a:r>
              <a:rPr lang="en-US" err="1"/>
              <a:t>nào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chủ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tốt</a:t>
            </a:r>
            <a:r>
              <a:rPr lang="en-US"/>
              <a:t>?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23D56-8C42-D762-FF63-CA7B4629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DED08-BA82-2AC8-512F-5F2D013A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0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2C40-529B-8135-2EEA-94A4946B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172200" cy="950328"/>
          </a:xfrm>
        </p:spPr>
        <p:txBody>
          <a:bodyPr>
            <a:normAutofit fontScale="90000"/>
          </a:bodyPr>
          <a:lstStyle/>
          <a:p>
            <a:r>
              <a:rPr lang="en-US" err="1"/>
              <a:t>Thế</a:t>
            </a:r>
            <a:r>
              <a:rPr lang="en-US"/>
              <a:t> </a:t>
            </a:r>
            <a:r>
              <a:rPr lang="en-US" err="1"/>
              <a:t>nào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chủ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tốt</a:t>
            </a:r>
            <a:r>
              <a:rPr lang="en-US"/>
              <a:t>?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23D56-8C42-D762-FF63-CA7B4629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DED08-BA82-2AC8-512F-5F2D013A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E64421-2EE3-37D1-6ED1-5D53F23CE5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392"/>
          <a:stretch/>
        </p:blipFill>
        <p:spPr>
          <a:xfrm>
            <a:off x="433990" y="2061202"/>
            <a:ext cx="5662010" cy="2184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4824EB-C96E-7EBB-274E-2CC5FA4079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80" b="14035"/>
          <a:stretch/>
        </p:blipFill>
        <p:spPr>
          <a:xfrm>
            <a:off x="7251031" y="136526"/>
            <a:ext cx="4286238" cy="603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7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B93D-C250-F0A6-F8E6-18488AA8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: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775CC-EA3B-DB21-AD4A-C527A61F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khả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chủ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vừa</a:t>
            </a:r>
            <a:r>
              <a:rPr lang="en-US"/>
              <a:t> </a:t>
            </a:r>
            <a:r>
              <a:rPr lang="en-US" err="1"/>
              <a:t>đưa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?</a:t>
            </a:r>
          </a:p>
          <a:p>
            <a:r>
              <a:rPr lang="en-US" err="1"/>
              <a:t>Nó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thú</a:t>
            </a:r>
            <a:r>
              <a:rPr lang="en-US"/>
              <a:t> </a:t>
            </a:r>
            <a:r>
              <a:rPr lang="en-US" err="1"/>
              <a:t>vị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đông</a:t>
            </a:r>
            <a:r>
              <a:rPr lang="en-US"/>
              <a:t> </a:t>
            </a:r>
            <a:r>
              <a:rPr lang="en-US" err="1"/>
              <a:t>mọi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?</a:t>
            </a:r>
          </a:p>
          <a:p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mới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?</a:t>
            </a:r>
          </a:p>
          <a:p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đạo</a:t>
            </a:r>
            <a:r>
              <a:rPr lang="en-US"/>
              <a:t> </a:t>
            </a:r>
            <a:r>
              <a:rPr lang="en-US" err="1"/>
              <a:t>đức</a:t>
            </a:r>
            <a:r>
              <a:rPr lang="en-US"/>
              <a:t>?</a:t>
            </a:r>
          </a:p>
          <a:p>
            <a:r>
              <a:rPr lang="en-US" err="1"/>
              <a:t>Tầm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trọng</a:t>
            </a:r>
            <a:r>
              <a:rPr lang="en-US"/>
              <a:t>?</a:t>
            </a:r>
          </a:p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78CDB-4697-2B9D-51DA-B906B7F2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C26D9-D43F-9AC5-AEF1-10F142ED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1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309</Words>
  <Application>Microsoft Office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Phương pháp nghiên cứu trong khoa học liên ngành</vt:lpstr>
      <vt:lpstr>Vấn đề/Chủ đề nghiên cứu</vt:lpstr>
      <vt:lpstr>Bài tập:</vt:lpstr>
      <vt:lpstr>Chủ đề nghiên cứu đến từ đâu?</vt:lpstr>
      <vt:lpstr>Chủ đề nghiên cứu đến từ đâu?</vt:lpstr>
      <vt:lpstr>Thế nào là chủ đề nghiên cứu tốt?</vt:lpstr>
      <vt:lpstr>Thế nào là chủ đề nghiên cứu tốt?</vt:lpstr>
      <vt:lpstr>Bài tập: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Research Methods in  Climate Change and Sustainability Science</dc:title>
  <dc:creator>Nguyen Bich Ngoc</dc:creator>
  <cp:lastModifiedBy>Nguyen Bich Ngoc</cp:lastModifiedBy>
  <cp:revision>1</cp:revision>
  <dcterms:created xsi:type="dcterms:W3CDTF">2023-04-21T10:17:18Z</dcterms:created>
  <dcterms:modified xsi:type="dcterms:W3CDTF">2023-08-13T07:41:15Z</dcterms:modified>
</cp:coreProperties>
</file>