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84" r:id="rId3"/>
    <p:sldId id="270" r:id="rId4"/>
    <p:sldId id="271" r:id="rId5"/>
    <p:sldId id="377" r:id="rId6"/>
    <p:sldId id="381" r:id="rId7"/>
    <p:sldId id="384" r:id="rId8"/>
    <p:sldId id="385" r:id="rId9"/>
    <p:sldId id="274" r:id="rId10"/>
    <p:sldId id="275" r:id="rId11"/>
    <p:sldId id="276" r:id="rId12"/>
    <p:sldId id="383" r:id="rId13"/>
    <p:sldId id="38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D2DB"/>
    <a:srgbClr val="98CFD9"/>
    <a:srgbClr val="D6E09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B52941-5B32-4961-84A5-E8082EBEE5F4}" v="1" dt="2023-08-13T07:05:20.0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9739" autoAdjust="0"/>
  </p:normalViewPr>
  <p:slideViewPr>
    <p:cSldViewPr snapToGrid="0">
      <p:cViewPr varScale="1">
        <p:scale>
          <a:sx n="27" d="100"/>
          <a:sy n="27" d="100"/>
        </p:scale>
        <p:origin x="171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Bich Ngoc" userId="66b5d03f9f54eb73" providerId="LiveId" clId="{BBB52941-5B32-4961-84A5-E8082EBEE5F4}"/>
    <pc:docChg chg="delSld">
      <pc:chgData name="Nguyen Bich Ngoc" userId="66b5d03f9f54eb73" providerId="LiveId" clId="{BBB52941-5B32-4961-84A5-E8082EBEE5F4}" dt="2023-08-13T08:29:28.271" v="1" actId="47"/>
      <pc:docMkLst>
        <pc:docMk/>
      </pc:docMkLst>
      <pc:sldChg chg="del">
        <pc:chgData name="Nguyen Bich Ngoc" userId="66b5d03f9f54eb73" providerId="LiveId" clId="{BBB52941-5B32-4961-84A5-E8082EBEE5F4}" dt="2023-08-13T02:56:05.868" v="0" actId="47"/>
        <pc:sldMkLst>
          <pc:docMk/>
          <pc:sldMk cId="1280573926" sldId="279"/>
        </pc:sldMkLst>
      </pc:sldChg>
      <pc:sldChg chg="del">
        <pc:chgData name="Nguyen Bich Ngoc" userId="66b5d03f9f54eb73" providerId="LiveId" clId="{BBB52941-5B32-4961-84A5-E8082EBEE5F4}" dt="2023-08-13T08:29:28.271" v="1" actId="47"/>
        <pc:sldMkLst>
          <pc:docMk/>
          <pc:sldMk cId="459604103" sldId="280"/>
        </pc:sldMkLst>
      </pc:sldChg>
      <pc:sldChg chg="del">
        <pc:chgData name="Nguyen Bich Ngoc" userId="66b5d03f9f54eb73" providerId="LiveId" clId="{BBB52941-5B32-4961-84A5-E8082EBEE5F4}" dt="2023-08-13T08:29:28.271" v="1" actId="47"/>
        <pc:sldMkLst>
          <pc:docMk/>
          <pc:sldMk cId="2681687313" sldId="281"/>
        </pc:sldMkLst>
      </pc:sldChg>
      <pc:sldChg chg="del">
        <pc:chgData name="Nguyen Bich Ngoc" userId="66b5d03f9f54eb73" providerId="LiveId" clId="{BBB52941-5B32-4961-84A5-E8082EBEE5F4}" dt="2023-08-13T02:56:05.868" v="0" actId="47"/>
        <pc:sldMkLst>
          <pc:docMk/>
          <pc:sldMk cId="2752806836" sldId="282"/>
        </pc:sldMkLst>
      </pc:sldChg>
      <pc:sldChg chg="del">
        <pc:chgData name="Nguyen Bich Ngoc" userId="66b5d03f9f54eb73" providerId="LiveId" clId="{BBB52941-5B32-4961-84A5-E8082EBEE5F4}" dt="2023-08-13T08:29:28.271" v="1" actId="47"/>
        <pc:sldMkLst>
          <pc:docMk/>
          <pc:sldMk cId="112045656" sldId="285"/>
        </pc:sldMkLst>
      </pc:sldChg>
      <pc:sldChg chg="del">
        <pc:chgData name="Nguyen Bich Ngoc" userId="66b5d03f9f54eb73" providerId="LiveId" clId="{BBB52941-5B32-4961-84A5-E8082EBEE5F4}" dt="2023-08-13T08:29:28.271" v="1" actId="47"/>
        <pc:sldMkLst>
          <pc:docMk/>
          <pc:sldMk cId="2163594219" sldId="286"/>
        </pc:sldMkLst>
      </pc:sldChg>
      <pc:sldChg chg="del">
        <pc:chgData name="Nguyen Bich Ngoc" userId="66b5d03f9f54eb73" providerId="LiveId" clId="{BBB52941-5B32-4961-84A5-E8082EBEE5F4}" dt="2023-08-13T08:29:28.271" v="1" actId="47"/>
        <pc:sldMkLst>
          <pc:docMk/>
          <pc:sldMk cId="15976597" sldId="288"/>
        </pc:sldMkLst>
      </pc:sldChg>
      <pc:sldChg chg="del">
        <pc:chgData name="Nguyen Bich Ngoc" userId="66b5d03f9f54eb73" providerId="LiveId" clId="{BBB52941-5B32-4961-84A5-E8082EBEE5F4}" dt="2023-08-13T08:29:28.271" v="1" actId="47"/>
        <pc:sldMkLst>
          <pc:docMk/>
          <pc:sldMk cId="2046700023" sldId="289"/>
        </pc:sldMkLst>
      </pc:sldChg>
      <pc:sldChg chg="del">
        <pc:chgData name="Nguyen Bich Ngoc" userId="66b5d03f9f54eb73" providerId="LiveId" clId="{BBB52941-5B32-4961-84A5-E8082EBEE5F4}" dt="2023-08-13T08:29:28.271" v="1" actId="47"/>
        <pc:sldMkLst>
          <pc:docMk/>
          <pc:sldMk cId="506146526" sldId="290"/>
        </pc:sldMkLst>
      </pc:sldChg>
      <pc:sldChg chg="del">
        <pc:chgData name="Nguyen Bich Ngoc" userId="66b5d03f9f54eb73" providerId="LiveId" clId="{BBB52941-5B32-4961-84A5-E8082EBEE5F4}" dt="2023-08-13T02:56:05.868" v="0" actId="47"/>
        <pc:sldMkLst>
          <pc:docMk/>
          <pc:sldMk cId="1528660321" sldId="292"/>
        </pc:sldMkLst>
      </pc:sldChg>
      <pc:sldChg chg="del">
        <pc:chgData name="Nguyen Bich Ngoc" userId="66b5d03f9f54eb73" providerId="LiveId" clId="{BBB52941-5B32-4961-84A5-E8082EBEE5F4}" dt="2023-08-13T02:56:05.868" v="0" actId="47"/>
        <pc:sldMkLst>
          <pc:docMk/>
          <pc:sldMk cId="2468854253" sldId="293"/>
        </pc:sldMkLst>
      </pc:sldChg>
      <pc:sldChg chg="del">
        <pc:chgData name="Nguyen Bich Ngoc" userId="66b5d03f9f54eb73" providerId="LiveId" clId="{BBB52941-5B32-4961-84A5-E8082EBEE5F4}" dt="2023-08-13T08:29:28.271" v="1" actId="47"/>
        <pc:sldMkLst>
          <pc:docMk/>
          <pc:sldMk cId="2270167952" sldId="294"/>
        </pc:sldMkLst>
      </pc:sldChg>
      <pc:sldChg chg="del">
        <pc:chgData name="Nguyen Bich Ngoc" userId="66b5d03f9f54eb73" providerId="LiveId" clId="{BBB52941-5B32-4961-84A5-E8082EBEE5F4}" dt="2023-08-13T08:29:28.271" v="1" actId="47"/>
        <pc:sldMkLst>
          <pc:docMk/>
          <pc:sldMk cId="2655408705" sldId="295"/>
        </pc:sldMkLst>
      </pc:sldChg>
      <pc:sldChg chg="del">
        <pc:chgData name="Nguyen Bich Ngoc" userId="66b5d03f9f54eb73" providerId="LiveId" clId="{BBB52941-5B32-4961-84A5-E8082EBEE5F4}" dt="2023-08-13T08:29:28.271" v="1" actId="47"/>
        <pc:sldMkLst>
          <pc:docMk/>
          <pc:sldMk cId="3830156653" sldId="296"/>
        </pc:sldMkLst>
      </pc:sldChg>
      <pc:sldChg chg="del">
        <pc:chgData name="Nguyen Bich Ngoc" userId="66b5d03f9f54eb73" providerId="LiveId" clId="{BBB52941-5B32-4961-84A5-E8082EBEE5F4}" dt="2023-08-13T08:29:28.271" v="1" actId="47"/>
        <pc:sldMkLst>
          <pc:docMk/>
          <pc:sldMk cId="4266552164" sldId="297"/>
        </pc:sldMkLst>
      </pc:sldChg>
      <pc:sldChg chg="del">
        <pc:chgData name="Nguyen Bich Ngoc" userId="66b5d03f9f54eb73" providerId="LiveId" clId="{BBB52941-5B32-4961-84A5-E8082EBEE5F4}" dt="2023-08-13T08:29:28.271" v="1" actId="47"/>
        <pc:sldMkLst>
          <pc:docMk/>
          <pc:sldMk cId="3669620625" sldId="298"/>
        </pc:sldMkLst>
      </pc:sldChg>
      <pc:sldChg chg="del">
        <pc:chgData name="Nguyen Bich Ngoc" userId="66b5d03f9f54eb73" providerId="LiveId" clId="{BBB52941-5B32-4961-84A5-E8082EBEE5F4}" dt="2023-08-13T08:29:28.271" v="1" actId="47"/>
        <pc:sldMkLst>
          <pc:docMk/>
          <pc:sldMk cId="1158409822" sldId="299"/>
        </pc:sldMkLst>
      </pc:sldChg>
      <pc:sldChg chg="del">
        <pc:chgData name="Nguyen Bich Ngoc" userId="66b5d03f9f54eb73" providerId="LiveId" clId="{BBB52941-5B32-4961-84A5-E8082EBEE5F4}" dt="2023-08-13T08:29:28.271" v="1" actId="47"/>
        <pc:sldMkLst>
          <pc:docMk/>
          <pc:sldMk cId="2172452502" sldId="301"/>
        </pc:sldMkLst>
      </pc:sldChg>
      <pc:sldChg chg="del">
        <pc:chgData name="Nguyen Bich Ngoc" userId="66b5d03f9f54eb73" providerId="LiveId" clId="{BBB52941-5B32-4961-84A5-E8082EBEE5F4}" dt="2023-08-13T08:29:28.271" v="1" actId="47"/>
        <pc:sldMkLst>
          <pc:docMk/>
          <pc:sldMk cId="306332913" sldId="304"/>
        </pc:sldMkLst>
      </pc:sldChg>
      <pc:sldChg chg="del">
        <pc:chgData name="Nguyen Bich Ngoc" userId="66b5d03f9f54eb73" providerId="LiveId" clId="{BBB52941-5B32-4961-84A5-E8082EBEE5F4}" dt="2023-08-13T08:29:28.271" v="1" actId="47"/>
        <pc:sldMkLst>
          <pc:docMk/>
          <pc:sldMk cId="3007911028" sldId="305"/>
        </pc:sldMkLst>
      </pc:sldChg>
      <pc:sldChg chg="del">
        <pc:chgData name="Nguyen Bich Ngoc" userId="66b5d03f9f54eb73" providerId="LiveId" clId="{BBB52941-5B32-4961-84A5-E8082EBEE5F4}" dt="2023-08-13T08:29:28.271" v="1" actId="47"/>
        <pc:sldMkLst>
          <pc:docMk/>
          <pc:sldMk cId="3534939948" sldId="306"/>
        </pc:sldMkLst>
      </pc:sldChg>
      <pc:sldChg chg="del">
        <pc:chgData name="Nguyen Bich Ngoc" userId="66b5d03f9f54eb73" providerId="LiveId" clId="{BBB52941-5B32-4961-84A5-E8082EBEE5F4}" dt="2023-08-13T08:29:28.271" v="1" actId="47"/>
        <pc:sldMkLst>
          <pc:docMk/>
          <pc:sldMk cId="1810595345" sldId="308"/>
        </pc:sldMkLst>
      </pc:sldChg>
      <pc:sldChg chg="del">
        <pc:chgData name="Nguyen Bich Ngoc" userId="66b5d03f9f54eb73" providerId="LiveId" clId="{BBB52941-5B32-4961-84A5-E8082EBEE5F4}" dt="2023-08-13T08:29:28.271" v="1" actId="47"/>
        <pc:sldMkLst>
          <pc:docMk/>
          <pc:sldMk cId="2126655750" sldId="309"/>
        </pc:sldMkLst>
      </pc:sldChg>
      <pc:sldChg chg="del">
        <pc:chgData name="Nguyen Bich Ngoc" userId="66b5d03f9f54eb73" providerId="LiveId" clId="{BBB52941-5B32-4961-84A5-E8082EBEE5F4}" dt="2023-08-13T08:29:28.271" v="1" actId="47"/>
        <pc:sldMkLst>
          <pc:docMk/>
          <pc:sldMk cId="2568888586" sldId="310"/>
        </pc:sldMkLst>
      </pc:sldChg>
      <pc:sldChg chg="del">
        <pc:chgData name="Nguyen Bich Ngoc" userId="66b5d03f9f54eb73" providerId="LiveId" clId="{BBB52941-5B32-4961-84A5-E8082EBEE5F4}" dt="2023-08-13T08:29:28.271" v="1" actId="47"/>
        <pc:sldMkLst>
          <pc:docMk/>
          <pc:sldMk cId="172552892" sldId="312"/>
        </pc:sldMkLst>
      </pc:sldChg>
      <pc:sldChg chg="del">
        <pc:chgData name="Nguyen Bich Ngoc" userId="66b5d03f9f54eb73" providerId="LiveId" clId="{BBB52941-5B32-4961-84A5-E8082EBEE5F4}" dt="2023-08-13T08:29:28.271" v="1" actId="47"/>
        <pc:sldMkLst>
          <pc:docMk/>
          <pc:sldMk cId="3323755417" sldId="314"/>
        </pc:sldMkLst>
      </pc:sldChg>
      <pc:sldChg chg="del">
        <pc:chgData name="Nguyen Bich Ngoc" userId="66b5d03f9f54eb73" providerId="LiveId" clId="{BBB52941-5B32-4961-84A5-E8082EBEE5F4}" dt="2023-08-13T08:29:28.271" v="1" actId="47"/>
        <pc:sldMkLst>
          <pc:docMk/>
          <pc:sldMk cId="2111273327" sldId="315"/>
        </pc:sldMkLst>
      </pc:sldChg>
      <pc:sldChg chg="del">
        <pc:chgData name="Nguyen Bich Ngoc" userId="66b5d03f9f54eb73" providerId="LiveId" clId="{BBB52941-5B32-4961-84A5-E8082EBEE5F4}" dt="2023-08-13T08:29:28.271" v="1" actId="47"/>
        <pc:sldMkLst>
          <pc:docMk/>
          <pc:sldMk cId="1246351052" sldId="316"/>
        </pc:sldMkLst>
      </pc:sldChg>
      <pc:sldChg chg="del">
        <pc:chgData name="Nguyen Bich Ngoc" userId="66b5d03f9f54eb73" providerId="LiveId" clId="{BBB52941-5B32-4961-84A5-E8082EBEE5F4}" dt="2023-08-13T08:29:28.271" v="1" actId="47"/>
        <pc:sldMkLst>
          <pc:docMk/>
          <pc:sldMk cId="759493372" sldId="317"/>
        </pc:sldMkLst>
      </pc:sldChg>
      <pc:sldChg chg="del">
        <pc:chgData name="Nguyen Bich Ngoc" userId="66b5d03f9f54eb73" providerId="LiveId" clId="{BBB52941-5B32-4961-84A5-E8082EBEE5F4}" dt="2023-08-13T08:29:28.271" v="1" actId="47"/>
        <pc:sldMkLst>
          <pc:docMk/>
          <pc:sldMk cId="2164897895" sldId="318"/>
        </pc:sldMkLst>
      </pc:sldChg>
      <pc:sldChg chg="del">
        <pc:chgData name="Nguyen Bich Ngoc" userId="66b5d03f9f54eb73" providerId="LiveId" clId="{BBB52941-5B32-4961-84A5-E8082EBEE5F4}" dt="2023-08-13T08:29:28.271" v="1" actId="47"/>
        <pc:sldMkLst>
          <pc:docMk/>
          <pc:sldMk cId="4151133503" sldId="319"/>
        </pc:sldMkLst>
      </pc:sldChg>
      <pc:sldChg chg="del">
        <pc:chgData name="Nguyen Bich Ngoc" userId="66b5d03f9f54eb73" providerId="LiveId" clId="{BBB52941-5B32-4961-84A5-E8082EBEE5F4}" dt="2023-08-13T08:29:28.271" v="1" actId="47"/>
        <pc:sldMkLst>
          <pc:docMk/>
          <pc:sldMk cId="37694134" sldId="320"/>
        </pc:sldMkLst>
      </pc:sldChg>
      <pc:sldChg chg="del">
        <pc:chgData name="Nguyen Bich Ngoc" userId="66b5d03f9f54eb73" providerId="LiveId" clId="{BBB52941-5B32-4961-84A5-E8082EBEE5F4}" dt="2023-08-13T08:29:28.271" v="1" actId="47"/>
        <pc:sldMkLst>
          <pc:docMk/>
          <pc:sldMk cId="3953610978" sldId="321"/>
        </pc:sldMkLst>
      </pc:sldChg>
      <pc:sldChg chg="del">
        <pc:chgData name="Nguyen Bich Ngoc" userId="66b5d03f9f54eb73" providerId="LiveId" clId="{BBB52941-5B32-4961-84A5-E8082EBEE5F4}" dt="2023-08-13T08:29:28.271" v="1" actId="47"/>
        <pc:sldMkLst>
          <pc:docMk/>
          <pc:sldMk cId="745969249" sldId="322"/>
        </pc:sldMkLst>
      </pc:sldChg>
      <pc:sldChg chg="del">
        <pc:chgData name="Nguyen Bich Ngoc" userId="66b5d03f9f54eb73" providerId="LiveId" clId="{BBB52941-5B32-4961-84A5-E8082EBEE5F4}" dt="2023-08-13T08:29:28.271" v="1" actId="47"/>
        <pc:sldMkLst>
          <pc:docMk/>
          <pc:sldMk cId="2148254006" sldId="323"/>
        </pc:sldMkLst>
      </pc:sldChg>
      <pc:sldChg chg="del">
        <pc:chgData name="Nguyen Bich Ngoc" userId="66b5d03f9f54eb73" providerId="LiveId" clId="{BBB52941-5B32-4961-84A5-E8082EBEE5F4}" dt="2023-08-13T08:29:28.271" v="1" actId="47"/>
        <pc:sldMkLst>
          <pc:docMk/>
          <pc:sldMk cId="4144389325" sldId="324"/>
        </pc:sldMkLst>
      </pc:sldChg>
      <pc:sldChg chg="del">
        <pc:chgData name="Nguyen Bich Ngoc" userId="66b5d03f9f54eb73" providerId="LiveId" clId="{BBB52941-5B32-4961-84A5-E8082EBEE5F4}" dt="2023-08-13T08:29:28.271" v="1" actId="47"/>
        <pc:sldMkLst>
          <pc:docMk/>
          <pc:sldMk cId="1925334728" sldId="327"/>
        </pc:sldMkLst>
      </pc:sldChg>
      <pc:sldChg chg="del">
        <pc:chgData name="Nguyen Bich Ngoc" userId="66b5d03f9f54eb73" providerId="LiveId" clId="{BBB52941-5B32-4961-84A5-E8082EBEE5F4}" dt="2023-08-13T08:29:28.271" v="1" actId="47"/>
        <pc:sldMkLst>
          <pc:docMk/>
          <pc:sldMk cId="2612906613" sldId="328"/>
        </pc:sldMkLst>
      </pc:sldChg>
      <pc:sldChg chg="del">
        <pc:chgData name="Nguyen Bich Ngoc" userId="66b5d03f9f54eb73" providerId="LiveId" clId="{BBB52941-5B32-4961-84A5-E8082EBEE5F4}" dt="2023-08-13T08:29:28.271" v="1" actId="47"/>
        <pc:sldMkLst>
          <pc:docMk/>
          <pc:sldMk cId="3976741112" sldId="329"/>
        </pc:sldMkLst>
      </pc:sldChg>
      <pc:sldChg chg="del">
        <pc:chgData name="Nguyen Bich Ngoc" userId="66b5d03f9f54eb73" providerId="LiveId" clId="{BBB52941-5B32-4961-84A5-E8082EBEE5F4}" dt="2023-08-13T08:29:28.271" v="1" actId="47"/>
        <pc:sldMkLst>
          <pc:docMk/>
          <pc:sldMk cId="1978524558" sldId="332"/>
        </pc:sldMkLst>
      </pc:sldChg>
      <pc:sldChg chg="del">
        <pc:chgData name="Nguyen Bich Ngoc" userId="66b5d03f9f54eb73" providerId="LiveId" clId="{BBB52941-5B32-4961-84A5-E8082EBEE5F4}" dt="2023-08-13T08:29:28.271" v="1" actId="47"/>
        <pc:sldMkLst>
          <pc:docMk/>
          <pc:sldMk cId="3512936425" sldId="333"/>
        </pc:sldMkLst>
      </pc:sldChg>
      <pc:sldChg chg="del">
        <pc:chgData name="Nguyen Bich Ngoc" userId="66b5d03f9f54eb73" providerId="LiveId" clId="{BBB52941-5B32-4961-84A5-E8082EBEE5F4}" dt="2023-08-13T08:29:28.271" v="1" actId="47"/>
        <pc:sldMkLst>
          <pc:docMk/>
          <pc:sldMk cId="4061589167" sldId="334"/>
        </pc:sldMkLst>
      </pc:sldChg>
      <pc:sldChg chg="del">
        <pc:chgData name="Nguyen Bich Ngoc" userId="66b5d03f9f54eb73" providerId="LiveId" clId="{BBB52941-5B32-4961-84A5-E8082EBEE5F4}" dt="2023-08-13T08:29:28.271" v="1" actId="47"/>
        <pc:sldMkLst>
          <pc:docMk/>
          <pc:sldMk cId="769477982" sldId="335"/>
        </pc:sldMkLst>
      </pc:sldChg>
      <pc:sldChg chg="del">
        <pc:chgData name="Nguyen Bich Ngoc" userId="66b5d03f9f54eb73" providerId="LiveId" clId="{BBB52941-5B32-4961-84A5-E8082EBEE5F4}" dt="2023-08-13T08:29:28.271" v="1" actId="47"/>
        <pc:sldMkLst>
          <pc:docMk/>
          <pc:sldMk cId="2950139512" sldId="336"/>
        </pc:sldMkLst>
      </pc:sldChg>
      <pc:sldChg chg="del">
        <pc:chgData name="Nguyen Bich Ngoc" userId="66b5d03f9f54eb73" providerId="LiveId" clId="{BBB52941-5B32-4961-84A5-E8082EBEE5F4}" dt="2023-08-13T02:56:05.868" v="0" actId="47"/>
        <pc:sldMkLst>
          <pc:docMk/>
          <pc:sldMk cId="539562296" sldId="354"/>
        </pc:sldMkLst>
      </pc:sldChg>
      <pc:sldChg chg="del">
        <pc:chgData name="Nguyen Bich Ngoc" userId="66b5d03f9f54eb73" providerId="LiveId" clId="{BBB52941-5B32-4961-84A5-E8082EBEE5F4}" dt="2023-08-13T02:56:05.868" v="0" actId="47"/>
        <pc:sldMkLst>
          <pc:docMk/>
          <pc:sldMk cId="2991263127" sldId="369"/>
        </pc:sldMkLst>
      </pc:sldChg>
      <pc:sldChg chg="del">
        <pc:chgData name="Nguyen Bich Ngoc" userId="66b5d03f9f54eb73" providerId="LiveId" clId="{BBB52941-5B32-4961-84A5-E8082EBEE5F4}" dt="2023-08-13T08:29:28.271" v="1" actId="47"/>
        <pc:sldMkLst>
          <pc:docMk/>
          <pc:sldMk cId="3022929617" sldId="370"/>
        </pc:sldMkLst>
      </pc:sldChg>
      <pc:sldChg chg="del">
        <pc:chgData name="Nguyen Bich Ngoc" userId="66b5d03f9f54eb73" providerId="LiveId" clId="{BBB52941-5B32-4961-84A5-E8082EBEE5F4}" dt="2023-08-13T02:56:05.868" v="0" actId="47"/>
        <pc:sldMkLst>
          <pc:docMk/>
          <pc:sldMk cId="3805375295" sldId="371"/>
        </pc:sldMkLst>
      </pc:sldChg>
      <pc:sldChg chg="del">
        <pc:chgData name="Nguyen Bich Ngoc" userId="66b5d03f9f54eb73" providerId="LiveId" clId="{BBB52941-5B32-4961-84A5-E8082EBEE5F4}" dt="2023-08-13T02:56:05.868" v="0" actId="47"/>
        <pc:sldMkLst>
          <pc:docMk/>
          <pc:sldMk cId="434467246" sldId="373"/>
        </pc:sldMkLst>
      </pc:sldChg>
      <pc:sldChg chg="del">
        <pc:chgData name="Nguyen Bich Ngoc" userId="66b5d03f9f54eb73" providerId="LiveId" clId="{BBB52941-5B32-4961-84A5-E8082EBEE5F4}" dt="2023-08-13T02:56:05.868" v="0" actId="47"/>
        <pc:sldMkLst>
          <pc:docMk/>
          <pc:sldMk cId="494474611" sldId="374"/>
        </pc:sldMkLst>
      </pc:sldChg>
      <pc:sldChg chg="del">
        <pc:chgData name="Nguyen Bich Ngoc" userId="66b5d03f9f54eb73" providerId="LiveId" clId="{BBB52941-5B32-4961-84A5-E8082EBEE5F4}" dt="2023-08-13T02:56:05.868" v="0" actId="47"/>
        <pc:sldMkLst>
          <pc:docMk/>
          <pc:sldMk cId="946056731" sldId="376"/>
        </pc:sldMkLst>
      </pc:sldChg>
      <pc:sldChg chg="del">
        <pc:chgData name="Nguyen Bich Ngoc" userId="66b5d03f9f54eb73" providerId="LiveId" clId="{BBB52941-5B32-4961-84A5-E8082EBEE5F4}" dt="2023-08-13T02:56:05.868" v="0" actId="47"/>
        <pc:sldMkLst>
          <pc:docMk/>
          <pc:sldMk cId="2753254694" sldId="379"/>
        </pc:sldMkLst>
      </pc:sldChg>
      <pc:sldChg chg="del">
        <pc:chgData name="Nguyen Bich Ngoc" userId="66b5d03f9f54eb73" providerId="LiveId" clId="{BBB52941-5B32-4961-84A5-E8082EBEE5F4}" dt="2023-08-13T02:56:05.868" v="0" actId="47"/>
        <pc:sldMkLst>
          <pc:docMk/>
          <pc:sldMk cId="825466048" sldId="380"/>
        </pc:sldMkLst>
      </pc:sldChg>
      <pc:sldChg chg="del">
        <pc:chgData name="Nguyen Bich Ngoc" userId="66b5d03f9f54eb73" providerId="LiveId" clId="{BBB52941-5B32-4961-84A5-E8082EBEE5F4}" dt="2023-08-13T08:29:28.271" v="1" actId="47"/>
        <pc:sldMkLst>
          <pc:docMk/>
          <pc:sldMk cId="2181049690" sldId="387"/>
        </pc:sldMkLst>
      </pc:sldChg>
      <pc:sldChg chg="del">
        <pc:chgData name="Nguyen Bich Ngoc" userId="66b5d03f9f54eb73" providerId="LiveId" clId="{BBB52941-5B32-4961-84A5-E8082EBEE5F4}" dt="2023-08-13T08:29:28.271" v="1" actId="47"/>
        <pc:sldMkLst>
          <pc:docMk/>
          <pc:sldMk cId="1251260481" sldId="389"/>
        </pc:sldMkLst>
      </pc:sldChg>
      <pc:sldChg chg="del">
        <pc:chgData name="Nguyen Bich Ngoc" userId="66b5d03f9f54eb73" providerId="LiveId" clId="{BBB52941-5B32-4961-84A5-E8082EBEE5F4}" dt="2023-08-13T08:29:28.271" v="1" actId="47"/>
        <pc:sldMkLst>
          <pc:docMk/>
          <pc:sldMk cId="718977137" sldId="390"/>
        </pc:sldMkLst>
      </pc:sldChg>
      <pc:sldChg chg="del">
        <pc:chgData name="Nguyen Bich Ngoc" userId="66b5d03f9f54eb73" providerId="LiveId" clId="{BBB52941-5B32-4961-84A5-E8082EBEE5F4}" dt="2023-08-13T08:29:28.271" v="1" actId="47"/>
        <pc:sldMkLst>
          <pc:docMk/>
          <pc:sldMk cId="1709022037" sldId="391"/>
        </pc:sldMkLst>
      </pc:sldChg>
      <pc:sldChg chg="del">
        <pc:chgData name="Nguyen Bich Ngoc" userId="66b5d03f9f54eb73" providerId="LiveId" clId="{BBB52941-5B32-4961-84A5-E8082EBEE5F4}" dt="2023-08-13T08:29:28.271" v="1" actId="47"/>
        <pc:sldMkLst>
          <pc:docMk/>
          <pc:sldMk cId="1531440266" sldId="392"/>
        </pc:sldMkLst>
      </pc:sldChg>
      <pc:sldChg chg="del">
        <pc:chgData name="Nguyen Bich Ngoc" userId="66b5d03f9f54eb73" providerId="LiveId" clId="{BBB52941-5B32-4961-84A5-E8082EBEE5F4}" dt="2023-08-13T08:29:28.271" v="1" actId="47"/>
        <pc:sldMkLst>
          <pc:docMk/>
          <pc:sldMk cId="117369417" sldId="393"/>
        </pc:sldMkLst>
      </pc:sldChg>
      <pc:sldChg chg="del">
        <pc:chgData name="Nguyen Bich Ngoc" userId="66b5d03f9f54eb73" providerId="LiveId" clId="{BBB52941-5B32-4961-84A5-E8082EBEE5F4}" dt="2023-08-13T08:29:28.271" v="1" actId="47"/>
        <pc:sldMkLst>
          <pc:docMk/>
          <pc:sldMk cId="2688920666" sldId="39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97AAFD-0B68-43C1-A4BF-A84978A482CB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08615E-3FFA-4DD5-9BEB-02FD9A05D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676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Giới</a:t>
            </a:r>
            <a:r>
              <a:rPr lang="en-US"/>
              <a:t> </a:t>
            </a:r>
            <a:r>
              <a:rPr lang="en-US" err="1"/>
              <a:t>thiệu</a:t>
            </a:r>
            <a:r>
              <a:rPr lang="en-US"/>
              <a:t> </a:t>
            </a:r>
            <a:r>
              <a:rPr lang="en-US" err="1"/>
              <a:t>bản</a:t>
            </a:r>
            <a:r>
              <a:rPr lang="en-US"/>
              <a:t> </a:t>
            </a:r>
            <a:r>
              <a:rPr lang="en-US" err="1"/>
              <a:t>thân</a:t>
            </a:r>
            <a:endParaRPr lang="en-US"/>
          </a:p>
          <a:p>
            <a:r>
              <a:rPr lang="en-US" err="1"/>
              <a:t>Yêu</a:t>
            </a:r>
            <a:r>
              <a:rPr lang="en-US"/>
              <a:t> </a:t>
            </a:r>
            <a:r>
              <a:rPr lang="en-US" err="1"/>
              <a:t>cầu</a:t>
            </a:r>
            <a:r>
              <a:rPr lang="en-US"/>
              <a:t> </a:t>
            </a:r>
            <a:r>
              <a:rPr lang="en-US" err="1"/>
              <a:t>học</a:t>
            </a:r>
            <a:r>
              <a:rPr lang="en-US"/>
              <a:t> </a:t>
            </a:r>
            <a:r>
              <a:rPr lang="en-US" err="1"/>
              <a:t>viên</a:t>
            </a:r>
            <a:r>
              <a:rPr lang="en-US"/>
              <a:t> </a:t>
            </a:r>
            <a:r>
              <a:rPr lang="en-US" err="1"/>
              <a:t>tự</a:t>
            </a:r>
            <a:r>
              <a:rPr lang="en-US"/>
              <a:t> </a:t>
            </a:r>
            <a:r>
              <a:rPr lang="en-US" err="1"/>
              <a:t>giới</a:t>
            </a:r>
            <a:r>
              <a:rPr lang="en-US"/>
              <a:t> </a:t>
            </a:r>
            <a:r>
              <a:rPr lang="en-US" err="1"/>
              <a:t>thiệu</a:t>
            </a:r>
            <a:endParaRPr lang="en-US"/>
          </a:p>
          <a:p>
            <a:pPr marL="171450" indent="-171450">
              <a:buFontTx/>
              <a:buChar char="-"/>
            </a:pPr>
            <a:r>
              <a:rPr lang="en-US"/>
              <a:t>Background </a:t>
            </a:r>
            <a:r>
              <a:rPr lang="en-US" err="1"/>
              <a:t>ngành</a:t>
            </a:r>
            <a:r>
              <a:rPr lang="en-US"/>
              <a:t> </a:t>
            </a:r>
            <a:r>
              <a:rPr lang="en-US" err="1"/>
              <a:t>gì</a:t>
            </a:r>
            <a:endParaRPr lang="en-US"/>
          </a:p>
          <a:p>
            <a:pPr marL="171450" indent="-171450">
              <a:buFontTx/>
              <a:buChar char="-"/>
            </a:pPr>
            <a:r>
              <a:rPr lang="en-US" err="1"/>
              <a:t>Định</a:t>
            </a:r>
            <a:r>
              <a:rPr lang="en-US"/>
              <a:t> </a:t>
            </a:r>
            <a:r>
              <a:rPr lang="en-US" err="1"/>
              <a:t>hướng</a:t>
            </a:r>
            <a:r>
              <a:rPr lang="en-US"/>
              <a:t>/</a:t>
            </a:r>
            <a:r>
              <a:rPr lang="en-US" err="1"/>
              <a:t>kinh</a:t>
            </a:r>
            <a:r>
              <a:rPr lang="en-US"/>
              <a:t> </a:t>
            </a:r>
            <a:r>
              <a:rPr lang="en-US" err="1"/>
              <a:t>nghiệm</a:t>
            </a:r>
            <a:r>
              <a:rPr lang="en-US"/>
              <a:t> </a:t>
            </a:r>
            <a:r>
              <a:rPr lang="en-US" err="1"/>
              <a:t>nghiên</a:t>
            </a:r>
            <a:r>
              <a:rPr lang="en-US"/>
              <a:t> </a:t>
            </a:r>
            <a:r>
              <a:rPr lang="en-US" err="1"/>
              <a:t>cứu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nghiệm</a:t>
            </a:r>
            <a:r>
              <a:rPr lang="en-US"/>
              <a:t>/observational </a:t>
            </a:r>
          </a:p>
          <a:p>
            <a:pPr marL="171450" indent="-171450">
              <a:buFontTx/>
              <a:buChar char="-"/>
            </a:pPr>
            <a:r>
              <a:rPr lang="en-US" err="1"/>
              <a:t>Kinh</a:t>
            </a:r>
            <a:r>
              <a:rPr lang="en-US"/>
              <a:t> </a:t>
            </a:r>
            <a:r>
              <a:rPr lang="en-US" err="1"/>
              <a:t>nghiệm</a:t>
            </a:r>
            <a:r>
              <a:rPr lang="en-US"/>
              <a:t> </a:t>
            </a:r>
            <a:r>
              <a:rPr lang="en-US" err="1"/>
              <a:t>đã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với</a:t>
            </a:r>
            <a:r>
              <a:rPr lang="en-US"/>
              <a:t> </a:t>
            </a:r>
            <a:r>
              <a:rPr lang="en-US" err="1"/>
              <a:t>nghiên</a:t>
            </a:r>
            <a:r>
              <a:rPr lang="en-US"/>
              <a:t> </a:t>
            </a:r>
            <a:r>
              <a:rPr lang="en-US" err="1"/>
              <a:t>cứu</a:t>
            </a:r>
            <a:r>
              <a:rPr lang="en-US"/>
              <a:t> </a:t>
            </a:r>
            <a:r>
              <a:rPr lang="en-US" err="1"/>
              <a:t>định</a:t>
            </a:r>
            <a:r>
              <a:rPr lang="en-US"/>
              <a:t> </a:t>
            </a:r>
            <a:r>
              <a:rPr lang="en-US" err="1"/>
              <a:t>tính</a:t>
            </a:r>
            <a:r>
              <a:rPr lang="en-US"/>
              <a:t> </a:t>
            </a:r>
            <a:r>
              <a:rPr lang="en-US" err="1"/>
              <a:t>định</a:t>
            </a:r>
            <a:r>
              <a:rPr lang="en-US"/>
              <a:t> </a:t>
            </a:r>
            <a:r>
              <a:rPr lang="en-US" err="1"/>
              <a:t>lượng</a:t>
            </a:r>
            <a:r>
              <a:rPr lang="en-US"/>
              <a:t>, </a:t>
            </a:r>
            <a:r>
              <a:rPr lang="en-US" err="1"/>
              <a:t>xuất</a:t>
            </a:r>
            <a:r>
              <a:rPr lang="en-US"/>
              <a:t> </a:t>
            </a:r>
            <a:r>
              <a:rPr lang="en-US" err="1"/>
              <a:t>bản</a:t>
            </a:r>
            <a:r>
              <a:rPr lang="en-US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8615E-3FFA-4DD5-9BEB-02FD9A05DF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851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8615E-3FFA-4DD5-9BEB-02FD9A05DF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6071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Open excel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8615E-3FFA-4DD5-9BEB-02FD9A05DF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07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8615E-3FFA-4DD5-9BEB-02FD9A05DF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75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8615E-3FFA-4DD5-9BEB-02FD9A05DF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57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8615E-3FFA-4DD5-9BEB-02FD9A05DF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94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8615E-3FFA-4DD5-9BEB-02FD9A05DF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99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8615E-3FFA-4DD5-9BEB-02FD9A05DF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45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8615E-3FFA-4DD5-9BEB-02FD9A05DF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13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8615E-3FFA-4DD5-9BEB-02FD9A05DF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09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8615E-3FFA-4DD5-9BEB-02FD9A05DF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38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70CF-5103-9C4C-99F1-85822841DF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082349-818C-DF73-6E42-87A2392A6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19B80-8383-7552-7633-65B07341EB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D3124-6A3E-AB63-DE1D-D691A37E3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Methods (VNU-SIS)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A9CFA-A748-D099-D977-610AE35D0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0E9DD6-EC72-EECB-8A7A-CA152B59C144}"/>
              </a:ext>
            </a:extLst>
          </p:cNvPr>
          <p:cNvCxnSpPr/>
          <p:nvPr userDrawn="1"/>
        </p:nvCxnSpPr>
        <p:spPr>
          <a:xfrm>
            <a:off x="1524000" y="3509963"/>
            <a:ext cx="9144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375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6DF32-755A-41DF-24B4-EAF62B543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63D22-D8AB-D02B-E05C-2000C0CD16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7F80D-C41D-26F7-F147-8FDA8E0320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DDF9B-6168-61AC-123A-832036F37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Methods (VNU-SIS)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115C2-848F-981C-72EB-0356846BE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976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8F4AE1-DB84-3074-5E67-E76E9D89EE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14ED41-147F-E6D7-D2BE-5EA98C5F0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6A418-A110-534C-04FF-DFC0F995CB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1255A-E442-F345-8855-6DF6A4FED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Methods (VNU-SIS)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81744-34E0-752C-D74E-70D786818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74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A4C86-DC5E-09E6-0EBB-E96A8B62A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91B45-7134-DAB1-3ADC-8A87F35AA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50A39-48D8-32C7-84D5-B6FAD62EB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1"/>
            <a:ext cx="2295525" cy="365124"/>
          </a:xfrm>
        </p:spPr>
        <p:txBody>
          <a:bodyPr/>
          <a:lstStyle>
            <a:lvl1pPr algn="l"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Research Methods (VNU-SIS)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807E4-CB80-E25F-DAFF-AB3771AF8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58478D3-4DD5-4D7B-8D8D-7EA87687E86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8E941D-F07A-CBDB-8400-028002391281}"/>
              </a:ext>
            </a:extLst>
          </p:cNvPr>
          <p:cNvCxnSpPr/>
          <p:nvPr userDrawn="1"/>
        </p:nvCxnSpPr>
        <p:spPr>
          <a:xfrm>
            <a:off x="838200" y="6225089"/>
            <a:ext cx="1051560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674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60770-412C-CF82-4B4B-2C22D5AEC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43351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8D454-F04B-5915-4D7F-2D86A62E7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295651"/>
            <a:ext cx="10515600" cy="2794000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1952F-1BDB-968A-2540-1C8B2EED5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1850" y="6356350"/>
            <a:ext cx="22733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algn="l"/>
            <a:r>
              <a:rPr lang="en-US"/>
              <a:t>Research Methods (VNU-SIS)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5F87A-9CA1-A00D-4675-55E0E8249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58478D3-4DD5-4D7B-8D8D-7EA87687E86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343728-BC91-066C-A73E-13562BEDEB92}"/>
              </a:ext>
            </a:extLst>
          </p:cNvPr>
          <p:cNvCxnSpPr>
            <a:cxnSpLocks/>
          </p:cNvCxnSpPr>
          <p:nvPr userDrawn="1"/>
        </p:nvCxnSpPr>
        <p:spPr>
          <a:xfrm>
            <a:off x="819150" y="3171826"/>
            <a:ext cx="105283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75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5B45B-3C6D-45E3-8AC6-2FD33AD08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6CF9E-1EB9-DA1D-F565-3D280D1A22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C5D6C3-8802-D5D6-19F7-8DD94BA99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DE297-9968-B866-7BF7-ADF68BC15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14E04B-1BD1-5966-F388-8F3A9E5E2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Methods (VNU-SIS)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C32EC-0B7C-B380-D506-10326BC1E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64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ACB7C-0292-3EF0-49F7-FFBFF17EC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E1D93-F9D5-CA32-46DF-0A959D2B7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D0A273-4C09-9BD8-070E-BC0C89D9A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4BDBB8-AFB8-3460-C906-BB5F625CBA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90D82B-09E2-96D9-695E-034FBDE6A8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F7A917-13D3-06FD-2A62-ABA27E93F3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D9DA7A-BDC0-6A4A-DDC1-839345889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Methods (VNU-SIS)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0A49BA-9C76-C1F3-D8D3-DF587FAEE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43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D612D-540F-D8F3-68D7-9192D61F2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832EF6-6847-4A10-640A-816FFE6AB3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B63353-8690-4637-A7FC-05E0E7807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Methods (VNU-SIS)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039685-AA65-5363-6E78-728E76274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50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C3AD52-12C7-EE16-0D29-4989EC4A1C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76B5DC-033D-D518-DEE7-CFF276D76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Methods (VNU-SIS)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AD2EC-4E5E-F5E2-5954-D6E1935D1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9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16317-03F6-6BF1-0887-9C5A24229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8B732-9810-1820-F463-FD23D37F6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84786-511B-8CF5-C090-0017479D7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97937-B71B-B423-FA61-DFD054F173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9231A-D92E-E823-87FF-6A1861EC5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Methods (VNU-SIS)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046A03-39CB-62E4-F223-A7688316B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8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4BCEB-82E0-FD85-07CA-4350FE8AD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10A5C1-0034-F1C2-22D5-A38E0F52C4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181581-515A-63E2-F5EE-1F50492CC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E2662-5CCD-7678-215A-831EDF914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19E55-1B3A-E668-A6A1-230CCCF22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Methods (VNU-SIS)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7731E-34A8-0A58-6325-277D5664D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951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5C849-EA2A-CE3D-0E48-AE4BA81A9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0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44589-C28C-D8D6-7671-B9F72E29B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59832"/>
            <a:ext cx="10515600" cy="4717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64657-59D4-A9F6-EAA2-E8555B9D63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E07AC-D8A5-5389-7C17-3A18D6D6AA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Research Methods (VNU-SIS)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01580-8432-7899-1803-CF28AAA99A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478D3-4DD5-4D7B-8D8D-7EA87687E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98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55B25-3FCC-2F40-589C-1A33E2CA6E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0231"/>
            <a:ext cx="9144000" cy="2322847"/>
          </a:xfrm>
        </p:spPr>
        <p:txBody>
          <a:bodyPr>
            <a:normAutofit/>
          </a:bodyPr>
          <a:lstStyle/>
          <a:p>
            <a:r>
              <a:rPr lang="en-US" sz="4000" dirty="0" err="1"/>
              <a:t>Phương</a:t>
            </a:r>
            <a:r>
              <a:rPr lang="en-US" sz="4000" dirty="0"/>
              <a:t> </a:t>
            </a:r>
            <a:r>
              <a:rPr lang="en-US" sz="4000" dirty="0" err="1"/>
              <a:t>pháp</a:t>
            </a:r>
            <a:r>
              <a:rPr lang="en-US" sz="4000" dirty="0"/>
              <a:t> </a:t>
            </a:r>
            <a:r>
              <a:rPr lang="en-US" sz="4000" dirty="0" err="1"/>
              <a:t>nghiên</a:t>
            </a:r>
            <a:r>
              <a:rPr lang="en-US" sz="4000" dirty="0"/>
              <a:t> </a:t>
            </a:r>
            <a:r>
              <a:rPr lang="en-US" sz="4000" dirty="0" err="1"/>
              <a:t>cứu</a:t>
            </a:r>
            <a:br>
              <a:rPr lang="en-US" sz="4000" dirty="0"/>
            </a:br>
            <a:r>
              <a:rPr lang="en-US" sz="4000" dirty="0" err="1"/>
              <a:t>trong</a:t>
            </a:r>
            <a:r>
              <a:rPr lang="en-US" sz="4000" dirty="0"/>
              <a:t> khoa </a:t>
            </a:r>
            <a:r>
              <a:rPr lang="en-US" sz="4000" dirty="0" err="1"/>
              <a:t>học</a:t>
            </a:r>
            <a:r>
              <a:rPr lang="en-US" sz="4000" dirty="0"/>
              <a:t> </a:t>
            </a:r>
            <a:r>
              <a:rPr lang="en-US" sz="4000" dirty="0" err="1"/>
              <a:t>liên</a:t>
            </a:r>
            <a:r>
              <a:rPr lang="en-US" sz="4000" dirty="0"/>
              <a:t> </a:t>
            </a:r>
            <a:r>
              <a:rPr lang="en-US" sz="4000" dirty="0" err="1"/>
              <a:t>ngành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69D5EF-9CE0-A9A8-A308-1A1A1189A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84353"/>
            <a:ext cx="9144000" cy="1655762"/>
          </a:xfrm>
        </p:spPr>
        <p:txBody>
          <a:bodyPr/>
          <a:lstStyle/>
          <a:p>
            <a:r>
              <a:rPr lang="en-US" b="1"/>
              <a:t>Nguyễn Bích Ngọc</a:t>
            </a:r>
          </a:p>
          <a:p>
            <a:r>
              <a:rPr lang="en-US"/>
              <a:t>Khoa </a:t>
            </a:r>
            <a:r>
              <a:rPr lang="en-US" err="1"/>
              <a:t>các</a:t>
            </a:r>
            <a:r>
              <a:rPr lang="en-US"/>
              <a:t> khoa </a:t>
            </a:r>
            <a:r>
              <a:rPr lang="en-US" err="1"/>
              <a:t>học</a:t>
            </a:r>
            <a:r>
              <a:rPr lang="en-US"/>
              <a:t> </a:t>
            </a:r>
            <a:r>
              <a:rPr lang="en-US" err="1"/>
              <a:t>liên</a:t>
            </a:r>
            <a:r>
              <a:rPr lang="en-US"/>
              <a:t> </a:t>
            </a:r>
            <a:r>
              <a:rPr lang="en-US" err="1"/>
              <a:t>ngành</a:t>
            </a:r>
            <a:r>
              <a:rPr lang="en-US"/>
              <a:t>, ĐHQGHN</a:t>
            </a:r>
          </a:p>
        </p:txBody>
      </p:sp>
    </p:spTree>
    <p:extLst>
      <p:ext uri="{BB962C8B-B14F-4D97-AF65-F5344CB8AC3E}">
        <p14:creationId xmlns:p14="http://schemas.microsoft.com/office/powerpoint/2010/main" val="1704011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90D50-69D3-C16D-20EF-2DB1F998D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err="1"/>
              <a:t>Phân</a:t>
            </a:r>
            <a:r>
              <a:rPr lang="en-US" sz="5400"/>
              <a:t> </a:t>
            </a:r>
            <a:r>
              <a:rPr lang="en-US" sz="5400" err="1"/>
              <a:t>phối</a:t>
            </a:r>
            <a:r>
              <a:rPr lang="en-US" sz="5400"/>
              <a:t> </a:t>
            </a:r>
            <a:r>
              <a:rPr lang="en-US" sz="5400" err="1"/>
              <a:t>biến</a:t>
            </a:r>
            <a:r>
              <a:rPr lang="en-US" sz="5400"/>
              <a:t> </a:t>
            </a:r>
            <a:r>
              <a:rPr lang="en-US" sz="5400" err="1"/>
              <a:t>gián</a:t>
            </a:r>
            <a:r>
              <a:rPr lang="en-US" sz="5400"/>
              <a:t> </a:t>
            </a:r>
            <a:r>
              <a:rPr lang="en-US" sz="5400" err="1"/>
              <a:t>đoạn</a:t>
            </a:r>
            <a:endParaRPr lang="en-US" sz="5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AE0885-CAD7-D90C-F908-23F6F8CAD7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87643"/>
                <a:ext cx="10515600" cy="4717131"/>
              </a:xfrm>
            </p:spPr>
            <p:txBody>
              <a:bodyPr>
                <a:normAutofit/>
              </a:bodyPr>
              <a:lstStyle/>
              <a:p>
                <a:r>
                  <a:rPr lang="en-US"/>
                  <a:t>Phân </a:t>
                </a:r>
                <a:r>
                  <a:rPr lang="en-US" err="1"/>
                  <a:t>phối</a:t>
                </a:r>
                <a:r>
                  <a:rPr lang="en-US"/>
                  <a:t> </a:t>
                </a:r>
                <a:r>
                  <a:rPr lang="en-US" err="1"/>
                  <a:t>biến</a:t>
                </a:r>
                <a:r>
                  <a:rPr lang="en-US"/>
                  <a:t> </a:t>
                </a:r>
                <a:r>
                  <a:rPr lang="en-US" err="1"/>
                  <a:t>nhị</a:t>
                </a:r>
                <a:r>
                  <a:rPr lang="en-US"/>
                  <a:t> </a:t>
                </a:r>
                <a:r>
                  <a:rPr lang="en-US" err="1"/>
                  <a:t>phân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/>
              </a:p>
              <a:p>
                <a:r>
                  <a:rPr lang="en-US" b="0" err="1"/>
                  <a:t>Ph</a:t>
                </a:r>
                <a:r>
                  <a:rPr lang="en-US" err="1"/>
                  <a:t>ân</a:t>
                </a:r>
                <a:r>
                  <a:rPr lang="en-US"/>
                  <a:t> </a:t>
                </a:r>
                <a:r>
                  <a:rPr lang="en-US" err="1"/>
                  <a:t>phối</a:t>
                </a:r>
                <a:r>
                  <a:rPr lang="en-US"/>
                  <a:t> </a:t>
                </a:r>
                <a:r>
                  <a:rPr lang="en-US" err="1"/>
                  <a:t>đa</a:t>
                </a:r>
                <a:r>
                  <a:rPr lang="en-US"/>
                  <a:t> </a:t>
                </a:r>
                <a:r>
                  <a:rPr lang="en-US" err="1"/>
                  <a:t>thức</a:t>
                </a:r>
                <a:endParaRPr lang="en-US" b="0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AE0885-CAD7-D90C-F908-23F6F8CAD7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87643"/>
                <a:ext cx="10515600" cy="4717131"/>
              </a:xfrm>
              <a:blipFill>
                <a:blip r:embed="rId3"/>
                <a:stretch>
                  <a:fillRect l="-1043" t="-21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918041-0E0F-2DB8-AAFB-7B67FBABF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Methods (VNU-SIS)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D83A72-CF88-506B-C5F5-15CFA8084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0242" name="Picture 2" descr="Figure contains an axes object. The axes object with title Trinomial Distribution, xlabel x indexOf 1 baseline x_1, ylabel x indexOf 2 baseline x_2 contains 11 objects of type surface.">
            <a:extLst>
              <a:ext uri="{FF2B5EF4-FFF2-40B4-BE49-F238E27FC236}">
                <a16:creationId xmlns:a16="http://schemas.microsoft.com/office/drawing/2014/main" id="{AA7AF32C-A8A8-611E-DF58-22B72815AD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4"/>
          <a:stretch/>
        </p:blipFill>
        <p:spPr bwMode="auto">
          <a:xfrm>
            <a:off x="6096000" y="1839118"/>
            <a:ext cx="5505343" cy="4337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1646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90D50-69D3-C16D-20EF-2DB1F998D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err="1"/>
              <a:t>Phân</a:t>
            </a:r>
            <a:r>
              <a:rPr lang="en-US" sz="5400"/>
              <a:t> </a:t>
            </a:r>
            <a:r>
              <a:rPr lang="en-US" sz="5400" err="1"/>
              <a:t>phối</a:t>
            </a:r>
            <a:r>
              <a:rPr lang="en-US" sz="5400"/>
              <a:t> </a:t>
            </a:r>
            <a:r>
              <a:rPr lang="en-US" sz="5400" err="1"/>
              <a:t>biến</a:t>
            </a:r>
            <a:r>
              <a:rPr lang="en-US" sz="5400"/>
              <a:t> </a:t>
            </a:r>
            <a:r>
              <a:rPr lang="en-US" sz="5400" err="1"/>
              <a:t>đếm</a:t>
            </a:r>
            <a:endParaRPr lang="en-US" sz="5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AE0885-CAD7-D90C-F908-23F6F8CAD7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87643"/>
                <a:ext cx="10515600" cy="4717131"/>
              </a:xfrm>
            </p:spPr>
            <p:txBody>
              <a:bodyPr>
                <a:normAutofit/>
              </a:bodyPr>
              <a:lstStyle/>
              <a:p>
                <a:r>
                  <a:rPr lang="en-US"/>
                  <a:t>Phân </a:t>
                </a:r>
                <a:r>
                  <a:rPr lang="en-US" err="1"/>
                  <a:t>phối</a:t>
                </a:r>
                <a:r>
                  <a:rPr lang="en-US"/>
                  <a:t> </a:t>
                </a:r>
                <a:r>
                  <a:rPr lang="en-US" err="1"/>
                  <a:t>biến</a:t>
                </a:r>
                <a:r>
                  <a:rPr lang="en-US"/>
                  <a:t> </a:t>
                </a:r>
                <a:r>
                  <a:rPr lang="en-US" err="1"/>
                  <a:t>nhị</a:t>
                </a:r>
                <a:r>
                  <a:rPr lang="en-US"/>
                  <a:t> </a:t>
                </a:r>
                <a:r>
                  <a:rPr lang="en-US" err="1"/>
                  <a:t>phân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/>
              </a:p>
              <a:p>
                <a:r>
                  <a:rPr lang="en-US" err="1"/>
                  <a:t>Phân</a:t>
                </a:r>
                <a:r>
                  <a:rPr lang="en-US"/>
                  <a:t> </a:t>
                </a:r>
                <a:r>
                  <a:rPr lang="en-US" err="1"/>
                  <a:t>phối</a:t>
                </a:r>
                <a:r>
                  <a:rPr lang="en-US"/>
                  <a:t> </a:t>
                </a:r>
                <a:r>
                  <a:rPr lang="en-US" err="1"/>
                  <a:t>đa</a:t>
                </a:r>
                <a:r>
                  <a:rPr lang="en-US"/>
                  <a:t> </a:t>
                </a:r>
                <a:r>
                  <a:rPr lang="en-US" err="1"/>
                  <a:t>thức</a:t>
                </a:r>
                <a:endParaRPr lang="en-US"/>
              </a:p>
              <a:p>
                <a:r>
                  <a:rPr lang="en-US" b="0" err="1"/>
                  <a:t>Phân</a:t>
                </a:r>
                <a:r>
                  <a:rPr lang="en-US" b="0"/>
                  <a:t> </a:t>
                </a:r>
                <a:r>
                  <a:rPr lang="en-US" b="0" err="1"/>
                  <a:t>phối</a:t>
                </a:r>
                <a:r>
                  <a:rPr lang="en-US" b="0"/>
                  <a:t> Poisson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𝑃𝑜𝑖𝑠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AE0885-CAD7-D90C-F908-23F6F8CAD7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87643"/>
                <a:ext cx="10515600" cy="4717131"/>
              </a:xfrm>
              <a:blipFill>
                <a:blip r:embed="rId3"/>
                <a:stretch>
                  <a:fillRect l="-1043" t="-21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918041-0E0F-2DB8-AAFB-7B67FBABF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Methods (VNU-SIS)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D83A72-CF88-506B-C5F5-15CFA8084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A40DE93-442F-A7E1-49B1-331D795FA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115" y="2448525"/>
            <a:ext cx="5059365" cy="3907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803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DEE0E-AE94-7604-A7C0-2B73CF3AF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tập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7A0232-D9BF-4DF4-22D7-D32D3F45B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Methods (VNU-SIS)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8BDA12-6D31-9126-14EC-19F1708C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5505D4-8550-87A0-2553-2CE6D2B6F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00" y="365126"/>
            <a:ext cx="9201967" cy="560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217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DEE0E-AE94-7604-A7C0-2B73CF3AF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tập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7A0232-D9BF-4DF4-22D7-D32D3F45B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Methods (VNU-SIS)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8BDA12-6D31-9126-14EC-19F1708C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5505D4-8550-87A0-2553-2CE6D2B6F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600" y="365126"/>
            <a:ext cx="9201967" cy="5606083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8A2DE18-DD19-97C5-223A-558A7A95A2B6}"/>
              </a:ext>
            </a:extLst>
          </p:cNvPr>
          <p:cNvSpPr/>
          <p:nvPr/>
        </p:nvSpPr>
        <p:spPr>
          <a:xfrm>
            <a:off x="3718560" y="579120"/>
            <a:ext cx="731520" cy="5392089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3EE66F-34CD-E0D6-ACAC-E62FC8D0EFAC}"/>
              </a:ext>
            </a:extLst>
          </p:cNvPr>
          <p:cNvSpPr/>
          <p:nvPr/>
        </p:nvSpPr>
        <p:spPr>
          <a:xfrm>
            <a:off x="7444740" y="579119"/>
            <a:ext cx="906780" cy="5392089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109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75B957-026E-1245-F545-C5220A35E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757F80-9189-CAC2-7D44-82254AEEB7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B00B28-152B-D013-4913-45460780D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Methods (VNU-SIS)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B03042-6E74-9CF0-48B8-101B26914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55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90D50-69D3-C16D-20EF-2DB1F998D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err="1"/>
              <a:t>Dữ</a:t>
            </a:r>
            <a:r>
              <a:rPr lang="en-US" sz="5400"/>
              <a:t> </a:t>
            </a:r>
            <a:r>
              <a:rPr lang="en-US" sz="5400" err="1"/>
              <a:t>liệu</a:t>
            </a:r>
            <a:r>
              <a:rPr lang="en-US" sz="5400"/>
              <a:t>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918041-0E0F-2DB8-AAFB-7B67FBABF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Methods (VNU-SIS)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D83A72-CF88-506B-C5F5-15CFA8084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211EE3-AC86-6CC7-B879-4804DB13F3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87" r="28293"/>
          <a:stretch/>
        </p:blipFill>
        <p:spPr>
          <a:xfrm>
            <a:off x="502284" y="1315454"/>
            <a:ext cx="7473316" cy="36274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3B8543C-D4CB-5670-4F4F-79A315245A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2581" y="2177166"/>
            <a:ext cx="4676038" cy="35565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F7E52F9-0091-98EA-0124-E52615C3C93D}"/>
              </a:ext>
            </a:extLst>
          </p:cNvPr>
          <p:cNvSpPr txBox="1"/>
          <p:nvPr/>
        </p:nvSpPr>
        <p:spPr>
          <a:xfrm>
            <a:off x="10099344" y="1226838"/>
            <a:ext cx="125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err="1">
                <a:solidFill>
                  <a:srgbClr val="FF0000"/>
                </a:solidFill>
              </a:rPr>
              <a:t>Biến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EF91635-8D6C-B3E7-E0C2-40F6F69BE991}"/>
              </a:ext>
            </a:extLst>
          </p:cNvPr>
          <p:cNvCxnSpPr>
            <a:cxnSpLocks/>
          </p:cNvCxnSpPr>
          <p:nvPr/>
        </p:nvCxnSpPr>
        <p:spPr>
          <a:xfrm flipH="1">
            <a:off x="8202304" y="1488448"/>
            <a:ext cx="1733266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5793D74-45BE-30CD-39B5-E322F0E58E86}"/>
              </a:ext>
            </a:extLst>
          </p:cNvPr>
          <p:cNvSpPr txBox="1"/>
          <p:nvPr/>
        </p:nvSpPr>
        <p:spPr>
          <a:xfrm>
            <a:off x="312644" y="5582781"/>
            <a:ext cx="2982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err="1">
                <a:solidFill>
                  <a:srgbClr val="FF0000"/>
                </a:solidFill>
              </a:rPr>
              <a:t>Đối</a:t>
            </a:r>
            <a:r>
              <a:rPr lang="en-US" sz="2400">
                <a:solidFill>
                  <a:srgbClr val="FF0000"/>
                </a:solidFill>
              </a:rPr>
              <a:t> </a:t>
            </a:r>
            <a:r>
              <a:rPr lang="en-US" sz="2400" err="1">
                <a:solidFill>
                  <a:srgbClr val="FF0000"/>
                </a:solidFill>
              </a:rPr>
              <a:t>tượng</a:t>
            </a:r>
            <a:r>
              <a:rPr lang="en-US" sz="2400">
                <a:solidFill>
                  <a:srgbClr val="FF0000"/>
                </a:solidFill>
              </a:rPr>
              <a:t> </a:t>
            </a:r>
            <a:r>
              <a:rPr lang="en-US" sz="2400" err="1">
                <a:solidFill>
                  <a:srgbClr val="FF0000"/>
                </a:solidFill>
              </a:rPr>
              <a:t>quan</a:t>
            </a:r>
            <a:r>
              <a:rPr lang="en-US" sz="2400">
                <a:solidFill>
                  <a:srgbClr val="FF0000"/>
                </a:solidFill>
              </a:rPr>
              <a:t> </a:t>
            </a:r>
            <a:r>
              <a:rPr lang="en-US" sz="2400" err="1">
                <a:solidFill>
                  <a:srgbClr val="FF0000"/>
                </a:solidFill>
              </a:rPr>
              <a:t>sát</a:t>
            </a:r>
            <a:endParaRPr lang="en-US" sz="240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7A1144E-CD11-7E1A-909A-7CA460443632}"/>
              </a:ext>
            </a:extLst>
          </p:cNvPr>
          <p:cNvCxnSpPr>
            <a:cxnSpLocks/>
          </p:cNvCxnSpPr>
          <p:nvPr/>
        </p:nvCxnSpPr>
        <p:spPr>
          <a:xfrm flipV="1">
            <a:off x="655093" y="5090615"/>
            <a:ext cx="0" cy="365124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413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90D50-69D3-C16D-20EF-2DB1F998D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err="1"/>
              <a:t>Biến</a:t>
            </a:r>
            <a:r>
              <a:rPr lang="en-US" sz="5400"/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E0885-CAD7-D90C-F908-23F6F8CAD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7643"/>
            <a:ext cx="10515600" cy="471713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loại</a:t>
            </a:r>
            <a:r>
              <a:rPr lang="en-US"/>
              <a:t> </a:t>
            </a:r>
            <a:r>
              <a:rPr lang="en-US" err="1"/>
              <a:t>biến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 err="1"/>
              <a:t>Định</a:t>
            </a:r>
            <a:r>
              <a:rPr lang="en-US"/>
              <a:t> </a:t>
            </a:r>
            <a:r>
              <a:rPr lang="en-US" err="1"/>
              <a:t>danh</a:t>
            </a:r>
            <a:r>
              <a:rPr lang="en-US"/>
              <a:t> (nominal) </a:t>
            </a:r>
          </a:p>
          <a:p>
            <a:pPr lvl="1">
              <a:lnSpc>
                <a:spcPct val="150000"/>
              </a:lnSpc>
            </a:pPr>
            <a:r>
              <a:rPr lang="en-US" err="1"/>
              <a:t>Thứ</a:t>
            </a:r>
            <a:r>
              <a:rPr lang="en-US"/>
              <a:t> </a:t>
            </a:r>
            <a:r>
              <a:rPr lang="en-US" err="1"/>
              <a:t>bậc</a:t>
            </a:r>
            <a:r>
              <a:rPr lang="en-US"/>
              <a:t> (ordinal)</a:t>
            </a:r>
          </a:p>
          <a:p>
            <a:pPr lvl="1">
              <a:lnSpc>
                <a:spcPct val="150000"/>
              </a:lnSpc>
            </a:pPr>
            <a:r>
              <a:rPr lang="en-US"/>
              <a:t>Liên </a:t>
            </a:r>
            <a:r>
              <a:rPr lang="en-US" err="1"/>
              <a:t>tục</a:t>
            </a:r>
            <a:r>
              <a:rPr lang="en-US"/>
              <a:t>/</a:t>
            </a:r>
            <a:r>
              <a:rPr lang="en-US" err="1"/>
              <a:t>Định</a:t>
            </a:r>
            <a:r>
              <a:rPr lang="en-US"/>
              <a:t> </a:t>
            </a:r>
            <a:r>
              <a:rPr lang="en-US" err="1"/>
              <a:t>lượng</a:t>
            </a:r>
            <a:r>
              <a:rPr lang="en-US"/>
              <a:t> (continuous) </a:t>
            </a:r>
          </a:p>
          <a:p>
            <a:pPr marL="0" indent="0">
              <a:lnSpc>
                <a:spcPct val="150000"/>
              </a:lnSpc>
              <a:buNone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918041-0E0F-2DB8-AAFB-7B67FBABF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Methods (VNU-SIS)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D83A72-CF88-506B-C5F5-15CFA8084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4ED4FB0E-7BC7-12B3-0D22-B2D048CE8BAA}"/>
              </a:ext>
            </a:extLst>
          </p:cNvPr>
          <p:cNvSpPr/>
          <p:nvPr/>
        </p:nvSpPr>
        <p:spPr>
          <a:xfrm>
            <a:off x="5069840" y="2245360"/>
            <a:ext cx="548640" cy="92456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70078-4003-FCE6-76AE-AC576FC9469F}"/>
              </a:ext>
            </a:extLst>
          </p:cNvPr>
          <p:cNvSpPr txBox="1"/>
          <p:nvPr/>
        </p:nvSpPr>
        <p:spPr>
          <a:xfrm>
            <a:off x="5923280" y="2476807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err="1"/>
              <a:t>Biến</a:t>
            </a:r>
            <a:r>
              <a:rPr lang="en-US" sz="2400"/>
              <a:t> </a:t>
            </a:r>
            <a:r>
              <a:rPr lang="en-US" sz="2400" err="1"/>
              <a:t>gián</a:t>
            </a:r>
            <a:r>
              <a:rPr lang="en-US" sz="2400"/>
              <a:t> </a:t>
            </a:r>
            <a:r>
              <a:rPr lang="en-US" sz="2400" err="1"/>
              <a:t>đoạn</a:t>
            </a:r>
            <a:r>
              <a:rPr lang="en-US" sz="2400"/>
              <a:t>/</a:t>
            </a:r>
            <a:r>
              <a:rPr lang="en-US" sz="2400" err="1"/>
              <a:t>định</a:t>
            </a:r>
            <a:r>
              <a:rPr lang="en-US" sz="2400"/>
              <a:t> </a:t>
            </a:r>
            <a:r>
              <a:rPr lang="en-US" sz="2400" err="1"/>
              <a:t>tính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485612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DEE0E-AE94-7604-A7C0-2B73CF3AF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tập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7A0232-D9BF-4DF4-22D7-D32D3F45B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Methods (VNU-SIS)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8BDA12-6D31-9126-14EC-19F1708C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5505D4-8550-87A0-2553-2CE6D2B6F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00" y="365126"/>
            <a:ext cx="9201967" cy="560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54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90D50-69D3-C16D-20EF-2DB1F998D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err="1"/>
              <a:t>Phân</a:t>
            </a:r>
            <a:r>
              <a:rPr lang="en-US" sz="5400"/>
              <a:t> </a:t>
            </a:r>
            <a:r>
              <a:rPr lang="en-US" sz="5400" err="1"/>
              <a:t>phối</a:t>
            </a:r>
            <a:r>
              <a:rPr lang="en-US" sz="5400"/>
              <a:t> </a:t>
            </a:r>
            <a:r>
              <a:rPr lang="en-US" sz="5400" err="1"/>
              <a:t>biến</a:t>
            </a:r>
            <a:r>
              <a:rPr lang="en-US" sz="5400"/>
              <a:t> </a:t>
            </a:r>
            <a:r>
              <a:rPr lang="en-US" sz="5400" err="1"/>
              <a:t>định</a:t>
            </a:r>
            <a:r>
              <a:rPr lang="en-US" sz="5400"/>
              <a:t> </a:t>
            </a:r>
            <a:r>
              <a:rPr lang="en-US" sz="5400" err="1"/>
              <a:t>lượng</a:t>
            </a:r>
            <a:endParaRPr lang="en-US" sz="5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E0885-CAD7-D90C-F908-23F6F8CAD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7643"/>
            <a:ext cx="10515600" cy="4717131"/>
          </a:xfrm>
        </p:spPr>
        <p:txBody>
          <a:bodyPr>
            <a:normAutofit/>
          </a:bodyPr>
          <a:lstStyle/>
          <a:p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phối</a:t>
            </a:r>
            <a:r>
              <a:rPr lang="en-US"/>
              <a:t> </a:t>
            </a:r>
            <a:r>
              <a:rPr lang="en-US" err="1"/>
              <a:t>đồng</a:t>
            </a:r>
            <a:r>
              <a:rPr lang="en-US"/>
              <a:t> </a:t>
            </a:r>
            <a:r>
              <a:rPr lang="en-US" err="1"/>
              <a:t>nhất</a:t>
            </a:r>
            <a:r>
              <a:rPr lang="en-US"/>
              <a:t> (uniform distribution)</a:t>
            </a:r>
          </a:p>
          <a:p>
            <a:pPr marL="457200" lvl="1" indent="0">
              <a:buNone/>
            </a:pPr>
            <a:endParaRPr lang="en-US"/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918041-0E0F-2DB8-AAFB-7B67FBABF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Methods (VNU-SIS)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D83A72-CF88-506B-C5F5-15CFA8084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B40908-BF3B-6179-794F-DC0437D20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880" y="2140012"/>
            <a:ext cx="5374639" cy="403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370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90D50-69D3-C16D-20EF-2DB1F998D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err="1"/>
              <a:t>Phân</a:t>
            </a:r>
            <a:r>
              <a:rPr lang="en-US" sz="5400"/>
              <a:t> </a:t>
            </a:r>
            <a:r>
              <a:rPr lang="en-US" sz="5400" err="1"/>
              <a:t>phối</a:t>
            </a:r>
            <a:r>
              <a:rPr lang="en-US" sz="5400"/>
              <a:t> </a:t>
            </a:r>
            <a:r>
              <a:rPr lang="en-US" sz="5400" err="1"/>
              <a:t>biến</a:t>
            </a:r>
            <a:r>
              <a:rPr lang="en-US" sz="5400"/>
              <a:t> </a:t>
            </a:r>
            <a:r>
              <a:rPr lang="en-US" sz="5400" err="1"/>
              <a:t>định</a:t>
            </a:r>
            <a:r>
              <a:rPr lang="en-US" sz="5400"/>
              <a:t> </a:t>
            </a:r>
            <a:r>
              <a:rPr lang="en-US" sz="5400" err="1"/>
              <a:t>lượng</a:t>
            </a:r>
            <a:endParaRPr lang="en-US" sz="5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AE0885-CAD7-D90C-F908-23F6F8CAD7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87643"/>
                <a:ext cx="10515600" cy="4717131"/>
              </a:xfrm>
            </p:spPr>
            <p:txBody>
              <a:bodyPr>
                <a:normAutofit/>
              </a:bodyPr>
              <a:lstStyle/>
              <a:p>
                <a:r>
                  <a:rPr lang="en-US" err="1"/>
                  <a:t>Phân</a:t>
                </a:r>
                <a:r>
                  <a:rPr lang="en-US"/>
                  <a:t> </a:t>
                </a:r>
                <a:r>
                  <a:rPr lang="en-US" err="1"/>
                  <a:t>phối</a:t>
                </a:r>
                <a:r>
                  <a:rPr lang="en-US"/>
                  <a:t> </a:t>
                </a:r>
                <a:r>
                  <a:rPr lang="en-US" err="1"/>
                  <a:t>đồng</a:t>
                </a:r>
                <a:r>
                  <a:rPr lang="en-US"/>
                  <a:t> </a:t>
                </a:r>
                <a:r>
                  <a:rPr lang="en-US" err="1"/>
                  <a:t>nhất</a:t>
                </a:r>
                <a:r>
                  <a:rPr lang="en-US"/>
                  <a:t> (Uniform distribution)</a:t>
                </a:r>
              </a:p>
              <a:p>
                <a:endParaRPr lang="en-US"/>
              </a:p>
              <a:p>
                <a:r>
                  <a:rPr lang="en-US" err="1"/>
                  <a:t>Phân</a:t>
                </a:r>
                <a:r>
                  <a:rPr lang="en-US"/>
                  <a:t> </a:t>
                </a:r>
                <a:r>
                  <a:rPr lang="en-US" err="1"/>
                  <a:t>phối</a:t>
                </a:r>
                <a:r>
                  <a:rPr lang="en-US"/>
                  <a:t> </a:t>
                </a:r>
                <a:r>
                  <a:rPr lang="en-US" err="1"/>
                  <a:t>chuẩn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b="0"/>
              </a:p>
              <a:p>
                <a:pPr marL="0" indent="0">
                  <a:buNone/>
                </a:pPr>
                <a:r>
                  <a:rPr lang="en-US"/>
                  <a:t>   (Normal distribution)</a:t>
                </a:r>
                <a:endParaRPr lang="en-US" b="0"/>
              </a:p>
              <a:p>
                <a:pPr marL="457200" lvl="1" indent="0">
                  <a:buNone/>
                </a:pPr>
                <a:r>
                  <a:rPr lang="en-US" err="1"/>
                  <a:t>Phân</a:t>
                </a:r>
                <a:r>
                  <a:rPr lang="en-US"/>
                  <a:t> </a:t>
                </a:r>
                <a:r>
                  <a:rPr lang="en-US" err="1"/>
                  <a:t>phối</a:t>
                </a:r>
                <a:r>
                  <a:rPr lang="en-US"/>
                  <a:t> </a:t>
                </a:r>
                <a:r>
                  <a:rPr lang="en-US" err="1"/>
                  <a:t>chuẩn</a:t>
                </a:r>
                <a:r>
                  <a:rPr lang="en-US"/>
                  <a:t> </a:t>
                </a:r>
                <a:r>
                  <a:rPr lang="en-US" err="1"/>
                  <a:t>tắc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/>
              </a:p>
              <a:p>
                <a:pPr marL="457200" lvl="1" indent="0">
                  <a:buNone/>
                </a:pPr>
                <a:r>
                  <a:rPr lang="en-US"/>
                  <a:t>(Standard normal distribution)</a:t>
                </a:r>
              </a:p>
              <a:p>
                <a:pPr marL="457200" lvl="1" indent="0">
                  <a:buNone/>
                </a:pPr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AE0885-CAD7-D90C-F908-23F6F8CAD7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87643"/>
                <a:ext cx="10515600" cy="4717131"/>
              </a:xfrm>
              <a:blipFill>
                <a:blip r:embed="rId3"/>
                <a:stretch>
                  <a:fillRect l="-1043" t="-21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918041-0E0F-2DB8-AAFB-7B67FBABF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Methods (VNU-SIS)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D83A72-CF88-506B-C5F5-15CFA8084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F6621EBA-04A8-818A-58CF-AB58C816D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321" y="2431098"/>
            <a:ext cx="5473479" cy="349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199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90D50-69D3-C16D-20EF-2DB1F998D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err="1"/>
              <a:t>Phân</a:t>
            </a:r>
            <a:r>
              <a:rPr lang="en-US" sz="5400"/>
              <a:t> </a:t>
            </a:r>
            <a:r>
              <a:rPr lang="en-US" sz="5400" err="1"/>
              <a:t>phối</a:t>
            </a:r>
            <a:r>
              <a:rPr lang="en-US" sz="5400"/>
              <a:t> </a:t>
            </a:r>
            <a:r>
              <a:rPr lang="en-US" sz="5400" err="1"/>
              <a:t>biến</a:t>
            </a:r>
            <a:r>
              <a:rPr lang="en-US" sz="5400"/>
              <a:t> </a:t>
            </a:r>
            <a:r>
              <a:rPr lang="en-US" sz="5400" err="1"/>
              <a:t>định</a:t>
            </a:r>
            <a:r>
              <a:rPr lang="en-US" sz="5400"/>
              <a:t> </a:t>
            </a:r>
            <a:r>
              <a:rPr lang="en-US" sz="5400" err="1"/>
              <a:t>lượng</a:t>
            </a:r>
            <a:endParaRPr lang="en-US" sz="5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AE0885-CAD7-D90C-F908-23F6F8CAD7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87643"/>
                <a:ext cx="10515600" cy="4717131"/>
              </a:xfrm>
            </p:spPr>
            <p:txBody>
              <a:bodyPr>
                <a:normAutofit/>
              </a:bodyPr>
              <a:lstStyle/>
              <a:p>
                <a:r>
                  <a:rPr lang="en-US" err="1"/>
                  <a:t>Phân</a:t>
                </a:r>
                <a:r>
                  <a:rPr lang="en-US"/>
                  <a:t> </a:t>
                </a:r>
                <a:r>
                  <a:rPr lang="en-US" err="1"/>
                  <a:t>phối</a:t>
                </a:r>
                <a:r>
                  <a:rPr lang="en-US"/>
                  <a:t> </a:t>
                </a:r>
                <a:r>
                  <a:rPr lang="en-US" err="1"/>
                  <a:t>đồng</a:t>
                </a:r>
                <a:r>
                  <a:rPr lang="en-US"/>
                  <a:t> </a:t>
                </a:r>
                <a:r>
                  <a:rPr lang="en-US" err="1"/>
                  <a:t>nhất</a:t>
                </a:r>
                <a:r>
                  <a:rPr lang="en-US"/>
                  <a:t> (Uniform distribution)</a:t>
                </a:r>
              </a:p>
              <a:p>
                <a:endParaRPr lang="en-US"/>
              </a:p>
              <a:p>
                <a:r>
                  <a:rPr lang="en-US" err="1"/>
                  <a:t>Phân</a:t>
                </a:r>
                <a:r>
                  <a:rPr lang="en-US"/>
                  <a:t> </a:t>
                </a:r>
                <a:r>
                  <a:rPr lang="en-US" err="1"/>
                  <a:t>phối</a:t>
                </a:r>
                <a:r>
                  <a:rPr lang="en-US"/>
                  <a:t> </a:t>
                </a:r>
                <a:r>
                  <a:rPr lang="en-US" err="1"/>
                  <a:t>chuẩn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b="0"/>
              </a:p>
              <a:p>
                <a:pPr marL="0" indent="0">
                  <a:buNone/>
                </a:pPr>
                <a:r>
                  <a:rPr lang="en-US"/>
                  <a:t>   (Normal distribution)</a:t>
                </a:r>
                <a:endParaRPr lang="en-US" b="0"/>
              </a:p>
              <a:p>
                <a:pPr marL="457200" lvl="1" indent="0">
                  <a:buNone/>
                </a:pPr>
                <a:r>
                  <a:rPr lang="en-US" err="1"/>
                  <a:t>Phân</a:t>
                </a:r>
                <a:r>
                  <a:rPr lang="en-US"/>
                  <a:t> </a:t>
                </a:r>
                <a:r>
                  <a:rPr lang="en-US" err="1"/>
                  <a:t>phối</a:t>
                </a:r>
                <a:r>
                  <a:rPr lang="en-US"/>
                  <a:t> </a:t>
                </a:r>
                <a:r>
                  <a:rPr lang="en-US" err="1"/>
                  <a:t>chuẩn</a:t>
                </a:r>
                <a:r>
                  <a:rPr lang="en-US"/>
                  <a:t> </a:t>
                </a:r>
                <a:r>
                  <a:rPr lang="en-US" err="1"/>
                  <a:t>tắc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/>
              </a:p>
              <a:p>
                <a:pPr marL="457200" lvl="1" indent="0">
                  <a:buNone/>
                </a:pPr>
                <a:r>
                  <a:rPr lang="en-US"/>
                  <a:t>(Standard normal distribution)</a:t>
                </a:r>
              </a:p>
              <a:p>
                <a:pPr marL="457200" lvl="1" indent="0">
                  <a:buNone/>
                </a:pPr>
                <a:endParaRPr lang="en-US"/>
              </a:p>
              <a:p>
                <a:r>
                  <a:rPr lang="en-US" err="1"/>
                  <a:t>Phân</a:t>
                </a:r>
                <a:r>
                  <a:rPr lang="en-US"/>
                  <a:t> </a:t>
                </a:r>
                <a:r>
                  <a:rPr lang="en-US" err="1"/>
                  <a:t>phối</a:t>
                </a:r>
                <a:r>
                  <a:rPr lang="en-US"/>
                  <a:t> Gamma</a:t>
                </a:r>
              </a:p>
              <a:p>
                <a:pPr marL="0" indent="0">
                  <a:buNone/>
                </a:pPr>
                <a:r>
                  <a:rPr lang="en-US"/>
                  <a:t>   (Gamma distribution)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AE0885-CAD7-D90C-F908-23F6F8CAD7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87643"/>
                <a:ext cx="10515600" cy="4717131"/>
              </a:xfrm>
              <a:blipFill>
                <a:blip r:embed="rId3"/>
                <a:stretch>
                  <a:fillRect l="-1043" t="-21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918041-0E0F-2DB8-AAFB-7B67FBABF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Methods (VNU-SIS)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D83A72-CF88-506B-C5F5-15CFA8084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2" descr="Probability density plots of gamma distributions">
            <a:extLst>
              <a:ext uri="{FF2B5EF4-FFF2-40B4-BE49-F238E27FC236}">
                <a16:creationId xmlns:a16="http://schemas.microsoft.com/office/drawing/2014/main" id="{ED666BA5-21F2-AD23-48FA-EBC9B09FC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061" y="1887509"/>
            <a:ext cx="5713412" cy="4289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0271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90D50-69D3-C16D-20EF-2DB1F998D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err="1"/>
              <a:t>Phân</a:t>
            </a:r>
            <a:r>
              <a:rPr lang="en-US" sz="5400"/>
              <a:t> </a:t>
            </a:r>
            <a:r>
              <a:rPr lang="en-US" sz="5400" err="1"/>
              <a:t>phối</a:t>
            </a:r>
            <a:r>
              <a:rPr lang="en-US" sz="5400"/>
              <a:t> </a:t>
            </a:r>
            <a:r>
              <a:rPr lang="en-US" sz="5400" err="1"/>
              <a:t>biến</a:t>
            </a:r>
            <a:r>
              <a:rPr lang="en-US" sz="5400"/>
              <a:t> </a:t>
            </a:r>
            <a:r>
              <a:rPr lang="en-US" sz="5400" err="1"/>
              <a:t>gián</a:t>
            </a:r>
            <a:r>
              <a:rPr lang="en-US" sz="5400"/>
              <a:t> </a:t>
            </a:r>
            <a:r>
              <a:rPr lang="en-US" sz="5400" err="1"/>
              <a:t>đoạn</a:t>
            </a:r>
            <a:endParaRPr lang="en-US" sz="5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AE0885-CAD7-D90C-F908-23F6F8CAD7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87643"/>
                <a:ext cx="10515600" cy="4717131"/>
              </a:xfrm>
            </p:spPr>
            <p:txBody>
              <a:bodyPr>
                <a:normAutofit/>
              </a:bodyPr>
              <a:lstStyle/>
              <a:p>
                <a:r>
                  <a:rPr lang="en-US" err="1"/>
                  <a:t>Phân</a:t>
                </a:r>
                <a:r>
                  <a:rPr lang="en-US"/>
                  <a:t> </a:t>
                </a:r>
                <a:r>
                  <a:rPr lang="en-US" err="1"/>
                  <a:t>phối</a:t>
                </a:r>
                <a:r>
                  <a:rPr lang="en-US"/>
                  <a:t> </a:t>
                </a:r>
                <a:r>
                  <a:rPr lang="en-US" err="1"/>
                  <a:t>biến</a:t>
                </a:r>
                <a:r>
                  <a:rPr lang="en-US"/>
                  <a:t> </a:t>
                </a:r>
                <a:r>
                  <a:rPr lang="en-US" err="1"/>
                  <a:t>nhị</a:t>
                </a:r>
                <a:r>
                  <a:rPr lang="en-US"/>
                  <a:t> </a:t>
                </a:r>
                <a:r>
                  <a:rPr lang="en-US" err="1"/>
                  <a:t>phân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b="0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AE0885-CAD7-D90C-F908-23F6F8CAD7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87643"/>
                <a:ext cx="10515600" cy="4717131"/>
              </a:xfrm>
              <a:blipFill>
                <a:blip r:embed="rId3"/>
                <a:stretch>
                  <a:fillRect l="-1043" t="-21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918041-0E0F-2DB8-AAFB-7B67FBABF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Methods (VNU-SIS)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D83A72-CF88-506B-C5F5-15CFA8084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8196" name="Picture 4" descr="Probability mass function for the binomial distribution">
            <a:extLst>
              <a:ext uri="{FF2B5EF4-FFF2-40B4-BE49-F238E27FC236}">
                <a16:creationId xmlns:a16="http://schemas.microsoft.com/office/drawing/2014/main" id="{34A9CAF6-EC38-E92E-B286-3444F7B03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915" y="1532958"/>
            <a:ext cx="5196525" cy="34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825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328</Words>
  <Application>Microsoft Office PowerPoint</Application>
  <PresentationFormat>Widescreen</PresentationFormat>
  <Paragraphs>93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Phương pháp nghiên cứu trong khoa học liên ngành</vt:lpstr>
      <vt:lpstr>Dữ liệu</vt:lpstr>
      <vt:lpstr>Dữ liệu  </vt:lpstr>
      <vt:lpstr>Biến  </vt:lpstr>
      <vt:lpstr>Bài tập</vt:lpstr>
      <vt:lpstr>Phân phối biến định lượng</vt:lpstr>
      <vt:lpstr>Phân phối biến định lượng</vt:lpstr>
      <vt:lpstr>Phân phối biến định lượng</vt:lpstr>
      <vt:lpstr>Phân phối biến gián đoạn</vt:lpstr>
      <vt:lpstr>Phân phối biến gián đoạn</vt:lpstr>
      <vt:lpstr>Phân phối biến đếm</vt:lpstr>
      <vt:lpstr>Bài tập</vt:lpstr>
      <vt:lpstr>Bài tập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Quantitative Research Methods in  Climate Change and Sustainability Science</dc:title>
  <dc:creator>Nguyen Bich Ngoc</dc:creator>
  <cp:lastModifiedBy>Nguyen Bich Ngoc</cp:lastModifiedBy>
  <cp:revision>4</cp:revision>
  <dcterms:created xsi:type="dcterms:W3CDTF">2023-04-21T10:17:18Z</dcterms:created>
  <dcterms:modified xsi:type="dcterms:W3CDTF">2023-08-13T08:29:30Z</dcterms:modified>
</cp:coreProperties>
</file>