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85" r:id="rId3"/>
    <p:sldId id="391" r:id="rId4"/>
    <p:sldId id="393" r:id="rId5"/>
    <p:sldId id="281" r:id="rId6"/>
    <p:sldId id="294" r:id="rId7"/>
    <p:sldId id="295" r:id="rId8"/>
    <p:sldId id="296" r:id="rId9"/>
    <p:sldId id="297" r:id="rId10"/>
    <p:sldId id="298" r:id="rId11"/>
    <p:sldId id="387" r:id="rId12"/>
    <p:sldId id="301" r:id="rId13"/>
    <p:sldId id="389" r:id="rId14"/>
    <p:sldId id="304" r:id="rId15"/>
    <p:sldId id="299" r:id="rId16"/>
    <p:sldId id="306" r:id="rId17"/>
    <p:sldId id="305" r:id="rId18"/>
    <p:sldId id="392" r:id="rId19"/>
    <p:sldId id="288" r:id="rId20"/>
    <p:sldId id="308" r:id="rId21"/>
    <p:sldId id="310" r:id="rId22"/>
    <p:sldId id="312" r:id="rId23"/>
    <p:sldId id="309" r:id="rId24"/>
    <p:sldId id="394" r:id="rId25"/>
    <p:sldId id="390" r:id="rId26"/>
    <p:sldId id="395" r:id="rId27"/>
    <p:sldId id="398" r:id="rId28"/>
    <p:sldId id="399" r:id="rId29"/>
    <p:sldId id="396" r:id="rId30"/>
    <p:sldId id="397" r:id="rId31"/>
    <p:sldId id="290" r:id="rId32"/>
    <p:sldId id="315" r:id="rId33"/>
    <p:sldId id="314" r:id="rId34"/>
    <p:sldId id="316" r:id="rId35"/>
    <p:sldId id="317" r:id="rId36"/>
    <p:sldId id="318" r:id="rId37"/>
    <p:sldId id="319" r:id="rId38"/>
    <p:sldId id="400" r:id="rId39"/>
    <p:sldId id="401" r:id="rId40"/>
    <p:sldId id="324" r:id="rId41"/>
    <p:sldId id="323" r:id="rId42"/>
    <p:sldId id="402" r:id="rId43"/>
    <p:sldId id="403" r:id="rId44"/>
    <p:sldId id="320" r:id="rId45"/>
    <p:sldId id="321" r:id="rId46"/>
    <p:sldId id="322" r:id="rId47"/>
    <p:sldId id="405" r:id="rId48"/>
    <p:sldId id="406" r:id="rId49"/>
    <p:sldId id="407" r:id="rId50"/>
    <p:sldId id="333" r:id="rId51"/>
    <p:sldId id="335" r:id="rId52"/>
    <p:sldId id="336" r:id="rId53"/>
    <p:sldId id="329" r:id="rId54"/>
    <p:sldId id="327" r:id="rId55"/>
    <p:sldId id="328" r:id="rId56"/>
    <p:sldId id="332" r:id="rId57"/>
    <p:sldId id="410" r:id="rId58"/>
    <p:sldId id="409" r:id="rId59"/>
    <p:sldId id="289" r:id="rId60"/>
    <p:sldId id="408" r:id="rId61"/>
    <p:sldId id="41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D2DB"/>
    <a:srgbClr val="98CFD9"/>
    <a:srgbClr val="D6E09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EB9B9-664E-4CD0-8A0F-A43A867CCA08}" v="230" dt="2023-08-14T12:31:36.405"/>
    <p1510:client id="{84EECBFA-6A62-4184-941B-E1F8F7F3B628}" v="14" dt="2023-08-14T11:05:51.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Bich Ngoc" userId="66b5d03f9f54eb73" providerId="LiveId" clId="{84EECBFA-6A62-4184-941B-E1F8F7F3B628}"/>
    <pc:docChg chg="undo custSel addSld delSld modSld sldOrd">
      <pc:chgData name="Nguyen Bich Ngoc" userId="66b5d03f9f54eb73" providerId="LiveId" clId="{84EECBFA-6A62-4184-941B-E1F8F7F3B628}" dt="2023-08-15T11:27:47.932" v="10189" actId="47"/>
      <pc:docMkLst>
        <pc:docMk/>
      </pc:docMkLst>
      <pc:sldChg chg="del">
        <pc:chgData name="Nguyen Bich Ngoc" userId="66b5d03f9f54eb73" providerId="LiveId" clId="{84EECBFA-6A62-4184-941B-E1F8F7F3B628}" dt="2023-08-15T11:27:47.932" v="10189" actId="47"/>
        <pc:sldMkLst>
          <pc:docMk/>
          <pc:sldMk cId="2163594219" sldId="286"/>
        </pc:sldMkLst>
      </pc:sldChg>
      <pc:sldChg chg="delSp mod">
        <pc:chgData name="Nguyen Bich Ngoc" userId="66b5d03f9f54eb73" providerId="LiveId" clId="{84EECBFA-6A62-4184-941B-E1F8F7F3B628}" dt="2023-08-14T02:03:40.489" v="0" actId="478"/>
        <pc:sldMkLst>
          <pc:docMk/>
          <pc:sldMk cId="2111273327" sldId="315"/>
        </pc:sldMkLst>
        <pc:inkChg chg="del">
          <ac:chgData name="Nguyen Bich Ngoc" userId="66b5d03f9f54eb73" providerId="LiveId" clId="{84EECBFA-6A62-4184-941B-E1F8F7F3B628}" dt="2023-08-14T02:03:40.489" v="0" actId="478"/>
          <ac:inkMkLst>
            <pc:docMk/>
            <pc:sldMk cId="2111273327" sldId="315"/>
            <ac:inkMk id="2" creationId="{7A6BA50A-CDAB-1DCE-3A45-3B025940B087}"/>
          </ac:inkMkLst>
        </pc:inkChg>
      </pc:sldChg>
      <pc:sldChg chg="delSp mod">
        <pc:chgData name="Nguyen Bich Ngoc" userId="66b5d03f9f54eb73" providerId="LiveId" clId="{84EECBFA-6A62-4184-941B-E1F8F7F3B628}" dt="2023-08-14T02:03:44.926" v="1" actId="478"/>
        <pc:sldMkLst>
          <pc:docMk/>
          <pc:sldMk cId="1246351052" sldId="316"/>
        </pc:sldMkLst>
        <pc:inkChg chg="del">
          <ac:chgData name="Nguyen Bich Ngoc" userId="66b5d03f9f54eb73" providerId="LiveId" clId="{84EECBFA-6A62-4184-941B-E1F8F7F3B628}" dt="2023-08-14T02:03:44.926" v="1" actId="478"/>
          <ac:inkMkLst>
            <pc:docMk/>
            <pc:sldMk cId="1246351052" sldId="316"/>
            <ac:inkMk id="7" creationId="{3D47D04B-B346-B848-8F47-EC94660800D8}"/>
          </ac:inkMkLst>
        </pc:inkChg>
      </pc:sldChg>
      <pc:sldChg chg="delSp mod">
        <pc:chgData name="Nguyen Bich Ngoc" userId="66b5d03f9f54eb73" providerId="LiveId" clId="{84EECBFA-6A62-4184-941B-E1F8F7F3B628}" dt="2023-08-14T02:03:48.004" v="2" actId="478"/>
        <pc:sldMkLst>
          <pc:docMk/>
          <pc:sldMk cId="759493372" sldId="317"/>
        </pc:sldMkLst>
        <pc:inkChg chg="del">
          <ac:chgData name="Nguyen Bich Ngoc" userId="66b5d03f9f54eb73" providerId="LiveId" clId="{84EECBFA-6A62-4184-941B-E1F8F7F3B628}" dt="2023-08-14T02:03:48.004" v="2" actId="478"/>
          <ac:inkMkLst>
            <pc:docMk/>
            <pc:sldMk cId="759493372" sldId="317"/>
            <ac:inkMk id="6" creationId="{CD299078-4D30-1D37-0E8B-F89AF9C70A2D}"/>
          </ac:inkMkLst>
        </pc:inkChg>
      </pc:sldChg>
      <pc:sldChg chg="delSp mod">
        <pc:chgData name="Nguyen Bich Ngoc" userId="66b5d03f9f54eb73" providerId="LiveId" clId="{84EECBFA-6A62-4184-941B-E1F8F7F3B628}" dt="2023-08-14T02:04:11.182" v="5" actId="478"/>
        <pc:sldMkLst>
          <pc:docMk/>
          <pc:sldMk cId="37694134" sldId="320"/>
        </pc:sldMkLst>
        <pc:inkChg chg="del">
          <ac:chgData name="Nguyen Bich Ngoc" userId="66b5d03f9f54eb73" providerId="LiveId" clId="{84EECBFA-6A62-4184-941B-E1F8F7F3B628}" dt="2023-08-14T02:04:11.182" v="5" actId="478"/>
          <ac:inkMkLst>
            <pc:docMk/>
            <pc:sldMk cId="37694134" sldId="320"/>
            <ac:inkMk id="3" creationId="{4F27EE40-CEA6-39AD-AF88-D3FE6DCAEBC8}"/>
          </ac:inkMkLst>
        </pc:inkChg>
      </pc:sldChg>
      <pc:sldChg chg="delSp mod">
        <pc:chgData name="Nguyen Bich Ngoc" userId="66b5d03f9f54eb73" providerId="LiveId" clId="{84EECBFA-6A62-4184-941B-E1F8F7F3B628}" dt="2023-08-14T02:04:15.323" v="6" actId="478"/>
        <pc:sldMkLst>
          <pc:docMk/>
          <pc:sldMk cId="3953610978" sldId="321"/>
        </pc:sldMkLst>
        <pc:inkChg chg="del">
          <ac:chgData name="Nguyen Bich Ngoc" userId="66b5d03f9f54eb73" providerId="LiveId" clId="{84EECBFA-6A62-4184-941B-E1F8F7F3B628}" dt="2023-08-14T02:04:15.323" v="6" actId="478"/>
          <ac:inkMkLst>
            <pc:docMk/>
            <pc:sldMk cId="3953610978" sldId="321"/>
            <ac:inkMk id="3" creationId="{ABEE7BF7-8560-2849-1684-ADCD56868BCF}"/>
          </ac:inkMkLst>
        </pc:inkChg>
      </pc:sldChg>
      <pc:sldChg chg="delSp mod">
        <pc:chgData name="Nguyen Bich Ngoc" userId="66b5d03f9f54eb73" providerId="LiveId" clId="{84EECBFA-6A62-4184-941B-E1F8F7F3B628}" dt="2023-08-14T02:04:20.121" v="7" actId="478"/>
        <pc:sldMkLst>
          <pc:docMk/>
          <pc:sldMk cId="745969249" sldId="322"/>
        </pc:sldMkLst>
        <pc:inkChg chg="del">
          <ac:chgData name="Nguyen Bich Ngoc" userId="66b5d03f9f54eb73" providerId="LiveId" clId="{84EECBFA-6A62-4184-941B-E1F8F7F3B628}" dt="2023-08-14T02:04:20.121" v="7" actId="478"/>
          <ac:inkMkLst>
            <pc:docMk/>
            <pc:sldMk cId="745969249" sldId="322"/>
            <ac:inkMk id="6" creationId="{DE68C41F-39D4-7734-3B7F-E15803EC00AC}"/>
          </ac:inkMkLst>
        </pc:inkChg>
      </pc:sldChg>
      <pc:sldChg chg="delSp mod">
        <pc:chgData name="Nguyen Bich Ngoc" userId="66b5d03f9f54eb73" providerId="LiveId" clId="{84EECBFA-6A62-4184-941B-E1F8F7F3B628}" dt="2023-08-14T03:04:18.021" v="638" actId="478"/>
        <pc:sldMkLst>
          <pc:docMk/>
          <pc:sldMk cId="1925334728" sldId="327"/>
        </pc:sldMkLst>
        <pc:inkChg chg="del">
          <ac:chgData name="Nguyen Bich Ngoc" userId="66b5d03f9f54eb73" providerId="LiveId" clId="{84EECBFA-6A62-4184-941B-E1F8F7F3B628}" dt="2023-08-14T03:04:18.021" v="638" actId="478"/>
          <ac:inkMkLst>
            <pc:docMk/>
            <pc:sldMk cId="1925334728" sldId="327"/>
            <ac:inkMk id="19" creationId="{09E8AF4D-EC89-C683-CA91-C40E71559FFF}"/>
          </ac:inkMkLst>
        </pc:inkChg>
      </pc:sldChg>
      <pc:sldChg chg="delSp modSp mod ord">
        <pc:chgData name="Nguyen Bich Ngoc" userId="66b5d03f9f54eb73" providerId="LiveId" clId="{84EECBFA-6A62-4184-941B-E1F8F7F3B628}" dt="2023-08-14T02:06:15.303" v="17" actId="1076"/>
        <pc:sldMkLst>
          <pc:docMk/>
          <pc:sldMk cId="3512936425" sldId="333"/>
        </pc:sldMkLst>
        <pc:spChg chg="mod">
          <ac:chgData name="Nguyen Bich Ngoc" userId="66b5d03f9f54eb73" providerId="LiveId" clId="{84EECBFA-6A62-4184-941B-E1F8F7F3B628}" dt="2023-08-14T02:06:15.303" v="17" actId="1076"/>
          <ac:spMkLst>
            <pc:docMk/>
            <pc:sldMk cId="3512936425" sldId="333"/>
            <ac:spMk id="8" creationId="{D8B7390A-810E-26E4-809D-ED9EC425FC4A}"/>
          </ac:spMkLst>
        </pc:spChg>
        <pc:inkChg chg="del">
          <ac:chgData name="Nguyen Bich Ngoc" userId="66b5d03f9f54eb73" providerId="LiveId" clId="{84EECBFA-6A62-4184-941B-E1F8F7F3B628}" dt="2023-08-14T02:05:25.766" v="15" actId="478"/>
          <ac:inkMkLst>
            <pc:docMk/>
            <pc:sldMk cId="3512936425" sldId="333"/>
            <ac:inkMk id="3" creationId="{02622063-B8F5-EF5B-3EEE-DD9A203E8FA3}"/>
          </ac:inkMkLst>
        </pc:inkChg>
      </pc:sldChg>
      <pc:sldChg chg="ord">
        <pc:chgData name="Nguyen Bich Ngoc" userId="66b5d03f9f54eb73" providerId="LiveId" clId="{84EECBFA-6A62-4184-941B-E1F8F7F3B628}" dt="2023-08-14T02:04:57.498" v="12"/>
        <pc:sldMkLst>
          <pc:docMk/>
          <pc:sldMk cId="769477982" sldId="335"/>
        </pc:sldMkLst>
      </pc:sldChg>
      <pc:sldChg chg="ord">
        <pc:chgData name="Nguyen Bich Ngoc" userId="66b5d03f9f54eb73" providerId="LiveId" clId="{84EECBFA-6A62-4184-941B-E1F8F7F3B628}" dt="2023-08-14T02:04:59.264" v="14"/>
        <pc:sldMkLst>
          <pc:docMk/>
          <pc:sldMk cId="2950139512" sldId="336"/>
        </pc:sldMkLst>
      </pc:sldChg>
      <pc:sldChg chg="addSp modSp del mod">
        <pc:chgData name="Nguyen Bich Ngoc" userId="66b5d03f9f54eb73" providerId="LiveId" clId="{84EECBFA-6A62-4184-941B-E1F8F7F3B628}" dt="2023-08-15T11:27:47.932" v="10189" actId="47"/>
        <pc:sldMkLst>
          <pc:docMk/>
          <pc:sldMk cId="3022929617" sldId="370"/>
        </pc:sldMkLst>
        <pc:spChg chg="add mod">
          <ac:chgData name="Nguyen Bich Ngoc" userId="66b5d03f9f54eb73" providerId="LiveId" clId="{84EECBFA-6A62-4184-941B-E1F8F7F3B628}" dt="2023-08-14T09:52:47.624" v="1937" actId="14100"/>
          <ac:spMkLst>
            <pc:docMk/>
            <pc:sldMk cId="3022929617" sldId="370"/>
            <ac:spMk id="2" creationId="{11A516E1-510E-6CBC-091D-86B78CA3BCC7}"/>
          </ac:spMkLst>
        </pc:spChg>
        <pc:spChg chg="add mod">
          <ac:chgData name="Nguyen Bich Ngoc" userId="66b5d03f9f54eb73" providerId="LiveId" clId="{84EECBFA-6A62-4184-941B-E1F8F7F3B628}" dt="2023-08-14T10:47:54.588" v="4044" actId="20577"/>
          <ac:spMkLst>
            <pc:docMk/>
            <pc:sldMk cId="3022929617" sldId="370"/>
            <ac:spMk id="3" creationId="{A94F2328-A442-CE35-C1A9-57B434812378}"/>
          </ac:spMkLst>
        </pc:spChg>
        <pc:spChg chg="mod">
          <ac:chgData name="Nguyen Bich Ngoc" userId="66b5d03f9f54eb73" providerId="LiveId" clId="{84EECBFA-6A62-4184-941B-E1F8F7F3B628}" dt="2023-08-14T09:48:51.980" v="1832" actId="20577"/>
          <ac:spMkLst>
            <pc:docMk/>
            <pc:sldMk cId="3022929617" sldId="370"/>
            <ac:spMk id="6" creationId="{8ACCFB9B-ECDC-431F-72B6-24FC6D48B43A}"/>
          </ac:spMkLst>
        </pc:spChg>
        <pc:spChg chg="mod">
          <ac:chgData name="Nguyen Bich Ngoc" userId="66b5d03f9f54eb73" providerId="LiveId" clId="{84EECBFA-6A62-4184-941B-E1F8F7F3B628}" dt="2023-08-14T09:52:40.095" v="1935"/>
          <ac:spMkLst>
            <pc:docMk/>
            <pc:sldMk cId="3022929617" sldId="370"/>
            <ac:spMk id="7" creationId="{B4E3CBD1-996D-8E22-F884-EF6C22A13FA2}"/>
          </ac:spMkLst>
        </pc:spChg>
        <pc:picChg chg="mod ord">
          <ac:chgData name="Nguyen Bich Ngoc" userId="66b5d03f9f54eb73" providerId="LiveId" clId="{84EECBFA-6A62-4184-941B-E1F8F7F3B628}" dt="2023-08-14T09:48:29.969" v="1815" actId="171"/>
          <ac:picMkLst>
            <pc:docMk/>
            <pc:sldMk cId="3022929617" sldId="370"/>
            <ac:picMk id="9" creationId="{185C9B32-14AB-3209-55BC-D9744FD266A6}"/>
          </ac:picMkLst>
        </pc:picChg>
      </pc:sldChg>
      <pc:sldChg chg="delSp mod">
        <pc:chgData name="Nguyen Bich Ngoc" userId="66b5d03f9f54eb73" providerId="LiveId" clId="{84EECBFA-6A62-4184-941B-E1F8F7F3B628}" dt="2023-08-14T02:04:02.664" v="3" actId="478"/>
        <pc:sldMkLst>
          <pc:docMk/>
          <pc:sldMk cId="876102696" sldId="402"/>
        </pc:sldMkLst>
        <pc:inkChg chg="del">
          <ac:chgData name="Nguyen Bich Ngoc" userId="66b5d03f9f54eb73" providerId="LiveId" clId="{84EECBFA-6A62-4184-941B-E1F8F7F3B628}" dt="2023-08-14T02:04:02.664" v="3" actId="478"/>
          <ac:inkMkLst>
            <pc:docMk/>
            <pc:sldMk cId="876102696" sldId="402"/>
            <ac:inkMk id="6" creationId="{743E6C1F-A8AA-70BD-8C62-2850208F8AD9}"/>
          </ac:inkMkLst>
        </pc:inkChg>
      </pc:sldChg>
      <pc:sldChg chg="delSp mod">
        <pc:chgData name="Nguyen Bich Ngoc" userId="66b5d03f9f54eb73" providerId="LiveId" clId="{84EECBFA-6A62-4184-941B-E1F8F7F3B628}" dt="2023-08-14T02:04:07.524" v="4" actId="478"/>
        <pc:sldMkLst>
          <pc:docMk/>
          <pc:sldMk cId="214091301" sldId="403"/>
        </pc:sldMkLst>
        <pc:inkChg chg="del">
          <ac:chgData name="Nguyen Bich Ngoc" userId="66b5d03f9f54eb73" providerId="LiveId" clId="{84EECBFA-6A62-4184-941B-E1F8F7F3B628}" dt="2023-08-14T02:04:07.524" v="4" actId="478"/>
          <ac:inkMkLst>
            <pc:docMk/>
            <pc:sldMk cId="214091301" sldId="403"/>
            <ac:inkMk id="8" creationId="{0AD3B42A-9DE7-8DAA-E27F-F9C6AEBBF37C}"/>
          </ac:inkMkLst>
        </pc:inkChg>
      </pc:sldChg>
      <pc:sldChg chg="modSp new mod">
        <pc:chgData name="Nguyen Bich Ngoc" userId="66b5d03f9f54eb73" providerId="LiveId" clId="{84EECBFA-6A62-4184-941B-E1F8F7F3B628}" dt="2023-08-14T11:31:47.296" v="10188" actId="5793"/>
        <pc:sldMkLst>
          <pc:docMk/>
          <pc:sldMk cId="202344664" sldId="407"/>
        </pc:sldMkLst>
        <pc:spChg chg="mod">
          <ac:chgData name="Nguyen Bich Ngoc" userId="66b5d03f9f54eb73" providerId="LiveId" clId="{84EECBFA-6A62-4184-941B-E1F8F7F3B628}" dt="2023-08-14T03:00:47.072" v="465" actId="20577"/>
          <ac:spMkLst>
            <pc:docMk/>
            <pc:sldMk cId="202344664" sldId="407"/>
            <ac:spMk id="2" creationId="{BB1CAB5F-4A07-F730-E915-C77A104F9CA3}"/>
          </ac:spMkLst>
        </pc:spChg>
        <pc:spChg chg="mod">
          <ac:chgData name="Nguyen Bich Ngoc" userId="66b5d03f9f54eb73" providerId="LiveId" clId="{84EECBFA-6A62-4184-941B-E1F8F7F3B628}" dt="2023-08-14T11:31:47.296" v="10188" actId="5793"/>
          <ac:spMkLst>
            <pc:docMk/>
            <pc:sldMk cId="202344664" sldId="407"/>
            <ac:spMk id="3" creationId="{31A2973E-8697-A67D-FB9A-0CADC9166238}"/>
          </ac:spMkLst>
        </pc:spChg>
      </pc:sldChg>
      <pc:sldChg chg="modSp new mod">
        <pc:chgData name="Nguyen Bich Ngoc" userId="66b5d03f9f54eb73" providerId="LiveId" clId="{84EECBFA-6A62-4184-941B-E1F8F7F3B628}" dt="2023-08-14T09:34:55.763" v="1148" actId="20577"/>
        <pc:sldMkLst>
          <pc:docMk/>
          <pc:sldMk cId="2100674355" sldId="408"/>
        </pc:sldMkLst>
        <pc:spChg chg="mod">
          <ac:chgData name="Nguyen Bich Ngoc" userId="66b5d03f9f54eb73" providerId="LiveId" clId="{84EECBFA-6A62-4184-941B-E1F8F7F3B628}" dt="2023-08-14T09:34:55.763" v="1148" actId="20577"/>
          <ac:spMkLst>
            <pc:docMk/>
            <pc:sldMk cId="2100674355" sldId="408"/>
            <ac:spMk id="7" creationId="{BB811520-DDC3-E992-07EE-0DE9FA126F6D}"/>
          </ac:spMkLst>
        </pc:spChg>
      </pc:sldChg>
      <pc:sldChg chg="addSp modSp new mod ord">
        <pc:chgData name="Nguyen Bich Ngoc" userId="66b5d03f9f54eb73" providerId="LiveId" clId="{84EECBFA-6A62-4184-941B-E1F8F7F3B628}" dt="2023-08-14T09:09:18.427" v="736" actId="20577"/>
        <pc:sldMkLst>
          <pc:docMk/>
          <pc:sldMk cId="1949769730" sldId="409"/>
        </pc:sldMkLst>
        <pc:spChg chg="mod">
          <ac:chgData name="Nguyen Bich Ngoc" userId="66b5d03f9f54eb73" providerId="LiveId" clId="{84EECBFA-6A62-4184-941B-E1F8F7F3B628}" dt="2023-08-14T09:09:18.427" v="736" actId="20577"/>
          <ac:spMkLst>
            <pc:docMk/>
            <pc:sldMk cId="1949769730" sldId="409"/>
            <ac:spMk id="3" creationId="{92E96B8C-95E2-BB72-54A5-F97898F16D6A}"/>
          </ac:spMkLst>
        </pc:spChg>
        <pc:spChg chg="add mod">
          <ac:chgData name="Nguyen Bich Ngoc" userId="66b5d03f9f54eb73" providerId="LiveId" clId="{84EECBFA-6A62-4184-941B-E1F8F7F3B628}" dt="2023-08-14T02:42:07.365" v="334" actId="1076"/>
          <ac:spMkLst>
            <pc:docMk/>
            <pc:sldMk cId="1949769730" sldId="409"/>
            <ac:spMk id="8" creationId="{228242DD-68BF-F1AD-83B9-9D298291D564}"/>
          </ac:spMkLst>
        </pc:spChg>
        <pc:picChg chg="add mod">
          <ac:chgData name="Nguyen Bich Ngoc" userId="66b5d03f9f54eb73" providerId="LiveId" clId="{84EECBFA-6A62-4184-941B-E1F8F7F3B628}" dt="2023-08-14T02:41:05.115" v="297" actId="1076"/>
          <ac:picMkLst>
            <pc:docMk/>
            <pc:sldMk cId="1949769730" sldId="409"/>
            <ac:picMk id="7" creationId="{3F6F4155-8DB5-805D-2218-022790545394}"/>
          </ac:picMkLst>
        </pc:picChg>
      </pc:sldChg>
      <pc:sldChg chg="modSp mod">
        <pc:chgData name="Nguyen Bich Ngoc" userId="66b5d03f9f54eb73" providerId="LiveId" clId="{84EECBFA-6A62-4184-941B-E1F8F7F3B628}" dt="2023-08-14T09:39:10.785" v="1769" actId="948"/>
        <pc:sldMkLst>
          <pc:docMk/>
          <pc:sldMk cId="2109045153" sldId="411"/>
        </pc:sldMkLst>
        <pc:spChg chg="mod">
          <ac:chgData name="Nguyen Bich Ngoc" userId="66b5d03f9f54eb73" providerId="LiveId" clId="{84EECBFA-6A62-4184-941B-E1F8F7F3B628}" dt="2023-08-14T09:39:10.785" v="1769" actId="948"/>
          <ac:spMkLst>
            <pc:docMk/>
            <pc:sldMk cId="2109045153" sldId="411"/>
            <ac:spMk id="3" creationId="{694622E2-C499-A7E7-BA72-939CD2016907}"/>
          </ac:spMkLst>
        </pc:spChg>
      </pc:sldChg>
      <pc:sldChg chg="addSp delSp modSp new del mod modClrScheme chgLayout">
        <pc:chgData name="Nguyen Bich Ngoc" userId="66b5d03f9f54eb73" providerId="LiveId" clId="{84EECBFA-6A62-4184-941B-E1F8F7F3B628}" dt="2023-08-15T11:27:47.932" v="10189" actId="47"/>
        <pc:sldMkLst>
          <pc:docMk/>
          <pc:sldMk cId="3012522466" sldId="412"/>
        </pc:sldMkLst>
        <pc:spChg chg="del mod ord">
          <ac:chgData name="Nguyen Bich Ngoc" userId="66b5d03f9f54eb73" providerId="LiveId" clId="{84EECBFA-6A62-4184-941B-E1F8F7F3B628}" dt="2023-08-14T09:40:02.983" v="1771" actId="700"/>
          <ac:spMkLst>
            <pc:docMk/>
            <pc:sldMk cId="3012522466" sldId="412"/>
            <ac:spMk id="2" creationId="{66AE01CF-960B-52E5-4D7A-AED2FCA84608}"/>
          </ac:spMkLst>
        </pc:spChg>
        <pc:spChg chg="del mod ord">
          <ac:chgData name="Nguyen Bich Ngoc" userId="66b5d03f9f54eb73" providerId="LiveId" clId="{84EECBFA-6A62-4184-941B-E1F8F7F3B628}" dt="2023-08-14T09:40:02.983" v="1771" actId="700"/>
          <ac:spMkLst>
            <pc:docMk/>
            <pc:sldMk cId="3012522466" sldId="412"/>
            <ac:spMk id="3" creationId="{CC8712A8-BAAF-30B5-3A36-39B9CB75F5AC}"/>
          </ac:spMkLst>
        </pc:spChg>
        <pc:spChg chg="mod ord">
          <ac:chgData name="Nguyen Bich Ngoc" userId="66b5d03f9f54eb73" providerId="LiveId" clId="{84EECBFA-6A62-4184-941B-E1F8F7F3B628}" dt="2023-08-14T09:40:02.983" v="1771" actId="700"/>
          <ac:spMkLst>
            <pc:docMk/>
            <pc:sldMk cId="3012522466" sldId="412"/>
            <ac:spMk id="4" creationId="{5CDD8FE5-D839-38D4-613C-41698A9494BA}"/>
          </ac:spMkLst>
        </pc:spChg>
        <pc:spChg chg="mod ord">
          <ac:chgData name="Nguyen Bich Ngoc" userId="66b5d03f9f54eb73" providerId="LiveId" clId="{84EECBFA-6A62-4184-941B-E1F8F7F3B628}" dt="2023-08-14T09:40:02.983" v="1771" actId="700"/>
          <ac:spMkLst>
            <pc:docMk/>
            <pc:sldMk cId="3012522466" sldId="412"/>
            <ac:spMk id="5" creationId="{D05F328A-3C79-B5C8-B3C6-F2EE582A34E8}"/>
          </ac:spMkLst>
        </pc:spChg>
        <pc:spChg chg="add mod ord">
          <ac:chgData name="Nguyen Bich Ngoc" userId="66b5d03f9f54eb73" providerId="LiveId" clId="{84EECBFA-6A62-4184-941B-E1F8F7F3B628}" dt="2023-08-14T09:40:09.295" v="1809" actId="20577"/>
          <ac:spMkLst>
            <pc:docMk/>
            <pc:sldMk cId="3012522466" sldId="412"/>
            <ac:spMk id="6" creationId="{8F033A99-3D13-E28E-5F26-62CCBEB1F92F}"/>
          </ac:spMkLst>
        </pc:spChg>
        <pc:spChg chg="add mod ord">
          <ac:chgData name="Nguyen Bich Ngoc" userId="66b5d03f9f54eb73" providerId="LiveId" clId="{84EECBFA-6A62-4184-941B-E1F8F7F3B628}" dt="2023-08-14T09:40:19.364" v="1810" actId="13926"/>
          <ac:spMkLst>
            <pc:docMk/>
            <pc:sldMk cId="3012522466" sldId="412"/>
            <ac:spMk id="7" creationId="{37A1EDCB-77ED-DD5B-4EE0-347491AA8594}"/>
          </ac:spMkLst>
        </pc:spChg>
      </pc:sldChg>
      <pc:sldChg chg="addSp delSp modSp new del mod">
        <pc:chgData name="Nguyen Bich Ngoc" userId="66b5d03f9f54eb73" providerId="LiveId" clId="{84EECBFA-6A62-4184-941B-E1F8F7F3B628}" dt="2023-08-15T11:27:47.932" v="10189" actId="47"/>
        <pc:sldMkLst>
          <pc:docMk/>
          <pc:sldMk cId="748152123" sldId="413"/>
        </pc:sldMkLst>
        <pc:spChg chg="mod">
          <ac:chgData name="Nguyen Bich Ngoc" userId="66b5d03f9f54eb73" providerId="LiveId" clId="{84EECBFA-6A62-4184-941B-E1F8F7F3B628}" dt="2023-08-14T09:51:25.962" v="1908" actId="20577"/>
          <ac:spMkLst>
            <pc:docMk/>
            <pc:sldMk cId="748152123" sldId="413"/>
            <ac:spMk id="2" creationId="{BD3BF53C-A7FD-46A2-E6A1-48F56F964F51}"/>
          </ac:spMkLst>
        </pc:spChg>
        <pc:spChg chg="mod">
          <ac:chgData name="Nguyen Bich Ngoc" userId="66b5d03f9f54eb73" providerId="LiveId" clId="{84EECBFA-6A62-4184-941B-E1F8F7F3B628}" dt="2023-08-14T10:49:18.092" v="4060" actId="20577"/>
          <ac:spMkLst>
            <pc:docMk/>
            <pc:sldMk cId="748152123" sldId="413"/>
            <ac:spMk id="3" creationId="{DF1150F8-B016-7B21-48BE-C436160A1E50}"/>
          </ac:spMkLst>
        </pc:spChg>
        <pc:picChg chg="add del mod">
          <ac:chgData name="Nguyen Bich Ngoc" userId="66b5d03f9f54eb73" providerId="LiveId" clId="{84EECBFA-6A62-4184-941B-E1F8F7F3B628}" dt="2023-08-14T10:48:25.070" v="4046" actId="478"/>
          <ac:picMkLst>
            <pc:docMk/>
            <pc:sldMk cId="748152123" sldId="413"/>
            <ac:picMk id="7" creationId="{531C979C-7BC6-5E65-774C-8536B0FC2FD7}"/>
          </ac:picMkLst>
        </pc:picChg>
        <pc:picChg chg="add del mod">
          <ac:chgData name="Nguyen Bich Ngoc" userId="66b5d03f9f54eb73" providerId="LiveId" clId="{84EECBFA-6A62-4184-941B-E1F8F7F3B628}" dt="2023-08-14T10:49:14.330" v="4059" actId="478"/>
          <ac:picMkLst>
            <pc:docMk/>
            <pc:sldMk cId="748152123" sldId="413"/>
            <ac:picMk id="9" creationId="{0398FF95-D753-D58B-9111-58B58543A405}"/>
          </ac:picMkLst>
        </pc:picChg>
      </pc:sldChg>
      <pc:sldChg chg="modSp new del mod">
        <pc:chgData name="Nguyen Bich Ngoc" userId="66b5d03f9f54eb73" providerId="LiveId" clId="{84EECBFA-6A62-4184-941B-E1F8F7F3B628}" dt="2023-08-15T11:27:47.932" v="10189" actId="47"/>
        <pc:sldMkLst>
          <pc:docMk/>
          <pc:sldMk cId="138092324" sldId="414"/>
        </pc:sldMkLst>
        <pc:spChg chg="mod">
          <ac:chgData name="Nguyen Bich Ngoc" userId="66b5d03f9f54eb73" providerId="LiveId" clId="{84EECBFA-6A62-4184-941B-E1F8F7F3B628}" dt="2023-08-14T09:53:32.926" v="1981" actId="20577"/>
          <ac:spMkLst>
            <pc:docMk/>
            <pc:sldMk cId="138092324" sldId="414"/>
            <ac:spMk id="2" creationId="{169D192F-C8AB-0588-8F0A-3ABBE66971F3}"/>
          </ac:spMkLst>
        </pc:spChg>
        <pc:spChg chg="mod">
          <ac:chgData name="Nguyen Bich Ngoc" userId="66b5d03f9f54eb73" providerId="LiveId" clId="{84EECBFA-6A62-4184-941B-E1F8F7F3B628}" dt="2023-08-14T10:53:14.135" v="4751" actId="20577"/>
          <ac:spMkLst>
            <pc:docMk/>
            <pc:sldMk cId="138092324" sldId="414"/>
            <ac:spMk id="3" creationId="{B50CFDAF-8F59-C602-FED9-052B1E86573F}"/>
          </ac:spMkLst>
        </pc:spChg>
      </pc:sldChg>
      <pc:sldChg chg="modSp new del mod">
        <pc:chgData name="Nguyen Bich Ngoc" userId="66b5d03f9f54eb73" providerId="LiveId" clId="{84EECBFA-6A62-4184-941B-E1F8F7F3B628}" dt="2023-08-15T11:27:47.932" v="10189" actId="47"/>
        <pc:sldMkLst>
          <pc:docMk/>
          <pc:sldMk cId="1586153191" sldId="415"/>
        </pc:sldMkLst>
        <pc:spChg chg="mod">
          <ac:chgData name="Nguyen Bich Ngoc" userId="66b5d03f9f54eb73" providerId="LiveId" clId="{84EECBFA-6A62-4184-941B-E1F8F7F3B628}" dt="2023-08-14T10:27:18.861" v="3220" actId="20577"/>
          <ac:spMkLst>
            <pc:docMk/>
            <pc:sldMk cId="1586153191" sldId="415"/>
            <ac:spMk id="2" creationId="{265FA293-98C6-37F0-FC5F-420238F5A78B}"/>
          </ac:spMkLst>
        </pc:spChg>
        <pc:spChg chg="mod">
          <ac:chgData name="Nguyen Bich Ngoc" userId="66b5d03f9f54eb73" providerId="LiveId" clId="{84EECBFA-6A62-4184-941B-E1F8F7F3B628}" dt="2023-08-14T11:20:44.620" v="8726" actId="20577"/>
          <ac:spMkLst>
            <pc:docMk/>
            <pc:sldMk cId="1586153191" sldId="415"/>
            <ac:spMk id="3" creationId="{A1BD94EB-F122-732A-A0F7-1386A938AEA4}"/>
          </ac:spMkLst>
        </pc:spChg>
      </pc:sldChg>
      <pc:sldChg chg="modSp new del mod">
        <pc:chgData name="Nguyen Bich Ngoc" userId="66b5d03f9f54eb73" providerId="LiveId" clId="{84EECBFA-6A62-4184-941B-E1F8F7F3B628}" dt="2023-08-15T11:27:47.932" v="10189" actId="47"/>
        <pc:sldMkLst>
          <pc:docMk/>
          <pc:sldMk cId="2072810235" sldId="416"/>
        </pc:sldMkLst>
        <pc:spChg chg="mod">
          <ac:chgData name="Nguyen Bich Ngoc" userId="66b5d03f9f54eb73" providerId="LiveId" clId="{84EECBFA-6A62-4184-941B-E1F8F7F3B628}" dt="2023-08-14T10:45:01.195" v="3966" actId="20577"/>
          <ac:spMkLst>
            <pc:docMk/>
            <pc:sldMk cId="2072810235" sldId="416"/>
            <ac:spMk id="2" creationId="{6AA9CA84-62C2-2C0D-6A07-E6917F5FCDB7}"/>
          </ac:spMkLst>
        </pc:spChg>
        <pc:spChg chg="mod">
          <ac:chgData name="Nguyen Bich Ngoc" userId="66b5d03f9f54eb73" providerId="LiveId" clId="{84EECBFA-6A62-4184-941B-E1F8F7F3B628}" dt="2023-08-14T11:25:56.252" v="9557" actId="2710"/>
          <ac:spMkLst>
            <pc:docMk/>
            <pc:sldMk cId="2072810235" sldId="416"/>
            <ac:spMk id="3" creationId="{48C20C73-C234-1A8A-E223-A9B7305FF039}"/>
          </ac:spMkLst>
        </pc:spChg>
      </pc:sldChg>
      <pc:sldChg chg="modSp new del mod">
        <pc:chgData name="Nguyen Bich Ngoc" userId="66b5d03f9f54eb73" providerId="LiveId" clId="{84EECBFA-6A62-4184-941B-E1F8F7F3B628}" dt="2023-08-14T10:37:26.221" v="3362" actId="47"/>
        <pc:sldMkLst>
          <pc:docMk/>
          <pc:sldMk cId="3300782612" sldId="417"/>
        </pc:sldMkLst>
        <pc:spChg chg="mod">
          <ac:chgData name="Nguyen Bich Ngoc" userId="66b5d03f9f54eb73" providerId="LiveId" clId="{84EECBFA-6A62-4184-941B-E1F8F7F3B628}" dt="2023-08-14T09:59:04.846" v="2095" actId="20577"/>
          <ac:spMkLst>
            <pc:docMk/>
            <pc:sldMk cId="3300782612" sldId="417"/>
            <ac:spMk id="2" creationId="{D07D23EC-D9C7-1082-5E7C-C2142D48E021}"/>
          </ac:spMkLst>
        </pc:spChg>
        <pc:spChg chg="mod">
          <ac:chgData name="Nguyen Bich Ngoc" userId="66b5d03f9f54eb73" providerId="LiveId" clId="{84EECBFA-6A62-4184-941B-E1F8F7F3B628}" dt="2023-08-14T10:30:18.192" v="3346" actId="20577"/>
          <ac:spMkLst>
            <pc:docMk/>
            <pc:sldMk cId="3300782612" sldId="417"/>
            <ac:spMk id="3" creationId="{B641BC75-FC14-8154-BE7C-31BE83A8F1C9}"/>
          </ac:spMkLst>
        </pc:spChg>
      </pc:sldChg>
      <pc:sldChg chg="modSp new del mod">
        <pc:chgData name="Nguyen Bich Ngoc" userId="66b5d03f9f54eb73" providerId="LiveId" clId="{84EECBFA-6A62-4184-941B-E1F8F7F3B628}" dt="2023-08-15T11:27:47.932" v="10189" actId="47"/>
        <pc:sldMkLst>
          <pc:docMk/>
          <pc:sldMk cId="3394650804" sldId="418"/>
        </pc:sldMkLst>
        <pc:spChg chg="mod">
          <ac:chgData name="Nguyen Bich Ngoc" userId="66b5d03f9f54eb73" providerId="LiveId" clId="{84EECBFA-6A62-4184-941B-E1F8F7F3B628}" dt="2023-08-14T10:08:26.788" v="2172" actId="20577"/>
          <ac:spMkLst>
            <pc:docMk/>
            <pc:sldMk cId="3394650804" sldId="418"/>
            <ac:spMk id="2" creationId="{AFD53EF0-C8CD-758E-9A0C-4848E8014B9D}"/>
          </ac:spMkLst>
        </pc:spChg>
        <pc:spChg chg="mod">
          <ac:chgData name="Nguyen Bich Ngoc" userId="66b5d03f9f54eb73" providerId="LiveId" clId="{84EECBFA-6A62-4184-941B-E1F8F7F3B628}" dt="2023-08-14T10:25:28.058" v="3208" actId="2710"/>
          <ac:spMkLst>
            <pc:docMk/>
            <pc:sldMk cId="3394650804" sldId="418"/>
            <ac:spMk id="3" creationId="{308B78EB-7CBB-CEE8-46CA-0345075006F2}"/>
          </ac:spMkLst>
        </pc:spChg>
      </pc:sldChg>
      <pc:sldChg chg="modSp new del mod ord">
        <pc:chgData name="Nguyen Bich Ngoc" userId="66b5d03f9f54eb73" providerId="LiveId" clId="{84EECBFA-6A62-4184-941B-E1F8F7F3B628}" dt="2023-08-15T11:27:47.932" v="10189" actId="47"/>
        <pc:sldMkLst>
          <pc:docMk/>
          <pc:sldMk cId="4000077903" sldId="419"/>
        </pc:sldMkLst>
        <pc:spChg chg="mod">
          <ac:chgData name="Nguyen Bich Ngoc" userId="66b5d03f9f54eb73" providerId="LiveId" clId="{84EECBFA-6A62-4184-941B-E1F8F7F3B628}" dt="2023-08-14T10:11:37.263" v="2661" actId="20577"/>
          <ac:spMkLst>
            <pc:docMk/>
            <pc:sldMk cId="4000077903" sldId="419"/>
            <ac:spMk id="2" creationId="{09F4975E-F57A-C5D8-A930-40B072254F1D}"/>
          </ac:spMkLst>
        </pc:spChg>
        <pc:spChg chg="mod">
          <ac:chgData name="Nguyen Bich Ngoc" userId="66b5d03f9f54eb73" providerId="LiveId" clId="{84EECBFA-6A62-4184-941B-E1F8F7F3B628}" dt="2023-08-14T10:43:11.762" v="3941" actId="313"/>
          <ac:spMkLst>
            <pc:docMk/>
            <pc:sldMk cId="4000077903" sldId="419"/>
            <ac:spMk id="3" creationId="{93103F23-ABFF-978C-5378-37F831E5033E}"/>
          </ac:spMkLst>
        </pc:spChg>
      </pc:sldChg>
      <pc:sldChg chg="modSp new del mod">
        <pc:chgData name="Nguyen Bich Ngoc" userId="66b5d03f9f54eb73" providerId="LiveId" clId="{84EECBFA-6A62-4184-941B-E1F8F7F3B628}" dt="2023-08-15T11:27:47.932" v="10189" actId="47"/>
        <pc:sldMkLst>
          <pc:docMk/>
          <pc:sldMk cId="3261576221" sldId="420"/>
        </pc:sldMkLst>
        <pc:spChg chg="mod">
          <ac:chgData name="Nguyen Bich Ngoc" userId="66b5d03f9f54eb73" providerId="LiveId" clId="{84EECBFA-6A62-4184-941B-E1F8F7F3B628}" dt="2023-08-14T10:45:09.466" v="3989" actId="20577"/>
          <ac:spMkLst>
            <pc:docMk/>
            <pc:sldMk cId="3261576221" sldId="420"/>
            <ac:spMk id="2" creationId="{96A5AD9C-11C1-860C-1FF6-DBB4333BA512}"/>
          </ac:spMkLst>
        </pc:spChg>
        <pc:spChg chg="mod">
          <ac:chgData name="Nguyen Bich Ngoc" userId="66b5d03f9f54eb73" providerId="LiveId" clId="{84EECBFA-6A62-4184-941B-E1F8F7F3B628}" dt="2023-08-14T11:23:53.984" v="9504" actId="20577"/>
          <ac:spMkLst>
            <pc:docMk/>
            <pc:sldMk cId="3261576221" sldId="420"/>
            <ac:spMk id="3" creationId="{D5BE19CC-E2D9-A17F-0C21-A8DF245BD202}"/>
          </ac:spMkLst>
        </pc:spChg>
      </pc:sldChg>
      <pc:sldChg chg="modSp add del mod">
        <pc:chgData name="Nguyen Bich Ngoc" userId="66b5d03f9f54eb73" providerId="LiveId" clId="{84EECBFA-6A62-4184-941B-E1F8F7F3B628}" dt="2023-08-15T11:27:47.932" v="10189" actId="47"/>
        <pc:sldMkLst>
          <pc:docMk/>
          <pc:sldMk cId="271381687" sldId="421"/>
        </pc:sldMkLst>
        <pc:spChg chg="mod">
          <ac:chgData name="Nguyen Bich Ngoc" userId="66b5d03f9f54eb73" providerId="LiveId" clId="{84EECBFA-6A62-4184-941B-E1F8F7F3B628}" dt="2023-08-14T10:37:07.208" v="3361" actId="20577"/>
          <ac:spMkLst>
            <pc:docMk/>
            <pc:sldMk cId="271381687" sldId="421"/>
            <ac:spMk id="3" creationId="{B641BC75-FC14-8154-BE7C-31BE83A8F1C9}"/>
          </ac:spMkLst>
        </pc:spChg>
      </pc:sldChg>
      <pc:sldChg chg="new del">
        <pc:chgData name="Nguyen Bich Ngoc" userId="66b5d03f9f54eb73" providerId="LiveId" clId="{84EECBFA-6A62-4184-941B-E1F8F7F3B628}" dt="2023-08-14T10:50:00.332" v="4104" actId="47"/>
        <pc:sldMkLst>
          <pc:docMk/>
          <pc:sldMk cId="2447315460" sldId="422"/>
        </pc:sldMkLst>
      </pc:sldChg>
      <pc:sldChg chg="addSp modSp new del mod">
        <pc:chgData name="Nguyen Bich Ngoc" userId="66b5d03f9f54eb73" providerId="LiveId" clId="{84EECBFA-6A62-4184-941B-E1F8F7F3B628}" dt="2023-08-15T11:27:47.932" v="10189" actId="47"/>
        <pc:sldMkLst>
          <pc:docMk/>
          <pc:sldMk cId="4171761498" sldId="423"/>
        </pc:sldMkLst>
        <pc:spChg chg="mod">
          <ac:chgData name="Nguyen Bich Ngoc" userId="66b5d03f9f54eb73" providerId="LiveId" clId="{84EECBFA-6A62-4184-941B-E1F8F7F3B628}" dt="2023-08-14T10:46:01.942" v="4020" actId="20577"/>
          <ac:spMkLst>
            <pc:docMk/>
            <pc:sldMk cId="4171761498" sldId="423"/>
            <ac:spMk id="2" creationId="{23FAE895-4C99-538F-EB7B-7F23E17B84ED}"/>
          </ac:spMkLst>
        </pc:spChg>
        <pc:spChg chg="mod">
          <ac:chgData name="Nguyen Bich Ngoc" userId="66b5d03f9f54eb73" providerId="LiveId" clId="{84EECBFA-6A62-4184-941B-E1F8F7F3B628}" dt="2023-08-14T11:29:07.307" v="10178" actId="20577"/>
          <ac:spMkLst>
            <pc:docMk/>
            <pc:sldMk cId="4171761498" sldId="423"/>
            <ac:spMk id="3" creationId="{560ECD3A-0076-DFDC-35AB-1043D0CB8D09}"/>
          </ac:spMkLst>
        </pc:spChg>
        <pc:picChg chg="add mod modCrop">
          <ac:chgData name="Nguyen Bich Ngoc" userId="66b5d03f9f54eb73" providerId="LiveId" clId="{84EECBFA-6A62-4184-941B-E1F8F7F3B628}" dt="2023-08-14T11:30:21.380" v="10183" actId="1076"/>
          <ac:picMkLst>
            <pc:docMk/>
            <pc:sldMk cId="4171761498" sldId="423"/>
            <ac:picMk id="7" creationId="{45B49DD3-94B6-7F21-A24F-D5A921AB6F80}"/>
          </ac:picMkLst>
        </pc:picChg>
      </pc:sldChg>
      <pc:sldChg chg="modSp add del mod">
        <pc:chgData name="Nguyen Bich Ngoc" userId="66b5d03f9f54eb73" providerId="LiveId" clId="{84EECBFA-6A62-4184-941B-E1F8F7F3B628}" dt="2023-08-15T11:27:47.932" v="10189" actId="47"/>
        <pc:sldMkLst>
          <pc:docMk/>
          <pc:sldMk cId="214803049" sldId="424"/>
        </pc:sldMkLst>
        <pc:spChg chg="mod">
          <ac:chgData name="Nguyen Bich Ngoc" userId="66b5d03f9f54eb73" providerId="LiveId" clId="{84EECBFA-6A62-4184-941B-E1F8F7F3B628}" dt="2023-08-14T10:49:38.367" v="4103" actId="20577"/>
          <ac:spMkLst>
            <pc:docMk/>
            <pc:sldMk cId="214803049" sldId="424"/>
            <ac:spMk id="3" creationId="{DF1150F8-B016-7B21-48BE-C436160A1E50}"/>
          </ac:spMkLst>
        </pc:spChg>
      </pc:sldChg>
      <pc:sldChg chg="add del">
        <pc:chgData name="Nguyen Bich Ngoc" userId="66b5d03f9f54eb73" providerId="LiveId" clId="{84EECBFA-6A62-4184-941B-E1F8F7F3B628}" dt="2023-08-15T11:27:47.932" v="10189" actId="47"/>
        <pc:sldMkLst>
          <pc:docMk/>
          <pc:sldMk cId="4161422539" sldId="425"/>
        </pc:sldMkLst>
      </pc:sldChg>
      <pc:sldChg chg="modSp new del mod">
        <pc:chgData name="Nguyen Bich Ngoc" userId="66b5d03f9f54eb73" providerId="LiveId" clId="{84EECBFA-6A62-4184-941B-E1F8F7F3B628}" dt="2023-08-15T11:27:47.932" v="10189" actId="47"/>
        <pc:sldMkLst>
          <pc:docMk/>
          <pc:sldMk cId="2917697454" sldId="426"/>
        </pc:sldMkLst>
        <pc:spChg chg="mod">
          <ac:chgData name="Nguyen Bich Ngoc" userId="66b5d03f9f54eb73" providerId="LiveId" clId="{84EECBFA-6A62-4184-941B-E1F8F7F3B628}" dt="2023-08-14T11:08:25.240" v="6332" actId="20577"/>
          <ac:spMkLst>
            <pc:docMk/>
            <pc:sldMk cId="2917697454" sldId="426"/>
            <ac:spMk id="2" creationId="{3F90609C-0498-054E-836F-8F3F2DE8105D}"/>
          </ac:spMkLst>
        </pc:spChg>
        <pc:spChg chg="mod">
          <ac:chgData name="Nguyen Bich Ngoc" userId="66b5d03f9f54eb73" providerId="LiveId" clId="{84EECBFA-6A62-4184-941B-E1F8F7F3B628}" dt="2023-08-14T11:17:11.479" v="8166" actId="2710"/>
          <ac:spMkLst>
            <pc:docMk/>
            <pc:sldMk cId="2917697454" sldId="426"/>
            <ac:spMk id="3" creationId="{51E01F50-4383-18B9-4A6D-939DB0F53752}"/>
          </ac:spMkLst>
        </pc:spChg>
      </pc:sldChg>
      <pc:sldChg chg="modSp new del mod">
        <pc:chgData name="Nguyen Bich Ngoc" userId="66b5d03f9f54eb73" providerId="LiveId" clId="{84EECBFA-6A62-4184-941B-E1F8F7F3B628}" dt="2023-08-15T11:27:47.932" v="10189" actId="47"/>
        <pc:sldMkLst>
          <pc:docMk/>
          <pc:sldMk cId="1883293820" sldId="427"/>
        </pc:sldMkLst>
        <pc:spChg chg="mod">
          <ac:chgData name="Nguyen Bich Ngoc" userId="66b5d03f9f54eb73" providerId="LiveId" clId="{84EECBFA-6A62-4184-941B-E1F8F7F3B628}" dt="2023-08-14T10:55:07.901" v="4886" actId="20577"/>
          <ac:spMkLst>
            <pc:docMk/>
            <pc:sldMk cId="1883293820" sldId="427"/>
            <ac:spMk id="2" creationId="{23202E34-390E-229B-07DA-0DC1AFDE196C}"/>
          </ac:spMkLst>
        </pc:spChg>
        <pc:spChg chg="mod">
          <ac:chgData name="Nguyen Bich Ngoc" userId="66b5d03f9f54eb73" providerId="LiveId" clId="{84EECBFA-6A62-4184-941B-E1F8F7F3B628}" dt="2023-08-14T10:59:11.212" v="5355" actId="20577"/>
          <ac:spMkLst>
            <pc:docMk/>
            <pc:sldMk cId="1883293820" sldId="427"/>
            <ac:spMk id="3" creationId="{67897A6A-DD67-6A24-E69D-13E158C9E0C5}"/>
          </ac:spMkLst>
        </pc:spChg>
      </pc:sldChg>
      <pc:sldChg chg="modSp new del mod">
        <pc:chgData name="Nguyen Bich Ngoc" userId="66b5d03f9f54eb73" providerId="LiveId" clId="{84EECBFA-6A62-4184-941B-E1F8F7F3B628}" dt="2023-08-15T11:27:47.932" v="10189" actId="47"/>
        <pc:sldMkLst>
          <pc:docMk/>
          <pc:sldMk cId="2010022573" sldId="428"/>
        </pc:sldMkLst>
        <pc:spChg chg="mod">
          <ac:chgData name="Nguyen Bich Ngoc" userId="66b5d03f9f54eb73" providerId="LiveId" clId="{84EECBFA-6A62-4184-941B-E1F8F7F3B628}" dt="2023-08-14T10:57:33.036" v="5354" actId="20577"/>
          <ac:spMkLst>
            <pc:docMk/>
            <pc:sldMk cId="2010022573" sldId="428"/>
            <ac:spMk id="2" creationId="{EAEDECA6-4E16-D481-AA65-A707F1255719}"/>
          </ac:spMkLst>
        </pc:spChg>
        <pc:spChg chg="mod">
          <ac:chgData name="Nguyen Bich Ngoc" userId="66b5d03f9f54eb73" providerId="LiveId" clId="{84EECBFA-6A62-4184-941B-E1F8F7F3B628}" dt="2023-08-14T11:10:32.595" v="6839" actId="2710"/>
          <ac:spMkLst>
            <pc:docMk/>
            <pc:sldMk cId="2010022573" sldId="428"/>
            <ac:spMk id="3" creationId="{4ABB05DF-190E-227D-AD08-211E730BE991}"/>
          </ac:spMkLst>
        </pc:spChg>
      </pc:sldChg>
      <pc:sldChg chg="addSp modSp add del mod">
        <pc:chgData name="Nguyen Bich Ngoc" userId="66b5d03f9f54eb73" providerId="LiveId" clId="{84EECBFA-6A62-4184-941B-E1F8F7F3B628}" dt="2023-08-15T11:27:47.932" v="10189" actId="47"/>
        <pc:sldMkLst>
          <pc:docMk/>
          <pc:sldMk cId="31482663" sldId="429"/>
        </pc:sldMkLst>
        <pc:spChg chg="mod">
          <ac:chgData name="Nguyen Bich Ngoc" userId="66b5d03f9f54eb73" providerId="LiveId" clId="{84EECBFA-6A62-4184-941B-E1F8F7F3B628}" dt="2023-08-14T10:59:22.745" v="5389" actId="20577"/>
          <ac:spMkLst>
            <pc:docMk/>
            <pc:sldMk cId="31482663" sldId="429"/>
            <ac:spMk id="2" creationId="{23202E34-390E-229B-07DA-0DC1AFDE196C}"/>
          </ac:spMkLst>
        </pc:spChg>
        <pc:spChg chg="mod">
          <ac:chgData name="Nguyen Bich Ngoc" userId="66b5d03f9f54eb73" providerId="LiveId" clId="{84EECBFA-6A62-4184-941B-E1F8F7F3B628}" dt="2023-08-14T11:12:08.609" v="6989" actId="27636"/>
          <ac:spMkLst>
            <pc:docMk/>
            <pc:sldMk cId="31482663" sldId="429"/>
            <ac:spMk id="3" creationId="{67897A6A-DD67-6A24-E69D-13E158C9E0C5}"/>
          </ac:spMkLst>
        </pc:spChg>
        <pc:grpChg chg="add mod">
          <ac:chgData name="Nguyen Bich Ngoc" userId="66b5d03f9f54eb73" providerId="LiveId" clId="{84EECBFA-6A62-4184-941B-E1F8F7F3B628}" dt="2023-08-14T11:11:29.431" v="6840" actId="1076"/>
          <ac:grpSpMkLst>
            <pc:docMk/>
            <pc:sldMk cId="31482663" sldId="429"/>
            <ac:grpSpMk id="9" creationId="{154CF2FB-6008-0EE2-B512-D03610C4B4E0}"/>
          </ac:grpSpMkLst>
        </pc:grpChg>
        <pc:picChg chg="add mod modCrop">
          <ac:chgData name="Nguyen Bich Ngoc" userId="66b5d03f9f54eb73" providerId="LiveId" clId="{84EECBFA-6A62-4184-941B-E1F8F7F3B628}" dt="2023-08-14T11:05:51.943" v="5987" actId="164"/>
          <ac:picMkLst>
            <pc:docMk/>
            <pc:sldMk cId="31482663" sldId="429"/>
            <ac:picMk id="7" creationId="{6B7D374A-1AF5-09D1-0711-D04B1130A0CC}"/>
          </ac:picMkLst>
        </pc:picChg>
        <pc:inkChg chg="add mod">
          <ac:chgData name="Nguyen Bich Ngoc" userId="66b5d03f9f54eb73" providerId="LiveId" clId="{84EECBFA-6A62-4184-941B-E1F8F7F3B628}" dt="2023-08-14T11:05:51.943" v="5987" actId="164"/>
          <ac:inkMkLst>
            <pc:docMk/>
            <pc:sldMk cId="31482663" sldId="429"/>
            <ac:inkMk id="8" creationId="{6026DAB4-A703-F7EB-2B62-F4BD36A33232}"/>
          </ac:inkMkLst>
        </pc:inkChg>
      </pc:sldChg>
    </pc:docChg>
  </pc:docChgLst>
  <pc:docChgLst>
    <pc:chgData name="Nguyen Bich Ngoc" userId="66b5d03f9f54eb73" providerId="LiveId" clId="{AAC8912D-FF08-474B-82F7-308A3EA3F16B}"/>
    <pc:docChg chg="modSld">
      <pc:chgData name="Nguyen Bich Ngoc" userId="66b5d03f9f54eb73" providerId="LiveId" clId="{AAC8912D-FF08-474B-82F7-308A3EA3F16B}" dt="2023-08-13T15:01:02.969" v="0"/>
      <pc:docMkLst>
        <pc:docMk/>
      </pc:docMkLst>
      <pc:sldChg chg="addSp">
        <pc:chgData name="Nguyen Bich Ngoc" userId="66b5d03f9f54eb73" providerId="LiveId" clId="{AAC8912D-FF08-474B-82F7-308A3EA3F16B}" dt="2023-08-13T15:01:02.969" v="0"/>
        <pc:sldMkLst>
          <pc:docMk/>
          <pc:sldMk cId="2111273327" sldId="315"/>
        </pc:sldMkLst>
        <pc:inkChg chg="add">
          <ac:chgData name="Nguyen Bich Ngoc" userId="66b5d03f9f54eb73" providerId="LiveId" clId="{AAC8912D-FF08-474B-82F7-308A3EA3F16B}" dt="2023-08-13T15:01:02.969" v="0"/>
          <ac:inkMkLst>
            <pc:docMk/>
            <pc:sldMk cId="2111273327" sldId="315"/>
            <ac:inkMk id="2" creationId="{7A6BA50A-CDAB-1DCE-3A45-3B025940B087}"/>
          </ac:inkMkLst>
        </pc:inkChg>
      </pc:sldChg>
      <pc:sldChg chg="addSp">
        <pc:chgData name="Nguyen Bich Ngoc" userId="66b5d03f9f54eb73" providerId="LiveId" clId="{AAC8912D-FF08-474B-82F7-308A3EA3F16B}" dt="2023-08-13T15:01:02.969" v="0"/>
        <pc:sldMkLst>
          <pc:docMk/>
          <pc:sldMk cId="1246351052" sldId="316"/>
        </pc:sldMkLst>
        <pc:inkChg chg="add">
          <ac:chgData name="Nguyen Bich Ngoc" userId="66b5d03f9f54eb73" providerId="LiveId" clId="{AAC8912D-FF08-474B-82F7-308A3EA3F16B}" dt="2023-08-13T15:01:02.969" v="0"/>
          <ac:inkMkLst>
            <pc:docMk/>
            <pc:sldMk cId="1246351052" sldId="316"/>
            <ac:inkMk id="7" creationId="{3D47D04B-B346-B848-8F47-EC94660800D8}"/>
          </ac:inkMkLst>
        </pc:inkChg>
      </pc:sldChg>
      <pc:sldChg chg="addSp">
        <pc:chgData name="Nguyen Bich Ngoc" userId="66b5d03f9f54eb73" providerId="LiveId" clId="{AAC8912D-FF08-474B-82F7-308A3EA3F16B}" dt="2023-08-13T15:01:02.969" v="0"/>
        <pc:sldMkLst>
          <pc:docMk/>
          <pc:sldMk cId="759493372" sldId="317"/>
        </pc:sldMkLst>
        <pc:inkChg chg="add">
          <ac:chgData name="Nguyen Bich Ngoc" userId="66b5d03f9f54eb73" providerId="LiveId" clId="{AAC8912D-FF08-474B-82F7-308A3EA3F16B}" dt="2023-08-13T15:01:02.969" v="0"/>
          <ac:inkMkLst>
            <pc:docMk/>
            <pc:sldMk cId="759493372" sldId="317"/>
            <ac:inkMk id="6" creationId="{CD299078-4D30-1D37-0E8B-F89AF9C70A2D}"/>
          </ac:inkMkLst>
        </pc:inkChg>
      </pc:sldChg>
      <pc:sldChg chg="addSp">
        <pc:chgData name="Nguyen Bich Ngoc" userId="66b5d03f9f54eb73" providerId="LiveId" clId="{AAC8912D-FF08-474B-82F7-308A3EA3F16B}" dt="2023-08-13T15:01:02.969" v="0"/>
        <pc:sldMkLst>
          <pc:docMk/>
          <pc:sldMk cId="37694134" sldId="320"/>
        </pc:sldMkLst>
        <pc:inkChg chg="add">
          <ac:chgData name="Nguyen Bich Ngoc" userId="66b5d03f9f54eb73" providerId="LiveId" clId="{AAC8912D-FF08-474B-82F7-308A3EA3F16B}" dt="2023-08-13T15:01:02.969" v="0"/>
          <ac:inkMkLst>
            <pc:docMk/>
            <pc:sldMk cId="37694134" sldId="320"/>
            <ac:inkMk id="3" creationId="{4F27EE40-CEA6-39AD-AF88-D3FE6DCAEBC8}"/>
          </ac:inkMkLst>
        </pc:inkChg>
      </pc:sldChg>
      <pc:sldChg chg="addSp">
        <pc:chgData name="Nguyen Bich Ngoc" userId="66b5d03f9f54eb73" providerId="LiveId" clId="{AAC8912D-FF08-474B-82F7-308A3EA3F16B}" dt="2023-08-13T15:01:02.969" v="0"/>
        <pc:sldMkLst>
          <pc:docMk/>
          <pc:sldMk cId="3953610978" sldId="321"/>
        </pc:sldMkLst>
        <pc:inkChg chg="add">
          <ac:chgData name="Nguyen Bich Ngoc" userId="66b5d03f9f54eb73" providerId="LiveId" clId="{AAC8912D-FF08-474B-82F7-308A3EA3F16B}" dt="2023-08-13T15:01:02.969" v="0"/>
          <ac:inkMkLst>
            <pc:docMk/>
            <pc:sldMk cId="3953610978" sldId="321"/>
            <ac:inkMk id="3" creationId="{ABEE7BF7-8560-2849-1684-ADCD56868BCF}"/>
          </ac:inkMkLst>
        </pc:inkChg>
      </pc:sldChg>
      <pc:sldChg chg="addSp">
        <pc:chgData name="Nguyen Bich Ngoc" userId="66b5d03f9f54eb73" providerId="LiveId" clId="{AAC8912D-FF08-474B-82F7-308A3EA3F16B}" dt="2023-08-13T15:01:02.969" v="0"/>
        <pc:sldMkLst>
          <pc:docMk/>
          <pc:sldMk cId="745969249" sldId="322"/>
        </pc:sldMkLst>
        <pc:inkChg chg="add">
          <ac:chgData name="Nguyen Bich Ngoc" userId="66b5d03f9f54eb73" providerId="LiveId" clId="{AAC8912D-FF08-474B-82F7-308A3EA3F16B}" dt="2023-08-13T15:01:02.969" v="0"/>
          <ac:inkMkLst>
            <pc:docMk/>
            <pc:sldMk cId="745969249" sldId="322"/>
            <ac:inkMk id="6" creationId="{DE68C41F-39D4-7734-3B7F-E15803EC00AC}"/>
          </ac:inkMkLst>
        </pc:inkChg>
      </pc:sldChg>
      <pc:sldChg chg="addSp">
        <pc:chgData name="Nguyen Bich Ngoc" userId="66b5d03f9f54eb73" providerId="LiveId" clId="{AAC8912D-FF08-474B-82F7-308A3EA3F16B}" dt="2023-08-13T15:01:02.969" v="0"/>
        <pc:sldMkLst>
          <pc:docMk/>
          <pc:sldMk cId="876102696" sldId="402"/>
        </pc:sldMkLst>
        <pc:inkChg chg="add">
          <ac:chgData name="Nguyen Bich Ngoc" userId="66b5d03f9f54eb73" providerId="LiveId" clId="{AAC8912D-FF08-474B-82F7-308A3EA3F16B}" dt="2023-08-13T15:01:02.969" v="0"/>
          <ac:inkMkLst>
            <pc:docMk/>
            <pc:sldMk cId="876102696" sldId="402"/>
            <ac:inkMk id="6" creationId="{743E6C1F-A8AA-70BD-8C62-2850208F8AD9}"/>
          </ac:inkMkLst>
        </pc:inkChg>
      </pc:sldChg>
      <pc:sldChg chg="addSp">
        <pc:chgData name="Nguyen Bich Ngoc" userId="66b5d03f9f54eb73" providerId="LiveId" clId="{AAC8912D-FF08-474B-82F7-308A3EA3F16B}" dt="2023-08-13T15:01:02.969" v="0"/>
        <pc:sldMkLst>
          <pc:docMk/>
          <pc:sldMk cId="214091301" sldId="403"/>
        </pc:sldMkLst>
        <pc:inkChg chg="add">
          <ac:chgData name="Nguyen Bich Ngoc" userId="66b5d03f9f54eb73" providerId="LiveId" clId="{AAC8912D-FF08-474B-82F7-308A3EA3F16B}" dt="2023-08-13T15:01:02.969" v="0"/>
          <ac:inkMkLst>
            <pc:docMk/>
            <pc:sldMk cId="214091301" sldId="403"/>
            <ac:inkMk id="8" creationId="{0AD3B42A-9DE7-8DAA-E27F-F9C6AEBBF37C}"/>
          </ac:inkMkLst>
        </pc:inkChg>
      </pc:sldChg>
    </pc:docChg>
  </pc:docChgLst>
  <pc:docChgLst>
    <pc:chgData name="Nguyen Bich Ngoc" userId="66b5d03f9f54eb73" providerId="LiveId" clId="{1B1EB9B9-664E-4CD0-8A0F-A43A867CCA08}"/>
    <pc:docChg chg="undo custSel addSld delSld modSld sldOrd">
      <pc:chgData name="Nguyen Bich Ngoc" userId="66b5d03f9f54eb73" providerId="LiveId" clId="{1B1EB9B9-664E-4CD0-8A0F-A43A867CCA08}" dt="2023-08-14T12:31:36.405" v="3928" actId="20577"/>
      <pc:docMkLst>
        <pc:docMk/>
      </pc:docMkLst>
      <pc:sldChg chg="del">
        <pc:chgData name="Nguyen Bich Ngoc" userId="66b5d03f9f54eb73" providerId="LiveId" clId="{1B1EB9B9-664E-4CD0-8A0F-A43A867CCA08}" dt="2023-08-13T12:53:12.715" v="1449" actId="47"/>
        <pc:sldMkLst>
          <pc:docMk/>
          <pc:sldMk cId="459604103" sldId="280"/>
        </pc:sldMkLst>
      </pc:sldChg>
      <pc:sldChg chg="modSp mod">
        <pc:chgData name="Nguyen Bich Ngoc" userId="66b5d03f9f54eb73" providerId="LiveId" clId="{1B1EB9B9-664E-4CD0-8A0F-A43A867CCA08}" dt="2023-08-14T08:35:16.637" v="3907" actId="20577"/>
        <pc:sldMkLst>
          <pc:docMk/>
          <pc:sldMk cId="2163594219" sldId="286"/>
        </pc:sldMkLst>
        <pc:spChg chg="mod">
          <ac:chgData name="Nguyen Bich Ngoc" userId="66b5d03f9f54eb73" providerId="LiveId" clId="{1B1EB9B9-664E-4CD0-8A0F-A43A867CCA08}" dt="2023-08-14T08:35:16.637" v="3907" actId="20577"/>
          <ac:spMkLst>
            <pc:docMk/>
            <pc:sldMk cId="2163594219" sldId="286"/>
            <ac:spMk id="4" creationId="{C2B00B28-152B-D013-4913-45460780DAA6}"/>
          </ac:spMkLst>
        </pc:spChg>
        <pc:spChg chg="mod">
          <ac:chgData name="Nguyen Bich Ngoc" userId="66b5d03f9f54eb73" providerId="LiveId" clId="{1B1EB9B9-664E-4CD0-8A0F-A43A867CCA08}" dt="2023-08-14T08:35:09.349" v="3883" actId="6549"/>
          <ac:spMkLst>
            <pc:docMk/>
            <pc:sldMk cId="2163594219" sldId="286"/>
            <ac:spMk id="7" creationId="{33757F80-9189-CAC2-7D44-82254AEEB756}"/>
          </ac:spMkLst>
        </pc:spChg>
      </pc:sldChg>
      <pc:sldChg chg="delSp modSp mod">
        <pc:chgData name="Nguyen Bich Ngoc" userId="66b5d03f9f54eb73" providerId="LiveId" clId="{1B1EB9B9-664E-4CD0-8A0F-A43A867CCA08}" dt="2023-08-13T12:30:36.285" v="26" actId="20577"/>
        <pc:sldMkLst>
          <pc:docMk/>
          <pc:sldMk cId="506146526" sldId="290"/>
        </pc:sldMkLst>
        <pc:spChg chg="mod">
          <ac:chgData name="Nguyen Bich Ngoc" userId="66b5d03f9f54eb73" providerId="LiveId" clId="{1B1EB9B9-664E-4CD0-8A0F-A43A867CCA08}" dt="2023-08-13T12:30:36.285" v="26" actId="20577"/>
          <ac:spMkLst>
            <pc:docMk/>
            <pc:sldMk cId="506146526" sldId="290"/>
            <ac:spMk id="4" creationId="{0E187166-B510-AE5B-E69F-C08A9EF8CB76}"/>
          </ac:spMkLst>
        </pc:spChg>
        <pc:spChg chg="del">
          <ac:chgData name="Nguyen Bich Ngoc" userId="66b5d03f9f54eb73" providerId="LiveId" clId="{1B1EB9B9-664E-4CD0-8A0F-A43A867CCA08}" dt="2023-08-13T12:30:30.708" v="14" actId="478"/>
          <ac:spMkLst>
            <pc:docMk/>
            <pc:sldMk cId="506146526" sldId="290"/>
            <ac:spMk id="8" creationId="{5A7E68E3-2027-36C7-D65F-392EFF65D144}"/>
          </ac:spMkLst>
        </pc:spChg>
      </pc:sldChg>
      <pc:sldChg chg="delSp modSp mod">
        <pc:chgData name="Nguyen Bich Ngoc" userId="66b5d03f9f54eb73" providerId="LiveId" clId="{1B1EB9B9-664E-4CD0-8A0F-A43A867CCA08}" dt="2023-08-13T12:30:16.796" v="13" actId="20577"/>
        <pc:sldMkLst>
          <pc:docMk/>
          <pc:sldMk cId="2126655750" sldId="309"/>
        </pc:sldMkLst>
        <pc:spChg chg="mod">
          <ac:chgData name="Nguyen Bich Ngoc" userId="66b5d03f9f54eb73" providerId="LiveId" clId="{1B1EB9B9-664E-4CD0-8A0F-A43A867CCA08}" dt="2023-08-13T12:30:16.796" v="13" actId="20577"/>
          <ac:spMkLst>
            <pc:docMk/>
            <pc:sldMk cId="2126655750" sldId="309"/>
            <ac:spMk id="4" creationId="{0E187166-B510-AE5B-E69F-C08A9EF8CB76}"/>
          </ac:spMkLst>
        </pc:spChg>
        <pc:spChg chg="del">
          <ac:chgData name="Nguyen Bich Ngoc" userId="66b5d03f9f54eb73" providerId="LiveId" clId="{1B1EB9B9-664E-4CD0-8A0F-A43A867CCA08}" dt="2023-08-13T12:30:00.181" v="1" actId="478"/>
          <ac:spMkLst>
            <pc:docMk/>
            <pc:sldMk cId="2126655750" sldId="309"/>
            <ac:spMk id="8" creationId="{5A7E68E3-2027-36C7-D65F-392EFF65D144}"/>
          </ac:spMkLst>
        </pc:spChg>
      </pc:sldChg>
      <pc:sldChg chg="delSp modSp mod">
        <pc:chgData name="Nguyen Bich Ngoc" userId="66b5d03f9f54eb73" providerId="LiveId" clId="{1B1EB9B9-664E-4CD0-8A0F-A43A867CCA08}" dt="2023-08-13T12:31:20.509" v="54" actId="6549"/>
        <pc:sldMkLst>
          <pc:docMk/>
          <pc:sldMk cId="3323755417" sldId="314"/>
        </pc:sldMkLst>
        <pc:spChg chg="mod">
          <ac:chgData name="Nguyen Bich Ngoc" userId="66b5d03f9f54eb73" providerId="LiveId" clId="{1B1EB9B9-664E-4CD0-8A0F-A43A867CCA08}" dt="2023-08-13T12:31:20.509" v="54" actId="6549"/>
          <ac:spMkLst>
            <pc:docMk/>
            <pc:sldMk cId="3323755417" sldId="314"/>
            <ac:spMk id="4" creationId="{B6A572CD-E747-A420-0E90-313EAFEA06BD}"/>
          </ac:spMkLst>
        </pc:spChg>
        <pc:spChg chg="del">
          <ac:chgData name="Nguyen Bich Ngoc" userId="66b5d03f9f54eb73" providerId="LiveId" clId="{1B1EB9B9-664E-4CD0-8A0F-A43A867CCA08}" dt="2023-08-13T12:31:13.773" v="40" actId="478"/>
          <ac:spMkLst>
            <pc:docMk/>
            <pc:sldMk cId="3323755417" sldId="314"/>
            <ac:spMk id="21" creationId="{D7DD58CD-DCFC-2797-46F6-6C6B5105D1A0}"/>
          </ac:spMkLst>
        </pc:spChg>
      </pc:sldChg>
      <pc:sldChg chg="delSp modSp mod">
        <pc:chgData name="Nguyen Bich Ngoc" userId="66b5d03f9f54eb73" providerId="LiveId" clId="{1B1EB9B9-664E-4CD0-8A0F-A43A867CCA08}" dt="2023-08-13T12:30:46.397" v="39" actId="20577"/>
        <pc:sldMkLst>
          <pc:docMk/>
          <pc:sldMk cId="2111273327" sldId="315"/>
        </pc:sldMkLst>
        <pc:spChg chg="mod">
          <ac:chgData name="Nguyen Bich Ngoc" userId="66b5d03f9f54eb73" providerId="LiveId" clId="{1B1EB9B9-664E-4CD0-8A0F-A43A867CCA08}" dt="2023-08-13T12:30:46.397" v="39" actId="20577"/>
          <ac:spMkLst>
            <pc:docMk/>
            <pc:sldMk cId="2111273327" sldId="315"/>
            <ac:spMk id="4" creationId="{0E187166-B510-AE5B-E69F-C08A9EF8CB76}"/>
          </ac:spMkLst>
        </pc:spChg>
        <pc:spChg chg="del">
          <ac:chgData name="Nguyen Bich Ngoc" userId="66b5d03f9f54eb73" providerId="LiveId" clId="{1B1EB9B9-664E-4CD0-8A0F-A43A867CCA08}" dt="2023-08-13T12:30:41.379" v="27" actId="478"/>
          <ac:spMkLst>
            <pc:docMk/>
            <pc:sldMk cId="2111273327" sldId="315"/>
            <ac:spMk id="8" creationId="{5A7E68E3-2027-36C7-D65F-392EFF65D144}"/>
          </ac:spMkLst>
        </pc:spChg>
      </pc:sldChg>
      <pc:sldChg chg="delSp modSp mod">
        <pc:chgData name="Nguyen Bich Ngoc" userId="66b5d03f9f54eb73" providerId="LiveId" clId="{1B1EB9B9-664E-4CD0-8A0F-A43A867CCA08}" dt="2023-08-13T12:31:33.685" v="67" actId="20577"/>
        <pc:sldMkLst>
          <pc:docMk/>
          <pc:sldMk cId="1246351052" sldId="316"/>
        </pc:sldMkLst>
        <pc:spChg chg="mod">
          <ac:chgData name="Nguyen Bich Ngoc" userId="66b5d03f9f54eb73" providerId="LiveId" clId="{1B1EB9B9-664E-4CD0-8A0F-A43A867CCA08}" dt="2023-08-13T12:31:33.685" v="67" actId="20577"/>
          <ac:spMkLst>
            <pc:docMk/>
            <pc:sldMk cId="1246351052" sldId="316"/>
            <ac:spMk id="4" creationId="{B6A572CD-E747-A420-0E90-313EAFEA06BD}"/>
          </ac:spMkLst>
        </pc:spChg>
        <pc:spChg chg="del">
          <ac:chgData name="Nguyen Bich Ngoc" userId="66b5d03f9f54eb73" providerId="LiveId" clId="{1B1EB9B9-664E-4CD0-8A0F-A43A867CCA08}" dt="2023-08-13T12:31:28.773" v="55" actId="478"/>
          <ac:spMkLst>
            <pc:docMk/>
            <pc:sldMk cId="1246351052" sldId="316"/>
            <ac:spMk id="51" creationId="{C5853CEB-AAD7-77A2-AEBE-A34C56E17AF6}"/>
          </ac:spMkLst>
        </pc:spChg>
      </pc:sldChg>
      <pc:sldChg chg="delSp modSp mod">
        <pc:chgData name="Nguyen Bich Ngoc" userId="66b5d03f9f54eb73" providerId="LiveId" clId="{1B1EB9B9-664E-4CD0-8A0F-A43A867CCA08}" dt="2023-08-13T12:31:45.916" v="81" actId="20577"/>
        <pc:sldMkLst>
          <pc:docMk/>
          <pc:sldMk cId="759493372" sldId="317"/>
        </pc:sldMkLst>
        <pc:spChg chg="mod">
          <ac:chgData name="Nguyen Bich Ngoc" userId="66b5d03f9f54eb73" providerId="LiveId" clId="{1B1EB9B9-664E-4CD0-8A0F-A43A867CCA08}" dt="2023-08-13T12:31:45.916" v="81" actId="20577"/>
          <ac:spMkLst>
            <pc:docMk/>
            <pc:sldMk cId="759493372" sldId="317"/>
            <ac:spMk id="4" creationId="{6FC9B8D8-8F3B-AF97-2DB2-07CC3CAF47D5}"/>
          </ac:spMkLst>
        </pc:spChg>
        <pc:spChg chg="del">
          <ac:chgData name="Nguyen Bich Ngoc" userId="66b5d03f9f54eb73" providerId="LiveId" clId="{1B1EB9B9-664E-4CD0-8A0F-A43A867CCA08}" dt="2023-08-13T12:31:40.873" v="68" actId="478"/>
          <ac:spMkLst>
            <pc:docMk/>
            <pc:sldMk cId="759493372" sldId="317"/>
            <ac:spMk id="6" creationId="{F378702C-6A4B-A035-525D-9510E4F7F9F0}"/>
          </ac:spMkLst>
        </pc:spChg>
      </pc:sldChg>
      <pc:sldChg chg="delSp modSp mod">
        <pc:chgData name="Nguyen Bich Ngoc" userId="66b5d03f9f54eb73" providerId="LiveId" clId="{1B1EB9B9-664E-4CD0-8A0F-A43A867CCA08}" dt="2023-08-13T12:31:56.421" v="94" actId="478"/>
        <pc:sldMkLst>
          <pc:docMk/>
          <pc:sldMk cId="2164897895" sldId="318"/>
        </pc:sldMkLst>
        <pc:spChg chg="mod">
          <ac:chgData name="Nguyen Bich Ngoc" userId="66b5d03f9f54eb73" providerId="LiveId" clId="{1B1EB9B9-664E-4CD0-8A0F-A43A867CCA08}" dt="2023-08-13T12:31:53.083" v="93" actId="20577"/>
          <ac:spMkLst>
            <pc:docMk/>
            <pc:sldMk cId="2164897895" sldId="318"/>
            <ac:spMk id="4" creationId="{D7056A0A-6271-ED58-3B7A-E855F6CB2B49}"/>
          </ac:spMkLst>
        </pc:spChg>
        <pc:spChg chg="del">
          <ac:chgData name="Nguyen Bich Ngoc" userId="66b5d03f9f54eb73" providerId="LiveId" clId="{1B1EB9B9-664E-4CD0-8A0F-A43A867CCA08}" dt="2023-08-13T12:31:56.421" v="94" actId="478"/>
          <ac:spMkLst>
            <pc:docMk/>
            <pc:sldMk cId="2164897895" sldId="318"/>
            <ac:spMk id="10" creationId="{1360AEFA-084E-2648-D934-0E5479EC2DE2}"/>
          </ac:spMkLst>
        </pc:spChg>
      </pc:sldChg>
      <pc:sldChg chg="delSp modSp mod">
        <pc:chgData name="Nguyen Bich Ngoc" userId="66b5d03f9f54eb73" providerId="LiveId" clId="{1B1EB9B9-664E-4CD0-8A0F-A43A867CCA08}" dt="2023-08-13T12:32:09.782" v="109" actId="478"/>
        <pc:sldMkLst>
          <pc:docMk/>
          <pc:sldMk cId="4151133503" sldId="319"/>
        </pc:sldMkLst>
        <pc:spChg chg="mod">
          <ac:chgData name="Nguyen Bich Ngoc" userId="66b5d03f9f54eb73" providerId="LiveId" clId="{1B1EB9B9-664E-4CD0-8A0F-A43A867CCA08}" dt="2023-08-13T12:32:06.164" v="108" actId="6549"/>
          <ac:spMkLst>
            <pc:docMk/>
            <pc:sldMk cId="4151133503" sldId="319"/>
            <ac:spMk id="4" creationId="{D275FF00-7BF8-F544-15AF-883428CA021C}"/>
          </ac:spMkLst>
        </pc:spChg>
        <pc:spChg chg="del">
          <ac:chgData name="Nguyen Bich Ngoc" userId="66b5d03f9f54eb73" providerId="LiveId" clId="{1B1EB9B9-664E-4CD0-8A0F-A43A867CCA08}" dt="2023-08-13T12:32:09.782" v="109" actId="478"/>
          <ac:spMkLst>
            <pc:docMk/>
            <pc:sldMk cId="4151133503" sldId="319"/>
            <ac:spMk id="10" creationId="{1C6F774C-C0E3-218E-C542-0067F8A958E2}"/>
          </ac:spMkLst>
        </pc:spChg>
      </pc:sldChg>
      <pc:sldChg chg="delSp modSp mod ord">
        <pc:chgData name="Nguyen Bich Ngoc" userId="66b5d03f9f54eb73" providerId="LiveId" clId="{1B1EB9B9-664E-4CD0-8A0F-A43A867CCA08}" dt="2023-08-13T12:43:19.790" v="791" actId="20577"/>
        <pc:sldMkLst>
          <pc:docMk/>
          <pc:sldMk cId="37694134" sldId="320"/>
        </pc:sldMkLst>
        <pc:spChg chg="mod">
          <ac:chgData name="Nguyen Bich Ngoc" userId="66b5d03f9f54eb73" providerId="LiveId" clId="{1B1EB9B9-664E-4CD0-8A0F-A43A867CCA08}" dt="2023-08-13T12:42:03.576" v="675" actId="20577"/>
          <ac:spMkLst>
            <pc:docMk/>
            <pc:sldMk cId="37694134" sldId="320"/>
            <ac:spMk id="2" creationId="{F3C9EC30-4DE8-7C69-D42F-82BF3E3EC416}"/>
          </ac:spMkLst>
        </pc:spChg>
        <pc:spChg chg="mod">
          <ac:chgData name="Nguyen Bich Ngoc" userId="66b5d03f9f54eb73" providerId="LiveId" clId="{1B1EB9B9-664E-4CD0-8A0F-A43A867CCA08}" dt="2023-08-13T12:32:37.041" v="138" actId="20577"/>
          <ac:spMkLst>
            <pc:docMk/>
            <pc:sldMk cId="37694134" sldId="320"/>
            <ac:spMk id="4" creationId="{D275FF00-7BF8-F544-15AF-883428CA021C}"/>
          </ac:spMkLst>
        </pc:spChg>
        <pc:spChg chg="del">
          <ac:chgData name="Nguyen Bich Ngoc" userId="66b5d03f9f54eb73" providerId="LiveId" clId="{1B1EB9B9-664E-4CD0-8A0F-A43A867CCA08}" dt="2023-08-13T12:32:31.095" v="124" actId="478"/>
          <ac:spMkLst>
            <pc:docMk/>
            <pc:sldMk cId="37694134" sldId="320"/>
            <ac:spMk id="10" creationId="{1C6F774C-C0E3-218E-C542-0067F8A958E2}"/>
          </ac:spMkLst>
        </pc:spChg>
        <pc:spChg chg="mod">
          <ac:chgData name="Nguyen Bich Ngoc" userId="66b5d03f9f54eb73" providerId="LiveId" clId="{1B1EB9B9-664E-4CD0-8A0F-A43A867CCA08}" dt="2023-08-13T12:43:19.790" v="791" actId="20577"/>
          <ac:spMkLst>
            <pc:docMk/>
            <pc:sldMk cId="37694134" sldId="320"/>
            <ac:spMk id="12" creationId="{7553E5E4-3682-A4FB-D2D2-3A507441F8A2}"/>
          </ac:spMkLst>
        </pc:spChg>
      </pc:sldChg>
      <pc:sldChg chg="delSp modSp mod ord">
        <pc:chgData name="Nguyen Bich Ngoc" userId="66b5d03f9f54eb73" providerId="LiveId" clId="{1B1EB9B9-664E-4CD0-8A0F-A43A867CCA08}" dt="2023-08-13T12:41:36.390" v="659"/>
        <pc:sldMkLst>
          <pc:docMk/>
          <pc:sldMk cId="3953610978" sldId="321"/>
        </pc:sldMkLst>
        <pc:spChg chg="mod">
          <ac:chgData name="Nguyen Bich Ngoc" userId="66b5d03f9f54eb73" providerId="LiveId" clId="{1B1EB9B9-664E-4CD0-8A0F-A43A867CCA08}" dt="2023-08-13T12:32:49.725" v="153" actId="20577"/>
          <ac:spMkLst>
            <pc:docMk/>
            <pc:sldMk cId="3953610978" sldId="321"/>
            <ac:spMk id="4" creationId="{D275FF00-7BF8-F544-15AF-883428CA021C}"/>
          </ac:spMkLst>
        </pc:spChg>
        <pc:spChg chg="del">
          <ac:chgData name="Nguyen Bich Ngoc" userId="66b5d03f9f54eb73" providerId="LiveId" clId="{1B1EB9B9-664E-4CD0-8A0F-A43A867CCA08}" dt="2023-08-13T12:32:43.253" v="139" actId="478"/>
          <ac:spMkLst>
            <pc:docMk/>
            <pc:sldMk cId="3953610978" sldId="321"/>
            <ac:spMk id="10" creationId="{1C6F774C-C0E3-218E-C542-0067F8A958E2}"/>
          </ac:spMkLst>
        </pc:spChg>
      </pc:sldChg>
      <pc:sldChg chg="delSp modSp mod ord">
        <pc:chgData name="Nguyen Bich Ngoc" userId="66b5d03f9f54eb73" providerId="LiveId" clId="{1B1EB9B9-664E-4CD0-8A0F-A43A867CCA08}" dt="2023-08-13T12:41:36.390" v="659"/>
        <pc:sldMkLst>
          <pc:docMk/>
          <pc:sldMk cId="745969249" sldId="322"/>
        </pc:sldMkLst>
        <pc:spChg chg="mod">
          <ac:chgData name="Nguyen Bich Ngoc" userId="66b5d03f9f54eb73" providerId="LiveId" clId="{1B1EB9B9-664E-4CD0-8A0F-A43A867CCA08}" dt="2023-08-13T12:33:12.113" v="252" actId="20577"/>
          <ac:spMkLst>
            <pc:docMk/>
            <pc:sldMk cId="745969249" sldId="322"/>
            <ac:spMk id="2" creationId="{F3C9EC30-4DE8-7C69-D42F-82BF3E3EC416}"/>
          </ac:spMkLst>
        </pc:spChg>
        <pc:spChg chg="mod">
          <ac:chgData name="Nguyen Bich Ngoc" userId="66b5d03f9f54eb73" providerId="LiveId" clId="{1B1EB9B9-664E-4CD0-8A0F-A43A867CCA08}" dt="2023-08-13T12:33:02.182" v="176" actId="20577"/>
          <ac:spMkLst>
            <pc:docMk/>
            <pc:sldMk cId="745969249" sldId="322"/>
            <ac:spMk id="4" creationId="{D275FF00-7BF8-F544-15AF-883428CA021C}"/>
          </ac:spMkLst>
        </pc:spChg>
        <pc:spChg chg="del">
          <ac:chgData name="Nguyen Bich Ngoc" userId="66b5d03f9f54eb73" providerId="LiveId" clId="{1B1EB9B9-664E-4CD0-8A0F-A43A867CCA08}" dt="2023-08-13T12:32:56.140" v="154" actId="478"/>
          <ac:spMkLst>
            <pc:docMk/>
            <pc:sldMk cId="745969249" sldId="322"/>
            <ac:spMk id="10" creationId="{1C6F774C-C0E3-218E-C542-0067F8A958E2}"/>
          </ac:spMkLst>
        </pc:spChg>
      </pc:sldChg>
      <pc:sldChg chg="delSp modSp mod">
        <pc:chgData name="Nguyen Bich Ngoc" userId="66b5d03f9f54eb73" providerId="LiveId" clId="{1B1EB9B9-664E-4CD0-8A0F-A43A867CCA08}" dt="2023-08-14T12:31:36.405" v="3928" actId="20577"/>
        <pc:sldMkLst>
          <pc:docMk/>
          <pc:sldMk cId="2148254006" sldId="323"/>
        </pc:sldMkLst>
        <pc:spChg chg="mod">
          <ac:chgData name="Nguyen Bich Ngoc" userId="66b5d03f9f54eb73" providerId="LiveId" clId="{1B1EB9B9-664E-4CD0-8A0F-A43A867CCA08}" dt="2023-08-13T12:38:08.750" v="576" actId="20577"/>
          <ac:spMkLst>
            <pc:docMk/>
            <pc:sldMk cId="2148254006" sldId="323"/>
            <ac:spMk id="2" creationId="{F3C9EC30-4DE8-7C69-D42F-82BF3E3EC416}"/>
          </ac:spMkLst>
        </pc:spChg>
        <pc:spChg chg="mod">
          <ac:chgData name="Nguyen Bich Ngoc" userId="66b5d03f9f54eb73" providerId="LiveId" clId="{1B1EB9B9-664E-4CD0-8A0F-A43A867CCA08}" dt="2023-08-13T12:38:15.423" v="578" actId="20577"/>
          <ac:spMkLst>
            <pc:docMk/>
            <pc:sldMk cId="2148254006" sldId="323"/>
            <ac:spMk id="3" creationId="{E0EC4781-B685-774D-E323-BEBA7D77C071}"/>
          </ac:spMkLst>
        </pc:spChg>
        <pc:spChg chg="mod">
          <ac:chgData name="Nguyen Bich Ngoc" userId="66b5d03f9f54eb73" providerId="LiveId" clId="{1B1EB9B9-664E-4CD0-8A0F-A43A867CCA08}" dt="2023-08-13T12:39:19.634" v="618" actId="20577"/>
          <ac:spMkLst>
            <pc:docMk/>
            <pc:sldMk cId="2148254006" sldId="323"/>
            <ac:spMk id="4" creationId="{D275FF00-7BF8-F544-15AF-883428CA021C}"/>
          </ac:spMkLst>
        </pc:spChg>
        <pc:spChg chg="mod">
          <ac:chgData name="Nguyen Bich Ngoc" userId="66b5d03f9f54eb73" providerId="LiveId" clId="{1B1EB9B9-664E-4CD0-8A0F-A43A867CCA08}" dt="2023-08-14T12:31:36.405" v="3928" actId="20577"/>
          <ac:spMkLst>
            <pc:docMk/>
            <pc:sldMk cId="2148254006" sldId="323"/>
            <ac:spMk id="7" creationId="{C6E7DA8B-F1A9-7F90-DC41-A18D4001E1E7}"/>
          </ac:spMkLst>
        </pc:spChg>
        <pc:spChg chg="del mod">
          <ac:chgData name="Nguyen Bich Ngoc" userId="66b5d03f9f54eb73" providerId="LiveId" clId="{1B1EB9B9-664E-4CD0-8A0F-A43A867CCA08}" dt="2023-08-13T12:40:12.709" v="648" actId="478"/>
          <ac:spMkLst>
            <pc:docMk/>
            <pc:sldMk cId="2148254006" sldId="323"/>
            <ac:spMk id="9" creationId="{1D666EE0-4149-E6F8-89E4-D3DCEF98A2B3}"/>
          </ac:spMkLst>
        </pc:spChg>
        <pc:spChg chg="del">
          <ac:chgData name="Nguyen Bich Ngoc" userId="66b5d03f9f54eb73" providerId="LiveId" clId="{1B1EB9B9-664E-4CD0-8A0F-A43A867CCA08}" dt="2023-08-13T12:39:14.035" v="604" actId="478"/>
          <ac:spMkLst>
            <pc:docMk/>
            <pc:sldMk cId="2148254006" sldId="323"/>
            <ac:spMk id="10" creationId="{1C6F774C-C0E3-218E-C542-0067F8A958E2}"/>
          </ac:spMkLst>
        </pc:spChg>
        <pc:spChg chg="del mod">
          <ac:chgData name="Nguyen Bich Ngoc" userId="66b5d03f9f54eb73" providerId="LiveId" clId="{1B1EB9B9-664E-4CD0-8A0F-A43A867CCA08}" dt="2023-08-13T12:40:12.709" v="648" actId="478"/>
          <ac:spMkLst>
            <pc:docMk/>
            <pc:sldMk cId="2148254006" sldId="323"/>
            <ac:spMk id="11" creationId="{D025F001-3591-F853-00F4-98E75E642A36}"/>
          </ac:spMkLst>
        </pc:spChg>
        <pc:spChg chg="del mod">
          <ac:chgData name="Nguyen Bich Ngoc" userId="66b5d03f9f54eb73" providerId="LiveId" clId="{1B1EB9B9-664E-4CD0-8A0F-A43A867CCA08}" dt="2023-08-13T12:40:03.668" v="646" actId="478"/>
          <ac:spMkLst>
            <pc:docMk/>
            <pc:sldMk cId="2148254006" sldId="323"/>
            <ac:spMk id="13" creationId="{1DA8F885-DC51-B3E2-5F92-292B93C14D56}"/>
          </ac:spMkLst>
        </pc:spChg>
        <pc:spChg chg="del mod">
          <ac:chgData name="Nguyen Bich Ngoc" userId="66b5d03f9f54eb73" providerId="LiveId" clId="{1B1EB9B9-664E-4CD0-8A0F-A43A867CCA08}" dt="2023-08-13T12:40:06.583" v="647" actId="478"/>
          <ac:spMkLst>
            <pc:docMk/>
            <pc:sldMk cId="2148254006" sldId="323"/>
            <ac:spMk id="14" creationId="{DC55A50B-A8EC-BC0F-59D4-BF6364884446}"/>
          </ac:spMkLst>
        </pc:spChg>
        <pc:spChg chg="del mod">
          <ac:chgData name="Nguyen Bich Ngoc" userId="66b5d03f9f54eb73" providerId="LiveId" clId="{1B1EB9B9-664E-4CD0-8A0F-A43A867CCA08}" dt="2023-08-13T12:40:12.709" v="648" actId="478"/>
          <ac:spMkLst>
            <pc:docMk/>
            <pc:sldMk cId="2148254006" sldId="323"/>
            <ac:spMk id="15" creationId="{DB91A0DA-E2CF-06CA-08DC-A01BE67BED56}"/>
          </ac:spMkLst>
        </pc:spChg>
        <pc:spChg chg="del mod">
          <ac:chgData name="Nguyen Bich Ngoc" userId="66b5d03f9f54eb73" providerId="LiveId" clId="{1B1EB9B9-664E-4CD0-8A0F-A43A867CCA08}" dt="2023-08-13T12:40:12.709" v="648" actId="478"/>
          <ac:spMkLst>
            <pc:docMk/>
            <pc:sldMk cId="2148254006" sldId="323"/>
            <ac:spMk id="16" creationId="{D0B0ED58-D87E-274E-4439-4928B0D159B6}"/>
          </ac:spMkLst>
        </pc:spChg>
        <pc:inkChg chg="del">
          <ac:chgData name="Nguyen Bich Ngoc" userId="66b5d03f9f54eb73" providerId="LiveId" clId="{1B1EB9B9-664E-4CD0-8A0F-A43A867CCA08}" dt="2023-08-13T12:38:37.083" v="580" actId="478"/>
          <ac:inkMkLst>
            <pc:docMk/>
            <pc:sldMk cId="2148254006" sldId="323"/>
            <ac:inkMk id="6" creationId="{FAF8CCA9-D9D5-55BC-98C3-FE380488A245}"/>
          </ac:inkMkLst>
        </pc:inkChg>
      </pc:sldChg>
      <pc:sldChg chg="addSp delSp modSp mod">
        <pc:chgData name="Nguyen Bich Ngoc" userId="66b5d03f9f54eb73" providerId="LiveId" clId="{1B1EB9B9-664E-4CD0-8A0F-A43A867CCA08}" dt="2023-08-13T12:42:37.620" v="732" actId="20577"/>
        <pc:sldMkLst>
          <pc:docMk/>
          <pc:sldMk cId="4144389325" sldId="324"/>
        </pc:sldMkLst>
        <pc:spChg chg="mod">
          <ac:chgData name="Nguyen Bich Ngoc" userId="66b5d03f9f54eb73" providerId="LiveId" clId="{1B1EB9B9-664E-4CD0-8A0F-A43A867CCA08}" dt="2023-08-13T12:37:32.370" v="497" actId="20577"/>
          <ac:spMkLst>
            <pc:docMk/>
            <pc:sldMk cId="4144389325" sldId="324"/>
            <ac:spMk id="2" creationId="{F3C9EC30-4DE8-7C69-D42F-82BF3E3EC416}"/>
          </ac:spMkLst>
        </pc:spChg>
        <pc:spChg chg="mod">
          <ac:chgData name="Nguyen Bich Ngoc" userId="66b5d03f9f54eb73" providerId="LiveId" clId="{1B1EB9B9-664E-4CD0-8A0F-A43A867CCA08}" dt="2023-08-13T12:37:05.560" v="484" actId="6549"/>
          <ac:spMkLst>
            <pc:docMk/>
            <pc:sldMk cId="4144389325" sldId="324"/>
            <ac:spMk id="3" creationId="{E0EC4781-B685-774D-E323-BEBA7D77C071}"/>
          </ac:spMkLst>
        </pc:spChg>
        <pc:spChg chg="mod">
          <ac:chgData name="Nguyen Bich Ngoc" userId="66b5d03f9f54eb73" providerId="LiveId" clId="{1B1EB9B9-664E-4CD0-8A0F-A43A867CCA08}" dt="2023-08-13T12:39:39.206" v="644" actId="20577"/>
          <ac:spMkLst>
            <pc:docMk/>
            <pc:sldMk cId="4144389325" sldId="324"/>
            <ac:spMk id="4" creationId="{D275FF00-7BF8-F544-15AF-883428CA021C}"/>
          </ac:spMkLst>
        </pc:spChg>
        <pc:spChg chg="mod">
          <ac:chgData name="Nguyen Bich Ngoc" userId="66b5d03f9f54eb73" providerId="LiveId" clId="{1B1EB9B9-664E-4CD0-8A0F-A43A867CCA08}" dt="2023-08-13T12:42:37.620" v="732" actId="20577"/>
          <ac:spMkLst>
            <pc:docMk/>
            <pc:sldMk cId="4144389325" sldId="324"/>
            <ac:spMk id="7" creationId="{C6E7DA8B-F1A9-7F90-DC41-A18D4001E1E7}"/>
          </ac:spMkLst>
        </pc:spChg>
        <pc:spChg chg="add mod">
          <ac:chgData name="Nguyen Bich Ngoc" userId="66b5d03f9f54eb73" providerId="LiveId" clId="{1B1EB9B9-664E-4CD0-8A0F-A43A867CCA08}" dt="2023-08-13T12:36:48.858" v="480" actId="20577"/>
          <ac:spMkLst>
            <pc:docMk/>
            <pc:sldMk cId="4144389325" sldId="324"/>
            <ac:spMk id="8" creationId="{A6F3247C-1388-0746-22C7-7BC6CF437710}"/>
          </ac:spMkLst>
        </pc:spChg>
        <pc:spChg chg="mod">
          <ac:chgData name="Nguyen Bich Ngoc" userId="66b5d03f9f54eb73" providerId="LiveId" clId="{1B1EB9B9-664E-4CD0-8A0F-A43A867CCA08}" dt="2023-08-13T12:36:06.658" v="425" actId="1036"/>
          <ac:spMkLst>
            <pc:docMk/>
            <pc:sldMk cId="4144389325" sldId="324"/>
            <ac:spMk id="9" creationId="{1D666EE0-4149-E6F8-89E4-D3DCEF98A2B3}"/>
          </ac:spMkLst>
        </pc:spChg>
        <pc:spChg chg="del">
          <ac:chgData name="Nguyen Bich Ngoc" userId="66b5d03f9f54eb73" providerId="LiveId" clId="{1B1EB9B9-664E-4CD0-8A0F-A43A867CCA08}" dt="2023-08-13T12:39:33.965" v="632" actId="478"/>
          <ac:spMkLst>
            <pc:docMk/>
            <pc:sldMk cId="4144389325" sldId="324"/>
            <ac:spMk id="10" creationId="{1C6F774C-C0E3-218E-C542-0067F8A958E2}"/>
          </ac:spMkLst>
        </pc:spChg>
        <pc:spChg chg="mod">
          <ac:chgData name="Nguyen Bich Ngoc" userId="66b5d03f9f54eb73" providerId="LiveId" clId="{1B1EB9B9-664E-4CD0-8A0F-A43A867CCA08}" dt="2023-08-13T12:36:06.658" v="425" actId="1036"/>
          <ac:spMkLst>
            <pc:docMk/>
            <pc:sldMk cId="4144389325" sldId="324"/>
            <ac:spMk id="11" creationId="{D025F001-3591-F853-00F4-98E75E642A36}"/>
          </ac:spMkLst>
        </pc:spChg>
        <pc:spChg chg="add del">
          <ac:chgData name="Nguyen Bich Ngoc" userId="66b5d03f9f54eb73" providerId="LiveId" clId="{1B1EB9B9-664E-4CD0-8A0F-A43A867CCA08}" dt="2023-08-13T12:34:46.932" v="353" actId="478"/>
          <ac:spMkLst>
            <pc:docMk/>
            <pc:sldMk cId="4144389325" sldId="324"/>
            <ac:spMk id="15" creationId="{954736A2-94BD-4344-A4B0-7D67621600B8}"/>
          </ac:spMkLst>
        </pc:spChg>
        <pc:spChg chg="add del">
          <ac:chgData name="Nguyen Bich Ngoc" userId="66b5d03f9f54eb73" providerId="LiveId" clId="{1B1EB9B9-664E-4CD0-8A0F-A43A867CCA08}" dt="2023-08-13T12:34:48.518" v="354" actId="478"/>
          <ac:spMkLst>
            <pc:docMk/>
            <pc:sldMk cId="4144389325" sldId="324"/>
            <ac:spMk id="23" creationId="{431BFB0B-D436-4F91-8DB4-D453AB789F17}"/>
          </ac:spMkLst>
        </pc:spChg>
        <pc:spChg chg="add mod">
          <ac:chgData name="Nguyen Bich Ngoc" userId="66b5d03f9f54eb73" providerId="LiveId" clId="{1B1EB9B9-664E-4CD0-8A0F-A43A867CCA08}" dt="2023-08-13T12:37:54.950" v="503" actId="20577"/>
          <ac:spMkLst>
            <pc:docMk/>
            <pc:sldMk cId="4144389325" sldId="324"/>
            <ac:spMk id="37" creationId="{ABD3C225-C186-48A7-8F82-632A6ADD6EB1}"/>
          </ac:spMkLst>
        </pc:spChg>
        <pc:inkChg chg="del">
          <ac:chgData name="Nguyen Bich Ngoc" userId="66b5d03f9f54eb73" providerId="LiveId" clId="{1B1EB9B9-664E-4CD0-8A0F-A43A867CCA08}" dt="2023-08-13T12:34:43.061" v="352" actId="34122"/>
          <ac:inkMkLst>
            <pc:docMk/>
            <pc:sldMk cId="4144389325" sldId="324"/>
            <ac:inkMk id="6" creationId="{90A5ACCC-6CD7-F114-66ED-F62CB5322F16}"/>
          </ac:inkMkLst>
        </pc:inkChg>
        <pc:cxnChg chg="add del mod">
          <ac:chgData name="Nguyen Bich Ngoc" userId="66b5d03f9f54eb73" providerId="LiveId" clId="{1B1EB9B9-664E-4CD0-8A0F-A43A867CCA08}" dt="2023-08-13T12:34:49.953" v="355" actId="478"/>
          <ac:cxnSpMkLst>
            <pc:docMk/>
            <pc:sldMk cId="4144389325" sldId="324"/>
            <ac:cxnSpMk id="43" creationId="{E153CD02-0225-4F96-980C-31471B13261A}"/>
          </ac:cxnSpMkLst>
        </pc:cxnChg>
      </pc:sldChg>
      <pc:sldChg chg="delSp modSp mod">
        <pc:chgData name="Nguyen Bich Ngoc" userId="66b5d03f9f54eb73" providerId="LiveId" clId="{1B1EB9B9-664E-4CD0-8A0F-A43A867CCA08}" dt="2023-08-14T04:56:31.508" v="2706" actId="20577"/>
        <pc:sldMkLst>
          <pc:docMk/>
          <pc:sldMk cId="1925334728" sldId="327"/>
        </pc:sldMkLst>
        <pc:spChg chg="mod">
          <ac:chgData name="Nguyen Bich Ngoc" userId="66b5d03f9f54eb73" providerId="LiveId" clId="{1B1EB9B9-664E-4CD0-8A0F-A43A867CCA08}" dt="2023-08-14T04:25:04.122" v="1990" actId="20577"/>
          <ac:spMkLst>
            <pc:docMk/>
            <pc:sldMk cId="1925334728" sldId="327"/>
            <ac:spMk id="2" creationId="{80738B5F-C854-DC29-727C-B8286B096D8E}"/>
          </ac:spMkLst>
        </pc:spChg>
        <pc:spChg chg="mod">
          <ac:chgData name="Nguyen Bich Ngoc" userId="66b5d03f9f54eb73" providerId="LiveId" clId="{1B1EB9B9-664E-4CD0-8A0F-A43A867CCA08}" dt="2023-08-14T04:34:51.687" v="2512" actId="20577"/>
          <ac:spMkLst>
            <pc:docMk/>
            <pc:sldMk cId="1925334728" sldId="327"/>
            <ac:spMk id="3" creationId="{3CF999AF-F0D9-29E1-00E2-58CE55685230}"/>
          </ac:spMkLst>
        </pc:spChg>
        <pc:spChg chg="mod">
          <ac:chgData name="Nguyen Bich Ngoc" userId="66b5d03f9f54eb73" providerId="LiveId" clId="{1B1EB9B9-664E-4CD0-8A0F-A43A867CCA08}" dt="2023-08-14T04:56:31.508" v="2706" actId="20577"/>
          <ac:spMkLst>
            <pc:docMk/>
            <pc:sldMk cId="1925334728" sldId="327"/>
            <ac:spMk id="4" creationId="{301322BA-69FD-D35A-1FA5-667B3F0B5B16}"/>
          </ac:spMkLst>
        </pc:spChg>
        <pc:spChg chg="del">
          <ac:chgData name="Nguyen Bich Ngoc" userId="66b5d03f9f54eb73" providerId="LiveId" clId="{1B1EB9B9-664E-4CD0-8A0F-A43A867CCA08}" dt="2023-08-14T04:56:21.165" v="2678" actId="478"/>
          <ac:spMkLst>
            <pc:docMk/>
            <pc:sldMk cId="1925334728" sldId="327"/>
            <ac:spMk id="6" creationId="{22B9A426-86EC-71A0-7895-BFE1F7581C57}"/>
          </ac:spMkLst>
        </pc:spChg>
        <pc:grpChg chg="mod">
          <ac:chgData name="Nguyen Bich Ngoc" userId="66b5d03f9f54eb73" providerId="LiveId" clId="{1B1EB9B9-664E-4CD0-8A0F-A43A867CCA08}" dt="2023-08-14T04:49:40.594" v="2575" actId="1036"/>
          <ac:grpSpMkLst>
            <pc:docMk/>
            <pc:sldMk cId="1925334728" sldId="327"/>
            <ac:grpSpMk id="17" creationId="{25BD5D9C-FD5F-BE18-5A9F-A4E43C2754D7}"/>
          </ac:grpSpMkLst>
        </pc:grpChg>
        <pc:grpChg chg="mod">
          <ac:chgData name="Nguyen Bich Ngoc" userId="66b5d03f9f54eb73" providerId="LiveId" clId="{1B1EB9B9-664E-4CD0-8A0F-A43A867CCA08}" dt="2023-08-14T04:49:40.594" v="2575" actId="1036"/>
          <ac:grpSpMkLst>
            <pc:docMk/>
            <pc:sldMk cId="1925334728" sldId="327"/>
            <ac:grpSpMk id="18" creationId="{09B060E2-96AA-4BCC-BC94-D625BAA57EF2}"/>
          </ac:grpSpMkLst>
        </pc:grpChg>
        <pc:cxnChg chg="mod">
          <ac:chgData name="Nguyen Bich Ngoc" userId="66b5d03f9f54eb73" providerId="LiveId" clId="{1B1EB9B9-664E-4CD0-8A0F-A43A867CCA08}" dt="2023-08-14T04:49:40.594" v="2575" actId="1036"/>
          <ac:cxnSpMkLst>
            <pc:docMk/>
            <pc:sldMk cId="1925334728" sldId="327"/>
            <ac:cxnSpMk id="20" creationId="{FE0196F6-5AAA-4AFB-3648-1669759FFC7D}"/>
          </ac:cxnSpMkLst>
        </pc:cxnChg>
        <pc:cxnChg chg="mod">
          <ac:chgData name="Nguyen Bich Ngoc" userId="66b5d03f9f54eb73" providerId="LiveId" clId="{1B1EB9B9-664E-4CD0-8A0F-A43A867CCA08}" dt="2023-08-14T04:49:40.594" v="2575" actId="1036"/>
          <ac:cxnSpMkLst>
            <pc:docMk/>
            <pc:sldMk cId="1925334728" sldId="327"/>
            <ac:cxnSpMk id="22" creationId="{D820A26D-4F98-E6E1-8EB0-A2B2AE2C77F6}"/>
          </ac:cxnSpMkLst>
        </pc:cxnChg>
        <pc:cxnChg chg="mod">
          <ac:chgData name="Nguyen Bich Ngoc" userId="66b5d03f9f54eb73" providerId="LiveId" clId="{1B1EB9B9-664E-4CD0-8A0F-A43A867CCA08}" dt="2023-08-14T04:49:40.594" v="2575" actId="1036"/>
          <ac:cxnSpMkLst>
            <pc:docMk/>
            <pc:sldMk cId="1925334728" sldId="327"/>
            <ac:cxnSpMk id="24" creationId="{96D9E6BC-F139-3615-1AEE-51850B0E9D14}"/>
          </ac:cxnSpMkLst>
        </pc:cxnChg>
        <pc:cxnChg chg="mod">
          <ac:chgData name="Nguyen Bich Ngoc" userId="66b5d03f9f54eb73" providerId="LiveId" clId="{1B1EB9B9-664E-4CD0-8A0F-A43A867CCA08}" dt="2023-08-14T04:49:40.594" v="2575" actId="1036"/>
          <ac:cxnSpMkLst>
            <pc:docMk/>
            <pc:sldMk cId="1925334728" sldId="327"/>
            <ac:cxnSpMk id="26" creationId="{C376E159-5CE9-8442-5A31-CDDE11D85A53}"/>
          </ac:cxnSpMkLst>
        </pc:cxnChg>
        <pc:cxnChg chg="mod">
          <ac:chgData name="Nguyen Bich Ngoc" userId="66b5d03f9f54eb73" providerId="LiveId" clId="{1B1EB9B9-664E-4CD0-8A0F-A43A867CCA08}" dt="2023-08-14T04:49:40.594" v="2575" actId="1036"/>
          <ac:cxnSpMkLst>
            <pc:docMk/>
            <pc:sldMk cId="1925334728" sldId="327"/>
            <ac:cxnSpMk id="28" creationId="{23897C84-A3ED-528F-E99E-D8C2DD711601}"/>
          </ac:cxnSpMkLst>
        </pc:cxnChg>
        <pc:cxnChg chg="mod">
          <ac:chgData name="Nguyen Bich Ngoc" userId="66b5d03f9f54eb73" providerId="LiveId" clId="{1B1EB9B9-664E-4CD0-8A0F-A43A867CCA08}" dt="2023-08-14T04:49:40.594" v="2575" actId="1036"/>
          <ac:cxnSpMkLst>
            <pc:docMk/>
            <pc:sldMk cId="1925334728" sldId="327"/>
            <ac:cxnSpMk id="30" creationId="{5469B526-6DD9-D278-9A16-6B634EEEBDE2}"/>
          </ac:cxnSpMkLst>
        </pc:cxnChg>
        <pc:cxnChg chg="mod">
          <ac:chgData name="Nguyen Bich Ngoc" userId="66b5d03f9f54eb73" providerId="LiveId" clId="{1B1EB9B9-664E-4CD0-8A0F-A43A867CCA08}" dt="2023-08-14T04:49:40.594" v="2575" actId="1036"/>
          <ac:cxnSpMkLst>
            <pc:docMk/>
            <pc:sldMk cId="1925334728" sldId="327"/>
            <ac:cxnSpMk id="32" creationId="{6427BA82-9EF4-02C3-BF96-75DAA7AC74B4}"/>
          </ac:cxnSpMkLst>
        </pc:cxnChg>
        <pc:cxnChg chg="mod">
          <ac:chgData name="Nguyen Bich Ngoc" userId="66b5d03f9f54eb73" providerId="LiveId" clId="{1B1EB9B9-664E-4CD0-8A0F-A43A867CCA08}" dt="2023-08-14T04:49:40.594" v="2575" actId="1036"/>
          <ac:cxnSpMkLst>
            <pc:docMk/>
            <pc:sldMk cId="1925334728" sldId="327"/>
            <ac:cxnSpMk id="34" creationId="{DF2A06D4-CE53-1AFF-F612-9F6F783769CA}"/>
          </ac:cxnSpMkLst>
        </pc:cxnChg>
        <pc:cxnChg chg="mod">
          <ac:chgData name="Nguyen Bich Ngoc" userId="66b5d03f9f54eb73" providerId="LiveId" clId="{1B1EB9B9-664E-4CD0-8A0F-A43A867CCA08}" dt="2023-08-14T04:49:40.594" v="2575" actId="1036"/>
          <ac:cxnSpMkLst>
            <pc:docMk/>
            <pc:sldMk cId="1925334728" sldId="327"/>
            <ac:cxnSpMk id="49" creationId="{37152726-0201-2E07-6936-6E5C4178D591}"/>
          </ac:cxnSpMkLst>
        </pc:cxnChg>
        <pc:cxnChg chg="mod">
          <ac:chgData name="Nguyen Bich Ngoc" userId="66b5d03f9f54eb73" providerId="LiveId" clId="{1B1EB9B9-664E-4CD0-8A0F-A43A867CCA08}" dt="2023-08-14T04:49:40.594" v="2575" actId="1036"/>
          <ac:cxnSpMkLst>
            <pc:docMk/>
            <pc:sldMk cId="1925334728" sldId="327"/>
            <ac:cxnSpMk id="50" creationId="{1A68DE0A-DDCA-35A5-5F6E-386E1076ACC9}"/>
          </ac:cxnSpMkLst>
        </pc:cxnChg>
        <pc:cxnChg chg="mod">
          <ac:chgData name="Nguyen Bich Ngoc" userId="66b5d03f9f54eb73" providerId="LiveId" clId="{1B1EB9B9-664E-4CD0-8A0F-A43A867CCA08}" dt="2023-08-14T04:49:40.594" v="2575" actId="1036"/>
          <ac:cxnSpMkLst>
            <pc:docMk/>
            <pc:sldMk cId="1925334728" sldId="327"/>
            <ac:cxnSpMk id="51" creationId="{B8942251-76A8-BA75-CCDD-9565E6BAE877}"/>
          </ac:cxnSpMkLst>
        </pc:cxnChg>
        <pc:cxnChg chg="mod">
          <ac:chgData name="Nguyen Bich Ngoc" userId="66b5d03f9f54eb73" providerId="LiveId" clId="{1B1EB9B9-664E-4CD0-8A0F-A43A867CCA08}" dt="2023-08-14T04:49:40.594" v="2575" actId="1036"/>
          <ac:cxnSpMkLst>
            <pc:docMk/>
            <pc:sldMk cId="1925334728" sldId="327"/>
            <ac:cxnSpMk id="52" creationId="{40FA4A2D-4972-90A9-AB29-39CF35CF8A04}"/>
          </ac:cxnSpMkLst>
        </pc:cxnChg>
        <pc:cxnChg chg="mod">
          <ac:chgData name="Nguyen Bich Ngoc" userId="66b5d03f9f54eb73" providerId="LiveId" clId="{1B1EB9B9-664E-4CD0-8A0F-A43A867CCA08}" dt="2023-08-14T04:49:40.594" v="2575" actId="1036"/>
          <ac:cxnSpMkLst>
            <pc:docMk/>
            <pc:sldMk cId="1925334728" sldId="327"/>
            <ac:cxnSpMk id="53" creationId="{AE8FAA7B-5EA1-B6A5-1889-130D9A7EEE82}"/>
          </ac:cxnSpMkLst>
        </pc:cxnChg>
        <pc:cxnChg chg="mod">
          <ac:chgData name="Nguyen Bich Ngoc" userId="66b5d03f9f54eb73" providerId="LiveId" clId="{1B1EB9B9-664E-4CD0-8A0F-A43A867CCA08}" dt="2023-08-14T04:49:40.594" v="2575" actId="1036"/>
          <ac:cxnSpMkLst>
            <pc:docMk/>
            <pc:sldMk cId="1925334728" sldId="327"/>
            <ac:cxnSpMk id="54" creationId="{AC0C73A9-C668-CE37-26FA-ECEA0EBBFB03}"/>
          </ac:cxnSpMkLst>
        </pc:cxnChg>
        <pc:cxnChg chg="mod">
          <ac:chgData name="Nguyen Bich Ngoc" userId="66b5d03f9f54eb73" providerId="LiveId" clId="{1B1EB9B9-664E-4CD0-8A0F-A43A867CCA08}" dt="2023-08-14T04:49:40.594" v="2575" actId="1036"/>
          <ac:cxnSpMkLst>
            <pc:docMk/>
            <pc:sldMk cId="1925334728" sldId="327"/>
            <ac:cxnSpMk id="55" creationId="{C9496C1D-4229-1C54-7ABD-FECB13FD6DEF}"/>
          </ac:cxnSpMkLst>
        </pc:cxnChg>
        <pc:cxnChg chg="mod">
          <ac:chgData name="Nguyen Bich Ngoc" userId="66b5d03f9f54eb73" providerId="LiveId" clId="{1B1EB9B9-664E-4CD0-8A0F-A43A867CCA08}" dt="2023-08-14T04:49:40.594" v="2575" actId="1036"/>
          <ac:cxnSpMkLst>
            <pc:docMk/>
            <pc:sldMk cId="1925334728" sldId="327"/>
            <ac:cxnSpMk id="56" creationId="{B9DBE00B-CBC5-C1C5-C4E5-AB84ECD15D60}"/>
          </ac:cxnSpMkLst>
        </pc:cxnChg>
      </pc:sldChg>
      <pc:sldChg chg="addSp delSp modSp mod">
        <pc:chgData name="Nguyen Bich Ngoc" userId="66b5d03f9f54eb73" providerId="LiveId" clId="{1B1EB9B9-664E-4CD0-8A0F-A43A867CCA08}" dt="2023-08-14T05:02:12.857" v="2931" actId="20577"/>
        <pc:sldMkLst>
          <pc:docMk/>
          <pc:sldMk cId="2612906613" sldId="328"/>
        </pc:sldMkLst>
        <pc:spChg chg="mod">
          <ac:chgData name="Nguyen Bich Ngoc" userId="66b5d03f9f54eb73" providerId="LiveId" clId="{1B1EB9B9-664E-4CD0-8A0F-A43A867CCA08}" dt="2023-08-14T05:01:41.487" v="2854" actId="20577"/>
          <ac:spMkLst>
            <pc:docMk/>
            <pc:sldMk cId="2612906613" sldId="328"/>
            <ac:spMk id="2" creationId="{80738B5F-C854-DC29-727C-B8286B096D8E}"/>
          </ac:spMkLst>
        </pc:spChg>
        <pc:spChg chg="mod">
          <ac:chgData name="Nguyen Bich Ngoc" userId="66b5d03f9f54eb73" providerId="LiveId" clId="{1B1EB9B9-664E-4CD0-8A0F-A43A867CCA08}" dt="2023-08-14T05:02:12.857" v="2931" actId="20577"/>
          <ac:spMkLst>
            <pc:docMk/>
            <pc:sldMk cId="2612906613" sldId="328"/>
            <ac:spMk id="3" creationId="{3CF999AF-F0D9-29E1-00E2-58CE55685230}"/>
          </ac:spMkLst>
        </pc:spChg>
        <pc:spChg chg="mod">
          <ac:chgData name="Nguyen Bich Ngoc" userId="66b5d03f9f54eb73" providerId="LiveId" clId="{1B1EB9B9-664E-4CD0-8A0F-A43A867CCA08}" dt="2023-08-14T04:58:01.866" v="2803" actId="20577"/>
          <ac:spMkLst>
            <pc:docMk/>
            <pc:sldMk cId="2612906613" sldId="328"/>
            <ac:spMk id="4" creationId="{301322BA-69FD-D35A-1FA5-667B3F0B5B16}"/>
          </ac:spMkLst>
        </pc:spChg>
        <pc:spChg chg="del">
          <ac:chgData name="Nguyen Bich Ngoc" userId="66b5d03f9f54eb73" providerId="LiveId" clId="{1B1EB9B9-664E-4CD0-8A0F-A43A867CCA08}" dt="2023-08-14T04:57:53.330" v="2779" actId="478"/>
          <ac:spMkLst>
            <pc:docMk/>
            <pc:sldMk cId="2612906613" sldId="328"/>
            <ac:spMk id="6" creationId="{22B9A426-86EC-71A0-7895-BFE1F7581C57}"/>
          </ac:spMkLst>
        </pc:spChg>
        <pc:spChg chg="add mod">
          <ac:chgData name="Nguyen Bich Ngoc" userId="66b5d03f9f54eb73" providerId="LiveId" clId="{1B1EB9B9-664E-4CD0-8A0F-A43A867CCA08}" dt="2023-08-14T04:59:59.521" v="2811"/>
          <ac:spMkLst>
            <pc:docMk/>
            <pc:sldMk cId="2612906613" sldId="328"/>
            <ac:spMk id="7" creationId="{A33450C0-DDAB-12E3-228B-C98D5A5FB9B2}"/>
          </ac:spMkLst>
        </pc:spChg>
        <pc:spChg chg="add del">
          <ac:chgData name="Nguyen Bich Ngoc" userId="66b5d03f9f54eb73" providerId="LiveId" clId="{1B1EB9B9-664E-4CD0-8A0F-A43A867CCA08}" dt="2023-08-14T05:00:10.034" v="2813" actId="22"/>
          <ac:spMkLst>
            <pc:docMk/>
            <pc:sldMk cId="2612906613" sldId="328"/>
            <ac:spMk id="23" creationId="{694FCBE4-ECC4-A1DE-C2A5-A3821F414CA7}"/>
          </ac:spMkLst>
        </pc:spChg>
        <pc:spChg chg="add mod">
          <ac:chgData name="Nguyen Bich Ngoc" userId="66b5d03f9f54eb73" providerId="LiveId" clId="{1B1EB9B9-664E-4CD0-8A0F-A43A867CCA08}" dt="2023-08-14T05:00:41.067" v="2817" actId="20577"/>
          <ac:spMkLst>
            <pc:docMk/>
            <pc:sldMk cId="2612906613" sldId="328"/>
            <ac:spMk id="24" creationId="{34E6B876-8573-7F41-DF79-B4545A02A52F}"/>
          </ac:spMkLst>
        </pc:spChg>
        <pc:spChg chg="add mod">
          <ac:chgData name="Nguyen Bich Ngoc" userId="66b5d03f9f54eb73" providerId="LiveId" clId="{1B1EB9B9-664E-4CD0-8A0F-A43A867CCA08}" dt="2023-08-14T05:01:14.077" v="2826" actId="1076"/>
          <ac:spMkLst>
            <pc:docMk/>
            <pc:sldMk cId="2612906613" sldId="328"/>
            <ac:spMk id="25" creationId="{11D2F094-17D2-42CB-E891-DC78D7A12F43}"/>
          </ac:spMkLst>
        </pc:spChg>
        <pc:spChg chg="add mod">
          <ac:chgData name="Nguyen Bich Ngoc" userId="66b5d03f9f54eb73" providerId="LiveId" clId="{1B1EB9B9-664E-4CD0-8A0F-A43A867CCA08}" dt="2023-08-14T05:01:07.713" v="2825" actId="20577"/>
          <ac:spMkLst>
            <pc:docMk/>
            <pc:sldMk cId="2612906613" sldId="328"/>
            <ac:spMk id="26" creationId="{C793624B-0A48-9D8C-FCE9-F8FB511A3EF7}"/>
          </ac:spMkLst>
        </pc:spChg>
      </pc:sldChg>
      <pc:sldChg chg="addSp delSp modSp mod">
        <pc:chgData name="Nguyen Bich Ngoc" userId="66b5d03f9f54eb73" providerId="LiveId" clId="{1B1EB9B9-664E-4CD0-8A0F-A43A867CCA08}" dt="2023-08-14T04:24:14.444" v="1986" actId="1076"/>
        <pc:sldMkLst>
          <pc:docMk/>
          <pc:sldMk cId="3976741112" sldId="329"/>
        </pc:sldMkLst>
        <pc:spChg chg="del">
          <ac:chgData name="Nguyen Bich Ngoc" userId="66b5d03f9f54eb73" providerId="LiveId" clId="{1B1EB9B9-664E-4CD0-8A0F-A43A867CCA08}" dt="2023-08-14T04:19:45.150" v="1658" actId="478"/>
          <ac:spMkLst>
            <pc:docMk/>
            <pc:sldMk cId="3976741112" sldId="329"/>
            <ac:spMk id="2" creationId="{80738B5F-C854-DC29-727C-B8286B096D8E}"/>
          </ac:spMkLst>
        </pc:spChg>
        <pc:spChg chg="mod">
          <ac:chgData name="Nguyen Bich Ngoc" userId="66b5d03f9f54eb73" providerId="LiveId" clId="{1B1EB9B9-664E-4CD0-8A0F-A43A867CCA08}" dt="2023-08-14T04:23:22.448" v="1978" actId="20577"/>
          <ac:spMkLst>
            <pc:docMk/>
            <pc:sldMk cId="3976741112" sldId="329"/>
            <ac:spMk id="4" creationId="{301322BA-69FD-D35A-1FA5-667B3F0B5B16}"/>
          </ac:spMkLst>
        </pc:spChg>
        <pc:spChg chg="del">
          <ac:chgData name="Nguyen Bich Ngoc" userId="66b5d03f9f54eb73" providerId="LiveId" clId="{1B1EB9B9-664E-4CD0-8A0F-A43A867CCA08}" dt="2023-08-14T04:22:59.675" v="1953" actId="478"/>
          <ac:spMkLst>
            <pc:docMk/>
            <pc:sldMk cId="3976741112" sldId="329"/>
            <ac:spMk id="6" creationId="{22B9A426-86EC-71A0-7895-BFE1F7581C57}"/>
          </ac:spMkLst>
        </pc:spChg>
        <pc:spChg chg="add del mod">
          <ac:chgData name="Nguyen Bich Ngoc" userId="66b5d03f9f54eb73" providerId="LiveId" clId="{1B1EB9B9-664E-4CD0-8A0F-A43A867CCA08}" dt="2023-08-14T04:19:47.107" v="1659" actId="478"/>
          <ac:spMkLst>
            <pc:docMk/>
            <pc:sldMk cId="3976741112" sldId="329"/>
            <ac:spMk id="7" creationId="{39FD0DA4-6872-419D-FF8F-09AC78005075}"/>
          </ac:spMkLst>
        </pc:spChg>
        <pc:spChg chg="mod">
          <ac:chgData name="Nguyen Bich Ngoc" userId="66b5d03f9f54eb73" providerId="LiveId" clId="{1B1EB9B9-664E-4CD0-8A0F-A43A867CCA08}" dt="2023-08-14T04:24:14.444" v="1986" actId="1076"/>
          <ac:spMkLst>
            <pc:docMk/>
            <pc:sldMk cId="3976741112" sldId="329"/>
            <ac:spMk id="8" creationId="{D8B7390A-810E-26E4-809D-ED9EC425FC4A}"/>
          </ac:spMkLst>
        </pc:spChg>
        <pc:spChg chg="mod">
          <ac:chgData name="Nguyen Bich Ngoc" userId="66b5d03f9f54eb73" providerId="LiveId" clId="{1B1EB9B9-664E-4CD0-8A0F-A43A867CCA08}" dt="2023-08-14T04:20:27.034" v="1716" actId="14100"/>
          <ac:spMkLst>
            <pc:docMk/>
            <pc:sldMk cId="3976741112" sldId="329"/>
            <ac:spMk id="9" creationId="{57E42591-5CB0-DF4E-327E-5DE2C4B71E06}"/>
          </ac:spMkLst>
        </pc:spChg>
        <pc:spChg chg="add mod">
          <ac:chgData name="Nguyen Bich Ngoc" userId="66b5d03f9f54eb73" providerId="LiveId" clId="{1B1EB9B9-664E-4CD0-8A0F-A43A867CCA08}" dt="2023-08-14T04:19:48.390" v="1660"/>
          <ac:spMkLst>
            <pc:docMk/>
            <pc:sldMk cId="3976741112" sldId="329"/>
            <ac:spMk id="10" creationId="{DADCA26B-0EF2-4555-228E-D7A591470D77}"/>
          </ac:spMkLst>
        </pc:spChg>
        <pc:spChg chg="mod">
          <ac:chgData name="Nguyen Bich Ngoc" userId="66b5d03f9f54eb73" providerId="LiveId" clId="{1B1EB9B9-664E-4CD0-8A0F-A43A867CCA08}" dt="2023-08-14T04:20:56.856" v="1771" actId="20577"/>
          <ac:spMkLst>
            <pc:docMk/>
            <pc:sldMk cId="3976741112" sldId="329"/>
            <ac:spMk id="11" creationId="{4F7695B4-A996-190A-83C6-845E9AD1B918}"/>
          </ac:spMkLst>
        </pc:spChg>
        <pc:spChg chg="mod">
          <ac:chgData name="Nguyen Bich Ngoc" userId="66b5d03f9f54eb73" providerId="LiveId" clId="{1B1EB9B9-664E-4CD0-8A0F-A43A867CCA08}" dt="2023-08-14T04:21:05.565" v="1782" actId="20577"/>
          <ac:spMkLst>
            <pc:docMk/>
            <pc:sldMk cId="3976741112" sldId="329"/>
            <ac:spMk id="13" creationId="{A667813B-4783-A338-A986-1C26FA78CE35}"/>
          </ac:spMkLst>
        </pc:spChg>
        <pc:spChg chg="mod">
          <ac:chgData name="Nguyen Bich Ngoc" userId="66b5d03f9f54eb73" providerId="LiveId" clId="{1B1EB9B9-664E-4CD0-8A0F-A43A867CCA08}" dt="2023-08-14T04:21:11.319" v="1791" actId="20577"/>
          <ac:spMkLst>
            <pc:docMk/>
            <pc:sldMk cId="3976741112" sldId="329"/>
            <ac:spMk id="15" creationId="{40DD62E0-CBC8-73DD-8DC5-DF92E3083367}"/>
          </ac:spMkLst>
        </pc:spChg>
        <pc:spChg chg="mod">
          <ac:chgData name="Nguyen Bich Ngoc" userId="66b5d03f9f54eb73" providerId="LiveId" clId="{1B1EB9B9-664E-4CD0-8A0F-A43A867CCA08}" dt="2023-08-14T04:20:48.039" v="1744" actId="14100"/>
          <ac:spMkLst>
            <pc:docMk/>
            <pc:sldMk cId="3976741112" sldId="329"/>
            <ac:spMk id="35" creationId="{8DA27608-61BA-1369-77B7-9D1AEF88F7C4}"/>
          </ac:spMkLst>
        </pc:spChg>
        <pc:spChg chg="mod">
          <ac:chgData name="Nguyen Bich Ngoc" userId="66b5d03f9f54eb73" providerId="LiveId" clId="{1B1EB9B9-664E-4CD0-8A0F-A43A867CCA08}" dt="2023-08-14T04:21:17.378" v="1800" actId="20577"/>
          <ac:spMkLst>
            <pc:docMk/>
            <pc:sldMk cId="3976741112" sldId="329"/>
            <ac:spMk id="36" creationId="{96BE7B23-17C0-AF15-2C83-44456E9096CA}"/>
          </ac:spMkLst>
        </pc:spChg>
        <pc:spChg chg="mod">
          <ac:chgData name="Nguyen Bich Ngoc" userId="66b5d03f9f54eb73" providerId="LiveId" clId="{1B1EB9B9-664E-4CD0-8A0F-A43A867CCA08}" dt="2023-08-14T04:21:22.783" v="1810" actId="20577"/>
          <ac:spMkLst>
            <pc:docMk/>
            <pc:sldMk cId="3976741112" sldId="329"/>
            <ac:spMk id="37" creationId="{4F0AF330-8E87-BB1A-CCFA-AE168F445D6E}"/>
          </ac:spMkLst>
        </pc:spChg>
        <pc:spChg chg="mod">
          <ac:chgData name="Nguyen Bich Ngoc" userId="66b5d03f9f54eb73" providerId="LiveId" clId="{1B1EB9B9-664E-4CD0-8A0F-A43A867CCA08}" dt="2023-08-14T04:21:29.167" v="1821" actId="20577"/>
          <ac:spMkLst>
            <pc:docMk/>
            <pc:sldMk cId="3976741112" sldId="329"/>
            <ac:spMk id="38" creationId="{B6B0CDDC-5A88-0D4B-3665-6303DC859F8E}"/>
          </ac:spMkLst>
        </pc:spChg>
        <pc:spChg chg="mod">
          <ac:chgData name="Nguyen Bich Ngoc" userId="66b5d03f9f54eb73" providerId="LiveId" clId="{1B1EB9B9-664E-4CD0-8A0F-A43A867CCA08}" dt="2023-08-14T04:21:59.246" v="1855" actId="20577"/>
          <ac:spMkLst>
            <pc:docMk/>
            <pc:sldMk cId="3976741112" sldId="329"/>
            <ac:spMk id="62" creationId="{32C50916-19B3-5119-1CBA-2944A507AADE}"/>
          </ac:spMkLst>
        </pc:spChg>
        <pc:spChg chg="mod">
          <ac:chgData name="Nguyen Bich Ngoc" userId="66b5d03f9f54eb73" providerId="LiveId" clId="{1B1EB9B9-664E-4CD0-8A0F-A43A867CCA08}" dt="2023-08-14T04:22:17.015" v="1889" actId="20577"/>
          <ac:spMkLst>
            <pc:docMk/>
            <pc:sldMk cId="3976741112" sldId="329"/>
            <ac:spMk id="63" creationId="{3CEB4F7E-6263-4491-0B6C-3A0FBBF683A5}"/>
          </ac:spMkLst>
        </pc:spChg>
        <pc:spChg chg="mod">
          <ac:chgData name="Nguyen Bich Ngoc" userId="66b5d03f9f54eb73" providerId="LiveId" clId="{1B1EB9B9-664E-4CD0-8A0F-A43A867CCA08}" dt="2023-08-14T04:22:24.068" v="1900" actId="20577"/>
          <ac:spMkLst>
            <pc:docMk/>
            <pc:sldMk cId="3976741112" sldId="329"/>
            <ac:spMk id="16384" creationId="{C894616F-2548-1B7E-7CF6-EB9062EEC6CC}"/>
          </ac:spMkLst>
        </pc:spChg>
        <pc:spChg chg="mod">
          <ac:chgData name="Nguyen Bich Ngoc" userId="66b5d03f9f54eb73" providerId="LiveId" clId="{1B1EB9B9-664E-4CD0-8A0F-A43A867CCA08}" dt="2023-08-14T04:22:28.724" v="1911" actId="20577"/>
          <ac:spMkLst>
            <pc:docMk/>
            <pc:sldMk cId="3976741112" sldId="329"/>
            <ac:spMk id="16385" creationId="{4B85E81F-BA14-3D2A-EE84-A1A339398D0E}"/>
          </ac:spMkLst>
        </pc:spChg>
        <pc:spChg chg="mod">
          <ac:chgData name="Nguyen Bich Ngoc" userId="66b5d03f9f54eb73" providerId="LiveId" clId="{1B1EB9B9-664E-4CD0-8A0F-A43A867CCA08}" dt="2023-08-14T04:21:53.927" v="1842" actId="20577"/>
          <ac:spMkLst>
            <pc:docMk/>
            <pc:sldMk cId="3976741112" sldId="329"/>
            <ac:spMk id="16390" creationId="{4A607B1B-5A6A-D81B-24E9-4EF238B4D8DA}"/>
          </ac:spMkLst>
        </pc:spChg>
        <pc:spChg chg="mod">
          <ac:chgData name="Nguyen Bich Ngoc" userId="66b5d03f9f54eb73" providerId="LiveId" clId="{1B1EB9B9-664E-4CD0-8A0F-A43A867CCA08}" dt="2023-08-14T04:22:04.979" v="1866" actId="20577"/>
          <ac:spMkLst>
            <pc:docMk/>
            <pc:sldMk cId="3976741112" sldId="329"/>
            <ac:spMk id="16391" creationId="{BB4C1634-52AF-7DA9-FF01-C3B2A6F3984E}"/>
          </ac:spMkLst>
        </pc:spChg>
        <pc:spChg chg="mod">
          <ac:chgData name="Nguyen Bich Ngoc" userId="66b5d03f9f54eb73" providerId="LiveId" clId="{1B1EB9B9-664E-4CD0-8A0F-A43A867CCA08}" dt="2023-08-14T04:22:09.384" v="1877" actId="20577"/>
          <ac:spMkLst>
            <pc:docMk/>
            <pc:sldMk cId="3976741112" sldId="329"/>
            <ac:spMk id="16392" creationId="{5A44C0EA-C6CE-0A14-8BFA-1138628B7CA4}"/>
          </ac:spMkLst>
        </pc:spChg>
        <pc:spChg chg="mod">
          <ac:chgData name="Nguyen Bich Ngoc" userId="66b5d03f9f54eb73" providerId="LiveId" clId="{1B1EB9B9-664E-4CD0-8A0F-A43A867CCA08}" dt="2023-08-14T04:22:13.177" v="1883" actId="20577"/>
          <ac:spMkLst>
            <pc:docMk/>
            <pc:sldMk cId="3976741112" sldId="329"/>
            <ac:spMk id="16393" creationId="{5620A846-3BBA-A21E-B114-ED47FCC794D2}"/>
          </ac:spMkLst>
        </pc:spChg>
        <pc:spChg chg="mod">
          <ac:chgData name="Nguyen Bich Ngoc" userId="66b5d03f9f54eb73" providerId="LiveId" clId="{1B1EB9B9-664E-4CD0-8A0F-A43A867CCA08}" dt="2023-08-14T04:22:37.772" v="1934" actId="20577"/>
          <ac:spMkLst>
            <pc:docMk/>
            <pc:sldMk cId="3976741112" sldId="329"/>
            <ac:spMk id="16397" creationId="{09C9ECD7-817C-538D-28BD-F8252FFCDF31}"/>
          </ac:spMkLst>
        </pc:spChg>
        <pc:spChg chg="mod">
          <ac:chgData name="Nguyen Bich Ngoc" userId="66b5d03f9f54eb73" providerId="LiveId" clId="{1B1EB9B9-664E-4CD0-8A0F-A43A867CCA08}" dt="2023-08-14T04:22:42.954" v="1952" actId="20577"/>
          <ac:spMkLst>
            <pc:docMk/>
            <pc:sldMk cId="3976741112" sldId="329"/>
            <ac:spMk id="16400" creationId="{978A8C4A-4782-6572-5D4C-7166629ADC8A}"/>
          </ac:spMkLst>
        </pc:spChg>
        <pc:grpChg chg="mod">
          <ac:chgData name="Nguyen Bich Ngoc" userId="66b5d03f9f54eb73" providerId="LiveId" clId="{1B1EB9B9-664E-4CD0-8A0F-A43A867CCA08}" dt="2023-08-14T04:20:30.804" v="1718" actId="1076"/>
          <ac:grpSpMkLst>
            <pc:docMk/>
            <pc:sldMk cId="3976741112" sldId="329"/>
            <ac:grpSpMk id="58" creationId="{496E259A-C3F7-0F2B-1636-D46CEE840854}"/>
          </ac:grpSpMkLst>
        </pc:grpChg>
        <pc:picChg chg="mod">
          <ac:chgData name="Nguyen Bich Ngoc" userId="66b5d03f9f54eb73" providerId="LiveId" clId="{1B1EB9B9-664E-4CD0-8A0F-A43A867CCA08}" dt="2023-08-14T04:24:09.232" v="1985" actId="1076"/>
          <ac:picMkLst>
            <pc:docMk/>
            <pc:sldMk cId="3976741112" sldId="329"/>
            <ac:picMk id="16386" creationId="{CB603D9D-5D39-9130-F7C9-ABD75BD3E5BD}"/>
          </ac:picMkLst>
        </pc:picChg>
        <pc:cxnChg chg="mod">
          <ac:chgData name="Nguyen Bich Ngoc" userId="66b5d03f9f54eb73" providerId="LiveId" clId="{1B1EB9B9-664E-4CD0-8A0F-A43A867CCA08}" dt="2023-08-14T04:20:27.034" v="1716" actId="14100"/>
          <ac:cxnSpMkLst>
            <pc:docMk/>
            <pc:sldMk cId="3976741112" sldId="329"/>
            <ac:cxnSpMk id="18" creationId="{E9C2BB31-0413-F4F0-2D28-F9E554D023C2}"/>
          </ac:cxnSpMkLst>
        </pc:cxnChg>
        <pc:cxnChg chg="mod">
          <ac:chgData name="Nguyen Bich Ngoc" userId="66b5d03f9f54eb73" providerId="LiveId" clId="{1B1EB9B9-664E-4CD0-8A0F-A43A867CCA08}" dt="2023-08-14T04:20:27.034" v="1716" actId="14100"/>
          <ac:cxnSpMkLst>
            <pc:docMk/>
            <pc:sldMk cId="3976741112" sldId="329"/>
            <ac:cxnSpMk id="20" creationId="{1A675B7D-A4D1-9DA0-8C94-4C4221EDA8F7}"/>
          </ac:cxnSpMkLst>
        </pc:cxnChg>
        <pc:cxnChg chg="mod">
          <ac:chgData name="Nguyen Bich Ngoc" userId="66b5d03f9f54eb73" providerId="LiveId" clId="{1B1EB9B9-664E-4CD0-8A0F-A43A867CCA08}" dt="2023-08-14T04:20:27.034" v="1716" actId="14100"/>
          <ac:cxnSpMkLst>
            <pc:docMk/>
            <pc:sldMk cId="3976741112" sldId="329"/>
            <ac:cxnSpMk id="22" creationId="{1CCFBCB8-1D14-F5BB-E43B-1A7C151DFEEF}"/>
          </ac:cxnSpMkLst>
        </pc:cxnChg>
        <pc:cxnChg chg="mod">
          <ac:chgData name="Nguyen Bich Ngoc" userId="66b5d03f9f54eb73" providerId="LiveId" clId="{1B1EB9B9-664E-4CD0-8A0F-A43A867CCA08}" dt="2023-08-14T04:20:48.039" v="1744" actId="14100"/>
          <ac:cxnSpMkLst>
            <pc:docMk/>
            <pc:sldMk cId="3976741112" sldId="329"/>
            <ac:cxnSpMk id="39" creationId="{6A1FBCB1-E9CA-A672-F2D0-2AFF2A078EAB}"/>
          </ac:cxnSpMkLst>
        </pc:cxnChg>
        <pc:cxnChg chg="mod">
          <ac:chgData name="Nguyen Bich Ngoc" userId="66b5d03f9f54eb73" providerId="LiveId" clId="{1B1EB9B9-664E-4CD0-8A0F-A43A867CCA08}" dt="2023-08-14T04:20:48.039" v="1744" actId="14100"/>
          <ac:cxnSpMkLst>
            <pc:docMk/>
            <pc:sldMk cId="3976741112" sldId="329"/>
            <ac:cxnSpMk id="40" creationId="{C2DD9FF0-89C6-BB94-6072-F50510DBA03C}"/>
          </ac:cxnSpMkLst>
        </pc:cxnChg>
        <pc:cxnChg chg="mod">
          <ac:chgData name="Nguyen Bich Ngoc" userId="66b5d03f9f54eb73" providerId="LiveId" clId="{1B1EB9B9-664E-4CD0-8A0F-A43A867CCA08}" dt="2023-08-14T04:20:48.039" v="1744" actId="14100"/>
          <ac:cxnSpMkLst>
            <pc:docMk/>
            <pc:sldMk cId="3976741112" sldId="329"/>
            <ac:cxnSpMk id="41" creationId="{8523B9B1-0249-3356-902E-507C9E0203FA}"/>
          </ac:cxnSpMkLst>
        </pc:cxnChg>
        <pc:cxnChg chg="mod">
          <ac:chgData name="Nguyen Bich Ngoc" userId="66b5d03f9f54eb73" providerId="LiveId" clId="{1B1EB9B9-664E-4CD0-8A0F-A43A867CCA08}" dt="2023-08-14T04:22:37.707" v="1933" actId="20577"/>
          <ac:cxnSpMkLst>
            <pc:docMk/>
            <pc:sldMk cId="3976741112" sldId="329"/>
            <ac:cxnSpMk id="16398" creationId="{9F80A4AD-6565-B800-E826-FD0B601B8A6F}"/>
          </ac:cxnSpMkLst>
        </pc:cxnChg>
        <pc:cxnChg chg="mod">
          <ac:chgData name="Nguyen Bich Ngoc" userId="66b5d03f9f54eb73" providerId="LiveId" clId="{1B1EB9B9-664E-4CD0-8A0F-A43A867CCA08}" dt="2023-08-14T04:22:42.629" v="1950" actId="20577"/>
          <ac:cxnSpMkLst>
            <pc:docMk/>
            <pc:sldMk cId="3976741112" sldId="329"/>
            <ac:cxnSpMk id="16401" creationId="{71C1E62C-65C7-4953-6364-049F8515CE9B}"/>
          </ac:cxnSpMkLst>
        </pc:cxnChg>
      </pc:sldChg>
      <pc:sldChg chg="delSp modSp mod">
        <pc:chgData name="Nguyen Bich Ngoc" userId="66b5d03f9f54eb73" providerId="LiveId" clId="{1B1EB9B9-664E-4CD0-8A0F-A43A867CCA08}" dt="2023-08-14T08:29:57.825" v="3497" actId="255"/>
        <pc:sldMkLst>
          <pc:docMk/>
          <pc:sldMk cId="1978524558" sldId="332"/>
        </pc:sldMkLst>
        <pc:spChg chg="mod">
          <ac:chgData name="Nguyen Bich Ngoc" userId="66b5d03f9f54eb73" providerId="LiveId" clId="{1B1EB9B9-664E-4CD0-8A0F-A43A867CCA08}" dt="2023-08-14T08:24:45.019" v="3129" actId="1076"/>
          <ac:spMkLst>
            <pc:docMk/>
            <pc:sldMk cId="1978524558" sldId="332"/>
            <ac:spMk id="2" creationId="{80738B5F-C854-DC29-727C-B8286B096D8E}"/>
          </ac:spMkLst>
        </pc:spChg>
        <pc:spChg chg="mod">
          <ac:chgData name="Nguyen Bich Ngoc" userId="66b5d03f9f54eb73" providerId="LiveId" clId="{1B1EB9B9-664E-4CD0-8A0F-A43A867CCA08}" dt="2023-08-14T08:29:57.825" v="3497" actId="255"/>
          <ac:spMkLst>
            <pc:docMk/>
            <pc:sldMk cId="1978524558" sldId="332"/>
            <ac:spMk id="3" creationId="{3CF999AF-F0D9-29E1-00E2-58CE55685230}"/>
          </ac:spMkLst>
        </pc:spChg>
        <pc:spChg chg="mod">
          <ac:chgData name="Nguyen Bich Ngoc" userId="66b5d03f9f54eb73" providerId="LiveId" clId="{1B1EB9B9-664E-4CD0-8A0F-A43A867CCA08}" dt="2023-08-14T08:27:31.620" v="3349" actId="20577"/>
          <ac:spMkLst>
            <pc:docMk/>
            <pc:sldMk cId="1978524558" sldId="332"/>
            <ac:spMk id="4" creationId="{301322BA-69FD-D35A-1FA5-667B3F0B5B16}"/>
          </ac:spMkLst>
        </pc:spChg>
        <pc:spChg chg="del">
          <ac:chgData name="Nguyen Bich Ngoc" userId="66b5d03f9f54eb73" providerId="LiveId" clId="{1B1EB9B9-664E-4CD0-8A0F-A43A867CCA08}" dt="2023-08-14T08:27:25.400" v="3325" actId="478"/>
          <ac:spMkLst>
            <pc:docMk/>
            <pc:sldMk cId="1978524558" sldId="332"/>
            <ac:spMk id="6" creationId="{22B9A426-86EC-71A0-7895-BFE1F7581C57}"/>
          </ac:spMkLst>
        </pc:spChg>
      </pc:sldChg>
      <pc:sldChg chg="delSp modSp mod">
        <pc:chgData name="Nguyen Bich Ngoc" userId="66b5d03f9f54eb73" providerId="LiveId" clId="{1B1EB9B9-664E-4CD0-8A0F-A43A867CCA08}" dt="2023-08-14T04:23:37.825" v="1981" actId="478"/>
        <pc:sldMkLst>
          <pc:docMk/>
          <pc:sldMk cId="3512936425" sldId="333"/>
        </pc:sldMkLst>
        <pc:spChg chg="mod">
          <ac:chgData name="Nguyen Bich Ngoc" userId="66b5d03f9f54eb73" providerId="LiveId" clId="{1B1EB9B9-664E-4CD0-8A0F-A43A867CCA08}" dt="2023-08-14T04:18:04.605" v="1570" actId="20577"/>
          <ac:spMkLst>
            <pc:docMk/>
            <pc:sldMk cId="3512936425" sldId="333"/>
            <ac:spMk id="2" creationId="{80738B5F-C854-DC29-727C-B8286B096D8E}"/>
          </ac:spMkLst>
        </pc:spChg>
        <pc:spChg chg="mod">
          <ac:chgData name="Nguyen Bich Ngoc" userId="66b5d03f9f54eb73" providerId="LiveId" clId="{1B1EB9B9-664E-4CD0-8A0F-A43A867CCA08}" dt="2023-08-14T04:18:34.723" v="1595" actId="20577"/>
          <ac:spMkLst>
            <pc:docMk/>
            <pc:sldMk cId="3512936425" sldId="333"/>
            <ac:spMk id="4" creationId="{301322BA-69FD-D35A-1FA5-667B3F0B5B16}"/>
          </ac:spMkLst>
        </pc:spChg>
        <pc:spChg chg="del">
          <ac:chgData name="Nguyen Bich Ngoc" userId="66b5d03f9f54eb73" providerId="LiveId" clId="{1B1EB9B9-664E-4CD0-8A0F-A43A867CCA08}" dt="2023-08-14T04:18:22.777" v="1571" actId="478"/>
          <ac:spMkLst>
            <pc:docMk/>
            <pc:sldMk cId="3512936425" sldId="333"/>
            <ac:spMk id="6" creationId="{22B9A426-86EC-71A0-7895-BFE1F7581C57}"/>
          </ac:spMkLst>
        </pc:spChg>
        <pc:spChg chg="del">
          <ac:chgData name="Nguyen Bich Ngoc" userId="66b5d03f9f54eb73" providerId="LiveId" clId="{1B1EB9B9-664E-4CD0-8A0F-A43A867CCA08}" dt="2023-08-14T04:23:37.825" v="1981" actId="478"/>
          <ac:spMkLst>
            <pc:docMk/>
            <pc:sldMk cId="3512936425" sldId="333"/>
            <ac:spMk id="8" creationId="{D8B7390A-810E-26E4-809D-ED9EC425FC4A}"/>
          </ac:spMkLst>
        </pc:spChg>
      </pc:sldChg>
      <pc:sldChg chg="del">
        <pc:chgData name="Nguyen Bich Ngoc" userId="66b5d03f9f54eb73" providerId="LiveId" clId="{1B1EB9B9-664E-4CD0-8A0F-A43A867CCA08}" dt="2023-08-14T08:29:17.926" v="3490" actId="47"/>
        <pc:sldMkLst>
          <pc:docMk/>
          <pc:sldMk cId="4061589167" sldId="334"/>
        </pc:sldMkLst>
      </pc:sldChg>
      <pc:sldChg chg="addSp delSp modSp mod">
        <pc:chgData name="Nguyen Bich Ngoc" userId="66b5d03f9f54eb73" providerId="LiveId" clId="{1B1EB9B9-664E-4CD0-8A0F-A43A867CCA08}" dt="2023-08-14T04:23:32.538" v="1980" actId="478"/>
        <pc:sldMkLst>
          <pc:docMk/>
          <pc:sldMk cId="769477982" sldId="335"/>
        </pc:sldMkLst>
        <pc:spChg chg="del">
          <ac:chgData name="Nguyen Bich Ngoc" userId="66b5d03f9f54eb73" providerId="LiveId" clId="{1B1EB9B9-664E-4CD0-8A0F-A43A867CCA08}" dt="2023-08-14T04:19:15.316" v="1652" actId="478"/>
          <ac:spMkLst>
            <pc:docMk/>
            <pc:sldMk cId="769477982" sldId="335"/>
            <ac:spMk id="2" creationId="{80738B5F-C854-DC29-727C-B8286B096D8E}"/>
          </ac:spMkLst>
        </pc:spChg>
        <pc:spChg chg="mod">
          <ac:chgData name="Nguyen Bich Ngoc" userId="66b5d03f9f54eb73" providerId="LiveId" clId="{1B1EB9B9-664E-4CD0-8A0F-A43A867CCA08}" dt="2023-08-14T04:18:47.188" v="1625" actId="20577"/>
          <ac:spMkLst>
            <pc:docMk/>
            <pc:sldMk cId="769477982" sldId="335"/>
            <ac:spMk id="4" creationId="{301322BA-69FD-D35A-1FA5-667B3F0B5B16}"/>
          </ac:spMkLst>
        </pc:spChg>
        <pc:spChg chg="del">
          <ac:chgData name="Nguyen Bich Ngoc" userId="66b5d03f9f54eb73" providerId="LiveId" clId="{1B1EB9B9-664E-4CD0-8A0F-A43A867CCA08}" dt="2023-08-14T04:18:50.014" v="1626" actId="478"/>
          <ac:spMkLst>
            <pc:docMk/>
            <pc:sldMk cId="769477982" sldId="335"/>
            <ac:spMk id="6" creationId="{22B9A426-86EC-71A0-7895-BFE1F7581C57}"/>
          </ac:spMkLst>
        </pc:spChg>
        <pc:spChg chg="add del mod">
          <ac:chgData name="Nguyen Bich Ngoc" userId="66b5d03f9f54eb73" providerId="LiveId" clId="{1B1EB9B9-664E-4CD0-8A0F-A43A867CCA08}" dt="2023-08-14T04:19:24.349" v="1653" actId="478"/>
          <ac:spMkLst>
            <pc:docMk/>
            <pc:sldMk cId="769477982" sldId="335"/>
            <ac:spMk id="7" creationId="{4D7FE435-748E-04DF-B93B-80035D46E30E}"/>
          </ac:spMkLst>
        </pc:spChg>
        <pc:spChg chg="del">
          <ac:chgData name="Nguyen Bich Ngoc" userId="66b5d03f9f54eb73" providerId="LiveId" clId="{1B1EB9B9-664E-4CD0-8A0F-A43A867CCA08}" dt="2023-08-14T04:23:32.538" v="1980" actId="478"/>
          <ac:spMkLst>
            <pc:docMk/>
            <pc:sldMk cId="769477982" sldId="335"/>
            <ac:spMk id="8" creationId="{D8B7390A-810E-26E4-809D-ED9EC425FC4A}"/>
          </ac:spMkLst>
        </pc:spChg>
        <pc:spChg chg="add mod">
          <ac:chgData name="Nguyen Bich Ngoc" userId="66b5d03f9f54eb73" providerId="LiveId" clId="{1B1EB9B9-664E-4CD0-8A0F-A43A867CCA08}" dt="2023-08-14T04:19:25.229" v="1654"/>
          <ac:spMkLst>
            <pc:docMk/>
            <pc:sldMk cId="769477982" sldId="335"/>
            <ac:spMk id="10" creationId="{08FAD047-480D-C9E5-A374-B9AF93E94924}"/>
          </ac:spMkLst>
        </pc:spChg>
      </pc:sldChg>
      <pc:sldChg chg="addSp delSp modSp mod">
        <pc:chgData name="Nguyen Bich Ngoc" userId="66b5d03f9f54eb73" providerId="LiveId" clId="{1B1EB9B9-664E-4CD0-8A0F-A43A867CCA08}" dt="2023-08-14T04:29:04.358" v="2266" actId="478"/>
        <pc:sldMkLst>
          <pc:docMk/>
          <pc:sldMk cId="2950139512" sldId="336"/>
        </pc:sldMkLst>
        <pc:spChg chg="del">
          <ac:chgData name="Nguyen Bich Ngoc" userId="66b5d03f9f54eb73" providerId="LiveId" clId="{1B1EB9B9-664E-4CD0-8A0F-A43A867CCA08}" dt="2023-08-14T04:19:31.213" v="1655" actId="478"/>
          <ac:spMkLst>
            <pc:docMk/>
            <pc:sldMk cId="2950139512" sldId="336"/>
            <ac:spMk id="2" creationId="{80738B5F-C854-DC29-727C-B8286B096D8E}"/>
          </ac:spMkLst>
        </pc:spChg>
        <pc:spChg chg="mod">
          <ac:chgData name="Nguyen Bich Ngoc" userId="66b5d03f9f54eb73" providerId="LiveId" clId="{1B1EB9B9-664E-4CD0-8A0F-A43A867CCA08}" dt="2023-08-14T04:19:04.700" v="1651" actId="20577"/>
          <ac:spMkLst>
            <pc:docMk/>
            <pc:sldMk cId="2950139512" sldId="336"/>
            <ac:spMk id="4" creationId="{301322BA-69FD-D35A-1FA5-667B3F0B5B16}"/>
          </ac:spMkLst>
        </pc:spChg>
        <pc:spChg chg="del">
          <ac:chgData name="Nguyen Bich Ngoc" userId="66b5d03f9f54eb73" providerId="LiveId" clId="{1B1EB9B9-664E-4CD0-8A0F-A43A867CCA08}" dt="2023-08-14T04:18:57.067" v="1627" actId="478"/>
          <ac:spMkLst>
            <pc:docMk/>
            <pc:sldMk cId="2950139512" sldId="336"/>
            <ac:spMk id="6" creationId="{22B9A426-86EC-71A0-7895-BFE1F7581C57}"/>
          </ac:spMkLst>
        </pc:spChg>
        <pc:spChg chg="add del mod">
          <ac:chgData name="Nguyen Bich Ngoc" userId="66b5d03f9f54eb73" providerId="LiveId" clId="{1B1EB9B9-664E-4CD0-8A0F-A43A867CCA08}" dt="2023-08-14T04:19:32.956" v="1656" actId="478"/>
          <ac:spMkLst>
            <pc:docMk/>
            <pc:sldMk cId="2950139512" sldId="336"/>
            <ac:spMk id="7" creationId="{A876C84B-8C66-76F0-5D80-287A152A726B}"/>
          </ac:spMkLst>
        </pc:spChg>
        <pc:spChg chg="del">
          <ac:chgData name="Nguyen Bich Ngoc" userId="66b5d03f9f54eb73" providerId="LiveId" clId="{1B1EB9B9-664E-4CD0-8A0F-A43A867CCA08}" dt="2023-08-14T04:23:27.269" v="1979" actId="478"/>
          <ac:spMkLst>
            <pc:docMk/>
            <pc:sldMk cId="2950139512" sldId="336"/>
            <ac:spMk id="8" creationId="{D8B7390A-810E-26E4-809D-ED9EC425FC4A}"/>
          </ac:spMkLst>
        </pc:spChg>
        <pc:spChg chg="add mod">
          <ac:chgData name="Nguyen Bich Ngoc" userId="66b5d03f9f54eb73" providerId="LiveId" clId="{1B1EB9B9-664E-4CD0-8A0F-A43A867CCA08}" dt="2023-08-14T04:19:33.732" v="1657"/>
          <ac:spMkLst>
            <pc:docMk/>
            <pc:sldMk cId="2950139512" sldId="336"/>
            <ac:spMk id="10" creationId="{004C661B-B59A-4F4A-9032-DCB26902AA1B}"/>
          </ac:spMkLst>
        </pc:spChg>
        <pc:picChg chg="add del">
          <ac:chgData name="Nguyen Bich Ngoc" userId="66b5d03f9f54eb73" providerId="LiveId" clId="{1B1EB9B9-664E-4CD0-8A0F-A43A867CCA08}" dt="2023-08-14T04:29:04.358" v="2266" actId="478"/>
          <ac:picMkLst>
            <pc:docMk/>
            <pc:sldMk cId="2950139512" sldId="336"/>
            <ac:picMk id="11" creationId="{7EC6AD41-96CA-E9A9-54FE-63BA522FA378}"/>
          </ac:picMkLst>
        </pc:picChg>
        <pc:picChg chg="add del mod">
          <ac:chgData name="Nguyen Bich Ngoc" userId="66b5d03f9f54eb73" providerId="LiveId" clId="{1B1EB9B9-664E-4CD0-8A0F-A43A867CCA08}" dt="2023-08-14T04:29:03.797" v="2265"/>
          <ac:picMkLst>
            <pc:docMk/>
            <pc:sldMk cId="2950139512" sldId="336"/>
            <ac:picMk id="12" creationId="{C7FB8FCA-E245-C47A-7263-7A5C171530D8}"/>
          </ac:picMkLst>
        </pc:picChg>
      </pc:sldChg>
      <pc:sldChg chg="modSp mod">
        <pc:chgData name="Nguyen Bich Ngoc" userId="66b5d03f9f54eb73" providerId="LiveId" clId="{1B1EB9B9-664E-4CD0-8A0F-A43A867CCA08}" dt="2023-08-13T12:29:02.952" v="0" actId="20577"/>
        <pc:sldMkLst>
          <pc:docMk/>
          <pc:sldMk cId="3762325858" sldId="399"/>
        </pc:sldMkLst>
        <pc:spChg chg="mod">
          <ac:chgData name="Nguyen Bich Ngoc" userId="66b5d03f9f54eb73" providerId="LiveId" clId="{1B1EB9B9-664E-4CD0-8A0F-A43A867CCA08}" dt="2023-08-13T12:29:02.952" v="0" actId="20577"/>
          <ac:spMkLst>
            <pc:docMk/>
            <pc:sldMk cId="3762325858" sldId="399"/>
            <ac:spMk id="3" creationId="{31764EDA-CF38-7AAA-B0ED-D7F02CA7FEA9}"/>
          </ac:spMkLst>
        </pc:spChg>
      </pc:sldChg>
      <pc:sldChg chg="delSp modSp mod">
        <pc:chgData name="Nguyen Bich Ngoc" userId="66b5d03f9f54eb73" providerId="LiveId" clId="{1B1EB9B9-664E-4CD0-8A0F-A43A867CCA08}" dt="2023-08-13T12:32:25.239" v="123" actId="478"/>
        <pc:sldMkLst>
          <pc:docMk/>
          <pc:sldMk cId="3965881497" sldId="400"/>
        </pc:sldMkLst>
        <pc:spChg chg="mod">
          <ac:chgData name="Nguyen Bich Ngoc" userId="66b5d03f9f54eb73" providerId="LiveId" clId="{1B1EB9B9-664E-4CD0-8A0F-A43A867CCA08}" dt="2023-08-13T12:32:21.117" v="122" actId="20577"/>
          <ac:spMkLst>
            <pc:docMk/>
            <pc:sldMk cId="3965881497" sldId="400"/>
            <ac:spMk id="4" creationId="{D275FF00-7BF8-F544-15AF-883428CA021C}"/>
          </ac:spMkLst>
        </pc:spChg>
        <pc:spChg chg="del">
          <ac:chgData name="Nguyen Bich Ngoc" userId="66b5d03f9f54eb73" providerId="LiveId" clId="{1B1EB9B9-664E-4CD0-8A0F-A43A867CCA08}" dt="2023-08-13T12:32:25.239" v="123" actId="478"/>
          <ac:spMkLst>
            <pc:docMk/>
            <pc:sldMk cId="3965881497" sldId="400"/>
            <ac:spMk id="10" creationId="{1C6F774C-C0E3-218E-C542-0067F8A958E2}"/>
          </ac:spMkLst>
        </pc:spChg>
      </pc:sldChg>
      <pc:sldChg chg="delSp modSp add mod ord">
        <pc:chgData name="Nguyen Bich Ngoc" userId="66b5d03f9f54eb73" providerId="LiveId" clId="{1B1EB9B9-664E-4CD0-8A0F-A43A867CCA08}" dt="2023-08-13T12:42:44.403" v="749" actId="20577"/>
        <pc:sldMkLst>
          <pc:docMk/>
          <pc:sldMk cId="2365705177" sldId="401"/>
        </pc:sldMkLst>
        <pc:spChg chg="mod">
          <ac:chgData name="Nguyen Bich Ngoc" userId="66b5d03f9f54eb73" providerId="LiveId" clId="{1B1EB9B9-664E-4CD0-8A0F-A43A867CCA08}" dt="2023-08-13T12:39:29.293" v="631" actId="20577"/>
          <ac:spMkLst>
            <pc:docMk/>
            <pc:sldMk cId="2365705177" sldId="401"/>
            <ac:spMk id="4" creationId="{D275FF00-7BF8-F544-15AF-883428CA021C}"/>
          </ac:spMkLst>
        </pc:spChg>
        <pc:spChg chg="mod">
          <ac:chgData name="Nguyen Bich Ngoc" userId="66b5d03f9f54eb73" providerId="LiveId" clId="{1B1EB9B9-664E-4CD0-8A0F-A43A867CCA08}" dt="2023-08-13T12:42:44.403" v="749" actId="20577"/>
          <ac:spMkLst>
            <pc:docMk/>
            <pc:sldMk cId="2365705177" sldId="401"/>
            <ac:spMk id="7" creationId="{C6E7DA8B-F1A9-7F90-DC41-A18D4001E1E7}"/>
          </ac:spMkLst>
        </pc:spChg>
        <pc:spChg chg="del">
          <ac:chgData name="Nguyen Bich Ngoc" userId="66b5d03f9f54eb73" providerId="LiveId" clId="{1B1EB9B9-664E-4CD0-8A0F-A43A867CCA08}" dt="2023-08-13T12:39:25.017" v="619" actId="478"/>
          <ac:spMkLst>
            <pc:docMk/>
            <pc:sldMk cId="2365705177" sldId="401"/>
            <ac:spMk id="10" creationId="{1C6F774C-C0E3-218E-C542-0067F8A958E2}"/>
          </ac:spMkLst>
        </pc:spChg>
        <pc:spChg chg="del">
          <ac:chgData name="Nguyen Bich Ngoc" userId="66b5d03f9f54eb73" providerId="LiveId" clId="{1B1EB9B9-664E-4CD0-8A0F-A43A867CCA08}" dt="2023-08-13T12:37:48.849" v="501" actId="478"/>
          <ac:spMkLst>
            <pc:docMk/>
            <pc:sldMk cId="2365705177" sldId="401"/>
            <ac:spMk id="37" creationId="{ABD3C225-C186-48A7-8F82-632A6ADD6EB1}"/>
          </ac:spMkLst>
        </pc:spChg>
      </pc:sldChg>
      <pc:sldChg chg="modSp add mod">
        <pc:chgData name="Nguyen Bich Ngoc" userId="66b5d03f9f54eb73" providerId="LiveId" clId="{1B1EB9B9-664E-4CD0-8A0F-A43A867CCA08}" dt="2023-08-14T12:31:24.436" v="3909" actId="20577"/>
        <pc:sldMkLst>
          <pc:docMk/>
          <pc:sldMk cId="876102696" sldId="402"/>
        </pc:sldMkLst>
        <pc:spChg chg="mod">
          <ac:chgData name="Nguyen Bich Ngoc" userId="66b5d03f9f54eb73" providerId="LiveId" clId="{1B1EB9B9-664E-4CD0-8A0F-A43A867CCA08}" dt="2023-08-14T12:31:24.436" v="3909" actId="20577"/>
          <ac:spMkLst>
            <pc:docMk/>
            <pc:sldMk cId="876102696" sldId="402"/>
            <ac:spMk id="7" creationId="{C6E7DA8B-F1A9-7F90-DC41-A18D4001E1E7}"/>
          </ac:spMkLst>
        </pc:spChg>
      </pc:sldChg>
      <pc:sldChg chg="addSp modSp add mod">
        <pc:chgData name="Nguyen Bich Ngoc" userId="66b5d03f9f54eb73" providerId="LiveId" clId="{1B1EB9B9-664E-4CD0-8A0F-A43A867CCA08}" dt="2023-08-13T12:42:19.932" v="698" actId="20577"/>
        <pc:sldMkLst>
          <pc:docMk/>
          <pc:sldMk cId="214091301" sldId="403"/>
        </pc:sldMkLst>
        <pc:spChg chg="add mod">
          <ac:chgData name="Nguyen Bich Ngoc" userId="66b5d03f9f54eb73" providerId="LiveId" clId="{1B1EB9B9-664E-4CD0-8A0F-A43A867CCA08}" dt="2023-08-13T12:40:42.188" v="656" actId="20577"/>
          <ac:spMkLst>
            <pc:docMk/>
            <pc:sldMk cId="214091301" sldId="403"/>
            <ac:spMk id="6" creationId="{99CD4082-1409-BD20-54FA-672703144417}"/>
          </ac:spMkLst>
        </pc:spChg>
        <pc:spChg chg="mod">
          <ac:chgData name="Nguyen Bich Ngoc" userId="66b5d03f9f54eb73" providerId="LiveId" clId="{1B1EB9B9-664E-4CD0-8A0F-A43A867CCA08}" dt="2023-08-13T12:42:19.932" v="698" actId="20577"/>
          <ac:spMkLst>
            <pc:docMk/>
            <pc:sldMk cId="214091301" sldId="403"/>
            <ac:spMk id="7" creationId="{C6E7DA8B-F1A9-7F90-DC41-A18D4001E1E7}"/>
          </ac:spMkLst>
        </pc:spChg>
      </pc:sldChg>
      <pc:sldChg chg="addSp delSp modSp new del mod">
        <pc:chgData name="Nguyen Bich Ngoc" userId="66b5d03f9f54eb73" providerId="LiveId" clId="{1B1EB9B9-664E-4CD0-8A0F-A43A867CCA08}" dt="2023-08-13T12:53:49.148" v="1455" actId="47"/>
        <pc:sldMkLst>
          <pc:docMk/>
          <pc:sldMk cId="263023649" sldId="404"/>
        </pc:sldMkLst>
        <pc:spChg chg="mod">
          <ac:chgData name="Nguyen Bich Ngoc" userId="66b5d03f9f54eb73" providerId="LiveId" clId="{1B1EB9B9-664E-4CD0-8A0F-A43A867CCA08}" dt="2023-08-13T12:47:54.065" v="997" actId="20577"/>
          <ac:spMkLst>
            <pc:docMk/>
            <pc:sldMk cId="263023649" sldId="404"/>
            <ac:spMk id="2" creationId="{9D36CD29-743D-6E3A-93BA-05E7A3CAAA44}"/>
          </ac:spMkLst>
        </pc:spChg>
        <pc:spChg chg="del">
          <ac:chgData name="Nguyen Bich Ngoc" userId="66b5d03f9f54eb73" providerId="LiveId" clId="{1B1EB9B9-664E-4CD0-8A0F-A43A867CCA08}" dt="2023-08-13T12:47:50.137" v="996" actId="478"/>
          <ac:spMkLst>
            <pc:docMk/>
            <pc:sldMk cId="263023649" sldId="404"/>
            <ac:spMk id="3" creationId="{F7C7E82A-E47B-DAC1-E657-A3C121243D43}"/>
          </ac:spMkLst>
        </pc:spChg>
        <pc:spChg chg="add mod">
          <ac:chgData name="Nguyen Bich Ngoc" userId="66b5d03f9f54eb73" providerId="LiveId" clId="{1B1EB9B9-664E-4CD0-8A0F-A43A867CCA08}" dt="2023-08-13T12:53:38.578" v="1452" actId="1076"/>
          <ac:spMkLst>
            <pc:docMk/>
            <pc:sldMk cId="263023649" sldId="404"/>
            <ac:spMk id="6" creationId="{894F607C-FC41-C21D-6F91-FBD43BAB352C}"/>
          </ac:spMkLst>
        </pc:spChg>
        <pc:spChg chg="add mod">
          <ac:chgData name="Nguyen Bich Ngoc" userId="66b5d03f9f54eb73" providerId="LiveId" clId="{1B1EB9B9-664E-4CD0-8A0F-A43A867CCA08}" dt="2023-08-13T12:53:29.858" v="1451" actId="6549"/>
          <ac:spMkLst>
            <pc:docMk/>
            <pc:sldMk cId="263023649" sldId="404"/>
            <ac:spMk id="9" creationId="{0F74C98D-555D-A2B9-D064-5AF305A2729A}"/>
          </ac:spMkLst>
        </pc:spChg>
        <pc:picChg chg="add del mod modCrop">
          <ac:chgData name="Nguyen Bich Ngoc" userId="66b5d03f9f54eb73" providerId="LiveId" clId="{1B1EB9B9-664E-4CD0-8A0F-A43A867CCA08}" dt="2023-08-13T12:53:21.987" v="1450" actId="478"/>
          <ac:picMkLst>
            <pc:docMk/>
            <pc:sldMk cId="263023649" sldId="404"/>
            <ac:picMk id="7" creationId="{1F9669E6-4AAD-359C-2175-DF23EB367904}"/>
          </ac:picMkLst>
        </pc:picChg>
      </pc:sldChg>
      <pc:sldChg chg="delSp modSp add mod">
        <pc:chgData name="Nguyen Bich Ngoc" userId="66b5d03f9f54eb73" providerId="LiveId" clId="{1B1EB9B9-664E-4CD0-8A0F-A43A867CCA08}" dt="2023-08-13T12:53:57.811" v="1457" actId="20577"/>
        <pc:sldMkLst>
          <pc:docMk/>
          <pc:sldMk cId="1375479924" sldId="405"/>
        </pc:sldMkLst>
        <pc:spChg chg="mod">
          <ac:chgData name="Nguyen Bich Ngoc" userId="66b5d03f9f54eb73" providerId="LiveId" clId="{1B1EB9B9-664E-4CD0-8A0F-A43A867CCA08}" dt="2023-08-13T12:53:43.055" v="1453" actId="1076"/>
          <ac:spMkLst>
            <pc:docMk/>
            <pc:sldMk cId="1375479924" sldId="405"/>
            <ac:spMk id="6" creationId="{894F607C-FC41-C21D-6F91-FBD43BAB352C}"/>
          </ac:spMkLst>
        </pc:spChg>
        <pc:spChg chg="mod">
          <ac:chgData name="Nguyen Bich Ngoc" userId="66b5d03f9f54eb73" providerId="LiveId" clId="{1B1EB9B9-664E-4CD0-8A0F-A43A867CCA08}" dt="2023-08-13T12:53:57.811" v="1457" actId="20577"/>
          <ac:spMkLst>
            <pc:docMk/>
            <pc:sldMk cId="1375479924" sldId="405"/>
            <ac:spMk id="9" creationId="{0F74C98D-555D-A2B9-D064-5AF305A2729A}"/>
          </ac:spMkLst>
        </pc:spChg>
        <pc:picChg chg="del">
          <ac:chgData name="Nguyen Bich Ngoc" userId="66b5d03f9f54eb73" providerId="LiveId" clId="{1B1EB9B9-664E-4CD0-8A0F-A43A867CCA08}" dt="2023-08-13T12:53:52.798" v="1456" actId="478"/>
          <ac:picMkLst>
            <pc:docMk/>
            <pc:sldMk cId="1375479924" sldId="405"/>
            <ac:picMk id="7" creationId="{1F9669E6-4AAD-359C-2175-DF23EB367904}"/>
          </ac:picMkLst>
        </pc:picChg>
      </pc:sldChg>
      <pc:sldChg chg="add del">
        <pc:chgData name="Nguyen Bich Ngoc" userId="66b5d03f9f54eb73" providerId="LiveId" clId="{1B1EB9B9-664E-4CD0-8A0F-A43A867CCA08}" dt="2023-08-13T12:51:53.221" v="1381" actId="2890"/>
        <pc:sldMkLst>
          <pc:docMk/>
          <pc:sldMk cId="3751148370" sldId="405"/>
        </pc:sldMkLst>
      </pc:sldChg>
      <pc:sldChg chg="add">
        <pc:chgData name="Nguyen Bich Ngoc" userId="66b5d03f9f54eb73" providerId="LiveId" clId="{1B1EB9B9-664E-4CD0-8A0F-A43A867CCA08}" dt="2023-08-13T12:53:46.407" v="1454" actId="2890"/>
        <pc:sldMkLst>
          <pc:docMk/>
          <pc:sldMk cId="2645709569" sldId="406"/>
        </pc:sldMkLst>
      </pc:sldChg>
      <pc:sldChg chg="modSp mod">
        <pc:chgData name="Nguyen Bich Ngoc" userId="66b5d03f9f54eb73" providerId="LiveId" clId="{1B1EB9B9-664E-4CD0-8A0F-A43A867CCA08}" dt="2023-08-14T04:49:00.122" v="2516" actId="6549"/>
        <pc:sldMkLst>
          <pc:docMk/>
          <pc:sldMk cId="202344664" sldId="407"/>
        </pc:sldMkLst>
        <pc:spChg chg="mod">
          <ac:chgData name="Nguyen Bich Ngoc" userId="66b5d03f9f54eb73" providerId="LiveId" clId="{1B1EB9B9-664E-4CD0-8A0F-A43A867CCA08}" dt="2023-08-14T04:49:00.122" v="2516" actId="6549"/>
          <ac:spMkLst>
            <pc:docMk/>
            <pc:sldMk cId="202344664" sldId="407"/>
            <ac:spMk id="3" creationId="{31A2973E-8697-A67D-FB9A-0CADC9166238}"/>
          </ac:spMkLst>
        </pc:spChg>
      </pc:sldChg>
      <pc:sldChg chg="addSp delSp modSp mod modClrScheme chgLayout">
        <pc:chgData name="Nguyen Bich Ngoc" userId="66b5d03f9f54eb73" providerId="LiveId" clId="{1B1EB9B9-664E-4CD0-8A0F-A43A867CCA08}" dt="2023-08-14T08:34:26.930" v="3845" actId="20577"/>
        <pc:sldMkLst>
          <pc:docMk/>
          <pc:sldMk cId="2100674355" sldId="408"/>
        </pc:sldMkLst>
        <pc:spChg chg="del mod ord">
          <ac:chgData name="Nguyen Bich Ngoc" userId="66b5d03f9f54eb73" providerId="LiveId" clId="{1B1EB9B9-664E-4CD0-8A0F-A43A867CCA08}" dt="2023-08-14T08:33:30.712" v="3644" actId="700"/>
          <ac:spMkLst>
            <pc:docMk/>
            <pc:sldMk cId="2100674355" sldId="408"/>
            <ac:spMk id="2" creationId="{4E76355D-EE52-8BFC-4B64-F9E955954062}"/>
          </ac:spMkLst>
        </pc:spChg>
        <pc:spChg chg="del mod ord">
          <ac:chgData name="Nguyen Bich Ngoc" userId="66b5d03f9f54eb73" providerId="LiveId" clId="{1B1EB9B9-664E-4CD0-8A0F-A43A867CCA08}" dt="2023-08-14T08:33:30.712" v="3644" actId="700"/>
          <ac:spMkLst>
            <pc:docMk/>
            <pc:sldMk cId="2100674355" sldId="408"/>
            <ac:spMk id="3" creationId="{945CF4C8-1F66-710C-F264-AE8774FA4416}"/>
          </ac:spMkLst>
        </pc:spChg>
        <pc:spChg chg="mod ord">
          <ac:chgData name="Nguyen Bich Ngoc" userId="66b5d03f9f54eb73" providerId="LiveId" clId="{1B1EB9B9-664E-4CD0-8A0F-A43A867CCA08}" dt="2023-08-14T08:33:30.712" v="3644" actId="700"/>
          <ac:spMkLst>
            <pc:docMk/>
            <pc:sldMk cId="2100674355" sldId="408"/>
            <ac:spMk id="4" creationId="{0A9BF1F5-772E-D173-E8FA-42E575EA17A6}"/>
          </ac:spMkLst>
        </pc:spChg>
        <pc:spChg chg="mod ord">
          <ac:chgData name="Nguyen Bich Ngoc" userId="66b5d03f9f54eb73" providerId="LiveId" clId="{1B1EB9B9-664E-4CD0-8A0F-A43A867CCA08}" dt="2023-08-14T08:33:30.712" v="3644" actId="700"/>
          <ac:spMkLst>
            <pc:docMk/>
            <pc:sldMk cId="2100674355" sldId="408"/>
            <ac:spMk id="5" creationId="{DB4BDA9B-C15E-C166-3379-46BC80590095}"/>
          </ac:spMkLst>
        </pc:spChg>
        <pc:spChg chg="add mod ord">
          <ac:chgData name="Nguyen Bich Ngoc" userId="66b5d03f9f54eb73" providerId="LiveId" clId="{1B1EB9B9-664E-4CD0-8A0F-A43A867CCA08}" dt="2023-08-14T08:34:26.930" v="3845" actId="20577"/>
          <ac:spMkLst>
            <pc:docMk/>
            <pc:sldMk cId="2100674355" sldId="408"/>
            <ac:spMk id="6" creationId="{54BDF1B9-D581-186D-DC00-BD1AC18BB82A}"/>
          </ac:spMkLst>
        </pc:spChg>
        <pc:spChg chg="add mod ord">
          <ac:chgData name="Nguyen Bich Ngoc" userId="66b5d03f9f54eb73" providerId="LiveId" clId="{1B1EB9B9-664E-4CD0-8A0F-A43A867CCA08}" dt="2023-08-14T08:33:30.712" v="3644" actId="700"/>
          <ac:spMkLst>
            <pc:docMk/>
            <pc:sldMk cId="2100674355" sldId="408"/>
            <ac:spMk id="7" creationId="{BB811520-DDC3-E992-07EE-0DE9FA126F6D}"/>
          </ac:spMkLst>
        </pc:spChg>
      </pc:sldChg>
      <pc:sldChg chg="modSp mod">
        <pc:chgData name="Nguyen Bich Ngoc" userId="66b5d03f9f54eb73" providerId="LiveId" clId="{1B1EB9B9-664E-4CD0-8A0F-A43A867CCA08}" dt="2023-08-14T08:31:10.145" v="3643" actId="5793"/>
        <pc:sldMkLst>
          <pc:docMk/>
          <pc:sldMk cId="1949769730" sldId="409"/>
        </pc:sldMkLst>
        <pc:spChg chg="mod">
          <ac:chgData name="Nguyen Bich Ngoc" userId="66b5d03f9f54eb73" providerId="LiveId" clId="{1B1EB9B9-664E-4CD0-8A0F-A43A867CCA08}" dt="2023-08-14T05:03:50.495" v="2994" actId="20577"/>
          <ac:spMkLst>
            <pc:docMk/>
            <pc:sldMk cId="1949769730" sldId="409"/>
            <ac:spMk id="2" creationId="{F4D03194-CCA3-B51C-F423-4459CA2E37B3}"/>
          </ac:spMkLst>
        </pc:spChg>
        <pc:spChg chg="mod">
          <ac:chgData name="Nguyen Bich Ngoc" userId="66b5d03f9f54eb73" providerId="LiveId" clId="{1B1EB9B9-664E-4CD0-8A0F-A43A867CCA08}" dt="2023-08-14T08:31:10.145" v="3643" actId="5793"/>
          <ac:spMkLst>
            <pc:docMk/>
            <pc:sldMk cId="1949769730" sldId="409"/>
            <ac:spMk id="3" creationId="{92E96B8C-95E2-BB72-54A5-F97898F16D6A}"/>
          </ac:spMkLst>
        </pc:spChg>
      </pc:sldChg>
      <pc:sldChg chg="addSp delSp modSp add mod">
        <pc:chgData name="Nguyen Bich Ngoc" userId="66b5d03f9f54eb73" providerId="LiveId" clId="{1B1EB9B9-664E-4CD0-8A0F-A43A867CCA08}" dt="2023-08-14T08:29:40.823" v="3493" actId="20577"/>
        <pc:sldMkLst>
          <pc:docMk/>
          <pc:sldMk cId="3732237107" sldId="410"/>
        </pc:sldMkLst>
        <pc:spChg chg="mod">
          <ac:chgData name="Nguyen Bich Ngoc" userId="66b5d03f9f54eb73" providerId="LiveId" clId="{1B1EB9B9-664E-4CD0-8A0F-A43A867CCA08}" dt="2023-08-14T08:29:40.823" v="3493" actId="20577"/>
          <ac:spMkLst>
            <pc:docMk/>
            <pc:sldMk cId="3732237107" sldId="410"/>
            <ac:spMk id="3" creationId="{3CF999AF-F0D9-29E1-00E2-58CE55685230}"/>
          </ac:spMkLst>
        </pc:spChg>
        <pc:spChg chg="add mod">
          <ac:chgData name="Nguyen Bich Ngoc" userId="66b5d03f9f54eb73" providerId="LiveId" clId="{1B1EB9B9-664E-4CD0-8A0F-A43A867CCA08}" dt="2023-08-14T08:28:44.738" v="3486"/>
          <ac:spMkLst>
            <pc:docMk/>
            <pc:sldMk cId="3732237107" sldId="410"/>
            <ac:spMk id="6" creationId="{E4E5255C-A0AA-B114-4D32-EB3842790BFA}"/>
          </ac:spMkLst>
        </pc:spChg>
        <pc:spChg chg="del">
          <ac:chgData name="Nguyen Bich Ngoc" userId="66b5d03f9f54eb73" providerId="LiveId" clId="{1B1EB9B9-664E-4CD0-8A0F-A43A867CCA08}" dt="2023-08-14T08:28:37.865" v="3485" actId="478"/>
          <ac:spMkLst>
            <pc:docMk/>
            <pc:sldMk cId="3732237107" sldId="410"/>
            <ac:spMk id="107" creationId="{CEE348F7-46FA-6835-3091-7CB3E5DA0F09}"/>
          </ac:spMkLst>
        </pc:spChg>
        <pc:spChg chg="del">
          <ac:chgData name="Nguyen Bich Ngoc" userId="66b5d03f9f54eb73" providerId="LiveId" clId="{1B1EB9B9-664E-4CD0-8A0F-A43A867CCA08}" dt="2023-08-14T08:28:34.764" v="3484" actId="478"/>
          <ac:spMkLst>
            <pc:docMk/>
            <pc:sldMk cId="3732237107" sldId="410"/>
            <ac:spMk id="108" creationId="{09522DFA-8A73-C180-DBD5-C567430976F2}"/>
          </ac:spMkLst>
        </pc:spChg>
      </pc:sldChg>
      <pc:sldChg chg="modSp new mod">
        <pc:chgData name="Nguyen Bich Ngoc" userId="66b5d03f9f54eb73" providerId="LiveId" clId="{1B1EB9B9-664E-4CD0-8A0F-A43A867CCA08}" dt="2023-08-14T08:34:46.114" v="3871" actId="20577"/>
        <pc:sldMkLst>
          <pc:docMk/>
          <pc:sldMk cId="2109045153" sldId="411"/>
        </pc:sldMkLst>
        <pc:spChg chg="mod">
          <ac:chgData name="Nguyen Bich Ngoc" userId="66b5d03f9f54eb73" providerId="LiveId" clId="{1B1EB9B9-664E-4CD0-8A0F-A43A867CCA08}" dt="2023-08-14T08:34:46.114" v="3871" actId="20577"/>
          <ac:spMkLst>
            <pc:docMk/>
            <pc:sldMk cId="2109045153" sldId="411"/>
            <ac:spMk id="2" creationId="{E8BDD8C8-F094-1DC2-7D3E-4D3F309C650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97AAFD-0B68-43C1-A4BF-A84978A482CB}"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8615E-3FFA-4DD5-9BEB-02FD9A05DF76}" type="slidenum">
              <a:rPr lang="en-US" smtClean="0"/>
              <a:t>‹#›</a:t>
            </a:fld>
            <a:endParaRPr lang="en-US"/>
          </a:p>
        </p:txBody>
      </p:sp>
    </p:spTree>
    <p:extLst>
      <p:ext uri="{BB962C8B-B14F-4D97-AF65-F5344CB8AC3E}">
        <p14:creationId xmlns:p14="http://schemas.microsoft.com/office/powerpoint/2010/main" val="100767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Giới</a:t>
            </a:r>
            <a:r>
              <a:rPr lang="en-US"/>
              <a:t> </a:t>
            </a:r>
            <a:r>
              <a:rPr lang="en-US" err="1"/>
              <a:t>thiệu</a:t>
            </a:r>
            <a:r>
              <a:rPr lang="en-US"/>
              <a:t> </a:t>
            </a:r>
            <a:r>
              <a:rPr lang="en-US" err="1"/>
              <a:t>bản</a:t>
            </a:r>
            <a:r>
              <a:rPr lang="en-US"/>
              <a:t> </a:t>
            </a:r>
            <a:r>
              <a:rPr lang="en-US" err="1"/>
              <a:t>thân</a:t>
            </a:r>
            <a:endParaRPr lang="en-US"/>
          </a:p>
          <a:p>
            <a:r>
              <a:rPr lang="en-US" err="1"/>
              <a:t>Yêu</a:t>
            </a:r>
            <a:r>
              <a:rPr lang="en-US"/>
              <a:t> </a:t>
            </a:r>
            <a:r>
              <a:rPr lang="en-US" err="1"/>
              <a:t>cầu</a:t>
            </a:r>
            <a:r>
              <a:rPr lang="en-US"/>
              <a:t> </a:t>
            </a:r>
            <a:r>
              <a:rPr lang="en-US" err="1"/>
              <a:t>học</a:t>
            </a:r>
            <a:r>
              <a:rPr lang="en-US"/>
              <a:t> </a:t>
            </a:r>
            <a:r>
              <a:rPr lang="en-US" err="1"/>
              <a:t>viên</a:t>
            </a:r>
            <a:r>
              <a:rPr lang="en-US"/>
              <a:t> </a:t>
            </a:r>
            <a:r>
              <a:rPr lang="en-US" err="1"/>
              <a:t>tự</a:t>
            </a:r>
            <a:r>
              <a:rPr lang="en-US"/>
              <a:t> </a:t>
            </a:r>
            <a:r>
              <a:rPr lang="en-US" err="1"/>
              <a:t>giới</a:t>
            </a:r>
            <a:r>
              <a:rPr lang="en-US"/>
              <a:t> </a:t>
            </a:r>
            <a:r>
              <a:rPr lang="en-US" err="1"/>
              <a:t>thiệu</a:t>
            </a:r>
            <a:endParaRPr lang="en-US"/>
          </a:p>
          <a:p>
            <a:pPr marL="171450" indent="-171450">
              <a:buFontTx/>
              <a:buChar char="-"/>
            </a:pPr>
            <a:r>
              <a:rPr lang="en-US"/>
              <a:t>Background </a:t>
            </a:r>
            <a:r>
              <a:rPr lang="en-US" err="1"/>
              <a:t>ngành</a:t>
            </a:r>
            <a:r>
              <a:rPr lang="en-US"/>
              <a:t> </a:t>
            </a:r>
            <a:r>
              <a:rPr lang="en-US" err="1"/>
              <a:t>gì</a:t>
            </a:r>
            <a:endParaRPr lang="en-US"/>
          </a:p>
          <a:p>
            <a:pPr marL="171450" indent="-171450">
              <a:buFontTx/>
              <a:buChar char="-"/>
            </a:pPr>
            <a:r>
              <a:rPr lang="en-US" err="1"/>
              <a:t>Định</a:t>
            </a:r>
            <a:r>
              <a:rPr lang="en-US"/>
              <a:t> </a:t>
            </a:r>
            <a:r>
              <a:rPr lang="en-US" err="1"/>
              <a:t>hướng</a:t>
            </a:r>
            <a:r>
              <a:rPr lang="en-US"/>
              <a:t>/</a:t>
            </a:r>
            <a:r>
              <a:rPr lang="en-US" err="1"/>
              <a:t>kinh</a:t>
            </a:r>
            <a:r>
              <a:rPr lang="en-US"/>
              <a:t> </a:t>
            </a:r>
            <a:r>
              <a:rPr lang="en-US" err="1"/>
              <a:t>nghiệm</a:t>
            </a:r>
            <a:r>
              <a:rPr lang="en-US"/>
              <a:t> </a:t>
            </a:r>
            <a:r>
              <a:rPr lang="en-US" err="1"/>
              <a:t>nghiên</a:t>
            </a:r>
            <a:r>
              <a:rPr lang="en-US"/>
              <a:t> </a:t>
            </a:r>
            <a:r>
              <a:rPr lang="en-US" err="1"/>
              <a:t>cứu</a:t>
            </a:r>
            <a:r>
              <a:rPr lang="en-US"/>
              <a:t> </a:t>
            </a:r>
            <a:r>
              <a:rPr lang="en-US" err="1"/>
              <a:t>thực</a:t>
            </a:r>
            <a:r>
              <a:rPr lang="en-US"/>
              <a:t> </a:t>
            </a:r>
            <a:r>
              <a:rPr lang="en-US" err="1"/>
              <a:t>nghiệm</a:t>
            </a:r>
            <a:r>
              <a:rPr lang="en-US"/>
              <a:t>/observational </a:t>
            </a:r>
          </a:p>
          <a:p>
            <a:pPr marL="171450" indent="-171450">
              <a:buFontTx/>
              <a:buChar char="-"/>
            </a:pPr>
            <a:r>
              <a:rPr lang="en-US" err="1"/>
              <a:t>Kinh</a:t>
            </a:r>
            <a:r>
              <a:rPr lang="en-US"/>
              <a:t> </a:t>
            </a:r>
            <a:r>
              <a:rPr lang="en-US" err="1"/>
              <a:t>nghiệm</a:t>
            </a:r>
            <a:r>
              <a:rPr lang="en-US"/>
              <a:t> </a:t>
            </a:r>
            <a:r>
              <a:rPr lang="en-US" err="1"/>
              <a:t>đã</a:t>
            </a:r>
            <a:r>
              <a:rPr lang="en-US"/>
              <a:t> </a:t>
            </a:r>
            <a:r>
              <a:rPr lang="en-US" err="1"/>
              <a:t>có</a:t>
            </a:r>
            <a:r>
              <a:rPr lang="en-US"/>
              <a:t> </a:t>
            </a:r>
            <a:r>
              <a:rPr lang="en-US" err="1"/>
              <a:t>với</a:t>
            </a:r>
            <a:r>
              <a:rPr lang="en-US"/>
              <a:t> </a:t>
            </a:r>
            <a:r>
              <a:rPr lang="en-US" err="1"/>
              <a:t>nghiên</a:t>
            </a:r>
            <a:r>
              <a:rPr lang="en-US"/>
              <a:t> </a:t>
            </a:r>
            <a:r>
              <a:rPr lang="en-US" err="1"/>
              <a:t>cứu</a:t>
            </a:r>
            <a:r>
              <a:rPr lang="en-US"/>
              <a:t> </a:t>
            </a:r>
            <a:r>
              <a:rPr lang="en-US" err="1"/>
              <a:t>định</a:t>
            </a:r>
            <a:r>
              <a:rPr lang="en-US"/>
              <a:t> </a:t>
            </a:r>
            <a:r>
              <a:rPr lang="en-US" err="1"/>
              <a:t>tính</a:t>
            </a:r>
            <a:r>
              <a:rPr lang="en-US"/>
              <a:t> </a:t>
            </a:r>
            <a:r>
              <a:rPr lang="en-US" err="1"/>
              <a:t>định</a:t>
            </a:r>
            <a:r>
              <a:rPr lang="en-US"/>
              <a:t> </a:t>
            </a:r>
            <a:r>
              <a:rPr lang="en-US" err="1"/>
              <a:t>lượng</a:t>
            </a:r>
            <a:r>
              <a:rPr lang="en-US"/>
              <a:t>, </a:t>
            </a:r>
            <a:r>
              <a:rPr lang="en-US" err="1"/>
              <a:t>xuất</a:t>
            </a:r>
            <a:r>
              <a:rPr lang="en-US"/>
              <a:t> </a:t>
            </a:r>
            <a:r>
              <a:rPr lang="en-US" err="1"/>
              <a:t>bản</a:t>
            </a:r>
            <a:r>
              <a:rPr lang="en-US"/>
              <a:t>?</a:t>
            </a:r>
          </a:p>
        </p:txBody>
      </p:sp>
      <p:sp>
        <p:nvSpPr>
          <p:cNvPr id="4" name="Slide Number Placeholder 3"/>
          <p:cNvSpPr>
            <a:spLocks noGrp="1"/>
          </p:cNvSpPr>
          <p:nvPr>
            <p:ph type="sldNum" sz="quarter" idx="5"/>
          </p:nvPr>
        </p:nvSpPr>
        <p:spPr/>
        <p:txBody>
          <a:bodyPr/>
          <a:lstStyle/>
          <a:p>
            <a:fld id="{CF08615E-3FFA-4DD5-9BEB-02FD9A05DF76}" type="slidenum">
              <a:rPr lang="en-US" smtClean="0"/>
              <a:t>1</a:t>
            </a:fld>
            <a:endParaRPr lang="en-US"/>
          </a:p>
        </p:txBody>
      </p:sp>
    </p:spTree>
    <p:extLst>
      <p:ext uri="{BB962C8B-B14F-4D97-AF65-F5344CB8AC3E}">
        <p14:creationId xmlns:p14="http://schemas.microsoft.com/office/powerpoint/2010/main" val="3687085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15</a:t>
            </a:fld>
            <a:endParaRPr lang="en-US"/>
          </a:p>
        </p:txBody>
      </p:sp>
    </p:spTree>
    <p:extLst>
      <p:ext uri="{BB962C8B-B14F-4D97-AF65-F5344CB8AC3E}">
        <p14:creationId xmlns:p14="http://schemas.microsoft.com/office/powerpoint/2010/main" val="230281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16</a:t>
            </a:fld>
            <a:endParaRPr lang="en-US"/>
          </a:p>
        </p:txBody>
      </p:sp>
    </p:spTree>
    <p:extLst>
      <p:ext uri="{BB962C8B-B14F-4D97-AF65-F5344CB8AC3E}">
        <p14:creationId xmlns:p14="http://schemas.microsoft.com/office/powerpoint/2010/main" val="494700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Break ==============================================================</a:t>
            </a:r>
          </a:p>
        </p:txBody>
      </p:sp>
      <p:sp>
        <p:nvSpPr>
          <p:cNvPr id="4" name="Slide Number Placeholder 3"/>
          <p:cNvSpPr>
            <a:spLocks noGrp="1"/>
          </p:cNvSpPr>
          <p:nvPr>
            <p:ph type="sldNum" sz="quarter" idx="5"/>
          </p:nvPr>
        </p:nvSpPr>
        <p:spPr/>
        <p:txBody>
          <a:bodyPr/>
          <a:lstStyle/>
          <a:p>
            <a:fld id="{CF08615E-3FFA-4DD5-9BEB-02FD9A05DF76}" type="slidenum">
              <a:rPr lang="en-US" smtClean="0"/>
              <a:t>17</a:t>
            </a:fld>
            <a:endParaRPr lang="en-US"/>
          </a:p>
        </p:txBody>
      </p:sp>
    </p:spTree>
    <p:extLst>
      <p:ext uri="{BB962C8B-B14F-4D97-AF65-F5344CB8AC3E}">
        <p14:creationId xmlns:p14="http://schemas.microsoft.com/office/powerpoint/2010/main" val="242960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Column J Question 2 I actively practice environmental sustainability at home (e.g., energy conservation, recycling)</a:t>
            </a:r>
          </a:p>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18</a:t>
            </a:fld>
            <a:endParaRPr lang="en-US"/>
          </a:p>
        </p:txBody>
      </p:sp>
    </p:spTree>
    <p:extLst>
      <p:ext uri="{BB962C8B-B14F-4D97-AF65-F5344CB8AC3E}">
        <p14:creationId xmlns:p14="http://schemas.microsoft.com/office/powerpoint/2010/main" val="12095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19</a:t>
            </a:fld>
            <a:endParaRPr lang="en-US"/>
          </a:p>
        </p:txBody>
      </p:sp>
    </p:spTree>
    <p:extLst>
      <p:ext uri="{BB962C8B-B14F-4D97-AF65-F5344CB8AC3E}">
        <p14:creationId xmlns:p14="http://schemas.microsoft.com/office/powerpoint/2010/main" val="4224844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20</a:t>
            </a:fld>
            <a:endParaRPr lang="en-US"/>
          </a:p>
        </p:txBody>
      </p:sp>
    </p:spTree>
    <p:extLst>
      <p:ext uri="{BB962C8B-B14F-4D97-AF65-F5344CB8AC3E}">
        <p14:creationId xmlns:p14="http://schemas.microsoft.com/office/powerpoint/2010/main" val="3674018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Column I Question 1 In my opinion, it is important to protect the environment. </a:t>
            </a:r>
          </a:p>
          <a:p>
            <a:r>
              <a:rPr lang="en-US"/>
              <a:t>Column J Question 2 I actively practice environmental sustainability at home (e.g., energy conservation, recycling)</a:t>
            </a:r>
          </a:p>
        </p:txBody>
      </p:sp>
      <p:sp>
        <p:nvSpPr>
          <p:cNvPr id="4" name="Slide Number Placeholder 3"/>
          <p:cNvSpPr>
            <a:spLocks noGrp="1"/>
          </p:cNvSpPr>
          <p:nvPr>
            <p:ph type="sldNum" sz="quarter" idx="5"/>
          </p:nvPr>
        </p:nvSpPr>
        <p:spPr/>
        <p:txBody>
          <a:bodyPr/>
          <a:lstStyle/>
          <a:p>
            <a:fld id="{CF08615E-3FFA-4DD5-9BEB-02FD9A05DF76}" type="slidenum">
              <a:rPr lang="en-US" smtClean="0"/>
              <a:t>21</a:t>
            </a:fld>
            <a:endParaRPr lang="en-US"/>
          </a:p>
        </p:txBody>
      </p:sp>
    </p:spTree>
    <p:extLst>
      <p:ext uri="{BB962C8B-B14F-4D97-AF65-F5344CB8AC3E}">
        <p14:creationId xmlns:p14="http://schemas.microsoft.com/office/powerpoint/2010/main" val="2126300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22</a:t>
            </a:fld>
            <a:endParaRPr lang="en-US"/>
          </a:p>
        </p:txBody>
      </p:sp>
    </p:spTree>
    <p:extLst>
      <p:ext uri="{BB962C8B-B14F-4D97-AF65-F5344CB8AC3E}">
        <p14:creationId xmlns:p14="http://schemas.microsoft.com/office/powerpoint/2010/main" val="2454447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23</a:t>
            </a:fld>
            <a:endParaRPr lang="en-US"/>
          </a:p>
        </p:txBody>
      </p:sp>
    </p:spTree>
    <p:extLst>
      <p:ext uri="{BB962C8B-B14F-4D97-AF65-F5344CB8AC3E}">
        <p14:creationId xmlns:p14="http://schemas.microsoft.com/office/powerpoint/2010/main" val="1531013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31</a:t>
            </a:fld>
            <a:endParaRPr lang="en-US"/>
          </a:p>
        </p:txBody>
      </p:sp>
    </p:spTree>
    <p:extLst>
      <p:ext uri="{BB962C8B-B14F-4D97-AF65-F5344CB8AC3E}">
        <p14:creationId xmlns:p14="http://schemas.microsoft.com/office/powerpoint/2010/main" val="377973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a:t>
            </a:fld>
            <a:endParaRPr lang="en-US"/>
          </a:p>
        </p:txBody>
      </p:sp>
    </p:spTree>
    <p:extLst>
      <p:ext uri="{BB962C8B-B14F-4D97-AF65-F5344CB8AC3E}">
        <p14:creationId xmlns:p14="http://schemas.microsoft.com/office/powerpoint/2010/main" val="1983169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32</a:t>
            </a:fld>
            <a:endParaRPr lang="en-US"/>
          </a:p>
        </p:txBody>
      </p:sp>
    </p:spTree>
    <p:extLst>
      <p:ext uri="{BB962C8B-B14F-4D97-AF65-F5344CB8AC3E}">
        <p14:creationId xmlns:p14="http://schemas.microsoft.com/office/powerpoint/2010/main" val="1986367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Talk about degree of freedom here</a:t>
            </a:r>
          </a:p>
        </p:txBody>
      </p:sp>
      <p:sp>
        <p:nvSpPr>
          <p:cNvPr id="4" name="Slide Number Placeholder 3"/>
          <p:cNvSpPr>
            <a:spLocks noGrp="1"/>
          </p:cNvSpPr>
          <p:nvPr>
            <p:ph type="sldNum" sz="quarter" idx="5"/>
          </p:nvPr>
        </p:nvSpPr>
        <p:spPr/>
        <p:txBody>
          <a:bodyPr/>
          <a:lstStyle/>
          <a:p>
            <a:fld id="{CF08615E-3FFA-4DD5-9BEB-02FD9A05DF76}" type="slidenum">
              <a:rPr lang="en-US" smtClean="0"/>
              <a:t>33</a:t>
            </a:fld>
            <a:endParaRPr lang="en-US"/>
          </a:p>
        </p:txBody>
      </p:sp>
    </p:spTree>
    <p:extLst>
      <p:ext uri="{BB962C8B-B14F-4D97-AF65-F5344CB8AC3E}">
        <p14:creationId xmlns:p14="http://schemas.microsoft.com/office/powerpoint/2010/main" val="430768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50</a:t>
            </a:fld>
            <a:endParaRPr lang="en-US"/>
          </a:p>
        </p:txBody>
      </p:sp>
    </p:spTree>
    <p:extLst>
      <p:ext uri="{BB962C8B-B14F-4D97-AF65-F5344CB8AC3E}">
        <p14:creationId xmlns:p14="http://schemas.microsoft.com/office/powerpoint/2010/main" val="2753170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51</a:t>
            </a:fld>
            <a:endParaRPr lang="en-US"/>
          </a:p>
        </p:txBody>
      </p:sp>
    </p:spTree>
    <p:extLst>
      <p:ext uri="{BB962C8B-B14F-4D97-AF65-F5344CB8AC3E}">
        <p14:creationId xmlns:p14="http://schemas.microsoft.com/office/powerpoint/2010/main" val="4025283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52</a:t>
            </a:fld>
            <a:endParaRPr lang="en-US"/>
          </a:p>
        </p:txBody>
      </p:sp>
    </p:spTree>
    <p:extLst>
      <p:ext uri="{BB962C8B-B14F-4D97-AF65-F5344CB8AC3E}">
        <p14:creationId xmlns:p14="http://schemas.microsoft.com/office/powerpoint/2010/main" val="986495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53</a:t>
            </a:fld>
            <a:endParaRPr lang="en-US"/>
          </a:p>
        </p:txBody>
      </p:sp>
    </p:spTree>
    <p:extLst>
      <p:ext uri="{BB962C8B-B14F-4D97-AF65-F5344CB8AC3E}">
        <p14:creationId xmlns:p14="http://schemas.microsoft.com/office/powerpoint/2010/main" val="718892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54</a:t>
            </a:fld>
            <a:endParaRPr lang="en-US"/>
          </a:p>
        </p:txBody>
      </p:sp>
    </p:spTree>
    <p:extLst>
      <p:ext uri="{BB962C8B-B14F-4D97-AF65-F5344CB8AC3E}">
        <p14:creationId xmlns:p14="http://schemas.microsoft.com/office/powerpoint/2010/main" val="1154347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55</a:t>
            </a:fld>
            <a:endParaRPr lang="en-US"/>
          </a:p>
        </p:txBody>
      </p:sp>
    </p:spTree>
    <p:extLst>
      <p:ext uri="{BB962C8B-B14F-4D97-AF65-F5344CB8AC3E}">
        <p14:creationId xmlns:p14="http://schemas.microsoft.com/office/powerpoint/2010/main" val="1919216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56</a:t>
            </a:fld>
            <a:endParaRPr lang="en-US"/>
          </a:p>
        </p:txBody>
      </p:sp>
    </p:spTree>
    <p:extLst>
      <p:ext uri="{BB962C8B-B14F-4D97-AF65-F5344CB8AC3E}">
        <p14:creationId xmlns:p14="http://schemas.microsoft.com/office/powerpoint/2010/main" val="3782392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57</a:t>
            </a:fld>
            <a:endParaRPr lang="en-US"/>
          </a:p>
        </p:txBody>
      </p:sp>
    </p:spTree>
    <p:extLst>
      <p:ext uri="{BB962C8B-B14F-4D97-AF65-F5344CB8AC3E}">
        <p14:creationId xmlns:p14="http://schemas.microsoft.com/office/powerpoint/2010/main" val="264294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6</a:t>
            </a:fld>
            <a:endParaRPr lang="en-US"/>
          </a:p>
        </p:txBody>
      </p:sp>
    </p:spTree>
    <p:extLst>
      <p:ext uri="{BB962C8B-B14F-4D97-AF65-F5344CB8AC3E}">
        <p14:creationId xmlns:p14="http://schemas.microsoft.com/office/powerpoint/2010/main" val="157606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7</a:t>
            </a:fld>
            <a:endParaRPr lang="en-US"/>
          </a:p>
        </p:txBody>
      </p:sp>
    </p:spTree>
    <p:extLst>
      <p:ext uri="{BB962C8B-B14F-4D97-AF65-F5344CB8AC3E}">
        <p14:creationId xmlns:p14="http://schemas.microsoft.com/office/powerpoint/2010/main" val="182788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10</a:t>
            </a:fld>
            <a:endParaRPr lang="en-US"/>
          </a:p>
        </p:txBody>
      </p:sp>
    </p:spTree>
    <p:extLst>
      <p:ext uri="{BB962C8B-B14F-4D97-AF65-F5344CB8AC3E}">
        <p14:creationId xmlns:p14="http://schemas.microsoft.com/office/powerpoint/2010/main" val="60902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11</a:t>
            </a:fld>
            <a:endParaRPr lang="en-US"/>
          </a:p>
        </p:txBody>
      </p:sp>
    </p:spTree>
    <p:extLst>
      <p:ext uri="{BB962C8B-B14F-4D97-AF65-F5344CB8AC3E}">
        <p14:creationId xmlns:p14="http://schemas.microsoft.com/office/powerpoint/2010/main" val="2704124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12</a:t>
            </a:fld>
            <a:endParaRPr lang="en-US"/>
          </a:p>
        </p:txBody>
      </p:sp>
    </p:spTree>
    <p:extLst>
      <p:ext uri="{BB962C8B-B14F-4D97-AF65-F5344CB8AC3E}">
        <p14:creationId xmlns:p14="http://schemas.microsoft.com/office/powerpoint/2010/main" val="390127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13</a:t>
            </a:fld>
            <a:endParaRPr lang="en-US"/>
          </a:p>
        </p:txBody>
      </p:sp>
    </p:spTree>
    <p:extLst>
      <p:ext uri="{BB962C8B-B14F-4D97-AF65-F5344CB8AC3E}">
        <p14:creationId xmlns:p14="http://schemas.microsoft.com/office/powerpoint/2010/main" val="151126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08615E-3FFA-4DD5-9BEB-02FD9A05DF76}" type="slidenum">
              <a:rPr lang="en-US" smtClean="0"/>
              <a:t>14</a:t>
            </a:fld>
            <a:endParaRPr lang="en-US"/>
          </a:p>
        </p:txBody>
      </p:sp>
    </p:spTree>
    <p:extLst>
      <p:ext uri="{BB962C8B-B14F-4D97-AF65-F5344CB8AC3E}">
        <p14:creationId xmlns:p14="http://schemas.microsoft.com/office/powerpoint/2010/main" val="73715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70CF-5103-9C4C-99F1-85822841D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082349-818C-DF73-6E42-87A2392A6F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19B80-8383-7552-7633-65B07341EB6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32D3124-6A3E-AB63-DE1D-D691A37E3FDD}"/>
              </a:ext>
            </a:extLst>
          </p:cNvPr>
          <p:cNvSpPr>
            <a:spLocks noGrp="1"/>
          </p:cNvSpPr>
          <p:nvPr>
            <p:ph type="ftr" sz="quarter" idx="11"/>
          </p:nvPr>
        </p:nvSpPr>
        <p:spPr/>
        <p:txBody>
          <a:bodyPr/>
          <a:lstStyle/>
          <a:p>
            <a:r>
              <a:rPr lang="en-US"/>
              <a:t>Quantitative Methods (VNU-SIS)</a:t>
            </a:r>
          </a:p>
        </p:txBody>
      </p:sp>
      <p:sp>
        <p:nvSpPr>
          <p:cNvPr id="6" name="Slide Number Placeholder 5">
            <a:extLst>
              <a:ext uri="{FF2B5EF4-FFF2-40B4-BE49-F238E27FC236}">
                <a16:creationId xmlns:a16="http://schemas.microsoft.com/office/drawing/2014/main" id="{1C4A9CFA-A748-D099-D977-610AE35D04D0}"/>
              </a:ext>
            </a:extLst>
          </p:cNvPr>
          <p:cNvSpPr>
            <a:spLocks noGrp="1"/>
          </p:cNvSpPr>
          <p:nvPr>
            <p:ph type="sldNum" sz="quarter" idx="12"/>
          </p:nvPr>
        </p:nvSpPr>
        <p:spPr/>
        <p:txBody>
          <a:bodyPr/>
          <a:lstStyle/>
          <a:p>
            <a:fld id="{558478D3-4DD5-4D7B-8D8D-7EA87687E863}" type="slidenum">
              <a:rPr lang="en-US" smtClean="0"/>
              <a:t>‹#›</a:t>
            </a:fld>
            <a:endParaRPr lang="en-US"/>
          </a:p>
        </p:txBody>
      </p:sp>
      <p:cxnSp>
        <p:nvCxnSpPr>
          <p:cNvPr id="8" name="Straight Connector 7">
            <a:extLst>
              <a:ext uri="{FF2B5EF4-FFF2-40B4-BE49-F238E27FC236}">
                <a16:creationId xmlns:a16="http://schemas.microsoft.com/office/drawing/2014/main" id="{FF0E9DD6-EC72-EECB-8A7A-CA152B59C144}"/>
              </a:ext>
            </a:extLst>
          </p:cNvPr>
          <p:cNvCxnSpPr/>
          <p:nvPr userDrawn="1"/>
        </p:nvCxnSpPr>
        <p:spPr>
          <a:xfrm>
            <a:off x="1524000" y="3509963"/>
            <a:ext cx="9144000" cy="0"/>
          </a:xfrm>
          <a:prstGeom prst="line">
            <a:avLst/>
          </a:prstGeom>
          <a:ln w="38100">
            <a:solidFill>
              <a:schemeClr val="accent1">
                <a:lumMod val="75000"/>
              </a:schemeClr>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9637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DF32-755A-41DF-24B4-EAF62B5435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B63D22-D8AB-D02B-E05C-2000C0CD1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7F80D-C41D-26F7-F147-8FDA8E03209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DCDDF9B-6168-61AC-123A-832036F37EEB}"/>
              </a:ext>
            </a:extLst>
          </p:cNvPr>
          <p:cNvSpPr>
            <a:spLocks noGrp="1"/>
          </p:cNvSpPr>
          <p:nvPr>
            <p:ph type="ftr" sz="quarter" idx="11"/>
          </p:nvPr>
        </p:nvSpPr>
        <p:spPr/>
        <p:txBody>
          <a:bodyPr/>
          <a:lstStyle/>
          <a:p>
            <a:r>
              <a:rPr lang="en-US"/>
              <a:t>Quantitative Methods (VNU-SIS)</a:t>
            </a:r>
          </a:p>
        </p:txBody>
      </p:sp>
      <p:sp>
        <p:nvSpPr>
          <p:cNvPr id="6" name="Slide Number Placeholder 5">
            <a:extLst>
              <a:ext uri="{FF2B5EF4-FFF2-40B4-BE49-F238E27FC236}">
                <a16:creationId xmlns:a16="http://schemas.microsoft.com/office/drawing/2014/main" id="{55C115C2-848F-981C-72EB-0356846BEB4D}"/>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339497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8F4AE1-DB84-3074-5E67-E76E9D89E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14ED41-147F-E6D7-D2BE-5EA98C5F00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6A418-A110-534C-04FF-DFC0F995CBB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5C1255A-E442-F345-8855-6DF6A4FED022}"/>
              </a:ext>
            </a:extLst>
          </p:cNvPr>
          <p:cNvSpPr>
            <a:spLocks noGrp="1"/>
          </p:cNvSpPr>
          <p:nvPr>
            <p:ph type="ftr" sz="quarter" idx="11"/>
          </p:nvPr>
        </p:nvSpPr>
        <p:spPr/>
        <p:txBody>
          <a:bodyPr/>
          <a:lstStyle/>
          <a:p>
            <a:r>
              <a:rPr lang="en-US"/>
              <a:t>Quantitative Methods (VNU-SIS)</a:t>
            </a:r>
          </a:p>
        </p:txBody>
      </p:sp>
      <p:sp>
        <p:nvSpPr>
          <p:cNvPr id="6" name="Slide Number Placeholder 5">
            <a:extLst>
              <a:ext uri="{FF2B5EF4-FFF2-40B4-BE49-F238E27FC236}">
                <a16:creationId xmlns:a16="http://schemas.microsoft.com/office/drawing/2014/main" id="{DF181744-34E0-752C-D74E-70D786818250}"/>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98177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4C86-DC5E-09E6-0EBB-E96A8B62A24B}"/>
              </a:ext>
            </a:extLst>
          </p:cNvPr>
          <p:cNvSpPr>
            <a:spLocks noGrp="1"/>
          </p:cNvSpPr>
          <p:nvPr>
            <p:ph type="title"/>
          </p:nvPr>
        </p:nvSpPr>
        <p:spPr/>
        <p:txBody>
          <a:bodyPr/>
          <a:lstStyle>
            <a:lvl1pPr>
              <a:defRPr>
                <a:solidFill>
                  <a:schemeClr val="accent1">
                    <a:lumMod val="5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1F91B45-7134-DAB1-3ADC-8A87F35AA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4F50A39-48D8-32C7-84D5-B6FAD62EB663}"/>
              </a:ext>
            </a:extLst>
          </p:cNvPr>
          <p:cNvSpPr>
            <a:spLocks noGrp="1"/>
          </p:cNvSpPr>
          <p:nvPr>
            <p:ph type="ftr" sz="quarter" idx="11"/>
          </p:nvPr>
        </p:nvSpPr>
        <p:spPr>
          <a:xfrm>
            <a:off x="838200" y="6356351"/>
            <a:ext cx="2295525" cy="365124"/>
          </a:xfrm>
        </p:spPr>
        <p:txBody>
          <a:bodyPr/>
          <a:lstStyle>
            <a:lvl1pPr algn="l">
              <a:defRPr>
                <a:solidFill>
                  <a:schemeClr val="accent1">
                    <a:lumMod val="50000"/>
                  </a:schemeClr>
                </a:solidFill>
              </a:defRPr>
            </a:lvl1pPr>
          </a:lstStyle>
          <a:p>
            <a:r>
              <a:rPr lang="en-US"/>
              <a:t>Research Methods (VNU-SIS)</a:t>
            </a:r>
          </a:p>
        </p:txBody>
      </p:sp>
      <p:sp>
        <p:nvSpPr>
          <p:cNvPr id="6" name="Slide Number Placeholder 5">
            <a:extLst>
              <a:ext uri="{FF2B5EF4-FFF2-40B4-BE49-F238E27FC236}">
                <a16:creationId xmlns:a16="http://schemas.microsoft.com/office/drawing/2014/main" id="{852807E4-CB80-E25F-DAFF-AB3771AF88D6}"/>
              </a:ext>
            </a:extLst>
          </p:cNvPr>
          <p:cNvSpPr>
            <a:spLocks noGrp="1"/>
          </p:cNvSpPr>
          <p:nvPr>
            <p:ph type="sldNum" sz="quarter" idx="12"/>
          </p:nvPr>
        </p:nvSpPr>
        <p:spPr/>
        <p:txBody>
          <a:bodyPr/>
          <a:lstStyle>
            <a:lvl1pPr>
              <a:defRPr>
                <a:solidFill>
                  <a:schemeClr val="accent1">
                    <a:lumMod val="50000"/>
                  </a:schemeClr>
                </a:solidFill>
              </a:defRPr>
            </a:lvl1pPr>
          </a:lstStyle>
          <a:p>
            <a:fld id="{558478D3-4DD5-4D7B-8D8D-7EA87687E863}" type="slidenum">
              <a:rPr lang="en-US" smtClean="0"/>
              <a:pPr/>
              <a:t>‹#›</a:t>
            </a:fld>
            <a:endParaRPr lang="en-US"/>
          </a:p>
        </p:txBody>
      </p:sp>
      <p:cxnSp>
        <p:nvCxnSpPr>
          <p:cNvPr id="10" name="Straight Connector 9">
            <a:extLst>
              <a:ext uri="{FF2B5EF4-FFF2-40B4-BE49-F238E27FC236}">
                <a16:creationId xmlns:a16="http://schemas.microsoft.com/office/drawing/2014/main" id="{8B8E941D-F07A-CBDB-8400-028002391281}"/>
              </a:ext>
            </a:extLst>
          </p:cNvPr>
          <p:cNvCxnSpPr/>
          <p:nvPr userDrawn="1"/>
        </p:nvCxnSpPr>
        <p:spPr>
          <a:xfrm>
            <a:off x="838200" y="6225089"/>
            <a:ext cx="105156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67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0770-412C-CF82-4B4B-2C22D5AEC710}"/>
              </a:ext>
            </a:extLst>
          </p:cNvPr>
          <p:cNvSpPr>
            <a:spLocks noGrp="1"/>
          </p:cNvSpPr>
          <p:nvPr>
            <p:ph type="title"/>
          </p:nvPr>
        </p:nvSpPr>
        <p:spPr>
          <a:xfrm>
            <a:off x="831850" y="1709739"/>
            <a:ext cx="10515600" cy="1433512"/>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8D454-F04B-5915-4D7F-2D86A62E7F9C}"/>
              </a:ext>
            </a:extLst>
          </p:cNvPr>
          <p:cNvSpPr>
            <a:spLocks noGrp="1"/>
          </p:cNvSpPr>
          <p:nvPr>
            <p:ph type="body" idx="1"/>
          </p:nvPr>
        </p:nvSpPr>
        <p:spPr>
          <a:xfrm>
            <a:off x="831850" y="3295651"/>
            <a:ext cx="10515600" cy="2794000"/>
          </a:xfrm>
        </p:spPr>
        <p:txBody>
          <a:bodyPr/>
          <a:lstStyle>
            <a:lvl1pPr marL="342900" indent="-342900">
              <a:buFont typeface="Arial" panose="020B0604020202020204" pitchFamily="34" charset="0"/>
              <a:buChar char="•"/>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131952F-1BDB-968A-2540-1C8B2EED5D57}"/>
              </a:ext>
            </a:extLst>
          </p:cNvPr>
          <p:cNvSpPr>
            <a:spLocks noGrp="1"/>
          </p:cNvSpPr>
          <p:nvPr>
            <p:ph type="ftr" sz="quarter" idx="11"/>
          </p:nvPr>
        </p:nvSpPr>
        <p:spPr>
          <a:xfrm>
            <a:off x="831850" y="6356350"/>
            <a:ext cx="2273300" cy="365125"/>
          </a:xfrm>
        </p:spPr>
        <p:txBody>
          <a:bodyPr/>
          <a:lstStyle>
            <a:lvl1pPr>
              <a:defRPr>
                <a:solidFill>
                  <a:schemeClr val="accent1">
                    <a:lumMod val="50000"/>
                  </a:schemeClr>
                </a:solidFill>
              </a:defRPr>
            </a:lvl1pPr>
          </a:lstStyle>
          <a:p>
            <a:pPr algn="l"/>
            <a:r>
              <a:rPr lang="en-US"/>
              <a:t>Research Methods (VNU-SIS)</a:t>
            </a:r>
          </a:p>
        </p:txBody>
      </p:sp>
      <p:sp>
        <p:nvSpPr>
          <p:cNvPr id="6" name="Slide Number Placeholder 5">
            <a:extLst>
              <a:ext uri="{FF2B5EF4-FFF2-40B4-BE49-F238E27FC236}">
                <a16:creationId xmlns:a16="http://schemas.microsoft.com/office/drawing/2014/main" id="{5D75F87A-9CA1-A00D-4675-55E0E8249594}"/>
              </a:ext>
            </a:extLst>
          </p:cNvPr>
          <p:cNvSpPr>
            <a:spLocks noGrp="1"/>
          </p:cNvSpPr>
          <p:nvPr>
            <p:ph type="sldNum" sz="quarter" idx="12"/>
          </p:nvPr>
        </p:nvSpPr>
        <p:spPr/>
        <p:txBody>
          <a:bodyPr/>
          <a:lstStyle>
            <a:lvl1pPr>
              <a:defRPr>
                <a:solidFill>
                  <a:schemeClr val="accent1">
                    <a:lumMod val="50000"/>
                  </a:schemeClr>
                </a:solidFill>
              </a:defRPr>
            </a:lvl1pPr>
          </a:lstStyle>
          <a:p>
            <a:fld id="{558478D3-4DD5-4D7B-8D8D-7EA87687E863}" type="slidenum">
              <a:rPr lang="en-US" smtClean="0"/>
              <a:pPr/>
              <a:t>‹#›</a:t>
            </a:fld>
            <a:endParaRPr lang="en-US"/>
          </a:p>
        </p:txBody>
      </p:sp>
      <p:cxnSp>
        <p:nvCxnSpPr>
          <p:cNvPr id="7" name="Straight Connector 6">
            <a:extLst>
              <a:ext uri="{FF2B5EF4-FFF2-40B4-BE49-F238E27FC236}">
                <a16:creationId xmlns:a16="http://schemas.microsoft.com/office/drawing/2014/main" id="{A7343728-BC91-066C-A73E-13562BEDEB92}"/>
              </a:ext>
            </a:extLst>
          </p:cNvPr>
          <p:cNvCxnSpPr>
            <a:cxnSpLocks/>
          </p:cNvCxnSpPr>
          <p:nvPr userDrawn="1"/>
        </p:nvCxnSpPr>
        <p:spPr>
          <a:xfrm>
            <a:off x="819150" y="3171826"/>
            <a:ext cx="10528300" cy="0"/>
          </a:xfrm>
          <a:prstGeom prst="line">
            <a:avLst/>
          </a:prstGeom>
          <a:ln w="38100">
            <a:solidFill>
              <a:schemeClr val="accent1">
                <a:lumMod val="75000"/>
              </a:schemeClr>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5275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B45B-3C6D-45E3-8AC6-2FD33AD086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6CF9E-1EB9-DA1D-F565-3D280D1A22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5D6C3-8802-D5D6-19F7-8DD94BA99E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BDE297-9968-B866-7BF7-ADF68BC15A7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414E04B-1BD1-5966-F388-8F3A9E5E249C}"/>
              </a:ext>
            </a:extLst>
          </p:cNvPr>
          <p:cNvSpPr>
            <a:spLocks noGrp="1"/>
          </p:cNvSpPr>
          <p:nvPr>
            <p:ph type="ftr" sz="quarter" idx="11"/>
          </p:nvPr>
        </p:nvSpPr>
        <p:spPr/>
        <p:txBody>
          <a:bodyPr/>
          <a:lstStyle/>
          <a:p>
            <a:r>
              <a:rPr lang="en-US"/>
              <a:t>Research Methods (VNU-SIS)</a:t>
            </a:r>
          </a:p>
        </p:txBody>
      </p:sp>
      <p:sp>
        <p:nvSpPr>
          <p:cNvPr id="7" name="Slide Number Placeholder 6">
            <a:extLst>
              <a:ext uri="{FF2B5EF4-FFF2-40B4-BE49-F238E27FC236}">
                <a16:creationId xmlns:a16="http://schemas.microsoft.com/office/drawing/2014/main" id="{F03C32EC-0B7C-B380-D506-10326BC1E2AC}"/>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64286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CB7C-0292-3EF0-49F7-FFBFF17EC7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2E1D93-F9D5-CA32-46DF-0A959D2B7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0A273-4C09-9BD8-070E-BC0C89D9A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4BDBB8-AFB8-3460-C906-BB5F625CB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0D82B-09E2-96D9-695E-034FBDE6A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F7A917-13D3-06FD-2A62-ABA27E93F32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BFD9DA7A-BDC0-6A4A-DDC1-839345889147}"/>
              </a:ext>
            </a:extLst>
          </p:cNvPr>
          <p:cNvSpPr>
            <a:spLocks noGrp="1"/>
          </p:cNvSpPr>
          <p:nvPr>
            <p:ph type="ftr" sz="quarter" idx="11"/>
          </p:nvPr>
        </p:nvSpPr>
        <p:spPr/>
        <p:txBody>
          <a:bodyPr/>
          <a:lstStyle/>
          <a:p>
            <a:r>
              <a:rPr lang="en-US"/>
              <a:t>Quantitative Methods (VNU-SIS)</a:t>
            </a:r>
          </a:p>
        </p:txBody>
      </p:sp>
      <p:sp>
        <p:nvSpPr>
          <p:cNvPr id="9" name="Slide Number Placeholder 8">
            <a:extLst>
              <a:ext uri="{FF2B5EF4-FFF2-40B4-BE49-F238E27FC236}">
                <a16:creationId xmlns:a16="http://schemas.microsoft.com/office/drawing/2014/main" id="{470A49BA-9C76-C1F3-D8D3-DF587FAEEE65}"/>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94143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612D-540F-D8F3-68D7-9192D61F24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832EF6-6847-4A10-640A-816FFE6AB35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BFB63353-8690-4637-A7FC-05E0E7807803}"/>
              </a:ext>
            </a:extLst>
          </p:cNvPr>
          <p:cNvSpPr>
            <a:spLocks noGrp="1"/>
          </p:cNvSpPr>
          <p:nvPr>
            <p:ph type="ftr" sz="quarter" idx="11"/>
          </p:nvPr>
        </p:nvSpPr>
        <p:spPr/>
        <p:txBody>
          <a:bodyPr/>
          <a:lstStyle/>
          <a:p>
            <a:r>
              <a:rPr lang="en-US"/>
              <a:t>Quantitative Methods (VNU-SIS)</a:t>
            </a:r>
          </a:p>
        </p:txBody>
      </p:sp>
      <p:sp>
        <p:nvSpPr>
          <p:cNvPr id="5" name="Slide Number Placeholder 4">
            <a:extLst>
              <a:ext uri="{FF2B5EF4-FFF2-40B4-BE49-F238E27FC236}">
                <a16:creationId xmlns:a16="http://schemas.microsoft.com/office/drawing/2014/main" id="{17039685-AA65-5363-6E78-728E76274F7F}"/>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187255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3AD52-12C7-EE16-0D29-4989EC4A1C6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D776B5DC-033D-D518-DEE7-CFF276D76468}"/>
              </a:ext>
            </a:extLst>
          </p:cNvPr>
          <p:cNvSpPr>
            <a:spLocks noGrp="1"/>
          </p:cNvSpPr>
          <p:nvPr>
            <p:ph type="ftr" sz="quarter" idx="11"/>
          </p:nvPr>
        </p:nvSpPr>
        <p:spPr/>
        <p:txBody>
          <a:bodyPr/>
          <a:lstStyle/>
          <a:p>
            <a:r>
              <a:rPr lang="en-US"/>
              <a:t>Quantitative Methods (VNU-SIS)</a:t>
            </a:r>
          </a:p>
        </p:txBody>
      </p:sp>
      <p:sp>
        <p:nvSpPr>
          <p:cNvPr id="4" name="Slide Number Placeholder 3">
            <a:extLst>
              <a:ext uri="{FF2B5EF4-FFF2-40B4-BE49-F238E27FC236}">
                <a16:creationId xmlns:a16="http://schemas.microsoft.com/office/drawing/2014/main" id="{5ADAD2EC-4E5E-F5E2-5954-D6E1935D1112}"/>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13493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6317-03F6-6BF1-0887-9C5A24229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28B732-9810-1820-F463-FD23D37F62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84786-511B-8CF5-C090-0017479D7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97937-B71B-B423-FA61-DFD054F173F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839231A-D92E-E823-87FF-6A1861EC590A}"/>
              </a:ext>
            </a:extLst>
          </p:cNvPr>
          <p:cNvSpPr>
            <a:spLocks noGrp="1"/>
          </p:cNvSpPr>
          <p:nvPr>
            <p:ph type="ftr" sz="quarter" idx="11"/>
          </p:nvPr>
        </p:nvSpPr>
        <p:spPr/>
        <p:txBody>
          <a:bodyPr/>
          <a:lstStyle/>
          <a:p>
            <a:r>
              <a:rPr lang="en-US"/>
              <a:t>Quantitative Methods (VNU-SIS)</a:t>
            </a:r>
          </a:p>
        </p:txBody>
      </p:sp>
      <p:sp>
        <p:nvSpPr>
          <p:cNvPr id="7" name="Slide Number Placeholder 6">
            <a:extLst>
              <a:ext uri="{FF2B5EF4-FFF2-40B4-BE49-F238E27FC236}">
                <a16:creationId xmlns:a16="http://schemas.microsoft.com/office/drawing/2014/main" id="{6B046A03-39CB-62E4-F223-A7688316B3DF}"/>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4495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BCEB-82E0-FD85-07CA-4350FE8AD5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10A5C1-0034-F1C2-22D5-A38E0F52C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81581-515A-63E2-F5EE-1F50492CC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E2662-5CCD-7678-215A-831EDF91454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32519E55-1B3A-E668-A6A1-230CCCF22B2D}"/>
              </a:ext>
            </a:extLst>
          </p:cNvPr>
          <p:cNvSpPr>
            <a:spLocks noGrp="1"/>
          </p:cNvSpPr>
          <p:nvPr>
            <p:ph type="ftr" sz="quarter" idx="11"/>
          </p:nvPr>
        </p:nvSpPr>
        <p:spPr/>
        <p:txBody>
          <a:bodyPr/>
          <a:lstStyle/>
          <a:p>
            <a:r>
              <a:rPr lang="en-US"/>
              <a:t>Quantitative Methods (VNU-SIS)</a:t>
            </a:r>
          </a:p>
        </p:txBody>
      </p:sp>
      <p:sp>
        <p:nvSpPr>
          <p:cNvPr id="7" name="Slide Number Placeholder 6">
            <a:extLst>
              <a:ext uri="{FF2B5EF4-FFF2-40B4-BE49-F238E27FC236}">
                <a16:creationId xmlns:a16="http://schemas.microsoft.com/office/drawing/2014/main" id="{F467731E-34A8-0A58-6325-277D5664DDB7}"/>
              </a:ext>
            </a:extLst>
          </p:cNvPr>
          <p:cNvSpPr>
            <a:spLocks noGrp="1"/>
          </p:cNvSpPr>
          <p:nvPr>
            <p:ph type="sldNum" sz="quarter" idx="12"/>
          </p:nvPr>
        </p:nvSpPr>
        <p:spPr/>
        <p:txBody>
          <a:bodyPr/>
          <a:lstStyle/>
          <a:p>
            <a:fld id="{558478D3-4DD5-4D7B-8D8D-7EA87687E863}" type="slidenum">
              <a:rPr lang="en-US" smtClean="0"/>
              <a:t>‹#›</a:t>
            </a:fld>
            <a:endParaRPr lang="en-US"/>
          </a:p>
        </p:txBody>
      </p:sp>
    </p:spTree>
    <p:extLst>
      <p:ext uri="{BB962C8B-B14F-4D97-AF65-F5344CB8AC3E}">
        <p14:creationId xmlns:p14="http://schemas.microsoft.com/office/powerpoint/2010/main" val="272495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5C849-EA2A-CE3D-0E48-AE4BA81A9BBC}"/>
              </a:ext>
            </a:extLst>
          </p:cNvPr>
          <p:cNvSpPr>
            <a:spLocks noGrp="1"/>
          </p:cNvSpPr>
          <p:nvPr>
            <p:ph type="title"/>
          </p:nvPr>
        </p:nvSpPr>
        <p:spPr>
          <a:xfrm>
            <a:off x="838200" y="365126"/>
            <a:ext cx="10515600" cy="9503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544589-C28C-D8D6-7671-B9F72E29B9D7}"/>
              </a:ext>
            </a:extLst>
          </p:cNvPr>
          <p:cNvSpPr>
            <a:spLocks noGrp="1"/>
          </p:cNvSpPr>
          <p:nvPr>
            <p:ph type="body" idx="1"/>
          </p:nvPr>
        </p:nvSpPr>
        <p:spPr>
          <a:xfrm>
            <a:off x="838200" y="1459832"/>
            <a:ext cx="10515600" cy="4717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64657-59D4-A9F6-EAA2-E8555B9D63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28E07AC-D8A5-5389-7C17-3A18D6D6AA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Research Methods (VNU-SIS)</a:t>
            </a:r>
          </a:p>
        </p:txBody>
      </p:sp>
      <p:sp>
        <p:nvSpPr>
          <p:cNvPr id="6" name="Slide Number Placeholder 5">
            <a:extLst>
              <a:ext uri="{FF2B5EF4-FFF2-40B4-BE49-F238E27FC236}">
                <a16:creationId xmlns:a16="http://schemas.microsoft.com/office/drawing/2014/main" id="{DF401580-8432-7899-1803-CF28AAA99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478D3-4DD5-4D7B-8D8D-7EA87687E863}" type="slidenum">
              <a:rPr lang="en-US" smtClean="0"/>
              <a:t>‹#›</a:t>
            </a:fld>
            <a:endParaRPr lang="en-US"/>
          </a:p>
        </p:txBody>
      </p:sp>
    </p:spTree>
    <p:extLst>
      <p:ext uri="{BB962C8B-B14F-4D97-AF65-F5344CB8AC3E}">
        <p14:creationId xmlns:p14="http://schemas.microsoft.com/office/powerpoint/2010/main" val="3924698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Comparison_mean_median_mode.sv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datascience.stackexchange.com/questions/361/when-is-a-model-underfitted" TargetMode="Externa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6.emf"/></Relationships>
</file>

<file path=ppt/slides/_rels/slide5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7.emf"/><Relationship Id="rId4" Type="http://schemas.openxmlformats.org/officeDocument/2006/relationships/image" Target="../media/image56.emf"/></Relationships>
</file>

<file path=ppt/slides/_rels/slide5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twitter.com/chelseaparlett/status/1458461737431146500"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ed.com/talks/hans_rosling_the_best_stats_you_ve_ever_se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5B25-3FCC-2F40-589C-1A33E2CA6EAE}"/>
              </a:ext>
            </a:extLst>
          </p:cNvPr>
          <p:cNvSpPr>
            <a:spLocks noGrp="1"/>
          </p:cNvSpPr>
          <p:nvPr>
            <p:ph type="ctrTitle"/>
          </p:nvPr>
        </p:nvSpPr>
        <p:spPr>
          <a:xfrm>
            <a:off x="1524000" y="850231"/>
            <a:ext cx="9144000" cy="2322847"/>
          </a:xfrm>
        </p:spPr>
        <p:txBody>
          <a:bodyPr>
            <a:normAutofit/>
          </a:bodyPr>
          <a:lstStyle/>
          <a:p>
            <a:r>
              <a:rPr lang="en-US" sz="4000" err="1"/>
              <a:t>Phương</a:t>
            </a:r>
            <a:r>
              <a:rPr lang="en-US" sz="4000"/>
              <a:t> </a:t>
            </a:r>
            <a:r>
              <a:rPr lang="en-US" sz="4000" err="1"/>
              <a:t>pháp</a:t>
            </a:r>
            <a:r>
              <a:rPr lang="en-US" sz="4000"/>
              <a:t> </a:t>
            </a:r>
            <a:r>
              <a:rPr lang="en-US" sz="4000" err="1"/>
              <a:t>nghiên</a:t>
            </a:r>
            <a:r>
              <a:rPr lang="en-US" sz="4000"/>
              <a:t> </a:t>
            </a:r>
            <a:r>
              <a:rPr lang="en-US" sz="4000" err="1"/>
              <a:t>cứu</a:t>
            </a:r>
            <a:br>
              <a:rPr lang="en-US" sz="4000"/>
            </a:br>
            <a:r>
              <a:rPr lang="en-US" sz="4000" err="1"/>
              <a:t>trong</a:t>
            </a:r>
            <a:r>
              <a:rPr lang="en-US" sz="4000"/>
              <a:t> khoa </a:t>
            </a:r>
            <a:r>
              <a:rPr lang="en-US" sz="4000" err="1"/>
              <a:t>học</a:t>
            </a:r>
            <a:r>
              <a:rPr lang="en-US" sz="4000"/>
              <a:t> </a:t>
            </a:r>
            <a:r>
              <a:rPr lang="en-US" sz="4000" err="1"/>
              <a:t>liên</a:t>
            </a:r>
            <a:r>
              <a:rPr lang="en-US" sz="4000"/>
              <a:t> </a:t>
            </a:r>
            <a:r>
              <a:rPr lang="en-US" sz="4000" err="1"/>
              <a:t>ngành</a:t>
            </a:r>
            <a:endParaRPr lang="en-US" sz="4000"/>
          </a:p>
        </p:txBody>
      </p:sp>
      <p:sp>
        <p:nvSpPr>
          <p:cNvPr id="3" name="Subtitle 2">
            <a:extLst>
              <a:ext uri="{FF2B5EF4-FFF2-40B4-BE49-F238E27FC236}">
                <a16:creationId xmlns:a16="http://schemas.microsoft.com/office/drawing/2014/main" id="{6D69D5EF-9CE0-A9A8-A308-1A1A1189AD0F}"/>
              </a:ext>
            </a:extLst>
          </p:cNvPr>
          <p:cNvSpPr>
            <a:spLocks noGrp="1"/>
          </p:cNvSpPr>
          <p:nvPr>
            <p:ph type="subTitle" idx="1"/>
          </p:nvPr>
        </p:nvSpPr>
        <p:spPr>
          <a:xfrm>
            <a:off x="1524000" y="4484353"/>
            <a:ext cx="9144000" cy="1655762"/>
          </a:xfrm>
        </p:spPr>
        <p:txBody>
          <a:bodyPr/>
          <a:lstStyle/>
          <a:p>
            <a:r>
              <a:rPr lang="en-US" b="1"/>
              <a:t>Nguyễn Bích Ngọc</a:t>
            </a:r>
          </a:p>
          <a:p>
            <a:r>
              <a:rPr lang="en-US"/>
              <a:t>Khoa </a:t>
            </a:r>
            <a:r>
              <a:rPr lang="en-US" err="1"/>
              <a:t>các</a:t>
            </a:r>
            <a:r>
              <a:rPr lang="en-US"/>
              <a:t> khoa </a:t>
            </a:r>
            <a:r>
              <a:rPr lang="en-US" err="1"/>
              <a:t>học</a:t>
            </a:r>
            <a:r>
              <a:rPr lang="en-US"/>
              <a:t> </a:t>
            </a:r>
            <a:r>
              <a:rPr lang="en-US" err="1"/>
              <a:t>liên</a:t>
            </a:r>
            <a:r>
              <a:rPr lang="en-US"/>
              <a:t> </a:t>
            </a:r>
            <a:r>
              <a:rPr lang="en-US" err="1"/>
              <a:t>ngành</a:t>
            </a:r>
            <a:r>
              <a:rPr lang="en-US"/>
              <a:t>, ĐHQGHN</a:t>
            </a:r>
          </a:p>
        </p:txBody>
      </p:sp>
    </p:spTree>
    <p:extLst>
      <p:ext uri="{BB962C8B-B14F-4D97-AF65-F5344CB8AC3E}">
        <p14:creationId xmlns:p14="http://schemas.microsoft.com/office/powerpoint/2010/main" val="170401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10</a:t>
            </a:fld>
            <a:endParaRPr lang="en-US"/>
          </a:p>
        </p:txBody>
      </p:sp>
      <p:pic>
        <p:nvPicPr>
          <p:cNvPr id="9" name="Picture 8" descr="Chart, box and whisker chart&#10;&#10;Description automatically generated">
            <a:extLst>
              <a:ext uri="{FF2B5EF4-FFF2-40B4-BE49-F238E27FC236}">
                <a16:creationId xmlns:a16="http://schemas.microsoft.com/office/drawing/2014/main" id="{D5B011A1-7449-5368-4071-9FD6B78A7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092" y="2670328"/>
            <a:ext cx="4759505" cy="3506635"/>
          </a:xfrm>
          <a:prstGeom prst="rect">
            <a:avLst/>
          </a:prstGeom>
        </p:spPr>
      </p:pic>
      <p:pic>
        <p:nvPicPr>
          <p:cNvPr id="12" name="Picture 11">
            <a:extLst>
              <a:ext uri="{FF2B5EF4-FFF2-40B4-BE49-F238E27FC236}">
                <a16:creationId xmlns:a16="http://schemas.microsoft.com/office/drawing/2014/main" id="{BF0E4307-E84B-9BF6-309A-3AA4FCFA20A1}"/>
              </a:ext>
            </a:extLst>
          </p:cNvPr>
          <p:cNvPicPr>
            <a:picLocks noChangeAspect="1"/>
          </p:cNvPicPr>
          <p:nvPr/>
        </p:nvPicPr>
        <p:blipFill>
          <a:blip r:embed="rId4"/>
          <a:stretch>
            <a:fillRect/>
          </a:stretch>
        </p:blipFill>
        <p:spPr>
          <a:xfrm>
            <a:off x="5259846" y="1870736"/>
            <a:ext cx="6615062" cy="3267920"/>
          </a:xfrm>
          <a:prstGeom prst="rect">
            <a:avLst/>
          </a:prstGeom>
        </p:spPr>
      </p:pic>
      <p:sp>
        <p:nvSpPr>
          <p:cNvPr id="14" name="TextBox 13">
            <a:extLst>
              <a:ext uri="{FF2B5EF4-FFF2-40B4-BE49-F238E27FC236}">
                <a16:creationId xmlns:a16="http://schemas.microsoft.com/office/drawing/2014/main" id="{F4283D0C-1B90-4797-7611-BF2E27C4A8A7}"/>
              </a:ext>
            </a:extLst>
          </p:cNvPr>
          <p:cNvSpPr txBox="1"/>
          <p:nvPr/>
        </p:nvSpPr>
        <p:spPr>
          <a:xfrm>
            <a:off x="7920175" y="5693938"/>
            <a:ext cx="2224585" cy="369332"/>
          </a:xfrm>
          <a:prstGeom prst="rect">
            <a:avLst/>
          </a:prstGeom>
          <a:noFill/>
        </p:spPr>
        <p:txBody>
          <a:bodyPr wrap="square" rtlCol="0">
            <a:spAutoFit/>
          </a:bodyPr>
          <a:lstStyle/>
          <a:p>
            <a:r>
              <a:rPr lang="en-US"/>
              <a:t>Wilke (2018)</a:t>
            </a:r>
          </a:p>
        </p:txBody>
      </p:sp>
      <p:sp>
        <p:nvSpPr>
          <p:cNvPr id="3" name="Content Placeholder 2">
            <a:extLst>
              <a:ext uri="{FF2B5EF4-FFF2-40B4-BE49-F238E27FC236}">
                <a16:creationId xmlns:a16="http://schemas.microsoft.com/office/drawing/2014/main" id="{C12939CC-C44F-3C15-A0CF-7560F983BE6A}"/>
              </a:ext>
            </a:extLst>
          </p:cNvPr>
          <p:cNvSpPr>
            <a:spLocks noGrp="1"/>
          </p:cNvSpPr>
          <p:nvPr>
            <p:ph idx="1"/>
          </p:nvPr>
        </p:nvSpPr>
        <p:spPr>
          <a:xfrm>
            <a:off x="838200" y="1459833"/>
            <a:ext cx="3449319" cy="602647"/>
          </a:xfrm>
        </p:spPr>
        <p:txBody>
          <a:bodyPr>
            <a:normAutofit/>
          </a:bodyPr>
          <a:lstStyle/>
          <a:p>
            <a:pPr marL="0" indent="0">
              <a:lnSpc>
                <a:spcPct val="100000"/>
              </a:lnSpc>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cột</a:t>
            </a:r>
            <a:r>
              <a:rPr lang="en-US" b="1">
                <a:solidFill>
                  <a:schemeClr val="accent1">
                    <a:lumMod val="75000"/>
                  </a:schemeClr>
                </a:solidFill>
              </a:rPr>
              <a:t> – bar chart</a:t>
            </a:r>
          </a:p>
        </p:txBody>
      </p:sp>
    </p:spTree>
    <p:extLst>
      <p:ext uri="{BB962C8B-B14F-4D97-AF65-F5344CB8AC3E}">
        <p14:creationId xmlns:p14="http://schemas.microsoft.com/office/powerpoint/2010/main" val="366962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11</a:t>
            </a:fld>
            <a:endParaRPr lang="en-US"/>
          </a:p>
        </p:txBody>
      </p:sp>
      <p:pic>
        <p:nvPicPr>
          <p:cNvPr id="9" name="Picture 8" descr="Chart, box and whisker chart&#10;&#10;Description automatically generated">
            <a:extLst>
              <a:ext uri="{FF2B5EF4-FFF2-40B4-BE49-F238E27FC236}">
                <a16:creationId xmlns:a16="http://schemas.microsoft.com/office/drawing/2014/main" id="{D5B011A1-7449-5368-4071-9FD6B78A7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092" y="2670328"/>
            <a:ext cx="4759505" cy="3506635"/>
          </a:xfrm>
          <a:prstGeom prst="rect">
            <a:avLst/>
          </a:prstGeom>
        </p:spPr>
      </p:pic>
      <p:pic>
        <p:nvPicPr>
          <p:cNvPr id="12" name="Picture 11">
            <a:extLst>
              <a:ext uri="{FF2B5EF4-FFF2-40B4-BE49-F238E27FC236}">
                <a16:creationId xmlns:a16="http://schemas.microsoft.com/office/drawing/2014/main" id="{BF0E4307-E84B-9BF6-309A-3AA4FCFA20A1}"/>
              </a:ext>
            </a:extLst>
          </p:cNvPr>
          <p:cNvPicPr>
            <a:picLocks noChangeAspect="1"/>
          </p:cNvPicPr>
          <p:nvPr/>
        </p:nvPicPr>
        <p:blipFill>
          <a:blip r:embed="rId4"/>
          <a:stretch>
            <a:fillRect/>
          </a:stretch>
        </p:blipFill>
        <p:spPr>
          <a:xfrm>
            <a:off x="5259846" y="1870736"/>
            <a:ext cx="6615062" cy="3267920"/>
          </a:xfrm>
          <a:prstGeom prst="rect">
            <a:avLst/>
          </a:prstGeom>
        </p:spPr>
      </p:pic>
      <p:sp>
        <p:nvSpPr>
          <p:cNvPr id="14" name="TextBox 13">
            <a:extLst>
              <a:ext uri="{FF2B5EF4-FFF2-40B4-BE49-F238E27FC236}">
                <a16:creationId xmlns:a16="http://schemas.microsoft.com/office/drawing/2014/main" id="{F4283D0C-1B90-4797-7611-BF2E27C4A8A7}"/>
              </a:ext>
            </a:extLst>
          </p:cNvPr>
          <p:cNvSpPr txBox="1"/>
          <p:nvPr/>
        </p:nvSpPr>
        <p:spPr>
          <a:xfrm>
            <a:off x="7920175" y="5693938"/>
            <a:ext cx="2224585" cy="369332"/>
          </a:xfrm>
          <a:prstGeom prst="rect">
            <a:avLst/>
          </a:prstGeom>
          <a:noFill/>
        </p:spPr>
        <p:txBody>
          <a:bodyPr wrap="square" rtlCol="0">
            <a:spAutoFit/>
          </a:bodyPr>
          <a:lstStyle/>
          <a:p>
            <a:r>
              <a:rPr lang="en-US"/>
              <a:t>Source: Wilke (2018)</a:t>
            </a:r>
          </a:p>
        </p:txBody>
      </p:sp>
      <p:sp>
        <p:nvSpPr>
          <p:cNvPr id="3" name="Content Placeholder 2">
            <a:extLst>
              <a:ext uri="{FF2B5EF4-FFF2-40B4-BE49-F238E27FC236}">
                <a16:creationId xmlns:a16="http://schemas.microsoft.com/office/drawing/2014/main" id="{C12939CC-C44F-3C15-A0CF-7560F983BE6A}"/>
              </a:ext>
            </a:extLst>
          </p:cNvPr>
          <p:cNvSpPr>
            <a:spLocks noGrp="1"/>
          </p:cNvSpPr>
          <p:nvPr>
            <p:ph idx="1"/>
          </p:nvPr>
        </p:nvSpPr>
        <p:spPr>
          <a:xfrm>
            <a:off x="838200" y="1459833"/>
            <a:ext cx="3449319" cy="602647"/>
          </a:xfrm>
        </p:spPr>
        <p:txBody>
          <a:bodyPr>
            <a:normAutofit/>
          </a:bodyPr>
          <a:lstStyle/>
          <a:p>
            <a:pPr marL="0" indent="0">
              <a:lnSpc>
                <a:spcPct val="100000"/>
              </a:lnSpc>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cột</a:t>
            </a:r>
            <a:r>
              <a:rPr lang="en-US" b="1">
                <a:solidFill>
                  <a:schemeClr val="accent1">
                    <a:lumMod val="75000"/>
                  </a:schemeClr>
                </a:solidFill>
              </a:rPr>
              <a:t> – bar chart</a:t>
            </a:r>
          </a:p>
        </p:txBody>
      </p:sp>
      <p:sp>
        <p:nvSpPr>
          <p:cNvPr id="6" name="Oval 5">
            <a:extLst>
              <a:ext uri="{FF2B5EF4-FFF2-40B4-BE49-F238E27FC236}">
                <a16:creationId xmlns:a16="http://schemas.microsoft.com/office/drawing/2014/main" id="{98B7F215-6574-2C7F-37EA-BBD2B742D3D6}"/>
              </a:ext>
            </a:extLst>
          </p:cNvPr>
          <p:cNvSpPr/>
          <p:nvPr/>
        </p:nvSpPr>
        <p:spPr>
          <a:xfrm>
            <a:off x="5648960" y="4389120"/>
            <a:ext cx="670560" cy="64008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1CC71AA-EEF4-71D5-824D-0DAF3CBE2F47}"/>
              </a:ext>
            </a:extLst>
          </p:cNvPr>
          <p:cNvSpPr/>
          <p:nvPr/>
        </p:nvSpPr>
        <p:spPr>
          <a:xfrm>
            <a:off x="538480" y="3830320"/>
            <a:ext cx="299720" cy="29464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04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12</a:t>
            </a:fld>
            <a:endParaRPr lang="en-US"/>
          </a:p>
        </p:txBody>
      </p:sp>
      <p:pic>
        <p:nvPicPr>
          <p:cNvPr id="3" name="Picture 2">
            <a:extLst>
              <a:ext uri="{FF2B5EF4-FFF2-40B4-BE49-F238E27FC236}">
                <a16:creationId xmlns:a16="http://schemas.microsoft.com/office/drawing/2014/main" id="{4E4E54FD-33CC-ADDA-2132-20CF56BD73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49" y="2568935"/>
            <a:ext cx="4781551" cy="3522435"/>
          </a:xfrm>
          <a:prstGeom prst="rect">
            <a:avLst/>
          </a:prstGeom>
        </p:spPr>
      </p:pic>
      <p:pic>
        <p:nvPicPr>
          <p:cNvPr id="6" name="Picture 5">
            <a:extLst>
              <a:ext uri="{FF2B5EF4-FFF2-40B4-BE49-F238E27FC236}">
                <a16:creationId xmlns:a16="http://schemas.microsoft.com/office/drawing/2014/main" id="{2430D0AD-DD95-84C8-DD7B-08871BDE96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999" y="2340386"/>
            <a:ext cx="5092037" cy="3750984"/>
          </a:xfrm>
          <a:prstGeom prst="rect">
            <a:avLst/>
          </a:prstGeom>
        </p:spPr>
      </p:pic>
      <p:sp>
        <p:nvSpPr>
          <p:cNvPr id="11" name="Content Placeholder 2">
            <a:extLst>
              <a:ext uri="{FF2B5EF4-FFF2-40B4-BE49-F238E27FC236}">
                <a16:creationId xmlns:a16="http://schemas.microsoft.com/office/drawing/2014/main" id="{C65B6809-5F80-B8E4-F501-FE224A91C66F}"/>
              </a:ext>
            </a:extLst>
          </p:cNvPr>
          <p:cNvSpPr txBox="1">
            <a:spLocks/>
          </p:cNvSpPr>
          <p:nvPr/>
        </p:nvSpPr>
        <p:spPr>
          <a:xfrm>
            <a:off x="838200" y="1459833"/>
            <a:ext cx="4038600" cy="755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đường</a:t>
            </a:r>
            <a:r>
              <a:rPr lang="en-US" b="1">
                <a:solidFill>
                  <a:schemeClr val="accent1">
                    <a:lumMod val="75000"/>
                  </a:schemeClr>
                </a:solidFill>
              </a:rPr>
              <a:t> – line chart</a:t>
            </a:r>
          </a:p>
        </p:txBody>
      </p:sp>
    </p:spTree>
    <p:extLst>
      <p:ext uri="{BB962C8B-B14F-4D97-AF65-F5344CB8AC3E}">
        <p14:creationId xmlns:p14="http://schemas.microsoft.com/office/powerpoint/2010/main" val="21724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13</a:t>
            </a:fld>
            <a:endParaRPr lang="en-US"/>
          </a:p>
        </p:txBody>
      </p:sp>
      <p:pic>
        <p:nvPicPr>
          <p:cNvPr id="3" name="Picture 2">
            <a:extLst>
              <a:ext uri="{FF2B5EF4-FFF2-40B4-BE49-F238E27FC236}">
                <a16:creationId xmlns:a16="http://schemas.microsoft.com/office/drawing/2014/main" id="{4E4E54FD-33CC-ADDA-2132-20CF56BD73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49" y="2568935"/>
            <a:ext cx="4781551" cy="3522435"/>
          </a:xfrm>
          <a:prstGeom prst="rect">
            <a:avLst/>
          </a:prstGeom>
        </p:spPr>
      </p:pic>
      <p:pic>
        <p:nvPicPr>
          <p:cNvPr id="6" name="Picture 5">
            <a:extLst>
              <a:ext uri="{FF2B5EF4-FFF2-40B4-BE49-F238E27FC236}">
                <a16:creationId xmlns:a16="http://schemas.microsoft.com/office/drawing/2014/main" id="{2430D0AD-DD95-84C8-DD7B-08871BDE96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999" y="2340386"/>
            <a:ext cx="5092037" cy="3750984"/>
          </a:xfrm>
          <a:prstGeom prst="rect">
            <a:avLst/>
          </a:prstGeom>
        </p:spPr>
      </p:pic>
      <p:sp>
        <p:nvSpPr>
          <p:cNvPr id="11" name="Content Placeholder 2">
            <a:extLst>
              <a:ext uri="{FF2B5EF4-FFF2-40B4-BE49-F238E27FC236}">
                <a16:creationId xmlns:a16="http://schemas.microsoft.com/office/drawing/2014/main" id="{C65B6809-5F80-B8E4-F501-FE224A91C66F}"/>
              </a:ext>
            </a:extLst>
          </p:cNvPr>
          <p:cNvSpPr txBox="1">
            <a:spLocks/>
          </p:cNvSpPr>
          <p:nvPr/>
        </p:nvSpPr>
        <p:spPr>
          <a:xfrm>
            <a:off x="838200" y="1459833"/>
            <a:ext cx="4038600" cy="755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đường</a:t>
            </a:r>
            <a:r>
              <a:rPr lang="en-US" b="1">
                <a:solidFill>
                  <a:schemeClr val="accent1">
                    <a:lumMod val="75000"/>
                  </a:schemeClr>
                </a:solidFill>
              </a:rPr>
              <a:t> – line chart</a:t>
            </a:r>
          </a:p>
        </p:txBody>
      </p:sp>
      <p:sp>
        <p:nvSpPr>
          <p:cNvPr id="7" name="Oval 6">
            <a:extLst>
              <a:ext uri="{FF2B5EF4-FFF2-40B4-BE49-F238E27FC236}">
                <a16:creationId xmlns:a16="http://schemas.microsoft.com/office/drawing/2014/main" id="{7E0D0C72-6272-02D5-DFA2-27CC21577B41}"/>
              </a:ext>
            </a:extLst>
          </p:cNvPr>
          <p:cNvSpPr/>
          <p:nvPr/>
        </p:nvSpPr>
        <p:spPr>
          <a:xfrm>
            <a:off x="6095999" y="4868950"/>
            <a:ext cx="1063321" cy="365124"/>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12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14</a:t>
            </a:fld>
            <a:endParaRPr lang="en-US"/>
          </a:p>
        </p:txBody>
      </p:sp>
      <p:pic>
        <p:nvPicPr>
          <p:cNvPr id="1026" name="Picture 2" descr="Mean daily temperatures in Lincoln, Nebraska, visualized as boxplots.">
            <a:extLst>
              <a:ext uri="{FF2B5EF4-FFF2-40B4-BE49-F238E27FC236}">
                <a16:creationId xmlns:a16="http://schemas.microsoft.com/office/drawing/2014/main" id="{29E414ED-9B56-F5F6-0076-CDB54ECE9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210" y="1459833"/>
            <a:ext cx="5163819" cy="31870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88C7E67-7F19-B0FF-7912-115E6C383792}"/>
              </a:ext>
            </a:extLst>
          </p:cNvPr>
          <p:cNvPicPr>
            <a:picLocks noChangeAspect="1"/>
          </p:cNvPicPr>
          <p:nvPr/>
        </p:nvPicPr>
        <p:blipFill>
          <a:blip r:embed="rId4"/>
          <a:stretch>
            <a:fillRect/>
          </a:stretch>
        </p:blipFill>
        <p:spPr>
          <a:xfrm>
            <a:off x="100550" y="2198687"/>
            <a:ext cx="5838394" cy="3187044"/>
          </a:xfrm>
          <a:prstGeom prst="rect">
            <a:avLst/>
          </a:prstGeom>
        </p:spPr>
      </p:pic>
      <p:sp>
        <p:nvSpPr>
          <p:cNvPr id="13" name="TextBox 12">
            <a:extLst>
              <a:ext uri="{FF2B5EF4-FFF2-40B4-BE49-F238E27FC236}">
                <a16:creationId xmlns:a16="http://schemas.microsoft.com/office/drawing/2014/main" id="{68BA4661-547A-C6B6-F988-3A04BB70374E}"/>
              </a:ext>
            </a:extLst>
          </p:cNvPr>
          <p:cNvSpPr txBox="1"/>
          <p:nvPr/>
        </p:nvSpPr>
        <p:spPr>
          <a:xfrm>
            <a:off x="8357585" y="5831352"/>
            <a:ext cx="2401855" cy="369332"/>
          </a:xfrm>
          <a:prstGeom prst="rect">
            <a:avLst/>
          </a:prstGeom>
          <a:noFill/>
        </p:spPr>
        <p:txBody>
          <a:bodyPr wrap="square">
            <a:spAutoFit/>
          </a:bodyPr>
          <a:lstStyle/>
          <a:p>
            <a:r>
              <a:rPr lang="en-US"/>
              <a:t>Source Wilke (2018)</a:t>
            </a:r>
          </a:p>
        </p:txBody>
      </p:sp>
      <p:sp>
        <p:nvSpPr>
          <p:cNvPr id="3" name="Content Placeholder 2">
            <a:extLst>
              <a:ext uri="{FF2B5EF4-FFF2-40B4-BE49-F238E27FC236}">
                <a16:creationId xmlns:a16="http://schemas.microsoft.com/office/drawing/2014/main" id="{4386A2F7-263E-705C-0DED-5671FBAF578E}"/>
              </a:ext>
            </a:extLst>
          </p:cNvPr>
          <p:cNvSpPr txBox="1">
            <a:spLocks/>
          </p:cNvSpPr>
          <p:nvPr/>
        </p:nvSpPr>
        <p:spPr>
          <a:xfrm>
            <a:off x="838200" y="1459833"/>
            <a:ext cx="4404360" cy="755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Biểu</a:t>
            </a:r>
            <a:r>
              <a:rPr lang="en-US" b="1">
                <a:solidFill>
                  <a:schemeClr val="accent1">
                    <a:lumMod val="75000"/>
                  </a:schemeClr>
                </a:solidFill>
              </a:rPr>
              <a:t> </a:t>
            </a: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tần</a:t>
            </a:r>
            <a:r>
              <a:rPr lang="en-US" b="1">
                <a:solidFill>
                  <a:schemeClr val="accent1">
                    <a:lumMod val="75000"/>
                  </a:schemeClr>
                </a:solidFill>
              </a:rPr>
              <a:t> </a:t>
            </a:r>
            <a:r>
              <a:rPr lang="en-US" b="1" err="1">
                <a:solidFill>
                  <a:schemeClr val="accent1">
                    <a:lumMod val="75000"/>
                  </a:schemeClr>
                </a:solidFill>
              </a:rPr>
              <a:t>suất</a:t>
            </a:r>
            <a:r>
              <a:rPr lang="en-US" b="1">
                <a:solidFill>
                  <a:schemeClr val="accent1">
                    <a:lumMod val="75000"/>
                  </a:schemeClr>
                </a:solidFill>
              </a:rPr>
              <a:t> - Histogram</a:t>
            </a:r>
          </a:p>
        </p:txBody>
      </p:sp>
      <p:sp>
        <p:nvSpPr>
          <p:cNvPr id="6" name="Content Placeholder 2">
            <a:extLst>
              <a:ext uri="{FF2B5EF4-FFF2-40B4-BE49-F238E27FC236}">
                <a16:creationId xmlns:a16="http://schemas.microsoft.com/office/drawing/2014/main" id="{D5196CFC-3B42-EDC0-2B61-60A38EF27D2F}"/>
              </a:ext>
            </a:extLst>
          </p:cNvPr>
          <p:cNvSpPr txBox="1">
            <a:spLocks/>
          </p:cNvSpPr>
          <p:nvPr/>
        </p:nvSpPr>
        <p:spPr>
          <a:xfrm>
            <a:off x="6873240" y="4862450"/>
            <a:ext cx="4038600" cy="755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Đồ</a:t>
            </a:r>
            <a:r>
              <a:rPr lang="en-US" b="1">
                <a:solidFill>
                  <a:schemeClr val="accent1">
                    <a:lumMod val="75000"/>
                  </a:schemeClr>
                </a:solidFill>
              </a:rPr>
              <a:t> </a:t>
            </a:r>
            <a:r>
              <a:rPr lang="en-US" b="1" err="1">
                <a:solidFill>
                  <a:schemeClr val="accent1">
                    <a:lumMod val="75000"/>
                  </a:schemeClr>
                </a:solidFill>
              </a:rPr>
              <a:t>thị</a:t>
            </a:r>
            <a:r>
              <a:rPr lang="en-US" b="1">
                <a:solidFill>
                  <a:schemeClr val="accent1">
                    <a:lumMod val="75000"/>
                  </a:schemeClr>
                </a:solidFill>
              </a:rPr>
              <a:t> </a:t>
            </a:r>
            <a:r>
              <a:rPr lang="en-US" b="1" err="1">
                <a:solidFill>
                  <a:schemeClr val="accent1">
                    <a:lumMod val="75000"/>
                  </a:schemeClr>
                </a:solidFill>
              </a:rPr>
              <a:t>hộp</a:t>
            </a:r>
            <a:r>
              <a:rPr lang="en-US" b="1">
                <a:solidFill>
                  <a:schemeClr val="accent1">
                    <a:lumMod val="75000"/>
                  </a:schemeClr>
                </a:solidFill>
              </a:rPr>
              <a:t> – Box plots</a:t>
            </a:r>
          </a:p>
        </p:txBody>
      </p:sp>
    </p:spTree>
    <p:extLst>
      <p:ext uri="{BB962C8B-B14F-4D97-AF65-F5344CB8AC3E}">
        <p14:creationId xmlns:p14="http://schemas.microsoft.com/office/powerpoint/2010/main" val="30633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r>
              <a:rPr lang="en-US"/>
              <a:t> </a:t>
            </a:r>
            <a:r>
              <a:rPr lang="en-US" err="1"/>
              <a:t>thông</a:t>
            </a:r>
            <a:r>
              <a:rPr lang="en-US"/>
              <a:t> </a:t>
            </a:r>
            <a:r>
              <a:rPr lang="en-US" err="1"/>
              <a:t>thường</a:t>
            </a:r>
            <a:r>
              <a:rPr lang="en-US"/>
              <a:t> </a:t>
            </a:r>
            <a:r>
              <a:rPr lang="en-US" err="1"/>
              <a:t>cho</a:t>
            </a:r>
            <a:r>
              <a:rPr lang="en-US"/>
              <a:t> </a:t>
            </a:r>
            <a:r>
              <a:rPr lang="en-US" err="1"/>
              <a:t>biến</a:t>
            </a:r>
            <a:r>
              <a:rPr lang="en-US"/>
              <a:t> </a:t>
            </a:r>
            <a:r>
              <a:rPr lang="en-US" err="1"/>
              <a:t>gián</a:t>
            </a:r>
            <a:r>
              <a:rPr lang="en-US"/>
              <a:t> </a:t>
            </a:r>
            <a:r>
              <a:rPr lang="en-US" err="1"/>
              <a:t>đoạn</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15</a:t>
            </a:fld>
            <a:endParaRPr lang="en-US"/>
          </a:p>
        </p:txBody>
      </p:sp>
      <p:pic>
        <p:nvPicPr>
          <p:cNvPr id="6" name="Picture 5">
            <a:extLst>
              <a:ext uri="{FF2B5EF4-FFF2-40B4-BE49-F238E27FC236}">
                <a16:creationId xmlns:a16="http://schemas.microsoft.com/office/drawing/2014/main" id="{67ADFC54-BA45-769A-F258-FED3E0A26EEB}"/>
              </a:ext>
            </a:extLst>
          </p:cNvPr>
          <p:cNvPicPr>
            <a:picLocks noChangeAspect="1"/>
          </p:cNvPicPr>
          <p:nvPr/>
        </p:nvPicPr>
        <p:blipFill>
          <a:blip r:embed="rId3"/>
          <a:stretch>
            <a:fillRect/>
          </a:stretch>
        </p:blipFill>
        <p:spPr>
          <a:xfrm>
            <a:off x="6163100" y="1315454"/>
            <a:ext cx="4611782" cy="4601948"/>
          </a:xfrm>
          <a:prstGeom prst="rect">
            <a:avLst/>
          </a:prstGeom>
        </p:spPr>
      </p:pic>
      <p:pic>
        <p:nvPicPr>
          <p:cNvPr id="4098" name="Picture 2" descr="Reasons people use internet explorer - Imgflip">
            <a:extLst>
              <a:ext uri="{FF2B5EF4-FFF2-40B4-BE49-F238E27FC236}">
                <a16:creationId xmlns:a16="http://schemas.microsoft.com/office/drawing/2014/main" id="{DE16B2E8-6F45-008A-BF48-D52CCA910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118" y="1287626"/>
            <a:ext cx="3955200" cy="3955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4C80A71-043E-5C90-C3BD-0F318042D997}"/>
              </a:ext>
            </a:extLst>
          </p:cNvPr>
          <p:cNvSpPr/>
          <p:nvPr/>
        </p:nvSpPr>
        <p:spPr>
          <a:xfrm>
            <a:off x="6096000" y="996287"/>
            <a:ext cx="511820" cy="559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409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Biểu</a:t>
            </a:r>
            <a:r>
              <a:rPr lang="en-US"/>
              <a:t> </a:t>
            </a:r>
            <a:r>
              <a:rPr lang="en-US" err="1"/>
              <a:t>diễn</a:t>
            </a:r>
            <a:r>
              <a:rPr lang="en-US"/>
              <a:t> </a:t>
            </a:r>
            <a:r>
              <a:rPr lang="en-US" err="1"/>
              <a:t>quan</a:t>
            </a:r>
            <a:r>
              <a:rPr lang="en-US"/>
              <a:t> </a:t>
            </a:r>
            <a:r>
              <a:rPr lang="en-US" err="1"/>
              <a:t>hệ</a:t>
            </a:r>
            <a:r>
              <a:rPr lang="en-US"/>
              <a:t> </a:t>
            </a:r>
            <a:r>
              <a:rPr lang="en-US" err="1"/>
              <a:t>giữa</a:t>
            </a:r>
            <a:r>
              <a:rPr lang="en-US"/>
              <a:t> </a:t>
            </a:r>
            <a:r>
              <a:rPr lang="en-US" err="1"/>
              <a:t>các</a:t>
            </a:r>
            <a:r>
              <a:rPr lang="en-US"/>
              <a:t>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16</a:t>
            </a:fld>
            <a:endParaRPr lang="en-US"/>
          </a:p>
        </p:txBody>
      </p:sp>
      <p:pic>
        <p:nvPicPr>
          <p:cNvPr id="7" name="Picture 6" descr="Chart, treemap chart&#10;&#10;Description automatically generated">
            <a:extLst>
              <a:ext uri="{FF2B5EF4-FFF2-40B4-BE49-F238E27FC236}">
                <a16:creationId xmlns:a16="http://schemas.microsoft.com/office/drawing/2014/main" id="{C628AB1E-C53B-ACF9-4A5F-066B4D1DF54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919" b="3435"/>
          <a:stretch/>
        </p:blipFill>
        <p:spPr bwMode="auto">
          <a:xfrm>
            <a:off x="6199092" y="1609725"/>
            <a:ext cx="4611783" cy="4272752"/>
          </a:xfrm>
          <a:prstGeom prst="rect">
            <a:avLst/>
          </a:prstGeom>
          <a:ln>
            <a:noFill/>
          </a:ln>
          <a:extLst>
            <a:ext uri="{53640926-AAD7-44D8-BBD7-CCE9431645EC}">
              <a14:shadowObscured xmlns:a14="http://schemas.microsoft.com/office/drawing/2010/main"/>
            </a:ext>
          </a:extLst>
        </p:spPr>
      </p:pic>
      <p:sp>
        <p:nvSpPr>
          <p:cNvPr id="3" name="AutoShape 2">
            <a:extLst>
              <a:ext uri="{FF2B5EF4-FFF2-40B4-BE49-F238E27FC236}">
                <a16:creationId xmlns:a16="http://schemas.microsoft.com/office/drawing/2014/main" id="{8382D65A-3344-DC3C-D684-C04EC66B7E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18083E7B-B911-3B6C-2957-ABDC9E371F0B}"/>
              </a:ext>
            </a:extLst>
          </p:cNvPr>
          <p:cNvPicPr>
            <a:picLocks noChangeAspect="1"/>
          </p:cNvPicPr>
          <p:nvPr/>
        </p:nvPicPr>
        <p:blipFill>
          <a:blip r:embed="rId4"/>
          <a:stretch>
            <a:fillRect/>
          </a:stretch>
        </p:blipFill>
        <p:spPr>
          <a:xfrm>
            <a:off x="1076325" y="1609725"/>
            <a:ext cx="4867275" cy="3943350"/>
          </a:xfrm>
          <a:prstGeom prst="rect">
            <a:avLst/>
          </a:prstGeom>
        </p:spPr>
      </p:pic>
    </p:spTree>
    <p:extLst>
      <p:ext uri="{BB962C8B-B14F-4D97-AF65-F5344CB8AC3E}">
        <p14:creationId xmlns:p14="http://schemas.microsoft.com/office/powerpoint/2010/main" val="353493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normAutofit fontScale="90000"/>
          </a:bodyPr>
          <a:lstStyle/>
          <a:p>
            <a:r>
              <a:rPr lang="en-US" err="1"/>
              <a:t>Biểu</a:t>
            </a:r>
            <a:r>
              <a:rPr lang="en-US"/>
              <a:t> </a:t>
            </a:r>
            <a:r>
              <a:rPr lang="en-US" err="1"/>
              <a:t>diễn</a:t>
            </a:r>
            <a:r>
              <a:rPr lang="en-US"/>
              <a:t> </a:t>
            </a:r>
            <a:r>
              <a:rPr lang="en-US" err="1"/>
              <a:t>quan</a:t>
            </a:r>
            <a:r>
              <a:rPr lang="en-US"/>
              <a:t> </a:t>
            </a:r>
            <a:r>
              <a:rPr lang="en-US" err="1"/>
              <a:t>hệ</a:t>
            </a:r>
            <a:r>
              <a:rPr lang="en-US"/>
              <a:t> </a:t>
            </a:r>
            <a:r>
              <a:rPr lang="en-US" err="1"/>
              <a:t>giữa</a:t>
            </a:r>
            <a:r>
              <a:rPr lang="en-US"/>
              <a:t> </a:t>
            </a:r>
            <a:r>
              <a:rPr lang="en-US" err="1"/>
              <a:t>biến</a:t>
            </a:r>
            <a:r>
              <a:rPr lang="en-US"/>
              <a:t> </a:t>
            </a:r>
            <a:r>
              <a:rPr lang="en-US" err="1"/>
              <a:t>liên</a:t>
            </a:r>
            <a:r>
              <a:rPr lang="en-US"/>
              <a:t> </a:t>
            </a:r>
            <a:r>
              <a:rPr lang="en-US" err="1"/>
              <a:t>tục</a:t>
            </a:r>
            <a:r>
              <a:rPr lang="en-US"/>
              <a:t> </a:t>
            </a:r>
            <a:r>
              <a:rPr lang="en-US" err="1"/>
              <a:t>và</a:t>
            </a:r>
            <a:r>
              <a:rPr lang="en-US"/>
              <a:t> </a:t>
            </a:r>
            <a:r>
              <a:rPr lang="en-US" err="1"/>
              <a:t>gián</a:t>
            </a:r>
            <a:r>
              <a:rPr lang="en-US"/>
              <a:t> </a:t>
            </a:r>
            <a:r>
              <a:rPr lang="en-US" err="1"/>
              <a:t>đoạn</a:t>
            </a:r>
            <a:endParaRPr lang="en-US"/>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17</a:t>
            </a:fld>
            <a:endParaRPr lang="en-US"/>
          </a:p>
        </p:txBody>
      </p:sp>
      <p:pic>
        <p:nvPicPr>
          <p:cNvPr id="3" name="Picture 2">
            <a:extLst>
              <a:ext uri="{FF2B5EF4-FFF2-40B4-BE49-F238E27FC236}">
                <a16:creationId xmlns:a16="http://schemas.microsoft.com/office/drawing/2014/main" id="{675B1205-2B83-FE00-AB05-DEF3498CA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6005" y="1366594"/>
            <a:ext cx="5669189" cy="4175952"/>
          </a:xfrm>
          <a:prstGeom prst="rect">
            <a:avLst/>
          </a:prstGeom>
        </p:spPr>
      </p:pic>
      <p:pic>
        <p:nvPicPr>
          <p:cNvPr id="10" name="Picture 9">
            <a:extLst>
              <a:ext uri="{FF2B5EF4-FFF2-40B4-BE49-F238E27FC236}">
                <a16:creationId xmlns:a16="http://schemas.microsoft.com/office/drawing/2014/main" id="{D163D92F-C3EC-9AF3-5EB1-B6B9A739B1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9206" b="28990"/>
          <a:stretch/>
        </p:blipFill>
        <p:spPr>
          <a:xfrm>
            <a:off x="838200" y="1315454"/>
            <a:ext cx="4730087" cy="4175952"/>
          </a:xfrm>
          <a:prstGeom prst="rect">
            <a:avLst/>
          </a:prstGeom>
        </p:spPr>
      </p:pic>
      <p:pic>
        <p:nvPicPr>
          <p:cNvPr id="12" name="Picture 11">
            <a:extLst>
              <a:ext uri="{FF2B5EF4-FFF2-40B4-BE49-F238E27FC236}">
                <a16:creationId xmlns:a16="http://schemas.microsoft.com/office/drawing/2014/main" id="{8F1372C9-0E6F-66E8-5133-5F8A40EB2C4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3791" r="49206"/>
          <a:stretch/>
        </p:blipFill>
        <p:spPr>
          <a:xfrm>
            <a:off x="540951" y="5542546"/>
            <a:ext cx="4730087" cy="365124"/>
          </a:xfrm>
          <a:prstGeom prst="rect">
            <a:avLst/>
          </a:prstGeom>
        </p:spPr>
      </p:pic>
    </p:spTree>
    <p:extLst>
      <p:ext uri="{BB962C8B-B14F-4D97-AF65-F5344CB8AC3E}">
        <p14:creationId xmlns:p14="http://schemas.microsoft.com/office/powerpoint/2010/main" val="300791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96A0-ED69-03E1-C428-BD9FB63799D7}"/>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biến</a:t>
            </a:r>
            <a:r>
              <a:rPr lang="en-US"/>
              <a:t> </a:t>
            </a:r>
            <a:r>
              <a:rPr lang="en-US" err="1"/>
              <a:t>gián</a:t>
            </a:r>
            <a:r>
              <a:rPr lang="en-US"/>
              <a:t> </a:t>
            </a:r>
            <a:r>
              <a:rPr lang="en-US" err="1"/>
              <a:t>đoạn</a:t>
            </a:r>
            <a:endParaRPr lang="en-US"/>
          </a:p>
        </p:txBody>
      </p:sp>
      <p:sp>
        <p:nvSpPr>
          <p:cNvPr id="4" name="Footer Placeholder 3">
            <a:extLst>
              <a:ext uri="{FF2B5EF4-FFF2-40B4-BE49-F238E27FC236}">
                <a16:creationId xmlns:a16="http://schemas.microsoft.com/office/drawing/2014/main" id="{86A3CC68-5E84-F268-EAEB-30262C3B8127}"/>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9ED55F54-4BE4-FC8E-8F09-4F5D3C0D6430}"/>
              </a:ext>
            </a:extLst>
          </p:cNvPr>
          <p:cNvSpPr>
            <a:spLocks noGrp="1"/>
          </p:cNvSpPr>
          <p:nvPr>
            <p:ph type="sldNum" sz="quarter" idx="12"/>
          </p:nvPr>
        </p:nvSpPr>
        <p:spPr/>
        <p:txBody>
          <a:bodyPr/>
          <a:lstStyle/>
          <a:p>
            <a:fld id="{558478D3-4DD5-4D7B-8D8D-7EA87687E863}" type="slidenum">
              <a:rPr lang="en-US" smtClean="0"/>
              <a:pPr/>
              <a:t>18</a:t>
            </a:fld>
            <a:endParaRPr lang="en-US"/>
          </a:p>
        </p:txBody>
      </p:sp>
      <p:pic>
        <p:nvPicPr>
          <p:cNvPr id="7" name="Picture 6">
            <a:extLst>
              <a:ext uri="{FF2B5EF4-FFF2-40B4-BE49-F238E27FC236}">
                <a16:creationId xmlns:a16="http://schemas.microsoft.com/office/drawing/2014/main" id="{92944EBB-B9E1-1DC6-C818-C27A0618C261}"/>
              </a:ext>
            </a:extLst>
          </p:cNvPr>
          <p:cNvPicPr>
            <a:picLocks noChangeAspect="1"/>
          </p:cNvPicPr>
          <p:nvPr/>
        </p:nvPicPr>
        <p:blipFill>
          <a:blip r:embed="rId3"/>
          <a:stretch>
            <a:fillRect/>
          </a:stretch>
        </p:blipFill>
        <p:spPr>
          <a:xfrm>
            <a:off x="982877" y="1626237"/>
            <a:ext cx="4787830" cy="4111686"/>
          </a:xfrm>
          <a:prstGeom prst="rect">
            <a:avLst/>
          </a:prstGeom>
        </p:spPr>
      </p:pic>
      <p:pic>
        <p:nvPicPr>
          <p:cNvPr id="9" name="Picture 8">
            <a:extLst>
              <a:ext uri="{FF2B5EF4-FFF2-40B4-BE49-F238E27FC236}">
                <a16:creationId xmlns:a16="http://schemas.microsoft.com/office/drawing/2014/main" id="{0F5C539B-C043-F847-D3A3-54F6D0114483}"/>
              </a:ext>
            </a:extLst>
          </p:cNvPr>
          <p:cNvPicPr>
            <a:picLocks noChangeAspect="1"/>
          </p:cNvPicPr>
          <p:nvPr/>
        </p:nvPicPr>
        <p:blipFill>
          <a:blip r:embed="rId4"/>
          <a:stretch>
            <a:fillRect/>
          </a:stretch>
        </p:blipFill>
        <p:spPr>
          <a:xfrm>
            <a:off x="6421295" y="1626237"/>
            <a:ext cx="5038033" cy="4111685"/>
          </a:xfrm>
          <a:prstGeom prst="rect">
            <a:avLst/>
          </a:prstGeom>
        </p:spPr>
      </p:pic>
    </p:spTree>
    <p:extLst>
      <p:ext uri="{BB962C8B-B14F-4D97-AF65-F5344CB8AC3E}">
        <p14:creationId xmlns:p14="http://schemas.microsoft.com/office/powerpoint/2010/main" val="1531440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6D6FEB-88CB-0229-1B3F-9CFB28C57759}"/>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0E187166-B510-AE5B-E69F-C08A9EF8CB76}"/>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06070AB3-43AC-6B21-6754-D0DF6A198427}"/>
              </a:ext>
            </a:extLst>
          </p:cNvPr>
          <p:cNvSpPr>
            <a:spLocks noGrp="1"/>
          </p:cNvSpPr>
          <p:nvPr>
            <p:ph type="sldNum" sz="quarter" idx="12"/>
          </p:nvPr>
        </p:nvSpPr>
        <p:spPr/>
        <p:txBody>
          <a:bodyPr/>
          <a:lstStyle/>
          <a:p>
            <a:fld id="{558478D3-4DD5-4D7B-8D8D-7EA87687E863}" type="slidenum">
              <a:rPr lang="en-US" smtClean="0"/>
              <a:pPr/>
              <a:t>19</a:t>
            </a:fld>
            <a:endParaRPr lang="en-US"/>
          </a:p>
        </p:txBody>
      </p:sp>
      <p:pic>
        <p:nvPicPr>
          <p:cNvPr id="3" name="Picture 2" descr="Diagram&#10;&#10;Description automatically generated with low confidence">
            <a:extLst>
              <a:ext uri="{FF2B5EF4-FFF2-40B4-BE49-F238E27FC236}">
                <a16:creationId xmlns:a16="http://schemas.microsoft.com/office/drawing/2014/main" id="{98A817E9-9ED7-6377-AC4B-8B576FFA42F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57382" y="1254193"/>
            <a:ext cx="6288642" cy="4716482"/>
          </a:xfrm>
          <a:prstGeom prst="rect">
            <a:avLst/>
          </a:prstGeom>
        </p:spPr>
      </p:pic>
      <p:sp>
        <p:nvSpPr>
          <p:cNvPr id="9" name="TextBox 8">
            <a:extLst>
              <a:ext uri="{FF2B5EF4-FFF2-40B4-BE49-F238E27FC236}">
                <a16:creationId xmlns:a16="http://schemas.microsoft.com/office/drawing/2014/main" id="{3EB5D394-ACEC-6C2C-C130-3621F8F0E2D9}"/>
              </a:ext>
            </a:extLst>
          </p:cNvPr>
          <p:cNvSpPr txBox="1"/>
          <p:nvPr/>
        </p:nvSpPr>
        <p:spPr>
          <a:xfrm>
            <a:off x="4989394" y="5855259"/>
            <a:ext cx="6596418" cy="230832"/>
          </a:xfrm>
          <a:prstGeom prst="rect">
            <a:avLst/>
          </a:prstGeom>
          <a:noFill/>
        </p:spPr>
        <p:txBody>
          <a:bodyPr wrap="square" rtlCol="0">
            <a:spAutoFit/>
          </a:bodyPr>
          <a:lstStyle/>
          <a:p>
            <a:r>
              <a:rPr lang="en-US" sz="900">
                <a:hlinkClick r:id="rId4" tooltip="https://commons.wikimedia.org/wiki/File:Comparison_mean_median_mode.svg"/>
              </a:rPr>
              <a:t>This Photo</a:t>
            </a:r>
            <a:r>
              <a:rPr lang="en-US" sz="900"/>
              <a:t> by Unknown Author is licensed under </a:t>
            </a:r>
            <a:r>
              <a:rPr lang="en-US" sz="900">
                <a:hlinkClick r:id="rId5" tooltip="https://creativecommons.org/licenses/by-sa/3.0/"/>
              </a:rPr>
              <a:t>CC BY-SA</a:t>
            </a:r>
            <a:endParaRPr lang="en-US" sz="900"/>
          </a:p>
        </p:txBody>
      </p:sp>
      <p:sp>
        <p:nvSpPr>
          <p:cNvPr id="2" name="Content Placeholder 2">
            <a:extLst>
              <a:ext uri="{FF2B5EF4-FFF2-40B4-BE49-F238E27FC236}">
                <a16:creationId xmlns:a16="http://schemas.microsoft.com/office/drawing/2014/main" id="{7732E3AB-A664-0D24-5A70-01BE7571AD56}"/>
              </a:ext>
            </a:extLst>
          </p:cNvPr>
          <p:cNvSpPr txBox="1">
            <a:spLocks/>
          </p:cNvSpPr>
          <p:nvPr/>
        </p:nvSpPr>
        <p:spPr>
          <a:xfrm>
            <a:off x="441960" y="2533819"/>
            <a:ext cx="4404360" cy="2604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err="1">
                <a:solidFill>
                  <a:schemeClr val="accent1">
                    <a:lumMod val="75000"/>
                  </a:schemeClr>
                </a:solidFill>
              </a:rPr>
              <a:t>Đo</a:t>
            </a:r>
            <a:r>
              <a:rPr lang="en-US" b="1">
                <a:solidFill>
                  <a:schemeClr val="accent1">
                    <a:lumMod val="75000"/>
                  </a:schemeClr>
                </a:solidFill>
              </a:rPr>
              <a:t> </a:t>
            </a:r>
            <a:r>
              <a:rPr lang="en-US" b="1" err="1">
                <a:solidFill>
                  <a:schemeClr val="accent1">
                    <a:lumMod val="75000"/>
                  </a:schemeClr>
                </a:solidFill>
              </a:rPr>
              <a:t>độ</a:t>
            </a:r>
            <a:r>
              <a:rPr lang="en-US" b="1">
                <a:solidFill>
                  <a:schemeClr val="accent1">
                    <a:lumMod val="75000"/>
                  </a:schemeClr>
                </a:solidFill>
              </a:rPr>
              <a:t> </a:t>
            </a:r>
            <a:r>
              <a:rPr lang="en-US" b="1" err="1">
                <a:solidFill>
                  <a:schemeClr val="accent1">
                    <a:lumMod val="75000"/>
                  </a:schemeClr>
                </a:solidFill>
              </a:rPr>
              <a:t>tập</a:t>
            </a:r>
            <a:r>
              <a:rPr lang="en-US" b="1">
                <a:solidFill>
                  <a:schemeClr val="accent1">
                    <a:lumMod val="75000"/>
                  </a:schemeClr>
                </a:solidFill>
              </a:rPr>
              <a:t> </a:t>
            </a:r>
            <a:r>
              <a:rPr lang="en-US" b="1" err="1">
                <a:solidFill>
                  <a:schemeClr val="accent1">
                    <a:lumMod val="75000"/>
                  </a:schemeClr>
                </a:solidFill>
              </a:rPr>
              <a:t>trung</a:t>
            </a:r>
            <a:endParaRPr lang="en-US" b="1">
              <a:solidFill>
                <a:schemeClr val="accent1">
                  <a:lumMod val="75000"/>
                </a:schemeClr>
              </a:solidFill>
            </a:endParaRPr>
          </a:p>
          <a:p>
            <a:pPr marL="0" indent="0">
              <a:lnSpc>
                <a:spcPct val="100000"/>
              </a:lnSpc>
              <a:buFont typeface="Arial" panose="020B0604020202020204" pitchFamily="34" charset="0"/>
              <a:buNone/>
            </a:pPr>
            <a:r>
              <a:rPr lang="en-US" b="1">
                <a:solidFill>
                  <a:schemeClr val="accent1">
                    <a:lumMod val="75000"/>
                  </a:schemeClr>
                </a:solidFill>
              </a:rPr>
              <a:t>Trung </a:t>
            </a:r>
            <a:r>
              <a:rPr lang="en-US" b="1" err="1">
                <a:solidFill>
                  <a:schemeClr val="accent1">
                    <a:lumMod val="75000"/>
                  </a:schemeClr>
                </a:solidFill>
              </a:rPr>
              <a:t>bình</a:t>
            </a:r>
            <a:r>
              <a:rPr lang="en-US" b="1">
                <a:solidFill>
                  <a:schemeClr val="accent1">
                    <a:lumMod val="75000"/>
                  </a:schemeClr>
                </a:solidFill>
              </a:rPr>
              <a:t>, </a:t>
            </a:r>
            <a:r>
              <a:rPr lang="en-US" b="1" err="1">
                <a:solidFill>
                  <a:schemeClr val="accent1">
                    <a:lumMod val="75000"/>
                  </a:schemeClr>
                </a:solidFill>
              </a:rPr>
              <a:t>trung</a:t>
            </a:r>
            <a:r>
              <a:rPr lang="en-US" b="1">
                <a:solidFill>
                  <a:schemeClr val="accent1">
                    <a:lumMod val="75000"/>
                  </a:schemeClr>
                </a:solidFill>
              </a:rPr>
              <a:t> </a:t>
            </a:r>
            <a:r>
              <a:rPr lang="en-US" b="1" err="1">
                <a:solidFill>
                  <a:schemeClr val="accent1">
                    <a:lumMod val="75000"/>
                  </a:schemeClr>
                </a:solidFill>
              </a:rPr>
              <a:t>vị</a:t>
            </a:r>
            <a:r>
              <a:rPr lang="en-US" b="1">
                <a:solidFill>
                  <a:schemeClr val="accent1">
                    <a:lumMod val="75000"/>
                  </a:schemeClr>
                </a:solidFill>
              </a:rPr>
              <a:t>, mode</a:t>
            </a:r>
          </a:p>
        </p:txBody>
      </p:sp>
    </p:spTree>
    <p:extLst>
      <p:ext uri="{BB962C8B-B14F-4D97-AF65-F5344CB8AC3E}">
        <p14:creationId xmlns:p14="http://schemas.microsoft.com/office/powerpoint/2010/main" val="1597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75B957-026E-1245-F545-C5220A35ED76}"/>
              </a:ext>
            </a:extLst>
          </p:cNvPr>
          <p:cNvSpPr>
            <a:spLocks noGrp="1"/>
          </p:cNvSpPr>
          <p:nvPr>
            <p:ph type="title"/>
          </p:nvPr>
        </p:nvSpPr>
        <p:spPr/>
        <p:txBody>
          <a:bodyPr/>
          <a:lstStyle/>
          <a:p>
            <a:r>
              <a:rPr lang="en-US" err="1"/>
              <a:t>Phân</a:t>
            </a:r>
            <a:r>
              <a:rPr lang="en-US"/>
              <a:t> </a:t>
            </a:r>
            <a:r>
              <a:rPr lang="en-US" err="1"/>
              <a:t>tích</a:t>
            </a:r>
            <a:r>
              <a:rPr lang="en-US"/>
              <a:t> </a:t>
            </a:r>
            <a:r>
              <a:rPr lang="en-US" err="1"/>
              <a:t>định</a:t>
            </a:r>
            <a:r>
              <a:rPr lang="en-US"/>
              <a:t> </a:t>
            </a:r>
            <a:r>
              <a:rPr lang="en-US" err="1"/>
              <a:t>lượng</a:t>
            </a:r>
            <a:endParaRPr lang="en-US"/>
          </a:p>
        </p:txBody>
      </p:sp>
      <p:sp>
        <p:nvSpPr>
          <p:cNvPr id="7" name="Text Placeholder 6">
            <a:extLst>
              <a:ext uri="{FF2B5EF4-FFF2-40B4-BE49-F238E27FC236}">
                <a16:creationId xmlns:a16="http://schemas.microsoft.com/office/drawing/2014/main" id="{33757F80-9189-CAC2-7D44-82254AEEB756}"/>
              </a:ext>
            </a:extLst>
          </p:cNvPr>
          <p:cNvSpPr>
            <a:spLocks noGrp="1"/>
          </p:cNvSpPr>
          <p:nvPr>
            <p:ph type="body" idx="1"/>
          </p:nvPr>
        </p:nvSpPr>
        <p:spPr/>
        <p:txBody>
          <a:bodyPr/>
          <a:lstStyle/>
          <a:p>
            <a:pPr marL="0" indent="0">
              <a:buNone/>
            </a:pPr>
            <a:endParaRPr lang="en-US"/>
          </a:p>
          <a:p>
            <a:endParaRPr lang="en-US"/>
          </a:p>
        </p:txBody>
      </p:sp>
      <p:sp>
        <p:nvSpPr>
          <p:cNvPr id="4" name="Footer Placeholder 3">
            <a:extLst>
              <a:ext uri="{FF2B5EF4-FFF2-40B4-BE49-F238E27FC236}">
                <a16:creationId xmlns:a16="http://schemas.microsoft.com/office/drawing/2014/main" id="{C2B00B28-152B-D013-4913-45460780DAA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98B03042-6E74-9CF0-48B8-101B26914621}"/>
              </a:ext>
            </a:extLst>
          </p:cNvPr>
          <p:cNvSpPr>
            <a:spLocks noGrp="1"/>
          </p:cNvSpPr>
          <p:nvPr>
            <p:ph type="sldNum" sz="quarter" idx="12"/>
          </p:nvPr>
        </p:nvSpPr>
        <p:spPr/>
        <p:txBody>
          <a:bodyPr/>
          <a:lstStyle/>
          <a:p>
            <a:fld id="{558478D3-4DD5-4D7B-8D8D-7EA87687E863}" type="slidenum">
              <a:rPr lang="en-US" smtClean="0"/>
              <a:pPr/>
              <a:t>2</a:t>
            </a:fld>
            <a:endParaRPr lang="en-US"/>
          </a:p>
        </p:txBody>
      </p:sp>
    </p:spTree>
    <p:extLst>
      <p:ext uri="{BB962C8B-B14F-4D97-AF65-F5344CB8AC3E}">
        <p14:creationId xmlns:p14="http://schemas.microsoft.com/office/powerpoint/2010/main" val="112045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6D6FEB-88CB-0229-1B3F-9CFB28C57759}"/>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Biến</a:t>
            </a:r>
            <a:r>
              <a:rPr lang="en-US"/>
              <a:t> </a:t>
            </a:r>
            <a:r>
              <a:rPr lang="en-US" err="1"/>
              <a:t>liên</a:t>
            </a:r>
            <a:r>
              <a:rPr lang="en-US"/>
              <a:t> </a:t>
            </a:r>
            <a:r>
              <a:rPr lang="en-US" err="1"/>
              <a:t>tục</a:t>
            </a:r>
            <a:endParaRPr lang="en-US"/>
          </a:p>
        </p:txBody>
      </p:sp>
      <p:sp>
        <p:nvSpPr>
          <p:cNvPr id="4" name="Footer Placeholder 3">
            <a:extLst>
              <a:ext uri="{FF2B5EF4-FFF2-40B4-BE49-F238E27FC236}">
                <a16:creationId xmlns:a16="http://schemas.microsoft.com/office/drawing/2014/main" id="{0E187166-B510-AE5B-E69F-C08A9EF8CB76}"/>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06070AB3-43AC-6B21-6754-D0DF6A198427}"/>
              </a:ext>
            </a:extLst>
          </p:cNvPr>
          <p:cNvSpPr>
            <a:spLocks noGrp="1"/>
          </p:cNvSpPr>
          <p:nvPr>
            <p:ph type="sldNum" sz="quarter" idx="12"/>
          </p:nvPr>
        </p:nvSpPr>
        <p:spPr/>
        <p:txBody>
          <a:bodyPr/>
          <a:lstStyle/>
          <a:p>
            <a:fld id="{558478D3-4DD5-4D7B-8D8D-7EA87687E863}" type="slidenum">
              <a:rPr lang="en-US" smtClean="0"/>
              <a:pPr/>
              <a:t>20</a:t>
            </a:fld>
            <a:endParaRPr lang="en-US"/>
          </a:p>
        </p:txBody>
      </p:sp>
      <p:pic>
        <p:nvPicPr>
          <p:cNvPr id="7" name="Picture 6">
            <a:extLst>
              <a:ext uri="{FF2B5EF4-FFF2-40B4-BE49-F238E27FC236}">
                <a16:creationId xmlns:a16="http://schemas.microsoft.com/office/drawing/2014/main" id="{B7E3D6DE-014D-87F3-EC9A-F69B2FA528BA}"/>
              </a:ext>
            </a:extLst>
          </p:cNvPr>
          <p:cNvPicPr>
            <a:picLocks noChangeAspect="1"/>
          </p:cNvPicPr>
          <p:nvPr/>
        </p:nvPicPr>
        <p:blipFill>
          <a:blip r:embed="rId3"/>
          <a:stretch>
            <a:fillRect/>
          </a:stretch>
        </p:blipFill>
        <p:spPr>
          <a:xfrm>
            <a:off x="5169108" y="1563521"/>
            <a:ext cx="2880000" cy="4320000"/>
          </a:xfrm>
          <a:prstGeom prst="rect">
            <a:avLst/>
          </a:prstGeom>
        </p:spPr>
      </p:pic>
      <p:sp>
        <p:nvSpPr>
          <p:cNvPr id="10" name="AutoShape 2">
            <a:extLst>
              <a:ext uri="{FF2B5EF4-FFF2-40B4-BE49-F238E27FC236}">
                <a16:creationId xmlns:a16="http://schemas.microsoft.com/office/drawing/2014/main" id="{82A95AC7-887D-C982-207F-407C4E7531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F37BA17E-C067-FCE6-EA34-70DE00610BE6}"/>
              </a:ext>
            </a:extLst>
          </p:cNvPr>
          <p:cNvPicPr>
            <a:picLocks noChangeAspect="1"/>
          </p:cNvPicPr>
          <p:nvPr/>
        </p:nvPicPr>
        <p:blipFill>
          <a:blip r:embed="rId4"/>
          <a:stretch>
            <a:fillRect/>
          </a:stretch>
        </p:blipFill>
        <p:spPr>
          <a:xfrm>
            <a:off x="8049108" y="1563521"/>
            <a:ext cx="2880000" cy="4320000"/>
          </a:xfrm>
          <a:prstGeom prst="rect">
            <a:avLst/>
          </a:prstGeom>
        </p:spPr>
      </p:pic>
      <p:sp>
        <p:nvSpPr>
          <p:cNvPr id="3" name="TextBox 2">
            <a:extLst>
              <a:ext uri="{FF2B5EF4-FFF2-40B4-BE49-F238E27FC236}">
                <a16:creationId xmlns:a16="http://schemas.microsoft.com/office/drawing/2014/main" id="{04EA457B-4284-B1FE-6D69-33318FCF5107}"/>
              </a:ext>
            </a:extLst>
          </p:cNvPr>
          <p:cNvSpPr txBox="1"/>
          <p:nvPr/>
        </p:nvSpPr>
        <p:spPr>
          <a:xfrm>
            <a:off x="243840" y="2183485"/>
            <a:ext cx="6096000" cy="2795830"/>
          </a:xfrm>
          <a:prstGeom prst="rect">
            <a:avLst/>
          </a:prstGeom>
          <a:noFill/>
        </p:spPr>
        <p:txBody>
          <a:bodyPr wrap="square">
            <a:spAutoFit/>
          </a:bodyPr>
          <a:lstStyle/>
          <a:p>
            <a:pPr marL="0" indent="0">
              <a:lnSpc>
                <a:spcPct val="120000"/>
              </a:lnSpc>
              <a:buFont typeface="Arial" panose="020B0604020202020204" pitchFamily="34" charset="0"/>
              <a:buNone/>
            </a:pPr>
            <a:r>
              <a:rPr lang="en-US" sz="2800" b="1" err="1">
                <a:solidFill>
                  <a:schemeClr val="accent1">
                    <a:lumMod val="75000"/>
                  </a:schemeClr>
                </a:solidFill>
              </a:rPr>
              <a:t>Đo</a:t>
            </a:r>
            <a:r>
              <a:rPr lang="en-US" sz="2800" b="1">
                <a:solidFill>
                  <a:schemeClr val="accent1">
                    <a:lumMod val="75000"/>
                  </a:schemeClr>
                </a:solidFill>
              </a:rPr>
              <a:t> </a:t>
            </a:r>
            <a:r>
              <a:rPr lang="en-US" sz="2800" b="1" err="1">
                <a:solidFill>
                  <a:schemeClr val="accent1">
                    <a:lumMod val="75000"/>
                  </a:schemeClr>
                </a:solidFill>
              </a:rPr>
              <a:t>độ</a:t>
            </a:r>
            <a:r>
              <a:rPr lang="en-US" sz="2800" b="1">
                <a:solidFill>
                  <a:schemeClr val="accent1">
                    <a:lumMod val="75000"/>
                  </a:schemeClr>
                </a:solidFill>
              </a:rPr>
              <a:t> </a:t>
            </a:r>
            <a:r>
              <a:rPr lang="en-US" sz="2800" b="1" err="1">
                <a:solidFill>
                  <a:schemeClr val="accent1">
                    <a:lumMod val="75000"/>
                  </a:schemeClr>
                </a:solidFill>
              </a:rPr>
              <a:t>phân</a:t>
            </a:r>
            <a:r>
              <a:rPr lang="en-US" sz="2800" b="1">
                <a:solidFill>
                  <a:schemeClr val="accent1">
                    <a:lumMod val="75000"/>
                  </a:schemeClr>
                </a:solidFill>
              </a:rPr>
              <a:t> </a:t>
            </a:r>
            <a:r>
              <a:rPr lang="en-US" sz="2800" b="1" err="1">
                <a:solidFill>
                  <a:schemeClr val="accent1">
                    <a:lumMod val="75000"/>
                  </a:schemeClr>
                </a:solidFill>
              </a:rPr>
              <a:t>tán</a:t>
            </a:r>
            <a:endParaRPr lang="en-US" sz="2800" b="1">
              <a:solidFill>
                <a:schemeClr val="accent1">
                  <a:lumMod val="75000"/>
                </a:schemeClr>
              </a:solidFill>
            </a:endParaRPr>
          </a:p>
          <a:p>
            <a:pPr marL="285750" indent="-285750">
              <a:lnSpc>
                <a:spcPct val="120000"/>
              </a:lnSpc>
              <a:buFont typeface="Arial" panose="020B0604020202020204" pitchFamily="34" charset="0"/>
              <a:buChar char="•"/>
            </a:pPr>
            <a:r>
              <a:rPr lang="en-US" sz="2400" b="1" err="1">
                <a:solidFill>
                  <a:schemeClr val="accent1">
                    <a:lumMod val="75000"/>
                  </a:schemeClr>
                </a:solidFill>
              </a:rPr>
              <a:t>Phương</a:t>
            </a:r>
            <a:r>
              <a:rPr lang="en-US" sz="2400" b="1">
                <a:solidFill>
                  <a:schemeClr val="accent1">
                    <a:lumMod val="75000"/>
                  </a:schemeClr>
                </a:solidFill>
              </a:rPr>
              <a:t> </a:t>
            </a:r>
            <a:r>
              <a:rPr lang="en-US" sz="2400" b="1" err="1">
                <a:solidFill>
                  <a:schemeClr val="accent1">
                    <a:lumMod val="75000"/>
                  </a:schemeClr>
                </a:solidFill>
              </a:rPr>
              <a:t>sai</a:t>
            </a:r>
            <a:r>
              <a:rPr lang="en-US" sz="2400" b="1">
                <a:solidFill>
                  <a:schemeClr val="accent1">
                    <a:lumMod val="75000"/>
                  </a:schemeClr>
                </a:solidFill>
              </a:rPr>
              <a:t> (Variance)</a:t>
            </a:r>
          </a:p>
          <a:p>
            <a:pPr marL="285750" indent="-285750">
              <a:lnSpc>
                <a:spcPct val="120000"/>
              </a:lnSpc>
              <a:buFont typeface="Arial" panose="020B0604020202020204" pitchFamily="34" charset="0"/>
              <a:buChar char="•"/>
            </a:pPr>
            <a:r>
              <a:rPr lang="en-US" sz="2400" b="1" err="1">
                <a:solidFill>
                  <a:schemeClr val="accent1">
                    <a:lumMod val="75000"/>
                  </a:schemeClr>
                </a:solidFill>
              </a:rPr>
              <a:t>Độ</a:t>
            </a:r>
            <a:r>
              <a:rPr lang="en-US" sz="2400" b="1">
                <a:solidFill>
                  <a:schemeClr val="accent1">
                    <a:lumMod val="75000"/>
                  </a:schemeClr>
                </a:solidFill>
              </a:rPr>
              <a:t> </a:t>
            </a:r>
            <a:r>
              <a:rPr lang="en-US" sz="2400" b="1" err="1">
                <a:solidFill>
                  <a:schemeClr val="accent1">
                    <a:lumMod val="75000"/>
                  </a:schemeClr>
                </a:solidFill>
              </a:rPr>
              <a:t>lệch</a:t>
            </a:r>
            <a:r>
              <a:rPr lang="en-US" sz="2400" b="1">
                <a:solidFill>
                  <a:schemeClr val="accent1">
                    <a:lumMod val="75000"/>
                  </a:schemeClr>
                </a:solidFill>
              </a:rPr>
              <a:t> </a:t>
            </a:r>
            <a:r>
              <a:rPr lang="en-US" sz="2400" b="1" err="1">
                <a:solidFill>
                  <a:schemeClr val="accent1">
                    <a:lumMod val="75000"/>
                  </a:schemeClr>
                </a:solidFill>
              </a:rPr>
              <a:t>chuẩn</a:t>
            </a:r>
            <a:r>
              <a:rPr lang="en-US" sz="2400" b="1">
                <a:solidFill>
                  <a:schemeClr val="accent1">
                    <a:lumMod val="75000"/>
                  </a:schemeClr>
                </a:solidFill>
              </a:rPr>
              <a:t> (Standard deviation)</a:t>
            </a:r>
          </a:p>
          <a:p>
            <a:pPr marL="285750" indent="-285750">
              <a:lnSpc>
                <a:spcPct val="120000"/>
              </a:lnSpc>
              <a:buFont typeface="Arial" panose="020B0604020202020204" pitchFamily="34" charset="0"/>
              <a:buChar char="•"/>
            </a:pPr>
            <a:r>
              <a:rPr lang="en-US" sz="2400" b="1" err="1">
                <a:solidFill>
                  <a:schemeClr val="accent1">
                    <a:lumMod val="75000"/>
                  </a:schemeClr>
                </a:solidFill>
              </a:rPr>
              <a:t>Phân</a:t>
            </a:r>
            <a:r>
              <a:rPr lang="en-US" sz="2400" b="1">
                <a:solidFill>
                  <a:schemeClr val="accent1">
                    <a:lumMod val="75000"/>
                  </a:schemeClr>
                </a:solidFill>
              </a:rPr>
              <a:t> </a:t>
            </a:r>
            <a:r>
              <a:rPr lang="en-US" sz="2400" b="1" err="1">
                <a:solidFill>
                  <a:schemeClr val="accent1">
                    <a:lumMod val="75000"/>
                  </a:schemeClr>
                </a:solidFill>
              </a:rPr>
              <a:t>vị</a:t>
            </a:r>
            <a:r>
              <a:rPr lang="en-US" sz="2400" b="1">
                <a:solidFill>
                  <a:schemeClr val="accent1">
                    <a:lumMod val="75000"/>
                  </a:schemeClr>
                </a:solidFill>
              </a:rPr>
              <a:t> (Quantile)</a:t>
            </a:r>
          </a:p>
          <a:p>
            <a:pPr marL="285750" indent="-285750">
              <a:lnSpc>
                <a:spcPct val="120000"/>
              </a:lnSpc>
              <a:buFont typeface="Arial" panose="020B0604020202020204" pitchFamily="34" charset="0"/>
              <a:buChar char="•"/>
            </a:pPr>
            <a:r>
              <a:rPr lang="en-US" sz="2400" b="1" err="1">
                <a:solidFill>
                  <a:schemeClr val="accent1">
                    <a:lumMod val="75000"/>
                  </a:schemeClr>
                </a:solidFill>
              </a:rPr>
              <a:t>Điểm</a:t>
            </a:r>
            <a:r>
              <a:rPr lang="en-US" sz="2400" b="1">
                <a:solidFill>
                  <a:schemeClr val="accent1">
                    <a:lumMod val="75000"/>
                  </a:schemeClr>
                </a:solidFill>
              </a:rPr>
              <a:t> </a:t>
            </a:r>
            <a:r>
              <a:rPr lang="en-US" sz="2400" b="1" err="1">
                <a:solidFill>
                  <a:schemeClr val="accent1">
                    <a:lumMod val="75000"/>
                  </a:schemeClr>
                </a:solidFill>
              </a:rPr>
              <a:t>tứ</a:t>
            </a:r>
            <a:r>
              <a:rPr lang="en-US" sz="2400" b="1">
                <a:solidFill>
                  <a:schemeClr val="accent1">
                    <a:lumMod val="75000"/>
                  </a:schemeClr>
                </a:solidFill>
              </a:rPr>
              <a:t> </a:t>
            </a:r>
            <a:r>
              <a:rPr lang="en-US" sz="2400" b="1" err="1">
                <a:solidFill>
                  <a:schemeClr val="accent1">
                    <a:lumMod val="75000"/>
                  </a:schemeClr>
                </a:solidFill>
              </a:rPr>
              <a:t>phân</a:t>
            </a:r>
            <a:r>
              <a:rPr lang="en-US" sz="2400" b="1">
                <a:solidFill>
                  <a:schemeClr val="accent1">
                    <a:lumMod val="75000"/>
                  </a:schemeClr>
                </a:solidFill>
              </a:rPr>
              <a:t> </a:t>
            </a:r>
            <a:r>
              <a:rPr lang="en-US" sz="2400" b="1" err="1">
                <a:solidFill>
                  <a:schemeClr val="accent1">
                    <a:lumMod val="75000"/>
                  </a:schemeClr>
                </a:solidFill>
              </a:rPr>
              <a:t>vị</a:t>
            </a:r>
            <a:r>
              <a:rPr lang="en-US" sz="2400" b="1">
                <a:solidFill>
                  <a:schemeClr val="accent1">
                    <a:lumMod val="75000"/>
                  </a:schemeClr>
                </a:solidFill>
              </a:rPr>
              <a:t> (Quartile)</a:t>
            </a:r>
          </a:p>
          <a:p>
            <a:pPr marL="285750" indent="-285750">
              <a:lnSpc>
                <a:spcPct val="120000"/>
              </a:lnSpc>
              <a:buFont typeface="Arial" panose="020B0604020202020204" pitchFamily="34" charset="0"/>
              <a:buChar char="•"/>
            </a:pPr>
            <a:r>
              <a:rPr lang="en-US" sz="2400" b="1" err="1">
                <a:solidFill>
                  <a:schemeClr val="accent1">
                    <a:lumMod val="75000"/>
                  </a:schemeClr>
                </a:solidFill>
              </a:rPr>
              <a:t>Giá</a:t>
            </a:r>
            <a:r>
              <a:rPr lang="en-US" sz="2400" b="1">
                <a:solidFill>
                  <a:schemeClr val="accent1">
                    <a:lumMod val="75000"/>
                  </a:schemeClr>
                </a:solidFill>
              </a:rPr>
              <a:t> </a:t>
            </a:r>
            <a:r>
              <a:rPr lang="en-US" sz="2400" b="1" err="1">
                <a:solidFill>
                  <a:schemeClr val="accent1">
                    <a:lumMod val="75000"/>
                  </a:schemeClr>
                </a:solidFill>
              </a:rPr>
              <a:t>trị</a:t>
            </a:r>
            <a:r>
              <a:rPr lang="en-US" sz="2400" b="1">
                <a:solidFill>
                  <a:schemeClr val="accent1">
                    <a:lumMod val="75000"/>
                  </a:schemeClr>
                </a:solidFill>
              </a:rPr>
              <a:t> </a:t>
            </a:r>
            <a:r>
              <a:rPr lang="en-US" sz="2400" b="1" err="1">
                <a:solidFill>
                  <a:schemeClr val="accent1">
                    <a:lumMod val="75000"/>
                  </a:schemeClr>
                </a:solidFill>
              </a:rPr>
              <a:t>tối</a:t>
            </a:r>
            <a:r>
              <a:rPr lang="en-US" sz="2400" b="1">
                <a:solidFill>
                  <a:schemeClr val="accent1">
                    <a:lumMod val="75000"/>
                  </a:schemeClr>
                </a:solidFill>
              </a:rPr>
              <a:t> </a:t>
            </a:r>
            <a:r>
              <a:rPr lang="en-US" sz="2400" b="1" err="1">
                <a:solidFill>
                  <a:schemeClr val="accent1">
                    <a:lumMod val="75000"/>
                  </a:schemeClr>
                </a:solidFill>
              </a:rPr>
              <a:t>thiểu</a:t>
            </a:r>
            <a:r>
              <a:rPr lang="en-US" sz="2400" b="1">
                <a:solidFill>
                  <a:schemeClr val="accent1">
                    <a:lumMod val="75000"/>
                  </a:schemeClr>
                </a:solidFill>
              </a:rPr>
              <a:t>/</a:t>
            </a:r>
            <a:r>
              <a:rPr lang="en-US" sz="2400" b="1" err="1">
                <a:solidFill>
                  <a:schemeClr val="accent1">
                    <a:lumMod val="75000"/>
                  </a:schemeClr>
                </a:solidFill>
              </a:rPr>
              <a:t>tối</a:t>
            </a:r>
            <a:r>
              <a:rPr lang="en-US" sz="2400" b="1">
                <a:solidFill>
                  <a:schemeClr val="accent1">
                    <a:lumMod val="75000"/>
                  </a:schemeClr>
                </a:solidFill>
              </a:rPr>
              <a:t> </a:t>
            </a:r>
            <a:r>
              <a:rPr lang="en-US" sz="2400" b="1" err="1">
                <a:solidFill>
                  <a:schemeClr val="accent1">
                    <a:lumMod val="75000"/>
                  </a:schemeClr>
                </a:solidFill>
              </a:rPr>
              <a:t>đa</a:t>
            </a:r>
            <a:r>
              <a:rPr lang="en-US" sz="2400" b="1">
                <a:solidFill>
                  <a:schemeClr val="accent1">
                    <a:lumMod val="75000"/>
                  </a:schemeClr>
                </a:solidFill>
              </a:rPr>
              <a:t> (min/max)</a:t>
            </a:r>
          </a:p>
        </p:txBody>
      </p:sp>
    </p:spTree>
    <p:extLst>
      <p:ext uri="{BB962C8B-B14F-4D97-AF65-F5344CB8AC3E}">
        <p14:creationId xmlns:p14="http://schemas.microsoft.com/office/powerpoint/2010/main" val="1810595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71D8-5B50-E0F1-A731-8EA8F9654390}"/>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tương</a:t>
            </a:r>
            <a:r>
              <a:rPr lang="en-US"/>
              <a:t> </a:t>
            </a:r>
            <a:r>
              <a:rPr lang="en-US" err="1"/>
              <a:t>quan</a:t>
            </a:r>
            <a:endParaRPr lang="en-US"/>
          </a:p>
        </p:txBody>
      </p:sp>
      <p:sp>
        <p:nvSpPr>
          <p:cNvPr id="4" name="Footer Placeholder 3">
            <a:extLst>
              <a:ext uri="{FF2B5EF4-FFF2-40B4-BE49-F238E27FC236}">
                <a16:creationId xmlns:a16="http://schemas.microsoft.com/office/drawing/2014/main" id="{538ABAAD-E6CE-A9FF-BAE7-6357ACD3D56D}"/>
              </a:ext>
            </a:extLst>
          </p:cNvPr>
          <p:cNvSpPr>
            <a:spLocks noGrp="1"/>
          </p:cNvSpPr>
          <p:nvPr>
            <p:ph type="ftr" sz="quarter" idx="11"/>
          </p:nvPr>
        </p:nvSpPr>
        <p:spPr/>
        <p:txBody>
          <a:bodyPr/>
          <a:lstStyle/>
          <a:p>
            <a:r>
              <a:rPr lang="en-US"/>
              <a:t>Quantitative Methods (VNU-SIS)</a:t>
            </a:r>
          </a:p>
        </p:txBody>
      </p:sp>
      <p:sp>
        <p:nvSpPr>
          <p:cNvPr id="5" name="Slide Number Placeholder 4">
            <a:extLst>
              <a:ext uri="{FF2B5EF4-FFF2-40B4-BE49-F238E27FC236}">
                <a16:creationId xmlns:a16="http://schemas.microsoft.com/office/drawing/2014/main" id="{3B44DAA0-55DC-3885-8922-BBDDDC69B739}"/>
              </a:ext>
            </a:extLst>
          </p:cNvPr>
          <p:cNvSpPr>
            <a:spLocks noGrp="1"/>
          </p:cNvSpPr>
          <p:nvPr>
            <p:ph type="sldNum" sz="quarter" idx="12"/>
          </p:nvPr>
        </p:nvSpPr>
        <p:spPr/>
        <p:txBody>
          <a:bodyPr/>
          <a:lstStyle/>
          <a:p>
            <a:fld id="{558478D3-4DD5-4D7B-8D8D-7EA87687E863}" type="slidenum">
              <a:rPr lang="en-US" smtClean="0"/>
              <a:pPr/>
              <a:t>21</a:t>
            </a:fld>
            <a:endParaRPr lang="en-US"/>
          </a:p>
        </p:txBody>
      </p:sp>
      <p:sp>
        <p:nvSpPr>
          <p:cNvPr id="11" name="AutoShape 2">
            <a:extLst>
              <a:ext uri="{FF2B5EF4-FFF2-40B4-BE49-F238E27FC236}">
                <a16:creationId xmlns:a16="http://schemas.microsoft.com/office/drawing/2014/main" id="{5363D0FB-0C3F-67B3-62C3-8EF15B273A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a:extLst>
              <a:ext uri="{FF2B5EF4-FFF2-40B4-BE49-F238E27FC236}">
                <a16:creationId xmlns:a16="http://schemas.microsoft.com/office/drawing/2014/main" id="{DBB005C6-35E3-EF71-FC89-CA3AAE40322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731EF792-54BA-2EC1-DD91-C4EED7F8766F}"/>
              </a:ext>
            </a:extLst>
          </p:cNvPr>
          <p:cNvPicPr>
            <a:picLocks noChangeAspect="1"/>
          </p:cNvPicPr>
          <p:nvPr/>
        </p:nvPicPr>
        <p:blipFill>
          <a:blip r:embed="rId3"/>
          <a:stretch>
            <a:fillRect/>
          </a:stretch>
        </p:blipFill>
        <p:spPr>
          <a:xfrm>
            <a:off x="183600" y="1701051"/>
            <a:ext cx="5760000" cy="4320000"/>
          </a:xfrm>
          <a:prstGeom prst="rect">
            <a:avLst/>
          </a:prstGeom>
        </p:spPr>
      </p:pic>
      <p:sp>
        <p:nvSpPr>
          <p:cNvPr id="17" name="AutoShape 6">
            <a:extLst>
              <a:ext uri="{FF2B5EF4-FFF2-40B4-BE49-F238E27FC236}">
                <a16:creationId xmlns:a16="http://schemas.microsoft.com/office/drawing/2014/main" id="{14DF49C3-DF85-2499-0A40-4DD7E6E95238}"/>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a:extLst>
              <a:ext uri="{FF2B5EF4-FFF2-40B4-BE49-F238E27FC236}">
                <a16:creationId xmlns:a16="http://schemas.microsoft.com/office/drawing/2014/main" id="{F2976B30-C645-65B7-1D4A-225D208A3024}"/>
              </a:ext>
            </a:extLst>
          </p:cNvPr>
          <p:cNvPicPr>
            <a:picLocks noChangeAspect="1"/>
          </p:cNvPicPr>
          <p:nvPr/>
        </p:nvPicPr>
        <p:blipFill>
          <a:blip r:embed="rId4"/>
          <a:stretch>
            <a:fillRect/>
          </a:stretch>
        </p:blipFill>
        <p:spPr>
          <a:xfrm>
            <a:off x="6248400" y="1701051"/>
            <a:ext cx="5760000" cy="4320000"/>
          </a:xfrm>
          <a:prstGeom prst="rect">
            <a:avLst/>
          </a:prstGeom>
        </p:spPr>
      </p:pic>
      <p:sp>
        <p:nvSpPr>
          <p:cNvPr id="19" name="TextBox 18">
            <a:extLst>
              <a:ext uri="{FF2B5EF4-FFF2-40B4-BE49-F238E27FC236}">
                <a16:creationId xmlns:a16="http://schemas.microsoft.com/office/drawing/2014/main" id="{491CA317-19FE-D726-A3C4-450662692E09}"/>
              </a:ext>
            </a:extLst>
          </p:cNvPr>
          <p:cNvSpPr txBox="1"/>
          <p:nvPr/>
        </p:nvSpPr>
        <p:spPr>
          <a:xfrm>
            <a:off x="1781246" y="1281422"/>
            <a:ext cx="3527734" cy="369332"/>
          </a:xfrm>
          <a:prstGeom prst="rect">
            <a:avLst/>
          </a:prstGeom>
          <a:noFill/>
        </p:spPr>
        <p:txBody>
          <a:bodyPr wrap="square" rtlCol="0">
            <a:spAutoFit/>
          </a:bodyPr>
          <a:lstStyle/>
          <a:p>
            <a:pPr algn="ctr"/>
            <a:r>
              <a:rPr lang="en-US" b="1"/>
              <a:t>Pearson</a:t>
            </a:r>
          </a:p>
        </p:txBody>
      </p:sp>
      <p:sp>
        <p:nvSpPr>
          <p:cNvPr id="20" name="TextBox 19">
            <a:extLst>
              <a:ext uri="{FF2B5EF4-FFF2-40B4-BE49-F238E27FC236}">
                <a16:creationId xmlns:a16="http://schemas.microsoft.com/office/drawing/2014/main" id="{745B5B2E-3079-37CA-50FD-848B6E3DDF65}"/>
              </a:ext>
            </a:extLst>
          </p:cNvPr>
          <p:cNvSpPr txBox="1"/>
          <p:nvPr/>
        </p:nvSpPr>
        <p:spPr>
          <a:xfrm>
            <a:off x="7652058" y="1281421"/>
            <a:ext cx="3527734" cy="369332"/>
          </a:xfrm>
          <a:prstGeom prst="rect">
            <a:avLst/>
          </a:prstGeom>
          <a:noFill/>
        </p:spPr>
        <p:txBody>
          <a:bodyPr wrap="square" rtlCol="0">
            <a:spAutoFit/>
          </a:bodyPr>
          <a:lstStyle/>
          <a:p>
            <a:pPr algn="ctr"/>
            <a:r>
              <a:rPr lang="en-US" b="1"/>
              <a:t>Spearman</a:t>
            </a:r>
          </a:p>
        </p:txBody>
      </p:sp>
    </p:spTree>
    <p:extLst>
      <p:ext uri="{BB962C8B-B14F-4D97-AF65-F5344CB8AC3E}">
        <p14:creationId xmlns:p14="http://schemas.microsoft.com/office/powerpoint/2010/main" val="2568888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71D8-5B50-E0F1-A731-8EA8F9654390}"/>
              </a:ext>
            </a:extLst>
          </p:cNvPr>
          <p:cNvSpPr>
            <a:spLocks noGrp="1"/>
          </p:cNvSpPr>
          <p:nvPr>
            <p:ph type="title"/>
          </p:nvPr>
        </p:nvSpPr>
        <p:spPr/>
        <p:txBody>
          <a:bodyPr/>
          <a:lstStyle/>
          <a:p>
            <a:r>
              <a:rPr lang="en-US" err="1"/>
              <a:t>Thống</a:t>
            </a:r>
            <a:r>
              <a:rPr lang="en-US"/>
              <a:t> </a:t>
            </a:r>
            <a:r>
              <a:rPr lang="en-US" err="1"/>
              <a:t>kê</a:t>
            </a:r>
            <a:r>
              <a:rPr lang="en-US"/>
              <a:t> </a:t>
            </a:r>
            <a:r>
              <a:rPr lang="en-US" err="1"/>
              <a:t>mô</a:t>
            </a:r>
            <a:r>
              <a:rPr lang="en-US"/>
              <a:t> </a:t>
            </a:r>
            <a:r>
              <a:rPr lang="en-US" err="1"/>
              <a:t>tả</a:t>
            </a:r>
            <a:r>
              <a:rPr lang="en-US"/>
              <a:t> - </a:t>
            </a:r>
            <a:r>
              <a:rPr lang="en-US" err="1"/>
              <a:t>Tương</a:t>
            </a:r>
            <a:r>
              <a:rPr lang="en-US"/>
              <a:t> </a:t>
            </a:r>
            <a:r>
              <a:rPr lang="en-US" err="1"/>
              <a:t>quan</a:t>
            </a:r>
            <a:endParaRPr lang="en-US"/>
          </a:p>
        </p:txBody>
      </p:sp>
      <p:sp>
        <p:nvSpPr>
          <p:cNvPr id="4" name="Footer Placeholder 3">
            <a:extLst>
              <a:ext uri="{FF2B5EF4-FFF2-40B4-BE49-F238E27FC236}">
                <a16:creationId xmlns:a16="http://schemas.microsoft.com/office/drawing/2014/main" id="{538ABAAD-E6CE-A9FF-BAE7-6357ACD3D56D}"/>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B44DAA0-55DC-3885-8922-BBDDDC69B739}"/>
              </a:ext>
            </a:extLst>
          </p:cNvPr>
          <p:cNvSpPr>
            <a:spLocks noGrp="1"/>
          </p:cNvSpPr>
          <p:nvPr>
            <p:ph type="sldNum" sz="quarter" idx="12"/>
          </p:nvPr>
        </p:nvSpPr>
        <p:spPr/>
        <p:txBody>
          <a:bodyPr/>
          <a:lstStyle/>
          <a:p>
            <a:fld id="{558478D3-4DD5-4D7B-8D8D-7EA87687E863}" type="slidenum">
              <a:rPr lang="en-US" smtClean="0"/>
              <a:pPr/>
              <a:t>22</a:t>
            </a:fld>
            <a:endParaRPr lang="en-US"/>
          </a:p>
        </p:txBody>
      </p:sp>
      <p:sp>
        <p:nvSpPr>
          <p:cNvPr id="11" name="AutoShape 2">
            <a:extLst>
              <a:ext uri="{FF2B5EF4-FFF2-40B4-BE49-F238E27FC236}">
                <a16:creationId xmlns:a16="http://schemas.microsoft.com/office/drawing/2014/main" id="{5363D0FB-0C3F-67B3-62C3-8EF15B273A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a:extLst>
              <a:ext uri="{FF2B5EF4-FFF2-40B4-BE49-F238E27FC236}">
                <a16:creationId xmlns:a16="http://schemas.microsoft.com/office/drawing/2014/main" id="{DBB005C6-35E3-EF71-FC89-CA3AAE40322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6">
            <a:extLst>
              <a:ext uri="{FF2B5EF4-FFF2-40B4-BE49-F238E27FC236}">
                <a16:creationId xmlns:a16="http://schemas.microsoft.com/office/drawing/2014/main" id="{14DF49C3-DF85-2499-0A40-4DD7E6E95238}"/>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descr="Chart, treemap chart&#10;&#10;Description automatically generated">
            <a:extLst>
              <a:ext uri="{FF2B5EF4-FFF2-40B4-BE49-F238E27FC236}">
                <a16:creationId xmlns:a16="http://schemas.microsoft.com/office/drawing/2014/main" id="{D9260EF1-4DB9-0149-1112-9133D6BE09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919" b="3435"/>
          <a:stretch/>
        </p:blipFill>
        <p:spPr bwMode="auto">
          <a:xfrm>
            <a:off x="3229259" y="1227711"/>
            <a:ext cx="5288946" cy="49001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552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6D6FEB-88CB-0229-1B3F-9CFB28C57759}"/>
              </a:ext>
            </a:extLst>
          </p:cNvPr>
          <p:cNvSpPr>
            <a:spLocks noGrp="1"/>
          </p:cNvSpPr>
          <p:nvPr>
            <p:ph type="title"/>
          </p:nvPr>
        </p:nvSpPr>
        <p:spPr/>
        <p:txBody>
          <a:bodyPr/>
          <a:lstStyle/>
          <a:p>
            <a:r>
              <a:rPr lang="en-US" err="1"/>
              <a:t>Tương</a:t>
            </a:r>
            <a:r>
              <a:rPr lang="en-US"/>
              <a:t> </a:t>
            </a:r>
            <a:r>
              <a:rPr lang="en-US" err="1"/>
              <a:t>quan</a:t>
            </a:r>
            <a:r>
              <a:rPr lang="en-US"/>
              <a:t> </a:t>
            </a:r>
            <a:r>
              <a:rPr lang="en-US" err="1"/>
              <a:t>và</a:t>
            </a:r>
            <a:r>
              <a:rPr lang="en-US"/>
              <a:t> </a:t>
            </a:r>
            <a:r>
              <a:rPr lang="en-US" err="1"/>
              <a:t>quan</a:t>
            </a:r>
            <a:r>
              <a:rPr lang="en-US"/>
              <a:t> </a:t>
            </a:r>
            <a:r>
              <a:rPr lang="en-US" err="1"/>
              <a:t>hệ</a:t>
            </a:r>
            <a:r>
              <a:rPr lang="en-US"/>
              <a:t> </a:t>
            </a:r>
            <a:r>
              <a:rPr lang="en-US" err="1"/>
              <a:t>nhân</a:t>
            </a:r>
            <a:r>
              <a:rPr lang="en-US"/>
              <a:t> </a:t>
            </a:r>
            <a:r>
              <a:rPr lang="en-US" err="1"/>
              <a:t>quả</a:t>
            </a:r>
            <a:endParaRPr lang="en-US"/>
          </a:p>
        </p:txBody>
      </p:sp>
      <p:sp>
        <p:nvSpPr>
          <p:cNvPr id="4" name="Footer Placeholder 3">
            <a:extLst>
              <a:ext uri="{FF2B5EF4-FFF2-40B4-BE49-F238E27FC236}">
                <a16:creationId xmlns:a16="http://schemas.microsoft.com/office/drawing/2014/main" id="{0E187166-B510-AE5B-E69F-C08A9EF8CB76}"/>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06070AB3-43AC-6B21-6754-D0DF6A198427}"/>
              </a:ext>
            </a:extLst>
          </p:cNvPr>
          <p:cNvSpPr>
            <a:spLocks noGrp="1"/>
          </p:cNvSpPr>
          <p:nvPr>
            <p:ph type="sldNum" sz="quarter" idx="12"/>
          </p:nvPr>
        </p:nvSpPr>
        <p:spPr/>
        <p:txBody>
          <a:bodyPr/>
          <a:lstStyle/>
          <a:p>
            <a:fld id="{558478D3-4DD5-4D7B-8D8D-7EA87687E863}" type="slidenum">
              <a:rPr lang="en-US" smtClean="0"/>
              <a:pPr/>
              <a:t>23</a:t>
            </a:fld>
            <a:endParaRPr lang="en-US"/>
          </a:p>
        </p:txBody>
      </p:sp>
      <p:sp>
        <p:nvSpPr>
          <p:cNvPr id="10" name="AutoShape 2">
            <a:extLst>
              <a:ext uri="{FF2B5EF4-FFF2-40B4-BE49-F238E27FC236}">
                <a16:creationId xmlns:a16="http://schemas.microsoft.com/office/drawing/2014/main" id="{82A95AC7-887D-C982-207F-407C4E7531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descr="chart showing that in 1820 there were 25,000 pirates and the global average temperature was 14.2 degrees C, while in 2000 there were 17 pirates and the global average temperature was 15.9 degrees C.">
            <a:extLst>
              <a:ext uri="{FF2B5EF4-FFF2-40B4-BE49-F238E27FC236}">
                <a16:creationId xmlns:a16="http://schemas.microsoft.com/office/drawing/2014/main" id="{D24AB124-BB75-A998-1576-21D2A7C7B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019" y="1403214"/>
            <a:ext cx="7102641" cy="447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65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18EB-84BF-D970-D1CF-C7C7F289C7AF}"/>
              </a:ext>
            </a:extLst>
          </p:cNvPr>
          <p:cNvSpPr>
            <a:spLocks noGrp="1"/>
          </p:cNvSpPr>
          <p:nvPr>
            <p:ph type="title"/>
          </p:nvPr>
        </p:nvSpPr>
        <p:spPr/>
        <p:txBody>
          <a:bodyPr/>
          <a:lstStyle/>
          <a:p>
            <a:r>
              <a:rPr lang="en-US" err="1"/>
              <a:t>Bài</a:t>
            </a:r>
            <a:r>
              <a:rPr lang="en-US"/>
              <a:t> </a:t>
            </a:r>
            <a:r>
              <a:rPr lang="en-US" err="1"/>
              <a:t>tập</a:t>
            </a:r>
            <a:endParaRPr lang="en-US"/>
          </a:p>
        </p:txBody>
      </p:sp>
      <p:sp>
        <p:nvSpPr>
          <p:cNvPr id="3" name="Content Placeholder 2">
            <a:extLst>
              <a:ext uri="{FF2B5EF4-FFF2-40B4-BE49-F238E27FC236}">
                <a16:creationId xmlns:a16="http://schemas.microsoft.com/office/drawing/2014/main" id="{B34ECD63-5EC0-46D1-F0EC-E52499E50FC8}"/>
              </a:ext>
            </a:extLst>
          </p:cNvPr>
          <p:cNvSpPr>
            <a:spLocks noGrp="1"/>
          </p:cNvSpPr>
          <p:nvPr>
            <p:ph idx="1"/>
          </p:nvPr>
        </p:nvSpPr>
        <p:spPr/>
        <p:txBody>
          <a:bodyPr/>
          <a:lstStyle/>
          <a:p>
            <a:r>
              <a:rPr lang="en-US" err="1"/>
              <a:t>Tìm</a:t>
            </a:r>
            <a:r>
              <a:rPr lang="en-US"/>
              <a:t> </a:t>
            </a:r>
            <a:r>
              <a:rPr lang="en-US" err="1"/>
              <a:t>hiểu</a:t>
            </a:r>
            <a:r>
              <a:rPr lang="en-US"/>
              <a:t> </a:t>
            </a:r>
            <a:r>
              <a:rPr lang="en-US" err="1"/>
              <a:t>và</a:t>
            </a:r>
            <a:r>
              <a:rPr lang="en-US"/>
              <a:t> </a:t>
            </a:r>
            <a:r>
              <a:rPr lang="en-US" err="1"/>
              <a:t>biểu</a:t>
            </a:r>
            <a:r>
              <a:rPr lang="en-US"/>
              <a:t> </a:t>
            </a:r>
            <a:r>
              <a:rPr lang="en-US" err="1"/>
              <a:t>diễn</a:t>
            </a:r>
            <a:r>
              <a:rPr lang="en-US"/>
              <a:t> </a:t>
            </a:r>
            <a:r>
              <a:rPr lang="en-US" err="1"/>
              <a:t>dữ</a:t>
            </a:r>
            <a:r>
              <a:rPr lang="en-US"/>
              <a:t> </a:t>
            </a:r>
            <a:r>
              <a:rPr lang="en-US" err="1"/>
              <a:t>liệu</a:t>
            </a:r>
            <a:r>
              <a:rPr lang="en-US"/>
              <a:t> </a:t>
            </a:r>
            <a:r>
              <a:rPr lang="en-US" err="1"/>
              <a:t>nước</a:t>
            </a:r>
            <a:r>
              <a:rPr lang="en-US"/>
              <a:t> </a:t>
            </a:r>
            <a:r>
              <a:rPr lang="en-US" err="1"/>
              <a:t>sạch</a:t>
            </a:r>
            <a:r>
              <a:rPr lang="en-US"/>
              <a:t> </a:t>
            </a:r>
            <a:r>
              <a:rPr lang="en-US" err="1"/>
              <a:t>tiêu</a:t>
            </a:r>
            <a:r>
              <a:rPr lang="en-US"/>
              <a:t> </a:t>
            </a:r>
            <a:r>
              <a:rPr lang="en-US" err="1"/>
              <a:t>thụ</a:t>
            </a:r>
            <a:endParaRPr lang="en-US"/>
          </a:p>
          <a:p>
            <a:r>
              <a:rPr lang="en-US" err="1"/>
              <a:t>Tính</a:t>
            </a:r>
            <a:r>
              <a:rPr lang="en-US"/>
              <a:t> </a:t>
            </a:r>
            <a:r>
              <a:rPr lang="en-US" err="1"/>
              <a:t>toán</a:t>
            </a:r>
            <a:r>
              <a:rPr lang="en-US"/>
              <a:t> </a:t>
            </a:r>
            <a:r>
              <a:rPr lang="en-US" err="1"/>
              <a:t>một</a:t>
            </a:r>
            <a:r>
              <a:rPr lang="en-US"/>
              <a:t> </a:t>
            </a:r>
            <a:r>
              <a:rPr lang="en-US" err="1"/>
              <a:t>vài</a:t>
            </a:r>
            <a:r>
              <a:rPr lang="en-US"/>
              <a:t> </a:t>
            </a:r>
            <a:r>
              <a:rPr lang="en-US" err="1"/>
              <a:t>đại</a:t>
            </a:r>
            <a:r>
              <a:rPr lang="en-US"/>
              <a:t> </a:t>
            </a:r>
            <a:r>
              <a:rPr lang="en-US" err="1"/>
              <a:t>lượng</a:t>
            </a:r>
            <a:r>
              <a:rPr lang="en-US"/>
              <a:t> </a:t>
            </a:r>
            <a:r>
              <a:rPr lang="en-US" err="1"/>
              <a:t>thống</a:t>
            </a:r>
            <a:r>
              <a:rPr lang="en-US"/>
              <a:t> </a:t>
            </a:r>
            <a:r>
              <a:rPr lang="en-US" err="1"/>
              <a:t>kê</a:t>
            </a:r>
            <a:r>
              <a:rPr lang="en-US"/>
              <a:t> </a:t>
            </a:r>
            <a:r>
              <a:rPr lang="en-US" err="1"/>
              <a:t>miêu</a:t>
            </a:r>
            <a:r>
              <a:rPr lang="en-US"/>
              <a:t> </a:t>
            </a:r>
            <a:r>
              <a:rPr lang="en-US" err="1"/>
              <a:t>tả</a:t>
            </a:r>
            <a:r>
              <a:rPr lang="en-US"/>
              <a:t> </a:t>
            </a:r>
            <a:r>
              <a:rPr lang="en-US" err="1"/>
              <a:t>của</a:t>
            </a:r>
            <a:r>
              <a:rPr lang="en-US"/>
              <a:t> </a:t>
            </a:r>
            <a:r>
              <a:rPr lang="en-US" err="1"/>
              <a:t>dữ</a:t>
            </a:r>
            <a:r>
              <a:rPr lang="en-US"/>
              <a:t> </a:t>
            </a:r>
            <a:r>
              <a:rPr lang="en-US" err="1"/>
              <a:t>liệu</a:t>
            </a:r>
            <a:r>
              <a:rPr lang="en-US"/>
              <a:t> </a:t>
            </a:r>
            <a:r>
              <a:rPr lang="en-US" err="1"/>
              <a:t>nước</a:t>
            </a:r>
            <a:r>
              <a:rPr lang="en-US"/>
              <a:t> </a:t>
            </a:r>
            <a:r>
              <a:rPr lang="en-US" err="1"/>
              <a:t>sạch</a:t>
            </a:r>
            <a:r>
              <a:rPr lang="en-US"/>
              <a:t> </a:t>
            </a:r>
            <a:r>
              <a:rPr lang="en-US" err="1"/>
              <a:t>tiêu</a:t>
            </a:r>
            <a:r>
              <a:rPr lang="en-US"/>
              <a:t> </a:t>
            </a:r>
            <a:r>
              <a:rPr lang="en-US" err="1"/>
              <a:t>thụ</a:t>
            </a:r>
            <a:endParaRPr lang="en-US"/>
          </a:p>
        </p:txBody>
      </p:sp>
      <p:sp>
        <p:nvSpPr>
          <p:cNvPr id="4" name="Footer Placeholder 3">
            <a:extLst>
              <a:ext uri="{FF2B5EF4-FFF2-40B4-BE49-F238E27FC236}">
                <a16:creationId xmlns:a16="http://schemas.microsoft.com/office/drawing/2014/main" id="{8A0A55A0-AC16-D01A-1360-CEA0076D544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05F2C39E-BE53-4A11-F18C-3D13A58FCD6E}"/>
              </a:ext>
            </a:extLst>
          </p:cNvPr>
          <p:cNvSpPr>
            <a:spLocks noGrp="1"/>
          </p:cNvSpPr>
          <p:nvPr>
            <p:ph type="sldNum" sz="quarter" idx="12"/>
          </p:nvPr>
        </p:nvSpPr>
        <p:spPr/>
        <p:txBody>
          <a:bodyPr/>
          <a:lstStyle/>
          <a:p>
            <a:fld id="{558478D3-4DD5-4D7B-8D8D-7EA87687E863}" type="slidenum">
              <a:rPr lang="en-US" smtClean="0"/>
              <a:pPr/>
              <a:t>24</a:t>
            </a:fld>
            <a:endParaRPr lang="en-US"/>
          </a:p>
        </p:txBody>
      </p:sp>
    </p:spTree>
    <p:extLst>
      <p:ext uri="{BB962C8B-B14F-4D97-AF65-F5344CB8AC3E}">
        <p14:creationId xmlns:p14="http://schemas.microsoft.com/office/powerpoint/2010/main" val="2688920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5A1D-B854-62DA-CCEB-C2E237775B5E}"/>
              </a:ext>
            </a:extLst>
          </p:cNvPr>
          <p:cNvSpPr>
            <a:spLocks noGrp="1"/>
          </p:cNvSpPr>
          <p:nvPr>
            <p:ph type="title"/>
          </p:nvPr>
        </p:nvSpPr>
        <p:spPr/>
        <p:txBody>
          <a:bodyPr/>
          <a:lstStyle/>
          <a:p>
            <a:r>
              <a:rPr lang="en-US" err="1"/>
              <a:t>Thống</a:t>
            </a:r>
            <a:r>
              <a:rPr lang="en-US"/>
              <a:t> </a:t>
            </a:r>
            <a:r>
              <a:rPr lang="en-US" err="1"/>
              <a:t>kê</a:t>
            </a:r>
            <a:r>
              <a:rPr lang="en-US"/>
              <a:t> </a:t>
            </a:r>
            <a:r>
              <a:rPr lang="en-US" err="1"/>
              <a:t>suy</a:t>
            </a:r>
            <a:r>
              <a:rPr lang="en-US"/>
              <a:t> </a:t>
            </a:r>
            <a:r>
              <a:rPr lang="en-US" err="1"/>
              <a:t>luận</a:t>
            </a:r>
            <a:endParaRPr lang="en-US"/>
          </a:p>
        </p:txBody>
      </p:sp>
      <p:sp>
        <p:nvSpPr>
          <p:cNvPr id="4" name="Footer Placeholder 3">
            <a:extLst>
              <a:ext uri="{FF2B5EF4-FFF2-40B4-BE49-F238E27FC236}">
                <a16:creationId xmlns:a16="http://schemas.microsoft.com/office/drawing/2014/main" id="{EA83BB7E-A1E2-F402-B850-C25AD79E1029}"/>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9C41B83A-B3CC-C220-AD4E-AC0C17C0FBBD}"/>
              </a:ext>
            </a:extLst>
          </p:cNvPr>
          <p:cNvSpPr>
            <a:spLocks noGrp="1"/>
          </p:cNvSpPr>
          <p:nvPr>
            <p:ph type="sldNum" sz="quarter" idx="12"/>
          </p:nvPr>
        </p:nvSpPr>
        <p:spPr/>
        <p:txBody>
          <a:bodyPr/>
          <a:lstStyle/>
          <a:p>
            <a:fld id="{558478D3-4DD5-4D7B-8D8D-7EA87687E863}" type="slidenum">
              <a:rPr lang="en-US" smtClean="0"/>
              <a:pPr/>
              <a:t>25</a:t>
            </a:fld>
            <a:endParaRPr lang="en-US"/>
          </a:p>
        </p:txBody>
      </p:sp>
      <p:sp>
        <p:nvSpPr>
          <p:cNvPr id="6" name="Oval 5">
            <a:extLst>
              <a:ext uri="{FF2B5EF4-FFF2-40B4-BE49-F238E27FC236}">
                <a16:creationId xmlns:a16="http://schemas.microsoft.com/office/drawing/2014/main" id="{F985D355-5A5C-C84D-1F0E-5FF6236C585D}"/>
              </a:ext>
            </a:extLst>
          </p:cNvPr>
          <p:cNvSpPr/>
          <p:nvPr/>
        </p:nvSpPr>
        <p:spPr>
          <a:xfrm>
            <a:off x="6417426" y="1078083"/>
            <a:ext cx="3358341" cy="237539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err="1">
                <a:solidFill>
                  <a:schemeClr val="tx1"/>
                </a:solidFill>
              </a:rPr>
              <a:t>Quần</a:t>
            </a:r>
            <a:r>
              <a:rPr lang="en-US" sz="2800">
                <a:solidFill>
                  <a:schemeClr val="tx1"/>
                </a:solidFill>
              </a:rPr>
              <a:t> </a:t>
            </a:r>
            <a:r>
              <a:rPr lang="en-US" sz="2800" err="1">
                <a:solidFill>
                  <a:schemeClr val="tx1"/>
                </a:solidFill>
              </a:rPr>
              <a:t>thể</a:t>
            </a:r>
            <a:endParaRPr lang="en-US" sz="2800">
              <a:solidFill>
                <a:schemeClr val="tx1"/>
              </a:solidFill>
            </a:endParaRPr>
          </a:p>
        </p:txBody>
      </p:sp>
      <p:sp>
        <p:nvSpPr>
          <p:cNvPr id="7" name="Oval 6">
            <a:extLst>
              <a:ext uri="{FF2B5EF4-FFF2-40B4-BE49-F238E27FC236}">
                <a16:creationId xmlns:a16="http://schemas.microsoft.com/office/drawing/2014/main" id="{98BF2FBD-F3E1-329B-E2C1-4AFF0A5A7E33}"/>
              </a:ext>
            </a:extLst>
          </p:cNvPr>
          <p:cNvSpPr/>
          <p:nvPr/>
        </p:nvSpPr>
        <p:spPr>
          <a:xfrm>
            <a:off x="10619047" y="2869511"/>
            <a:ext cx="1280160" cy="116793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800" err="1">
                <a:solidFill>
                  <a:schemeClr val="tx1"/>
                </a:solidFill>
              </a:rPr>
              <a:t>Mẫu</a:t>
            </a:r>
            <a:endParaRPr lang="en-US" sz="2800">
              <a:solidFill>
                <a:schemeClr val="tx1"/>
              </a:solidFill>
            </a:endParaRPr>
          </a:p>
        </p:txBody>
      </p:sp>
      <p:sp>
        <p:nvSpPr>
          <p:cNvPr id="10" name="Oval 9">
            <a:extLst>
              <a:ext uri="{FF2B5EF4-FFF2-40B4-BE49-F238E27FC236}">
                <a16:creationId xmlns:a16="http://schemas.microsoft.com/office/drawing/2014/main" id="{BC409845-00D8-D511-41BD-EEF0ED215820}"/>
              </a:ext>
            </a:extLst>
          </p:cNvPr>
          <p:cNvSpPr/>
          <p:nvPr/>
        </p:nvSpPr>
        <p:spPr>
          <a:xfrm>
            <a:off x="8424487" y="4612931"/>
            <a:ext cx="1948874" cy="116793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800" err="1">
                <a:solidFill>
                  <a:schemeClr val="tx1"/>
                </a:solidFill>
              </a:rPr>
              <a:t>Kết</a:t>
            </a:r>
            <a:r>
              <a:rPr lang="en-US" sz="2800">
                <a:solidFill>
                  <a:schemeClr val="tx1"/>
                </a:solidFill>
              </a:rPr>
              <a:t> </a:t>
            </a:r>
            <a:r>
              <a:rPr lang="en-US" sz="2800" err="1">
                <a:solidFill>
                  <a:schemeClr val="tx1"/>
                </a:solidFill>
              </a:rPr>
              <a:t>quả</a:t>
            </a:r>
            <a:r>
              <a:rPr lang="en-US" sz="2800">
                <a:solidFill>
                  <a:schemeClr val="tx1"/>
                </a:solidFill>
              </a:rPr>
              <a:t> </a:t>
            </a:r>
            <a:r>
              <a:rPr lang="en-US" sz="2800" err="1">
                <a:solidFill>
                  <a:schemeClr val="tx1"/>
                </a:solidFill>
              </a:rPr>
              <a:t>đo</a:t>
            </a:r>
            <a:endParaRPr lang="en-US" sz="2800">
              <a:solidFill>
                <a:schemeClr val="tx1"/>
              </a:solidFill>
            </a:endParaRPr>
          </a:p>
        </p:txBody>
      </p:sp>
      <p:pic>
        <p:nvPicPr>
          <p:cNvPr id="12" name="Graphic 11" descr="Line arrow: Counter-clockwise curve with solid fill">
            <a:extLst>
              <a:ext uri="{FF2B5EF4-FFF2-40B4-BE49-F238E27FC236}">
                <a16:creationId xmlns:a16="http://schemas.microsoft.com/office/drawing/2014/main" id="{0E6D5550-05AC-D94A-312F-F7F2BED287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100774" flipH="1">
            <a:off x="10063989" y="1435665"/>
            <a:ext cx="914400" cy="1398790"/>
          </a:xfrm>
          <a:prstGeom prst="rect">
            <a:avLst/>
          </a:prstGeom>
        </p:spPr>
      </p:pic>
      <p:pic>
        <p:nvPicPr>
          <p:cNvPr id="13" name="Graphic 12" descr="Line arrow: Counter-clockwise curve with solid fill">
            <a:extLst>
              <a:ext uri="{FF2B5EF4-FFF2-40B4-BE49-F238E27FC236}">
                <a16:creationId xmlns:a16="http://schemas.microsoft.com/office/drawing/2014/main" id="{3EA64E6D-2AE8-E28F-87C8-CF5A9F4316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2395589" flipH="1">
            <a:off x="10642077" y="4102897"/>
            <a:ext cx="914400" cy="1398790"/>
          </a:xfrm>
          <a:prstGeom prst="rect">
            <a:avLst/>
          </a:prstGeom>
        </p:spPr>
      </p:pic>
      <p:pic>
        <p:nvPicPr>
          <p:cNvPr id="14" name="Graphic 13" descr="Line arrow: Counter-clockwise curve with solid fill">
            <a:extLst>
              <a:ext uri="{FF2B5EF4-FFF2-40B4-BE49-F238E27FC236}">
                <a16:creationId xmlns:a16="http://schemas.microsoft.com/office/drawing/2014/main" id="{C9CEC67F-1852-906E-AD9A-BC097EFD5C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747208" flipH="1">
            <a:off x="7219188" y="3599619"/>
            <a:ext cx="914400" cy="1398790"/>
          </a:xfrm>
          <a:prstGeom prst="rect">
            <a:avLst/>
          </a:prstGeom>
        </p:spPr>
      </p:pic>
      <p:sp>
        <p:nvSpPr>
          <p:cNvPr id="16" name="TextBox 15">
            <a:extLst>
              <a:ext uri="{FF2B5EF4-FFF2-40B4-BE49-F238E27FC236}">
                <a16:creationId xmlns:a16="http://schemas.microsoft.com/office/drawing/2014/main" id="{A150BF81-2942-9804-9A8A-A31F0EB0062C}"/>
              </a:ext>
            </a:extLst>
          </p:cNvPr>
          <p:cNvSpPr txBox="1"/>
          <p:nvPr/>
        </p:nvSpPr>
        <p:spPr>
          <a:xfrm>
            <a:off x="7676388" y="3818397"/>
            <a:ext cx="1649276" cy="461665"/>
          </a:xfrm>
          <a:prstGeom prst="rect">
            <a:avLst/>
          </a:prstGeom>
          <a:noFill/>
        </p:spPr>
        <p:txBody>
          <a:bodyPr wrap="square" rtlCol="0">
            <a:spAutoFit/>
          </a:bodyPr>
          <a:lstStyle/>
          <a:p>
            <a:r>
              <a:rPr lang="en-US" sz="2400" err="1"/>
              <a:t>Xác</a:t>
            </a:r>
            <a:r>
              <a:rPr lang="en-US" sz="2400"/>
              <a:t> </a:t>
            </a:r>
            <a:r>
              <a:rPr lang="en-US" sz="2400" err="1"/>
              <a:t>suất</a:t>
            </a:r>
            <a:endParaRPr lang="en-US" sz="2400"/>
          </a:p>
        </p:txBody>
      </p:sp>
      <p:sp>
        <p:nvSpPr>
          <p:cNvPr id="17" name="TextBox 16">
            <a:extLst>
              <a:ext uri="{FF2B5EF4-FFF2-40B4-BE49-F238E27FC236}">
                <a16:creationId xmlns:a16="http://schemas.microsoft.com/office/drawing/2014/main" id="{AFB6E502-0145-DF2F-42E3-892223EB52E0}"/>
              </a:ext>
            </a:extLst>
          </p:cNvPr>
          <p:cNvSpPr txBox="1"/>
          <p:nvPr/>
        </p:nvSpPr>
        <p:spPr>
          <a:xfrm>
            <a:off x="10521189" y="1536303"/>
            <a:ext cx="1487931" cy="461665"/>
          </a:xfrm>
          <a:prstGeom prst="rect">
            <a:avLst/>
          </a:prstGeom>
          <a:noFill/>
        </p:spPr>
        <p:txBody>
          <a:bodyPr wrap="square" rtlCol="0">
            <a:spAutoFit/>
          </a:bodyPr>
          <a:lstStyle/>
          <a:p>
            <a:r>
              <a:rPr lang="en-US" sz="2400" err="1"/>
              <a:t>Lấy</a:t>
            </a:r>
            <a:r>
              <a:rPr lang="en-US" sz="2400"/>
              <a:t> </a:t>
            </a:r>
            <a:r>
              <a:rPr lang="en-US" sz="2400" err="1"/>
              <a:t>mẫu</a:t>
            </a:r>
            <a:endParaRPr lang="en-US" sz="2400"/>
          </a:p>
        </p:txBody>
      </p:sp>
      <p:sp>
        <p:nvSpPr>
          <p:cNvPr id="18" name="TextBox 17">
            <a:extLst>
              <a:ext uri="{FF2B5EF4-FFF2-40B4-BE49-F238E27FC236}">
                <a16:creationId xmlns:a16="http://schemas.microsoft.com/office/drawing/2014/main" id="{ADA6065E-CAE9-10C4-75D8-8B22D9EAF8AD}"/>
              </a:ext>
            </a:extLst>
          </p:cNvPr>
          <p:cNvSpPr txBox="1"/>
          <p:nvPr/>
        </p:nvSpPr>
        <p:spPr>
          <a:xfrm>
            <a:off x="10044546" y="4168609"/>
            <a:ext cx="1487931" cy="461665"/>
          </a:xfrm>
          <a:prstGeom prst="rect">
            <a:avLst/>
          </a:prstGeom>
          <a:noFill/>
        </p:spPr>
        <p:txBody>
          <a:bodyPr wrap="square" rtlCol="0">
            <a:spAutoFit/>
          </a:bodyPr>
          <a:lstStyle/>
          <a:p>
            <a:r>
              <a:rPr lang="en-US" sz="2400" err="1"/>
              <a:t>Đo</a:t>
            </a:r>
            <a:r>
              <a:rPr lang="en-US" sz="2400"/>
              <a:t> </a:t>
            </a:r>
            <a:r>
              <a:rPr lang="en-US" sz="2400" err="1"/>
              <a:t>lường</a:t>
            </a:r>
            <a:endParaRPr lang="en-US" sz="2400"/>
          </a:p>
        </p:txBody>
      </p:sp>
      <p:sp>
        <p:nvSpPr>
          <p:cNvPr id="20" name="Content Placeholder 19">
            <a:extLst>
              <a:ext uri="{FF2B5EF4-FFF2-40B4-BE49-F238E27FC236}">
                <a16:creationId xmlns:a16="http://schemas.microsoft.com/office/drawing/2014/main" id="{D51B9CDC-1403-765D-E490-918D1CAFF815}"/>
              </a:ext>
            </a:extLst>
          </p:cNvPr>
          <p:cNvSpPr>
            <a:spLocks noGrp="1"/>
          </p:cNvSpPr>
          <p:nvPr>
            <p:ph idx="1"/>
          </p:nvPr>
        </p:nvSpPr>
        <p:spPr>
          <a:xfrm>
            <a:off x="838200" y="1459833"/>
            <a:ext cx="5188912" cy="4172532"/>
          </a:xfrm>
        </p:spPr>
        <p:txBody>
          <a:bodyPr/>
          <a:lstStyle/>
          <a:p>
            <a:pPr lvl="0">
              <a:lnSpc>
                <a:spcPct val="120000"/>
              </a:lnSpc>
            </a:pPr>
            <a:r>
              <a:rPr lang="en-US" sz="2800" err="1"/>
              <a:t>Dùng</a:t>
            </a:r>
            <a:r>
              <a:rPr lang="en-US" sz="2800"/>
              <a:t> </a:t>
            </a:r>
            <a:r>
              <a:rPr lang="en-US" sz="2800" err="1"/>
              <a:t>thông</a:t>
            </a:r>
            <a:r>
              <a:rPr lang="en-US" sz="2800"/>
              <a:t> tin </a:t>
            </a:r>
            <a:r>
              <a:rPr lang="en-US" sz="2800" err="1"/>
              <a:t>về</a:t>
            </a:r>
            <a:r>
              <a:rPr lang="en-US" sz="2800"/>
              <a:t> </a:t>
            </a:r>
            <a:r>
              <a:rPr lang="en-US" sz="2800" err="1"/>
              <a:t>mẫu</a:t>
            </a:r>
            <a:r>
              <a:rPr lang="en-US" sz="2800"/>
              <a:t> </a:t>
            </a:r>
            <a:r>
              <a:rPr lang="en-US" sz="2800" err="1"/>
              <a:t>để</a:t>
            </a:r>
            <a:r>
              <a:rPr lang="en-US" sz="2800"/>
              <a:t> </a:t>
            </a:r>
            <a:r>
              <a:rPr lang="en-US" sz="2800" err="1"/>
              <a:t>suy</a:t>
            </a:r>
            <a:r>
              <a:rPr lang="en-US" sz="2800"/>
              <a:t> </a:t>
            </a:r>
            <a:r>
              <a:rPr lang="en-US" sz="2800" err="1"/>
              <a:t>luận</a:t>
            </a:r>
            <a:r>
              <a:rPr lang="en-US" sz="2800"/>
              <a:t> </a:t>
            </a:r>
            <a:r>
              <a:rPr lang="en-US" sz="2800" err="1"/>
              <a:t>về</a:t>
            </a:r>
            <a:r>
              <a:rPr lang="en-US" sz="2800"/>
              <a:t> </a:t>
            </a:r>
            <a:r>
              <a:rPr lang="en-US" sz="2800" err="1"/>
              <a:t>quần</a:t>
            </a:r>
            <a:r>
              <a:rPr lang="en-US" sz="2800"/>
              <a:t> </a:t>
            </a:r>
            <a:r>
              <a:rPr lang="en-US" sz="2800" err="1"/>
              <a:t>thể</a:t>
            </a:r>
            <a:endParaRPr lang="en-US" sz="2800"/>
          </a:p>
          <a:p>
            <a:pPr lvl="0">
              <a:lnSpc>
                <a:spcPct val="120000"/>
              </a:lnSpc>
            </a:pPr>
            <a:r>
              <a:rPr lang="en-US" sz="2800" err="1"/>
              <a:t>Kiểm</a:t>
            </a:r>
            <a:r>
              <a:rPr lang="en-US" sz="2800"/>
              <a:t> </a:t>
            </a:r>
            <a:r>
              <a:rPr lang="en-US" sz="2800" err="1"/>
              <a:t>định</a:t>
            </a:r>
            <a:r>
              <a:rPr lang="en-US" sz="2800"/>
              <a:t> </a:t>
            </a:r>
            <a:r>
              <a:rPr lang="en-US" sz="2800" err="1"/>
              <a:t>các</a:t>
            </a:r>
            <a:r>
              <a:rPr lang="en-US" sz="2800"/>
              <a:t> </a:t>
            </a:r>
            <a:r>
              <a:rPr lang="en-US" sz="2800" err="1"/>
              <a:t>giả</a:t>
            </a:r>
            <a:r>
              <a:rPr lang="en-US" sz="2800"/>
              <a:t> </a:t>
            </a:r>
            <a:r>
              <a:rPr lang="en-US" sz="2800" err="1"/>
              <a:t>thuyết</a:t>
            </a:r>
            <a:r>
              <a:rPr lang="en-US" sz="2800"/>
              <a:t> (hypothesis) </a:t>
            </a:r>
            <a:r>
              <a:rPr lang="en-US" sz="2800" err="1"/>
              <a:t>nghiên</a:t>
            </a:r>
            <a:r>
              <a:rPr lang="en-US" sz="2800"/>
              <a:t> </a:t>
            </a:r>
            <a:r>
              <a:rPr lang="en-US" sz="2800" err="1"/>
              <a:t>cứu</a:t>
            </a:r>
            <a:endParaRPr lang="en-US" sz="2800"/>
          </a:p>
          <a:p>
            <a:pPr lvl="0">
              <a:lnSpc>
                <a:spcPct val="120000"/>
              </a:lnSpc>
            </a:pPr>
            <a:r>
              <a:rPr lang="en-US" sz="2800" err="1"/>
              <a:t>Đưa</a:t>
            </a:r>
            <a:r>
              <a:rPr lang="en-US" sz="2800"/>
              <a:t> </a:t>
            </a:r>
            <a:r>
              <a:rPr lang="en-US" sz="2800" err="1"/>
              <a:t>ra</a:t>
            </a:r>
            <a:r>
              <a:rPr lang="en-US" sz="2800"/>
              <a:t> </a:t>
            </a:r>
            <a:r>
              <a:rPr lang="en-US" sz="2800" err="1"/>
              <a:t>kết</a:t>
            </a:r>
            <a:r>
              <a:rPr lang="en-US" sz="2800"/>
              <a:t> </a:t>
            </a:r>
            <a:r>
              <a:rPr lang="en-US" sz="2800" err="1"/>
              <a:t>luận</a:t>
            </a:r>
            <a:r>
              <a:rPr lang="en-US" sz="2800"/>
              <a:t> </a:t>
            </a:r>
            <a:r>
              <a:rPr lang="en-US" sz="2800" err="1"/>
              <a:t>về</a:t>
            </a:r>
            <a:r>
              <a:rPr lang="en-US" sz="2800"/>
              <a:t> </a:t>
            </a:r>
            <a:r>
              <a:rPr lang="en-US" sz="2800" err="1"/>
              <a:t>mối</a:t>
            </a:r>
            <a:r>
              <a:rPr lang="en-US" sz="2800"/>
              <a:t> </a:t>
            </a:r>
            <a:r>
              <a:rPr lang="en-US" sz="2800" err="1"/>
              <a:t>quan</a:t>
            </a:r>
            <a:r>
              <a:rPr lang="en-US" sz="2800"/>
              <a:t> </a:t>
            </a:r>
            <a:r>
              <a:rPr lang="en-US" sz="2800" err="1"/>
              <a:t>hệ</a:t>
            </a:r>
            <a:r>
              <a:rPr lang="en-US" sz="2800"/>
              <a:t> </a:t>
            </a:r>
            <a:r>
              <a:rPr lang="en-US" sz="2800" err="1"/>
              <a:t>giữa</a:t>
            </a:r>
            <a:r>
              <a:rPr lang="en-US" sz="2800"/>
              <a:t> </a:t>
            </a:r>
            <a:r>
              <a:rPr lang="en-US" sz="2800" err="1"/>
              <a:t>các</a:t>
            </a:r>
            <a:r>
              <a:rPr lang="en-US" sz="2800"/>
              <a:t> </a:t>
            </a:r>
            <a:r>
              <a:rPr lang="en-US" sz="2800" err="1"/>
              <a:t>biến</a:t>
            </a:r>
            <a:endParaRPr lang="en-US" sz="2800"/>
          </a:p>
          <a:p>
            <a:endParaRPr lang="en-US"/>
          </a:p>
        </p:txBody>
      </p:sp>
    </p:spTree>
    <p:extLst>
      <p:ext uri="{BB962C8B-B14F-4D97-AF65-F5344CB8AC3E}">
        <p14:creationId xmlns:p14="http://schemas.microsoft.com/office/powerpoint/2010/main" val="718977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4907-E742-BF36-70A4-9C31B9753FEB}"/>
              </a:ext>
            </a:extLst>
          </p:cNvPr>
          <p:cNvSpPr>
            <a:spLocks noGrp="1"/>
          </p:cNvSpPr>
          <p:nvPr>
            <p:ph type="title"/>
          </p:nvPr>
        </p:nvSpPr>
        <p:spPr/>
        <p:txBody>
          <a:bodyPr>
            <a:normAutofit/>
          </a:bodyPr>
          <a:lstStyle/>
          <a:p>
            <a:r>
              <a:rPr lang="en-US" err="1"/>
              <a:t>Kiểm</a:t>
            </a:r>
            <a:r>
              <a:rPr lang="en-US"/>
              <a:t> </a:t>
            </a:r>
            <a:r>
              <a:rPr lang="en-US" err="1"/>
              <a:t>định</a:t>
            </a:r>
            <a:r>
              <a:rPr lang="en-US"/>
              <a:t> </a:t>
            </a:r>
            <a:r>
              <a:rPr lang="en-US" err="1"/>
              <a:t>thống</a:t>
            </a:r>
            <a:r>
              <a:rPr lang="en-US"/>
              <a:t> </a:t>
            </a:r>
            <a:r>
              <a:rPr lang="en-US" err="1"/>
              <a:t>kê</a:t>
            </a:r>
            <a:r>
              <a:rPr lang="en-US"/>
              <a:t>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447481-CBA4-D46E-4930-26122E81B826}"/>
                  </a:ext>
                </a:extLst>
              </p:cNvPr>
              <p:cNvSpPr>
                <a:spLocks noGrp="1"/>
              </p:cNvSpPr>
              <p:nvPr>
                <p:ph idx="1"/>
              </p:nvPr>
            </p:nvSpPr>
            <p:spPr/>
            <p:txBody>
              <a:bodyPr/>
              <a:lstStyle/>
              <a:p>
                <a:r>
                  <a:rPr lang="en-US"/>
                  <a:t>Giả </a:t>
                </a:r>
                <a:r>
                  <a:rPr lang="en-US" err="1"/>
                  <a:t>thuyết</a:t>
                </a:r>
                <a:r>
                  <a:rPr lang="en-US"/>
                  <a:t> </a:t>
                </a:r>
                <a:r>
                  <a:rPr lang="en-US" err="1"/>
                  <a:t>trống</a:t>
                </a:r>
                <a:r>
                  <a:rPr lang="en-US"/>
                  <a:t>/</a:t>
                </a:r>
                <a:r>
                  <a:rPr lang="en-US" err="1"/>
                  <a:t>không</a:t>
                </a:r>
                <a:r>
                  <a:rPr lang="en-US"/>
                  <a:t> (Null hypothesis)</a:t>
                </a:r>
              </a:p>
              <a:p>
                <a:r>
                  <a:rPr lang="en-US" err="1"/>
                  <a:t>Giả</a:t>
                </a:r>
                <a:r>
                  <a:rPr lang="en-US"/>
                  <a:t> </a:t>
                </a:r>
                <a:r>
                  <a:rPr lang="en-US" err="1"/>
                  <a:t>thuyết</a:t>
                </a:r>
                <a:r>
                  <a:rPr lang="en-US"/>
                  <a:t> </a:t>
                </a:r>
                <a:r>
                  <a:rPr lang="en-US" err="1"/>
                  <a:t>thay</a:t>
                </a:r>
                <a:r>
                  <a:rPr lang="en-US"/>
                  <a:t> </a:t>
                </a:r>
                <a:r>
                  <a:rPr lang="en-US" err="1"/>
                  <a:t>thế</a:t>
                </a:r>
                <a:r>
                  <a:rPr lang="en-US"/>
                  <a:t> (Alternative hypothesis)</a:t>
                </a:r>
              </a:p>
              <a:p>
                <a:endParaRPr lang="en-US"/>
              </a:p>
              <a:p>
                <a:endParaRPr lang="en-US"/>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=0</m:t>
                      </m:r>
                    </m:oMath>
                  </m:oMathPara>
                </a14:m>
                <a:endParaRPr lang="en-US" b="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b="0"/>
              </a:p>
              <a:p>
                <a:pPr marL="0" indent="0">
                  <a:buNone/>
                </a:pPr>
                <a:endParaRPr lang="en-US"/>
              </a:p>
              <a:p>
                <a:r>
                  <a:rPr lang="en-US" b="0" err="1"/>
                  <a:t>Giả</a:t>
                </a:r>
                <a:r>
                  <a:rPr lang="en-US" b="0"/>
                  <a:t> </a:t>
                </a:r>
                <a:r>
                  <a:rPr lang="en-US" b="0" err="1"/>
                  <a:t>thuyết</a:t>
                </a:r>
                <a:r>
                  <a:rPr lang="en-US" b="0"/>
                  <a:t> </a:t>
                </a:r>
                <a:r>
                  <a:rPr lang="en-US" b="0" err="1"/>
                  <a:t>thú</a:t>
                </a:r>
                <a:r>
                  <a:rPr lang="en-US" b="0"/>
                  <a:t> </a:t>
                </a:r>
                <a:r>
                  <a:rPr lang="en-US" b="0" err="1"/>
                  <a:t>vị</a:t>
                </a:r>
                <a:r>
                  <a:rPr lang="en-US" b="0"/>
                  <a:t> </a:t>
                </a:r>
                <a:r>
                  <a:rPr lang="en-US" b="0" err="1"/>
                  <a:t>với</a:t>
                </a:r>
                <a:r>
                  <a:rPr lang="en-US" b="0"/>
                  <a:t> </a:t>
                </a:r>
                <a:r>
                  <a:rPr lang="en-US" b="0" err="1"/>
                  <a:t>nhà</a:t>
                </a:r>
                <a:r>
                  <a:rPr lang="en-US" b="0"/>
                  <a:t> </a:t>
                </a:r>
                <a:r>
                  <a:rPr lang="en-US" b="0" err="1"/>
                  <a:t>nghiên</a:t>
                </a:r>
                <a:r>
                  <a:rPr lang="en-US" b="0"/>
                  <a:t> </a:t>
                </a:r>
                <a:r>
                  <a:rPr lang="en-US" b="0" err="1"/>
                  <a:t>cứu</a:t>
                </a:r>
                <a:r>
                  <a:rPr lang="en-US"/>
                  <a:t> </a:t>
                </a:r>
                <a:r>
                  <a:rPr lang="en-US" err="1"/>
                  <a:t>luôn</a:t>
                </a:r>
                <a:r>
                  <a:rPr lang="en-US"/>
                  <a:t> </a:t>
                </a:r>
                <a:r>
                  <a:rPr lang="en-US" err="1"/>
                  <a:t>là</a:t>
                </a:r>
                <a:r>
                  <a:rPr lang="en-US"/>
                  <a:t> </a:t>
                </a:r>
                <a:r>
                  <a:rPr lang="en-US" err="1"/>
                  <a:t>giả</a:t>
                </a:r>
                <a:r>
                  <a:rPr lang="en-US"/>
                  <a:t> </a:t>
                </a:r>
                <a:r>
                  <a:rPr lang="en-US" err="1"/>
                  <a:t>thuyết</a:t>
                </a:r>
                <a:r>
                  <a:rPr lang="en-US"/>
                  <a:t> </a:t>
                </a:r>
                <a:r>
                  <a:rPr lang="en-US" err="1"/>
                  <a:t>thay</a:t>
                </a:r>
                <a:r>
                  <a:rPr lang="en-US"/>
                  <a:t> </a:t>
                </a:r>
                <a:r>
                  <a:rPr lang="en-US" err="1"/>
                  <a:t>thế</a:t>
                </a:r>
                <a:endParaRPr lang="en-US"/>
              </a:p>
              <a:p>
                <a:r>
                  <a:rPr lang="en-US" b="0" err="1"/>
                  <a:t>G</a:t>
                </a:r>
                <a:r>
                  <a:rPr lang="en-US" err="1"/>
                  <a:t>iả</a:t>
                </a:r>
                <a:r>
                  <a:rPr lang="en-US"/>
                  <a:t> </a:t>
                </a:r>
                <a:r>
                  <a:rPr lang="en-US" err="1"/>
                  <a:t>thuyết</a:t>
                </a:r>
                <a:r>
                  <a:rPr lang="en-US"/>
                  <a:t> </a:t>
                </a:r>
                <a:r>
                  <a:rPr lang="en-US" err="1"/>
                  <a:t>được</a:t>
                </a:r>
                <a:r>
                  <a:rPr lang="en-US"/>
                  <a:t> </a:t>
                </a:r>
                <a:r>
                  <a:rPr lang="en-US" err="1"/>
                  <a:t>kiểm</a:t>
                </a:r>
                <a:r>
                  <a:rPr lang="en-US"/>
                  <a:t> </a:t>
                </a:r>
                <a:r>
                  <a:rPr lang="en-US" err="1"/>
                  <a:t>định</a:t>
                </a:r>
                <a:r>
                  <a:rPr lang="en-US"/>
                  <a:t> </a:t>
                </a:r>
                <a:r>
                  <a:rPr lang="en-US" err="1"/>
                  <a:t>luôn</a:t>
                </a:r>
                <a:r>
                  <a:rPr lang="en-US"/>
                  <a:t> </a:t>
                </a:r>
                <a:r>
                  <a:rPr lang="en-US" err="1"/>
                  <a:t>là</a:t>
                </a:r>
                <a:r>
                  <a:rPr lang="en-US"/>
                  <a:t> </a:t>
                </a:r>
                <a:r>
                  <a:rPr lang="en-US" err="1"/>
                  <a:t>giả</a:t>
                </a:r>
                <a:r>
                  <a:rPr lang="en-US"/>
                  <a:t> </a:t>
                </a:r>
                <a:r>
                  <a:rPr lang="en-US" err="1"/>
                  <a:t>thuyết</a:t>
                </a:r>
                <a:r>
                  <a:rPr lang="en-US"/>
                  <a:t> </a:t>
                </a:r>
                <a:r>
                  <a:rPr lang="en-US" err="1"/>
                  <a:t>không</a:t>
                </a:r>
                <a:r>
                  <a:rPr lang="en-US"/>
                  <a:t>/</a:t>
                </a:r>
                <a:r>
                  <a:rPr lang="en-US" err="1"/>
                  <a:t>trống</a:t>
                </a:r>
                <a:endParaRPr lang="en-US" b="0"/>
              </a:p>
              <a:p>
                <a:pPr marL="0" indent="0">
                  <a:buNone/>
                </a:pPr>
                <a:endParaRPr lang="en-US" b="0"/>
              </a:p>
              <a:p>
                <a:pPr marL="0" indent="0">
                  <a:buNone/>
                </a:pPr>
                <a:endParaRPr lang="en-US"/>
              </a:p>
            </p:txBody>
          </p:sp>
        </mc:Choice>
        <mc:Fallback xmlns="">
          <p:sp>
            <p:nvSpPr>
              <p:cNvPr id="3" name="Content Placeholder 2">
                <a:extLst>
                  <a:ext uri="{FF2B5EF4-FFF2-40B4-BE49-F238E27FC236}">
                    <a16:creationId xmlns:a16="http://schemas.microsoft.com/office/drawing/2014/main" id="{49447481-CBA4-D46E-4930-26122E81B826}"/>
                  </a:ext>
                </a:extLst>
              </p:cNvPr>
              <p:cNvSpPr>
                <a:spLocks noGrp="1" noRot="1" noChangeAspect="1" noMove="1" noResize="1" noEditPoints="1" noAdjustHandles="1" noChangeArrowheads="1" noChangeShapeType="1" noTextEdit="1"/>
              </p:cNvSpPr>
              <p:nvPr>
                <p:ph idx="1"/>
              </p:nvPr>
            </p:nvSpPr>
            <p:spPr>
              <a:blipFill>
                <a:blip r:embed="rId2"/>
                <a:stretch>
                  <a:fillRect l="-1043" t="-20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EAEF739-B47D-3E7D-0CF7-53AC41FD662D}"/>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037A9F90-08DF-0FBC-76D8-F6837132278A}"/>
              </a:ext>
            </a:extLst>
          </p:cNvPr>
          <p:cNvSpPr>
            <a:spLocks noGrp="1"/>
          </p:cNvSpPr>
          <p:nvPr>
            <p:ph type="sldNum" sz="quarter" idx="12"/>
          </p:nvPr>
        </p:nvSpPr>
        <p:spPr/>
        <p:txBody>
          <a:bodyPr/>
          <a:lstStyle/>
          <a:p>
            <a:fld id="{558478D3-4DD5-4D7B-8D8D-7EA87687E863}" type="slidenum">
              <a:rPr lang="en-US" smtClean="0"/>
              <a:pPr/>
              <a:t>26</a:t>
            </a:fld>
            <a:endParaRPr lang="en-US"/>
          </a:p>
        </p:txBody>
      </p:sp>
    </p:spTree>
    <p:extLst>
      <p:ext uri="{BB962C8B-B14F-4D97-AF65-F5344CB8AC3E}">
        <p14:creationId xmlns:p14="http://schemas.microsoft.com/office/powerpoint/2010/main" val="158535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4F82-7C46-277C-8265-4E517E713B4F}"/>
              </a:ext>
            </a:extLst>
          </p:cNvPr>
          <p:cNvSpPr>
            <a:spLocks noGrp="1"/>
          </p:cNvSpPr>
          <p:nvPr>
            <p:ph type="title"/>
          </p:nvPr>
        </p:nvSpPr>
        <p:spPr/>
        <p:txBody>
          <a:bodyPr/>
          <a:lstStyle/>
          <a:p>
            <a:r>
              <a:rPr lang="en-US" err="1"/>
              <a:t>Bài</a:t>
            </a:r>
            <a:r>
              <a:rPr lang="en-US"/>
              <a:t> </a:t>
            </a:r>
            <a:r>
              <a:rPr lang="en-US" err="1"/>
              <a:t>tập</a:t>
            </a:r>
            <a:endParaRPr lang="en-US"/>
          </a:p>
        </p:txBody>
      </p:sp>
      <p:sp>
        <p:nvSpPr>
          <p:cNvPr id="3" name="Content Placeholder 2">
            <a:extLst>
              <a:ext uri="{FF2B5EF4-FFF2-40B4-BE49-F238E27FC236}">
                <a16:creationId xmlns:a16="http://schemas.microsoft.com/office/drawing/2014/main" id="{1217EC80-A26E-C058-DEAE-5C3F044D2B86}"/>
              </a:ext>
            </a:extLst>
          </p:cNvPr>
          <p:cNvSpPr>
            <a:spLocks noGrp="1"/>
          </p:cNvSpPr>
          <p:nvPr>
            <p:ph idx="1"/>
          </p:nvPr>
        </p:nvSpPr>
        <p:spPr/>
        <p:txBody>
          <a:bodyPr/>
          <a:lstStyle/>
          <a:p>
            <a:r>
              <a:rPr lang="en-US" err="1"/>
              <a:t>Việc</a:t>
            </a:r>
            <a:r>
              <a:rPr lang="en-US"/>
              <a:t> </a:t>
            </a:r>
            <a:r>
              <a:rPr lang="en-US" err="1"/>
              <a:t>tăng</a:t>
            </a:r>
            <a:r>
              <a:rPr lang="en-US"/>
              <a:t> </a:t>
            </a:r>
            <a:r>
              <a:rPr lang="en-US" err="1"/>
              <a:t>nhiệt</a:t>
            </a:r>
            <a:r>
              <a:rPr lang="en-US"/>
              <a:t> </a:t>
            </a:r>
            <a:r>
              <a:rPr lang="en-US" err="1"/>
              <a:t>độ</a:t>
            </a:r>
            <a:r>
              <a:rPr lang="en-US"/>
              <a:t> </a:t>
            </a:r>
            <a:r>
              <a:rPr lang="en-US" err="1"/>
              <a:t>không</a:t>
            </a:r>
            <a:r>
              <a:rPr lang="en-US"/>
              <a:t> </a:t>
            </a:r>
            <a:r>
              <a:rPr lang="en-US" err="1"/>
              <a:t>khí</a:t>
            </a:r>
            <a:r>
              <a:rPr lang="en-US"/>
              <a:t> </a:t>
            </a:r>
            <a:r>
              <a:rPr lang="en-US" err="1"/>
              <a:t>có</a:t>
            </a:r>
            <a:r>
              <a:rPr lang="en-US"/>
              <a:t> </a:t>
            </a:r>
            <a:r>
              <a:rPr lang="en-US" err="1"/>
              <a:t>làm</a:t>
            </a:r>
            <a:r>
              <a:rPr lang="en-US"/>
              <a:t> </a:t>
            </a:r>
            <a:r>
              <a:rPr lang="en-US" err="1"/>
              <a:t>tăng</a:t>
            </a:r>
            <a:r>
              <a:rPr lang="en-US"/>
              <a:t> </a:t>
            </a:r>
            <a:r>
              <a:rPr lang="en-US" err="1"/>
              <a:t>phong</a:t>
            </a:r>
            <a:r>
              <a:rPr lang="en-US"/>
              <a:t> </a:t>
            </a:r>
            <a:r>
              <a:rPr lang="en-US" err="1"/>
              <a:t>hóa</a:t>
            </a:r>
            <a:r>
              <a:rPr lang="en-US"/>
              <a:t> </a:t>
            </a:r>
            <a:r>
              <a:rPr lang="en-US" err="1"/>
              <a:t>đá</a:t>
            </a:r>
            <a:r>
              <a:rPr lang="en-US"/>
              <a:t> </a:t>
            </a:r>
            <a:r>
              <a:rPr lang="en-US" err="1"/>
              <a:t>vôi</a:t>
            </a:r>
            <a:r>
              <a:rPr lang="en-US"/>
              <a:t>?</a:t>
            </a:r>
          </a:p>
          <a:p>
            <a:endParaRPr lang="en-US"/>
          </a:p>
          <a:p>
            <a:r>
              <a:rPr lang="en-US"/>
              <a:t>Thu </a:t>
            </a:r>
            <a:r>
              <a:rPr lang="en-US" err="1"/>
              <a:t>nhập</a:t>
            </a:r>
            <a:r>
              <a:rPr lang="en-US"/>
              <a:t> </a:t>
            </a:r>
            <a:r>
              <a:rPr lang="en-US" err="1"/>
              <a:t>của</a:t>
            </a:r>
            <a:r>
              <a:rPr lang="en-US"/>
              <a:t> </a:t>
            </a:r>
            <a:r>
              <a:rPr lang="en-US" err="1"/>
              <a:t>các</a:t>
            </a:r>
            <a:r>
              <a:rPr lang="en-US"/>
              <a:t> </a:t>
            </a:r>
            <a:r>
              <a:rPr lang="en-US" err="1"/>
              <a:t>hộ</a:t>
            </a:r>
            <a:r>
              <a:rPr lang="en-US"/>
              <a:t> </a:t>
            </a:r>
            <a:r>
              <a:rPr lang="en-US" err="1"/>
              <a:t>gia</a:t>
            </a:r>
            <a:r>
              <a:rPr lang="en-US"/>
              <a:t> </a:t>
            </a:r>
            <a:r>
              <a:rPr lang="en-US" err="1"/>
              <a:t>đình</a:t>
            </a:r>
            <a:r>
              <a:rPr lang="en-US"/>
              <a:t> </a:t>
            </a:r>
            <a:r>
              <a:rPr lang="en-US" err="1"/>
              <a:t>có</a:t>
            </a:r>
            <a:r>
              <a:rPr lang="en-US"/>
              <a:t> </a:t>
            </a:r>
            <a:r>
              <a:rPr lang="en-US" err="1"/>
              <a:t>làm</a:t>
            </a:r>
            <a:r>
              <a:rPr lang="en-US"/>
              <a:t> du </a:t>
            </a:r>
            <a:r>
              <a:rPr lang="en-US" err="1"/>
              <a:t>lịch</a:t>
            </a:r>
            <a:r>
              <a:rPr lang="en-US"/>
              <a:t> </a:t>
            </a:r>
            <a:r>
              <a:rPr lang="en-US" err="1"/>
              <a:t>cộng</a:t>
            </a:r>
            <a:r>
              <a:rPr lang="en-US"/>
              <a:t> </a:t>
            </a:r>
            <a:r>
              <a:rPr lang="en-US" err="1"/>
              <a:t>đồng</a:t>
            </a:r>
            <a:r>
              <a:rPr lang="en-US"/>
              <a:t> </a:t>
            </a:r>
            <a:r>
              <a:rPr lang="en-US" err="1"/>
              <a:t>khác</a:t>
            </a:r>
            <a:r>
              <a:rPr lang="en-US"/>
              <a:t> hay </a:t>
            </a:r>
            <a:r>
              <a:rPr lang="en-US" err="1"/>
              <a:t>không</a:t>
            </a:r>
            <a:r>
              <a:rPr lang="en-US"/>
              <a:t> </a:t>
            </a:r>
            <a:r>
              <a:rPr lang="en-US" err="1"/>
              <a:t>khác</a:t>
            </a:r>
            <a:r>
              <a:rPr lang="en-US"/>
              <a:t> </a:t>
            </a:r>
            <a:r>
              <a:rPr lang="en-US" err="1"/>
              <a:t>thu</a:t>
            </a:r>
            <a:r>
              <a:rPr lang="en-US"/>
              <a:t> </a:t>
            </a:r>
            <a:r>
              <a:rPr lang="en-US" err="1"/>
              <a:t>nhập</a:t>
            </a:r>
            <a:r>
              <a:rPr lang="en-US"/>
              <a:t> </a:t>
            </a:r>
            <a:r>
              <a:rPr lang="en-US" err="1"/>
              <a:t>hoàn</a:t>
            </a:r>
            <a:r>
              <a:rPr lang="en-US"/>
              <a:t> </a:t>
            </a:r>
            <a:r>
              <a:rPr lang="en-US" err="1"/>
              <a:t>toàn</a:t>
            </a:r>
            <a:r>
              <a:rPr lang="en-US"/>
              <a:t> </a:t>
            </a:r>
            <a:r>
              <a:rPr lang="en-US" err="1"/>
              <a:t>từ</a:t>
            </a:r>
            <a:r>
              <a:rPr lang="en-US"/>
              <a:t> </a:t>
            </a:r>
            <a:r>
              <a:rPr lang="en-US" err="1"/>
              <a:t>nông</a:t>
            </a:r>
            <a:r>
              <a:rPr lang="en-US"/>
              <a:t> </a:t>
            </a:r>
            <a:r>
              <a:rPr lang="en-US" err="1"/>
              <a:t>nghiệp</a:t>
            </a:r>
            <a:r>
              <a:rPr lang="en-US"/>
              <a:t> </a:t>
            </a:r>
            <a:r>
              <a:rPr lang="en-US" err="1"/>
              <a:t>trước</a:t>
            </a:r>
            <a:r>
              <a:rPr lang="en-US"/>
              <a:t> </a:t>
            </a:r>
            <a:r>
              <a:rPr lang="en-US" err="1"/>
              <a:t>đây</a:t>
            </a:r>
            <a:r>
              <a:rPr lang="en-US"/>
              <a:t>?</a:t>
            </a:r>
          </a:p>
          <a:p>
            <a:endParaRPr lang="en-US"/>
          </a:p>
          <a:p>
            <a:endParaRPr lang="en-US"/>
          </a:p>
        </p:txBody>
      </p:sp>
      <p:sp>
        <p:nvSpPr>
          <p:cNvPr id="4" name="Footer Placeholder 3">
            <a:extLst>
              <a:ext uri="{FF2B5EF4-FFF2-40B4-BE49-F238E27FC236}">
                <a16:creationId xmlns:a16="http://schemas.microsoft.com/office/drawing/2014/main" id="{7F9139CB-51FF-96FA-D19A-B3388995C4F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44348874-41A0-74AD-F9B9-07B0644D4204}"/>
              </a:ext>
            </a:extLst>
          </p:cNvPr>
          <p:cNvSpPr>
            <a:spLocks noGrp="1"/>
          </p:cNvSpPr>
          <p:nvPr>
            <p:ph type="sldNum" sz="quarter" idx="12"/>
          </p:nvPr>
        </p:nvSpPr>
        <p:spPr/>
        <p:txBody>
          <a:bodyPr/>
          <a:lstStyle/>
          <a:p>
            <a:fld id="{558478D3-4DD5-4D7B-8D8D-7EA87687E863}" type="slidenum">
              <a:rPr lang="en-US" smtClean="0"/>
              <a:pPr/>
              <a:t>27</a:t>
            </a:fld>
            <a:endParaRPr lang="en-US"/>
          </a:p>
        </p:txBody>
      </p:sp>
    </p:spTree>
    <p:extLst>
      <p:ext uri="{BB962C8B-B14F-4D97-AF65-F5344CB8AC3E}">
        <p14:creationId xmlns:p14="http://schemas.microsoft.com/office/powerpoint/2010/main" val="2243832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CA38-172C-F810-7C43-F102734B5188}"/>
              </a:ext>
            </a:extLst>
          </p:cNvPr>
          <p:cNvSpPr>
            <a:spLocks noGrp="1"/>
          </p:cNvSpPr>
          <p:nvPr>
            <p:ph type="title"/>
          </p:nvPr>
        </p:nvSpPr>
        <p:spPr/>
        <p:txBody>
          <a:bodyPr/>
          <a:lstStyle/>
          <a:p>
            <a:r>
              <a:rPr lang="en-US" err="1"/>
              <a:t>Giá</a:t>
            </a:r>
            <a:r>
              <a:rPr lang="en-US"/>
              <a:t> </a:t>
            </a:r>
            <a:r>
              <a:rPr lang="en-US" err="1"/>
              <a:t>trị</a:t>
            </a:r>
            <a:r>
              <a:rPr lang="en-US"/>
              <a:t> p</a:t>
            </a:r>
          </a:p>
        </p:txBody>
      </p:sp>
      <p:sp>
        <p:nvSpPr>
          <p:cNvPr id="3" name="Content Placeholder 2">
            <a:extLst>
              <a:ext uri="{FF2B5EF4-FFF2-40B4-BE49-F238E27FC236}">
                <a16:creationId xmlns:a16="http://schemas.microsoft.com/office/drawing/2014/main" id="{31764EDA-CF38-7AAA-B0ED-D7F02CA7FEA9}"/>
              </a:ext>
            </a:extLst>
          </p:cNvPr>
          <p:cNvSpPr>
            <a:spLocks noGrp="1"/>
          </p:cNvSpPr>
          <p:nvPr>
            <p:ph idx="1"/>
          </p:nvPr>
        </p:nvSpPr>
        <p:spPr/>
        <p:txBody>
          <a:bodyPr>
            <a:normAutofit lnSpcReduction="10000"/>
          </a:bodyPr>
          <a:lstStyle/>
          <a:p>
            <a:r>
              <a:rPr lang="en-US" err="1"/>
              <a:t>Xác</a:t>
            </a:r>
            <a:r>
              <a:rPr lang="en-US"/>
              <a:t> </a:t>
            </a:r>
            <a:r>
              <a:rPr lang="en-US" err="1"/>
              <a:t>suất</a:t>
            </a:r>
            <a:r>
              <a:rPr lang="en-US"/>
              <a:t> </a:t>
            </a:r>
            <a:r>
              <a:rPr lang="en-US" err="1"/>
              <a:t>để</a:t>
            </a:r>
            <a:r>
              <a:rPr lang="en-US"/>
              <a:t> </a:t>
            </a:r>
            <a:r>
              <a:rPr lang="en-US" err="1"/>
              <a:t>thu</a:t>
            </a:r>
            <a:r>
              <a:rPr lang="en-US"/>
              <a:t> </a:t>
            </a:r>
            <a:r>
              <a:rPr lang="en-US" err="1"/>
              <a:t>được</a:t>
            </a:r>
            <a:r>
              <a:rPr lang="en-US"/>
              <a:t> </a:t>
            </a:r>
            <a:r>
              <a:rPr lang="en-US" err="1"/>
              <a:t>kết</a:t>
            </a:r>
            <a:r>
              <a:rPr lang="en-US"/>
              <a:t> </a:t>
            </a:r>
            <a:r>
              <a:rPr lang="en-US" err="1"/>
              <a:t>quả</a:t>
            </a:r>
            <a:r>
              <a:rPr lang="en-US"/>
              <a:t> </a:t>
            </a:r>
            <a:r>
              <a:rPr lang="en-US" err="1"/>
              <a:t>tương</a:t>
            </a:r>
            <a:r>
              <a:rPr lang="en-US"/>
              <a:t> </a:t>
            </a:r>
            <a:r>
              <a:rPr lang="en-US" err="1"/>
              <a:t>tự</a:t>
            </a:r>
            <a:r>
              <a:rPr lang="en-US"/>
              <a:t> </a:t>
            </a:r>
            <a:r>
              <a:rPr lang="en-US" err="1"/>
              <a:t>hoặc</a:t>
            </a:r>
            <a:r>
              <a:rPr lang="en-US"/>
              <a:t> </a:t>
            </a:r>
            <a:r>
              <a:rPr lang="en-US" err="1"/>
              <a:t>cực</a:t>
            </a:r>
            <a:r>
              <a:rPr lang="en-US"/>
              <a:t> </a:t>
            </a:r>
            <a:r>
              <a:rPr lang="en-US" err="1"/>
              <a:t>đoan</a:t>
            </a:r>
            <a:r>
              <a:rPr lang="en-US"/>
              <a:t> </a:t>
            </a:r>
            <a:r>
              <a:rPr lang="en-US" err="1"/>
              <a:t>hơn</a:t>
            </a:r>
            <a:r>
              <a:rPr lang="en-US"/>
              <a:t> </a:t>
            </a:r>
            <a:r>
              <a:rPr lang="en-US" err="1"/>
              <a:t>khi</a:t>
            </a:r>
            <a:r>
              <a:rPr lang="en-US"/>
              <a:t> </a:t>
            </a:r>
            <a:r>
              <a:rPr lang="en-US" err="1"/>
              <a:t>giả</a:t>
            </a:r>
            <a:r>
              <a:rPr lang="en-US"/>
              <a:t> </a:t>
            </a:r>
            <a:r>
              <a:rPr lang="en-US" err="1"/>
              <a:t>thiết</a:t>
            </a:r>
            <a:r>
              <a:rPr lang="en-US"/>
              <a:t> </a:t>
            </a:r>
            <a:r>
              <a:rPr lang="en-US" err="1"/>
              <a:t>rằng</a:t>
            </a:r>
            <a:r>
              <a:rPr lang="en-US"/>
              <a:t> </a:t>
            </a:r>
            <a:r>
              <a:rPr lang="en-US" err="1"/>
              <a:t>giả</a:t>
            </a:r>
            <a:r>
              <a:rPr lang="en-US"/>
              <a:t> </a:t>
            </a:r>
            <a:r>
              <a:rPr lang="en-US" err="1"/>
              <a:t>thuyết</a:t>
            </a:r>
            <a:r>
              <a:rPr lang="en-US"/>
              <a:t> </a:t>
            </a:r>
            <a:r>
              <a:rPr lang="en-US" err="1"/>
              <a:t>trống</a:t>
            </a:r>
            <a:r>
              <a:rPr lang="en-US"/>
              <a:t> </a:t>
            </a:r>
            <a:r>
              <a:rPr lang="en-US" err="1"/>
              <a:t>là</a:t>
            </a:r>
            <a:r>
              <a:rPr lang="en-US"/>
              <a:t> </a:t>
            </a:r>
            <a:r>
              <a:rPr lang="en-US" err="1"/>
              <a:t>đúng</a:t>
            </a:r>
            <a:endParaRPr lang="en-US"/>
          </a:p>
          <a:p>
            <a:r>
              <a:rPr lang="en-US" err="1"/>
              <a:t>Giá</a:t>
            </a:r>
            <a:r>
              <a:rPr lang="en-US"/>
              <a:t> </a:t>
            </a:r>
            <a:r>
              <a:rPr lang="en-US" err="1"/>
              <a:t>trị</a:t>
            </a:r>
            <a:r>
              <a:rPr lang="en-US"/>
              <a:t> p &lt; 0.05: </a:t>
            </a:r>
            <a:r>
              <a:rPr lang="en-US" err="1"/>
              <a:t>có</a:t>
            </a:r>
            <a:r>
              <a:rPr lang="en-US"/>
              <a:t> ý </a:t>
            </a:r>
            <a:r>
              <a:rPr lang="en-US" err="1"/>
              <a:t>nghĩa</a:t>
            </a:r>
            <a:r>
              <a:rPr lang="en-US"/>
              <a:t> </a:t>
            </a:r>
            <a:r>
              <a:rPr lang="en-US" err="1"/>
              <a:t>về</a:t>
            </a:r>
            <a:r>
              <a:rPr lang="en-US"/>
              <a:t> </a:t>
            </a:r>
            <a:r>
              <a:rPr lang="en-US" err="1"/>
              <a:t>mặt</a:t>
            </a:r>
            <a:r>
              <a:rPr lang="en-US"/>
              <a:t> </a:t>
            </a:r>
            <a:r>
              <a:rPr lang="en-US" err="1"/>
              <a:t>thống</a:t>
            </a:r>
            <a:r>
              <a:rPr lang="en-US"/>
              <a:t> </a:t>
            </a:r>
            <a:r>
              <a:rPr lang="en-US" err="1"/>
              <a:t>kê</a:t>
            </a:r>
            <a:endParaRPr lang="en-US"/>
          </a:p>
          <a:p>
            <a:endParaRPr lang="en-US"/>
          </a:p>
          <a:p>
            <a:endParaRPr lang="en-US"/>
          </a:p>
          <a:p>
            <a:endParaRPr lang="en-US"/>
          </a:p>
          <a:p>
            <a:endParaRPr lang="en-US"/>
          </a:p>
          <a:p>
            <a:endParaRPr lang="en-US"/>
          </a:p>
          <a:p>
            <a:endParaRPr lang="en-US"/>
          </a:p>
          <a:p>
            <a:r>
              <a:rPr lang="en-US"/>
              <a:t>Ý </a:t>
            </a:r>
            <a:r>
              <a:rPr lang="en-US" err="1"/>
              <a:t>nghĩa</a:t>
            </a:r>
            <a:r>
              <a:rPr lang="en-US"/>
              <a:t> </a:t>
            </a:r>
            <a:r>
              <a:rPr lang="en-US" err="1"/>
              <a:t>về</a:t>
            </a:r>
            <a:r>
              <a:rPr lang="en-US"/>
              <a:t> </a:t>
            </a:r>
            <a:r>
              <a:rPr lang="en-US" err="1"/>
              <a:t>mặt</a:t>
            </a:r>
            <a:r>
              <a:rPr lang="en-US"/>
              <a:t> </a:t>
            </a:r>
            <a:r>
              <a:rPr lang="en-US" err="1"/>
              <a:t>thống</a:t>
            </a:r>
            <a:r>
              <a:rPr lang="en-US"/>
              <a:t> </a:t>
            </a:r>
            <a:r>
              <a:rPr lang="en-US" err="1"/>
              <a:t>kê</a:t>
            </a:r>
            <a:r>
              <a:rPr lang="en-US"/>
              <a:t> vs. ý </a:t>
            </a:r>
            <a:r>
              <a:rPr lang="en-US" err="1"/>
              <a:t>nghĩa</a:t>
            </a:r>
            <a:r>
              <a:rPr lang="en-US"/>
              <a:t> </a:t>
            </a:r>
            <a:r>
              <a:rPr lang="en-US" err="1"/>
              <a:t>thực</a:t>
            </a:r>
            <a:r>
              <a:rPr lang="en-US"/>
              <a:t> </a:t>
            </a:r>
            <a:r>
              <a:rPr lang="en-US" err="1"/>
              <a:t>tế</a:t>
            </a:r>
            <a:endParaRPr lang="en-US"/>
          </a:p>
        </p:txBody>
      </p:sp>
      <p:sp>
        <p:nvSpPr>
          <p:cNvPr id="4" name="Footer Placeholder 3">
            <a:extLst>
              <a:ext uri="{FF2B5EF4-FFF2-40B4-BE49-F238E27FC236}">
                <a16:creationId xmlns:a16="http://schemas.microsoft.com/office/drawing/2014/main" id="{B9B5699E-6595-E51F-1311-57D51A743A9D}"/>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D649AB1E-F908-4FA1-25B3-85258B811106}"/>
              </a:ext>
            </a:extLst>
          </p:cNvPr>
          <p:cNvSpPr>
            <a:spLocks noGrp="1"/>
          </p:cNvSpPr>
          <p:nvPr>
            <p:ph type="sldNum" sz="quarter" idx="12"/>
          </p:nvPr>
        </p:nvSpPr>
        <p:spPr/>
        <p:txBody>
          <a:bodyPr/>
          <a:lstStyle/>
          <a:p>
            <a:fld id="{558478D3-4DD5-4D7B-8D8D-7EA87687E863}" type="slidenum">
              <a:rPr lang="en-US" smtClean="0"/>
              <a:pPr/>
              <a:t>28</a:t>
            </a:fld>
            <a:endParaRPr lang="en-US"/>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FA136294-B211-AB5F-B13E-D795A5ED681D}"/>
                  </a:ext>
                </a:extLst>
              </p:cNvPr>
              <p:cNvGraphicFramePr>
                <a:graphicFrameLocks noGrp="1"/>
              </p:cNvGraphicFramePr>
              <p:nvPr>
                <p:extLst>
                  <p:ext uri="{D42A27DB-BD31-4B8C-83A1-F6EECF244321}">
                    <p14:modId xmlns:p14="http://schemas.microsoft.com/office/powerpoint/2010/main" val="1595314041"/>
                  </p:ext>
                </p:extLst>
              </p:nvPr>
            </p:nvGraphicFramePr>
            <p:xfrm>
              <a:off x="1854201" y="2783841"/>
              <a:ext cx="8127999" cy="2529840"/>
            </p:xfrm>
            <a:graphic>
              <a:graphicData uri="http://schemas.openxmlformats.org/drawingml/2006/table">
                <a:tbl>
                  <a:tblPr firstRow="1" firstCol="1">
                    <a:tableStyleId>{5C22544A-7EE6-4342-B048-85BDC9FD1C3A}</a:tableStyleId>
                  </a:tblPr>
                  <a:tblGrid>
                    <a:gridCol w="2709333">
                      <a:extLst>
                        <a:ext uri="{9D8B030D-6E8A-4147-A177-3AD203B41FA5}">
                          <a16:colId xmlns:a16="http://schemas.microsoft.com/office/drawing/2014/main" val="3085079937"/>
                        </a:ext>
                      </a:extLst>
                    </a:gridCol>
                    <a:gridCol w="2709333">
                      <a:extLst>
                        <a:ext uri="{9D8B030D-6E8A-4147-A177-3AD203B41FA5}">
                          <a16:colId xmlns:a16="http://schemas.microsoft.com/office/drawing/2014/main" val="2738749192"/>
                        </a:ext>
                      </a:extLst>
                    </a:gridCol>
                    <a:gridCol w="2709333">
                      <a:extLst>
                        <a:ext uri="{9D8B030D-6E8A-4147-A177-3AD203B41FA5}">
                          <a16:colId xmlns:a16="http://schemas.microsoft.com/office/drawing/2014/main" val="4260864383"/>
                        </a:ext>
                      </a:extLst>
                    </a:gridCol>
                  </a:tblGrid>
                  <a:tr h="843280">
                    <a:tc>
                      <a:txBody>
                        <a:bodyPr/>
                        <a:lstStyle/>
                        <a:p>
                          <a:pPr algn="ctr"/>
                          <a:endParaRPr lang="en-US"/>
                        </a:p>
                      </a:txBody>
                      <a:tcPr anchor="ctr">
                        <a:noFill/>
                      </a:tcPr>
                    </a:tc>
                    <a:tc>
                      <a:txBody>
                        <a:bodyPr/>
                        <a:lstStyle/>
                        <a:p>
                          <a:pPr algn="ct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𝑯</m:t>
                                  </m:r>
                                </m:e>
                                <m:sub>
                                  <m:r>
                                    <a:rPr lang="en-US" b="1" i="1" smtClean="0">
                                      <a:solidFill>
                                        <a:schemeClr val="tx1"/>
                                      </a:solidFill>
                                      <a:latin typeface="Cambria Math" panose="02040503050406030204" pitchFamily="18" charset="0"/>
                                    </a:rPr>
                                    <m:t>𝟎</m:t>
                                  </m:r>
                                </m:sub>
                              </m:sSub>
                            </m:oMath>
                          </a14:m>
                          <a:r>
                            <a:rPr lang="en-US">
                              <a:solidFill>
                                <a:schemeClr val="tx1"/>
                              </a:solidFill>
                            </a:rPr>
                            <a:t> đúng</a:t>
                          </a:r>
                        </a:p>
                      </a:txBody>
                      <a:tcPr anchor="ctr"/>
                    </a:tc>
                    <a:tc>
                      <a:txBody>
                        <a:bodyPr/>
                        <a:lstStyle/>
                        <a:p>
                          <a:pPr algn="ct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𝑯</m:t>
                                  </m:r>
                                </m:e>
                                <m:sub>
                                  <m:r>
                                    <a:rPr lang="en-US" b="1" i="1" smtClean="0">
                                      <a:solidFill>
                                        <a:schemeClr val="tx1"/>
                                      </a:solidFill>
                                      <a:latin typeface="Cambria Math" panose="02040503050406030204" pitchFamily="18" charset="0"/>
                                    </a:rPr>
                                    <m:t>𝟎</m:t>
                                  </m:r>
                                </m:sub>
                              </m:sSub>
                            </m:oMath>
                          </a14:m>
                          <a:r>
                            <a:rPr lang="en-US">
                              <a:solidFill>
                                <a:schemeClr val="tx1"/>
                              </a:solidFill>
                            </a:rPr>
                            <a:t> sai</a:t>
                          </a:r>
                        </a:p>
                      </a:txBody>
                      <a:tcPr anchor="ctr"/>
                    </a:tc>
                    <a:extLst>
                      <a:ext uri="{0D108BD9-81ED-4DB2-BD59-A6C34878D82A}">
                        <a16:rowId xmlns:a16="http://schemas.microsoft.com/office/drawing/2014/main" val="1363410483"/>
                      </a:ext>
                    </a:extLst>
                  </a:tr>
                  <a:tr h="843280">
                    <a:tc>
                      <a:txBody>
                        <a:bodyPr/>
                        <a:lstStyle/>
                        <a:p>
                          <a:pPr algn="ctr"/>
                          <a:r>
                            <a:rPr lang="en-US" b="1" err="1">
                              <a:solidFill>
                                <a:schemeClr val="tx1"/>
                              </a:solidFill>
                            </a:rPr>
                            <a:t>Bác</a:t>
                          </a:r>
                          <a:r>
                            <a:rPr lang="en-US" b="1" baseline="0">
                              <a:solidFill>
                                <a:schemeClr val="tx1"/>
                              </a:solidFill>
                            </a:rPr>
                            <a:t> </a:t>
                          </a:r>
                          <a:r>
                            <a:rPr lang="en-US" b="1" baseline="0" err="1">
                              <a:solidFill>
                                <a:schemeClr val="tx1"/>
                              </a:solidFill>
                            </a:rPr>
                            <a:t>bỏ</a:t>
                          </a:r>
                          <a:r>
                            <a:rPr lang="en-US" b="1" baseline="0">
                              <a:solidFill>
                                <a:schemeClr val="tx1"/>
                              </a:solidFill>
                            </a:rPr>
                            <a:t> </a:t>
                          </a: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𝑯</m:t>
                                  </m:r>
                                </m:e>
                                <m:sub>
                                  <m:r>
                                    <a:rPr lang="en-US" b="1" i="1" smtClean="0">
                                      <a:solidFill>
                                        <a:schemeClr val="tx1"/>
                                      </a:solidFill>
                                      <a:latin typeface="Cambria Math" panose="02040503050406030204" pitchFamily="18" charset="0"/>
                                    </a:rPr>
                                    <m:t>𝟎</m:t>
                                  </m:r>
                                </m:sub>
                              </m:sSub>
                            </m:oMath>
                          </a14:m>
                          <a:endParaRPr lang="en-US">
                            <a:solidFill>
                              <a:schemeClr val="tx1"/>
                            </a:solidFill>
                          </a:endParaRPr>
                        </a:p>
                      </a:txBody>
                      <a:tcPr anchor="ctr"/>
                    </a:tc>
                    <a:tc>
                      <a:txBody>
                        <a:bodyPr/>
                        <a:lstStyle/>
                        <a:p>
                          <a:pPr algn="ctr"/>
                          <a:r>
                            <a:rPr lang="en-US" err="1"/>
                            <a:t>Lỗi</a:t>
                          </a:r>
                          <a:r>
                            <a:rPr lang="en-US"/>
                            <a:t> </a:t>
                          </a:r>
                          <a:r>
                            <a:rPr lang="en-US" err="1"/>
                            <a:t>loại</a:t>
                          </a:r>
                          <a:r>
                            <a:rPr lang="en-US"/>
                            <a:t> 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a:sym typeface="Wingdings" panose="05000000000000000000" pitchFamily="2" charset="2"/>
                            </a:rPr>
                            <a:t></a:t>
                          </a:r>
                          <a:endParaRPr lang="en-US" sz="3600"/>
                        </a:p>
                      </a:txBody>
                      <a:tcPr anchor="ctr"/>
                    </a:tc>
                    <a:extLst>
                      <a:ext uri="{0D108BD9-81ED-4DB2-BD59-A6C34878D82A}">
                        <a16:rowId xmlns:a16="http://schemas.microsoft.com/office/drawing/2014/main" val="207292724"/>
                      </a:ext>
                    </a:extLst>
                  </a:tr>
                  <a:tr h="843280">
                    <a:tc>
                      <a:txBody>
                        <a:bodyPr/>
                        <a:lstStyle/>
                        <a:p>
                          <a:pPr algn="ctr"/>
                          <a:r>
                            <a:rPr lang="en-US" b="1" err="1">
                              <a:solidFill>
                                <a:schemeClr val="tx1"/>
                              </a:solidFill>
                            </a:rPr>
                            <a:t>Không</a:t>
                          </a:r>
                          <a:r>
                            <a:rPr lang="en-US" b="1" baseline="0">
                              <a:solidFill>
                                <a:schemeClr val="tx1"/>
                              </a:solidFill>
                            </a:rPr>
                            <a:t> </a:t>
                          </a:r>
                          <a:r>
                            <a:rPr lang="en-US" b="1" baseline="0" err="1">
                              <a:solidFill>
                                <a:schemeClr val="tx1"/>
                              </a:solidFill>
                            </a:rPr>
                            <a:t>bác</a:t>
                          </a:r>
                          <a:r>
                            <a:rPr lang="en-US" b="1" baseline="0">
                              <a:solidFill>
                                <a:schemeClr val="tx1"/>
                              </a:solidFill>
                            </a:rPr>
                            <a:t> </a:t>
                          </a:r>
                          <a:r>
                            <a:rPr lang="en-US" b="1" baseline="0" err="1">
                              <a:solidFill>
                                <a:schemeClr val="tx1"/>
                              </a:solidFill>
                            </a:rPr>
                            <a:t>bỏ</a:t>
                          </a:r>
                          <a:r>
                            <a:rPr lang="en-US" b="1" baseline="0">
                              <a:solidFill>
                                <a:schemeClr val="tx1"/>
                              </a:solidFill>
                            </a:rPr>
                            <a:t> </a:t>
                          </a:r>
                          <a14:m>
                            <m:oMath xmlns:m="http://schemas.openxmlformats.org/officeDocument/2006/math">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𝑯</m:t>
                                  </m:r>
                                </m:e>
                                <m:sub>
                                  <m:r>
                                    <a:rPr lang="en-US" b="1" i="1" smtClean="0">
                                      <a:solidFill>
                                        <a:schemeClr val="tx1"/>
                                      </a:solidFill>
                                      <a:latin typeface="Cambria Math" panose="02040503050406030204" pitchFamily="18" charset="0"/>
                                    </a:rPr>
                                    <m:t>𝟎</m:t>
                                  </m:r>
                                </m:sub>
                              </m:sSub>
                            </m:oMath>
                          </a14:m>
                          <a:endParaRPr lang="en-US">
                            <a:solidFill>
                              <a:schemeClr val="tx1"/>
                            </a:solidFill>
                          </a:endParaRPr>
                        </a:p>
                      </a:txBody>
                      <a:tcPr anchor="ctr"/>
                    </a:tc>
                    <a:tc>
                      <a:txBody>
                        <a:bodyPr/>
                        <a:lstStyle/>
                        <a:p>
                          <a:pPr algn="ctr"/>
                          <a:r>
                            <a:rPr lang="en-US" sz="3600">
                              <a:sym typeface="Wingdings" panose="05000000000000000000" pitchFamily="2" charset="2"/>
                            </a:rPr>
                            <a:t></a:t>
                          </a:r>
                          <a:endParaRPr lang="en-US" sz="3600"/>
                        </a:p>
                      </a:txBody>
                      <a:tcPr anchor="ctr"/>
                    </a:tc>
                    <a:tc>
                      <a:txBody>
                        <a:bodyPr/>
                        <a:lstStyle/>
                        <a:p>
                          <a:pPr algn="ctr"/>
                          <a:r>
                            <a:rPr lang="en-US" err="1"/>
                            <a:t>Lỗi</a:t>
                          </a:r>
                          <a:r>
                            <a:rPr lang="en-US"/>
                            <a:t> </a:t>
                          </a:r>
                          <a:r>
                            <a:rPr lang="en-US" err="1"/>
                            <a:t>loại</a:t>
                          </a:r>
                          <a:r>
                            <a:rPr lang="en-US"/>
                            <a:t> II</a:t>
                          </a:r>
                        </a:p>
                      </a:txBody>
                      <a:tcPr anchor="ctr"/>
                    </a:tc>
                    <a:extLst>
                      <a:ext uri="{0D108BD9-81ED-4DB2-BD59-A6C34878D82A}">
                        <a16:rowId xmlns:a16="http://schemas.microsoft.com/office/drawing/2014/main" val="2177287556"/>
                      </a:ext>
                    </a:extLst>
                  </a:tr>
                </a:tbl>
              </a:graphicData>
            </a:graphic>
          </p:graphicFrame>
        </mc:Choice>
        <mc:Fallback xmlns="">
          <p:graphicFrame>
            <p:nvGraphicFramePr>
              <p:cNvPr id="6" name="Table 6">
                <a:extLst>
                  <a:ext uri="{FF2B5EF4-FFF2-40B4-BE49-F238E27FC236}">
                    <a16:creationId xmlns:a16="http://schemas.microsoft.com/office/drawing/2014/main" id="{FA136294-B211-AB5F-B13E-D795A5ED681D}"/>
                  </a:ext>
                </a:extLst>
              </p:cNvPr>
              <p:cNvGraphicFramePr>
                <a:graphicFrameLocks noGrp="1"/>
              </p:cNvGraphicFramePr>
              <p:nvPr>
                <p:extLst>
                  <p:ext uri="{D42A27DB-BD31-4B8C-83A1-F6EECF244321}">
                    <p14:modId xmlns:p14="http://schemas.microsoft.com/office/powerpoint/2010/main" val="1595314041"/>
                  </p:ext>
                </p:extLst>
              </p:nvPr>
            </p:nvGraphicFramePr>
            <p:xfrm>
              <a:off x="1854201" y="2783841"/>
              <a:ext cx="8127999" cy="2529840"/>
            </p:xfrm>
            <a:graphic>
              <a:graphicData uri="http://schemas.openxmlformats.org/drawingml/2006/table">
                <a:tbl>
                  <a:tblPr firstRow="1" firstCol="1">
                    <a:tableStyleId>{5C22544A-7EE6-4342-B048-85BDC9FD1C3A}</a:tableStyleId>
                  </a:tblPr>
                  <a:tblGrid>
                    <a:gridCol w="2709333">
                      <a:extLst>
                        <a:ext uri="{9D8B030D-6E8A-4147-A177-3AD203B41FA5}">
                          <a16:colId xmlns:a16="http://schemas.microsoft.com/office/drawing/2014/main" val="3085079937"/>
                        </a:ext>
                      </a:extLst>
                    </a:gridCol>
                    <a:gridCol w="2709333">
                      <a:extLst>
                        <a:ext uri="{9D8B030D-6E8A-4147-A177-3AD203B41FA5}">
                          <a16:colId xmlns:a16="http://schemas.microsoft.com/office/drawing/2014/main" val="2738749192"/>
                        </a:ext>
                      </a:extLst>
                    </a:gridCol>
                    <a:gridCol w="2709333">
                      <a:extLst>
                        <a:ext uri="{9D8B030D-6E8A-4147-A177-3AD203B41FA5}">
                          <a16:colId xmlns:a16="http://schemas.microsoft.com/office/drawing/2014/main" val="4260864383"/>
                        </a:ext>
                      </a:extLst>
                    </a:gridCol>
                  </a:tblGrid>
                  <a:tr h="843280">
                    <a:tc>
                      <a:txBody>
                        <a:bodyPr/>
                        <a:lstStyle/>
                        <a:p>
                          <a:pPr algn="ctr"/>
                          <a:endParaRPr lang="en-US"/>
                        </a:p>
                      </a:txBody>
                      <a:tcPr anchor="ctr">
                        <a:noFill/>
                      </a:tcPr>
                    </a:tc>
                    <a:tc>
                      <a:txBody>
                        <a:bodyPr/>
                        <a:lstStyle/>
                        <a:p>
                          <a:endParaRPr lang="en-US"/>
                        </a:p>
                      </a:txBody>
                      <a:tcPr anchor="ctr">
                        <a:blipFill>
                          <a:blip r:embed="rId2"/>
                          <a:stretch>
                            <a:fillRect l="-100450" t="-719" r="-101126" b="-212950"/>
                          </a:stretch>
                        </a:blipFill>
                      </a:tcPr>
                    </a:tc>
                    <a:tc>
                      <a:txBody>
                        <a:bodyPr/>
                        <a:lstStyle/>
                        <a:p>
                          <a:endParaRPr lang="en-US"/>
                        </a:p>
                      </a:txBody>
                      <a:tcPr anchor="ctr">
                        <a:blipFill>
                          <a:blip r:embed="rId2"/>
                          <a:stretch>
                            <a:fillRect l="-200000" t="-719" r="-899" b="-212950"/>
                          </a:stretch>
                        </a:blipFill>
                      </a:tcPr>
                    </a:tc>
                    <a:extLst>
                      <a:ext uri="{0D108BD9-81ED-4DB2-BD59-A6C34878D82A}">
                        <a16:rowId xmlns:a16="http://schemas.microsoft.com/office/drawing/2014/main" val="1363410483"/>
                      </a:ext>
                    </a:extLst>
                  </a:tr>
                  <a:tr h="843280">
                    <a:tc>
                      <a:txBody>
                        <a:bodyPr/>
                        <a:lstStyle/>
                        <a:p>
                          <a:endParaRPr lang="en-US"/>
                        </a:p>
                      </a:txBody>
                      <a:tcPr anchor="ctr">
                        <a:blipFill>
                          <a:blip r:embed="rId2"/>
                          <a:stretch>
                            <a:fillRect l="-225" t="-101449" r="-200674" b="-114493"/>
                          </a:stretch>
                        </a:blipFill>
                      </a:tcPr>
                    </a:tc>
                    <a:tc>
                      <a:txBody>
                        <a:bodyPr/>
                        <a:lstStyle/>
                        <a:p>
                          <a:pPr algn="ctr"/>
                          <a:r>
                            <a:rPr lang="en-US" err="1"/>
                            <a:t>Lỗi</a:t>
                          </a:r>
                          <a:r>
                            <a:rPr lang="en-US"/>
                            <a:t> </a:t>
                          </a:r>
                          <a:r>
                            <a:rPr lang="en-US" err="1"/>
                            <a:t>loại</a:t>
                          </a:r>
                          <a:r>
                            <a:rPr lang="en-US"/>
                            <a:t> 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a:sym typeface="Wingdings" panose="05000000000000000000" pitchFamily="2" charset="2"/>
                            </a:rPr>
                            <a:t></a:t>
                          </a:r>
                          <a:endParaRPr lang="en-US" sz="3600"/>
                        </a:p>
                      </a:txBody>
                      <a:tcPr anchor="ctr"/>
                    </a:tc>
                    <a:extLst>
                      <a:ext uri="{0D108BD9-81ED-4DB2-BD59-A6C34878D82A}">
                        <a16:rowId xmlns:a16="http://schemas.microsoft.com/office/drawing/2014/main" val="207292724"/>
                      </a:ext>
                    </a:extLst>
                  </a:tr>
                  <a:tr h="843280">
                    <a:tc>
                      <a:txBody>
                        <a:bodyPr/>
                        <a:lstStyle/>
                        <a:p>
                          <a:endParaRPr lang="en-US"/>
                        </a:p>
                      </a:txBody>
                      <a:tcPr anchor="ctr">
                        <a:blipFill>
                          <a:blip r:embed="rId2"/>
                          <a:stretch>
                            <a:fillRect l="-225" t="-200000" r="-200674" b="-13669"/>
                          </a:stretch>
                        </a:blipFill>
                      </a:tcPr>
                    </a:tc>
                    <a:tc>
                      <a:txBody>
                        <a:bodyPr/>
                        <a:lstStyle/>
                        <a:p>
                          <a:pPr algn="ctr"/>
                          <a:r>
                            <a:rPr lang="en-US" sz="3600">
                              <a:sym typeface="Wingdings" panose="05000000000000000000" pitchFamily="2" charset="2"/>
                            </a:rPr>
                            <a:t></a:t>
                          </a:r>
                          <a:endParaRPr lang="en-US" sz="3600"/>
                        </a:p>
                      </a:txBody>
                      <a:tcPr anchor="ctr"/>
                    </a:tc>
                    <a:tc>
                      <a:txBody>
                        <a:bodyPr/>
                        <a:lstStyle/>
                        <a:p>
                          <a:pPr algn="ctr"/>
                          <a:r>
                            <a:rPr lang="en-US" err="1"/>
                            <a:t>Lỗi</a:t>
                          </a:r>
                          <a:r>
                            <a:rPr lang="en-US"/>
                            <a:t> </a:t>
                          </a:r>
                          <a:r>
                            <a:rPr lang="en-US" err="1"/>
                            <a:t>loại</a:t>
                          </a:r>
                          <a:r>
                            <a:rPr lang="en-US"/>
                            <a:t> II</a:t>
                          </a:r>
                        </a:p>
                      </a:txBody>
                      <a:tcPr anchor="ctr"/>
                    </a:tc>
                    <a:extLst>
                      <a:ext uri="{0D108BD9-81ED-4DB2-BD59-A6C34878D82A}">
                        <a16:rowId xmlns:a16="http://schemas.microsoft.com/office/drawing/2014/main" val="2177287556"/>
                      </a:ext>
                    </a:extLst>
                  </a:tr>
                </a:tbl>
              </a:graphicData>
            </a:graphic>
          </p:graphicFrame>
        </mc:Fallback>
      </mc:AlternateContent>
    </p:spTree>
    <p:extLst>
      <p:ext uri="{BB962C8B-B14F-4D97-AF65-F5344CB8AC3E}">
        <p14:creationId xmlns:p14="http://schemas.microsoft.com/office/powerpoint/2010/main" val="376232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B755-C87E-CE28-F442-0BD1191BD410}"/>
              </a:ext>
            </a:extLst>
          </p:cNvPr>
          <p:cNvSpPr>
            <a:spLocks noGrp="1"/>
          </p:cNvSpPr>
          <p:nvPr>
            <p:ph type="title"/>
          </p:nvPr>
        </p:nvSpPr>
        <p:spPr/>
        <p:txBody>
          <a:bodyPr/>
          <a:lstStyle/>
          <a:p>
            <a:r>
              <a:rPr lang="en-US" err="1"/>
              <a:t>Kiểm</a:t>
            </a:r>
            <a:r>
              <a:rPr lang="en-US"/>
              <a:t> </a:t>
            </a:r>
            <a:r>
              <a:rPr lang="en-US" err="1"/>
              <a:t>định</a:t>
            </a:r>
            <a:r>
              <a:rPr lang="en-US"/>
              <a:t> t (t-test)</a:t>
            </a:r>
          </a:p>
        </p:txBody>
      </p:sp>
      <p:sp>
        <p:nvSpPr>
          <p:cNvPr id="3" name="Content Placeholder 2">
            <a:extLst>
              <a:ext uri="{FF2B5EF4-FFF2-40B4-BE49-F238E27FC236}">
                <a16:creationId xmlns:a16="http://schemas.microsoft.com/office/drawing/2014/main" id="{835FE8B3-4A6E-81C7-3662-33DABFC6FD1B}"/>
              </a:ext>
            </a:extLst>
          </p:cNvPr>
          <p:cNvSpPr>
            <a:spLocks noGrp="1"/>
          </p:cNvSpPr>
          <p:nvPr>
            <p:ph idx="1"/>
          </p:nvPr>
        </p:nvSpPr>
        <p:spPr/>
        <p:txBody>
          <a:bodyPr/>
          <a:lstStyle/>
          <a:p>
            <a:r>
              <a:rPr lang="en-US"/>
              <a:t>So </a:t>
            </a:r>
            <a:r>
              <a:rPr lang="en-US" err="1"/>
              <a:t>sánh</a:t>
            </a:r>
            <a:r>
              <a:rPr lang="en-US"/>
              <a:t> 2 </a:t>
            </a:r>
            <a:r>
              <a:rPr lang="en-US" err="1"/>
              <a:t>giá</a:t>
            </a:r>
            <a:r>
              <a:rPr lang="en-US"/>
              <a:t> </a:t>
            </a:r>
            <a:r>
              <a:rPr lang="en-US" err="1"/>
              <a:t>trị</a:t>
            </a:r>
            <a:r>
              <a:rPr lang="en-US"/>
              <a:t> </a:t>
            </a:r>
            <a:r>
              <a:rPr lang="en-US" err="1"/>
              <a:t>trung</a:t>
            </a:r>
            <a:r>
              <a:rPr lang="en-US"/>
              <a:t> </a:t>
            </a:r>
            <a:r>
              <a:rPr lang="en-US" err="1"/>
              <a:t>bình</a:t>
            </a:r>
            <a:endParaRPr lang="en-US"/>
          </a:p>
          <a:p>
            <a:endParaRPr lang="en-US"/>
          </a:p>
          <a:p>
            <a:endParaRPr lang="en-US"/>
          </a:p>
          <a:p>
            <a:r>
              <a:rPr lang="en-US" err="1"/>
              <a:t>Giả</a:t>
            </a:r>
            <a:r>
              <a:rPr lang="en-US"/>
              <a:t> </a:t>
            </a:r>
            <a:r>
              <a:rPr lang="en-US" err="1"/>
              <a:t>định</a:t>
            </a:r>
            <a:endParaRPr lang="en-US"/>
          </a:p>
          <a:p>
            <a:pPr lvl="1"/>
            <a:r>
              <a:rPr lang="en-US"/>
              <a:t>Liên </a:t>
            </a:r>
            <a:r>
              <a:rPr lang="en-US" err="1"/>
              <a:t>tục</a:t>
            </a:r>
            <a:r>
              <a:rPr lang="en-US"/>
              <a:t>/</a:t>
            </a:r>
            <a:r>
              <a:rPr lang="en-US" err="1"/>
              <a:t>định</a:t>
            </a:r>
            <a:r>
              <a:rPr lang="en-US"/>
              <a:t> </a:t>
            </a:r>
            <a:r>
              <a:rPr lang="en-US" err="1"/>
              <a:t>lượng</a:t>
            </a:r>
            <a:endParaRPr lang="en-US"/>
          </a:p>
          <a:p>
            <a:pPr lvl="1"/>
            <a:r>
              <a:rPr lang="en-US" err="1"/>
              <a:t>Độc</a:t>
            </a:r>
            <a:r>
              <a:rPr lang="en-US"/>
              <a:t> </a:t>
            </a:r>
            <a:r>
              <a:rPr lang="en-US" err="1"/>
              <a:t>lập</a:t>
            </a:r>
            <a:endParaRPr lang="en-US"/>
          </a:p>
          <a:p>
            <a:pPr lvl="1"/>
            <a:r>
              <a:rPr lang="en-US" err="1"/>
              <a:t>Phân</a:t>
            </a:r>
            <a:r>
              <a:rPr lang="en-US"/>
              <a:t> </a:t>
            </a:r>
            <a:r>
              <a:rPr lang="en-US" err="1"/>
              <a:t>phối</a:t>
            </a:r>
            <a:r>
              <a:rPr lang="en-US"/>
              <a:t> </a:t>
            </a:r>
            <a:r>
              <a:rPr lang="en-US" err="1"/>
              <a:t>chuẩn</a:t>
            </a:r>
            <a:endParaRPr lang="en-US"/>
          </a:p>
          <a:p>
            <a:pPr lvl="1"/>
            <a:r>
              <a:rPr lang="en-US" err="1"/>
              <a:t>Độ</a:t>
            </a:r>
            <a:r>
              <a:rPr lang="en-US"/>
              <a:t> </a:t>
            </a:r>
            <a:r>
              <a:rPr lang="en-US" err="1"/>
              <a:t>phân</a:t>
            </a:r>
            <a:r>
              <a:rPr lang="en-US"/>
              <a:t> </a:t>
            </a:r>
            <a:r>
              <a:rPr lang="en-US" err="1"/>
              <a:t>tán</a:t>
            </a:r>
            <a:r>
              <a:rPr lang="en-US"/>
              <a:t> </a:t>
            </a:r>
            <a:r>
              <a:rPr lang="en-US" err="1"/>
              <a:t>tương</a:t>
            </a:r>
            <a:r>
              <a:rPr lang="en-US"/>
              <a:t> </a:t>
            </a:r>
            <a:r>
              <a:rPr lang="en-US" err="1"/>
              <a:t>đương</a:t>
            </a:r>
            <a:endParaRPr lang="en-US"/>
          </a:p>
          <a:p>
            <a:r>
              <a:rPr lang="en-US" err="1"/>
              <a:t>Trường</a:t>
            </a:r>
            <a:r>
              <a:rPr lang="en-US"/>
              <a:t> </a:t>
            </a:r>
            <a:r>
              <a:rPr lang="en-US" err="1"/>
              <a:t>hợp</a:t>
            </a:r>
            <a:r>
              <a:rPr lang="en-US"/>
              <a:t> </a:t>
            </a:r>
            <a:r>
              <a:rPr lang="en-US" err="1"/>
              <a:t>đặc</a:t>
            </a:r>
            <a:r>
              <a:rPr lang="en-US"/>
              <a:t> </a:t>
            </a:r>
            <a:r>
              <a:rPr lang="en-US" err="1"/>
              <a:t>biệt</a:t>
            </a:r>
            <a:r>
              <a:rPr lang="en-US"/>
              <a:t>: </a:t>
            </a:r>
            <a:r>
              <a:rPr lang="en-US" err="1"/>
              <a:t>Kiểm</a:t>
            </a:r>
            <a:r>
              <a:rPr lang="en-US"/>
              <a:t> </a:t>
            </a:r>
            <a:r>
              <a:rPr lang="en-US" err="1"/>
              <a:t>định</a:t>
            </a:r>
            <a:r>
              <a:rPr lang="en-US"/>
              <a:t> t </a:t>
            </a:r>
            <a:r>
              <a:rPr lang="en-US" err="1"/>
              <a:t>ghép</a:t>
            </a:r>
            <a:r>
              <a:rPr lang="en-US"/>
              <a:t> </a:t>
            </a:r>
            <a:r>
              <a:rPr lang="en-US" err="1"/>
              <a:t>cặp</a:t>
            </a:r>
            <a:endParaRPr lang="en-US"/>
          </a:p>
          <a:p>
            <a:pPr lvl="1"/>
            <a:endParaRPr lang="en-US"/>
          </a:p>
        </p:txBody>
      </p:sp>
      <p:sp>
        <p:nvSpPr>
          <p:cNvPr id="4" name="Footer Placeholder 3">
            <a:extLst>
              <a:ext uri="{FF2B5EF4-FFF2-40B4-BE49-F238E27FC236}">
                <a16:creationId xmlns:a16="http://schemas.microsoft.com/office/drawing/2014/main" id="{3E806DEF-81F7-08AE-FB24-55647EE60FC7}"/>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44F65822-4C67-6C64-816D-9197BE5C75F4}"/>
              </a:ext>
            </a:extLst>
          </p:cNvPr>
          <p:cNvSpPr>
            <a:spLocks noGrp="1"/>
          </p:cNvSpPr>
          <p:nvPr>
            <p:ph type="sldNum" sz="quarter" idx="12"/>
          </p:nvPr>
        </p:nvSpPr>
        <p:spPr/>
        <p:txBody>
          <a:bodyPr/>
          <a:lstStyle/>
          <a:p>
            <a:fld id="{558478D3-4DD5-4D7B-8D8D-7EA87687E863}" type="slidenum">
              <a:rPr lang="en-US" smtClean="0"/>
              <a:pPr/>
              <a:t>29</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E4688B-A935-4DCE-82E0-19E57DDE361D}"/>
                  </a:ext>
                </a:extLst>
              </p:cNvPr>
              <p:cNvSpPr txBox="1"/>
              <p:nvPr/>
            </p:nvSpPr>
            <p:spPr>
              <a:xfrm>
                <a:off x="2809240" y="2058461"/>
                <a:ext cx="6096000" cy="830997"/>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2</m:t>
                          </m:r>
                        </m:sub>
                      </m:sSub>
                    </m:oMath>
                  </m:oMathPara>
                </a14:m>
                <a:endParaRPr lang="en-US" sz="2400" b="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2</m:t>
                          </m:r>
                        </m:sub>
                      </m:sSub>
                    </m:oMath>
                  </m:oMathPara>
                </a14:m>
                <a:endParaRPr lang="en-US" sz="2400" b="0"/>
              </a:p>
            </p:txBody>
          </p:sp>
        </mc:Choice>
        <mc:Fallback xmlns="">
          <p:sp>
            <p:nvSpPr>
              <p:cNvPr id="7" name="TextBox 6">
                <a:extLst>
                  <a:ext uri="{FF2B5EF4-FFF2-40B4-BE49-F238E27FC236}">
                    <a16:creationId xmlns:a16="http://schemas.microsoft.com/office/drawing/2014/main" id="{DDE4688B-A935-4DCE-82E0-19E57DDE361D}"/>
                  </a:ext>
                </a:extLst>
              </p:cNvPr>
              <p:cNvSpPr txBox="1">
                <a:spLocks noRot="1" noChangeAspect="1" noMove="1" noResize="1" noEditPoints="1" noAdjustHandles="1" noChangeArrowheads="1" noChangeShapeType="1" noTextEdit="1"/>
              </p:cNvSpPr>
              <p:nvPr/>
            </p:nvSpPr>
            <p:spPr>
              <a:xfrm>
                <a:off x="2809240" y="2058461"/>
                <a:ext cx="6096000" cy="830997"/>
              </a:xfrm>
              <a:prstGeom prst="rect">
                <a:avLst/>
              </a:prstGeom>
              <a:blipFill>
                <a:blip r:embed="rId2"/>
                <a:stretch>
                  <a:fillRect b="-4412"/>
                </a:stretch>
              </a:blipFill>
            </p:spPr>
            <p:txBody>
              <a:bodyPr/>
              <a:lstStyle/>
              <a:p>
                <a:r>
                  <a:rPr lang="en-US">
                    <a:noFill/>
                  </a:rPr>
                  <a:t> </a:t>
                </a:r>
              </a:p>
            </p:txBody>
          </p:sp>
        </mc:Fallback>
      </mc:AlternateContent>
    </p:spTree>
    <p:extLst>
      <p:ext uri="{BB962C8B-B14F-4D97-AF65-F5344CB8AC3E}">
        <p14:creationId xmlns:p14="http://schemas.microsoft.com/office/powerpoint/2010/main" val="313937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366DBA-76CB-3EE8-2F2C-1C025A272281}"/>
              </a:ext>
            </a:extLst>
          </p:cNvPr>
          <p:cNvSpPr>
            <a:spLocks noGrp="1"/>
          </p:cNvSpPr>
          <p:nvPr>
            <p:ph type="title"/>
          </p:nvPr>
        </p:nvSpPr>
        <p:spPr/>
        <p:txBody>
          <a:bodyPr/>
          <a:lstStyle/>
          <a:p>
            <a:r>
              <a:rPr lang="en-US" err="1"/>
              <a:t>Các</a:t>
            </a:r>
            <a:r>
              <a:rPr lang="en-US"/>
              <a:t> </a:t>
            </a:r>
            <a:r>
              <a:rPr lang="en-US" err="1"/>
              <a:t>bước</a:t>
            </a:r>
            <a:r>
              <a:rPr lang="en-US"/>
              <a:t> </a:t>
            </a:r>
            <a:r>
              <a:rPr lang="en-US" err="1"/>
              <a:t>phân</a:t>
            </a:r>
            <a:r>
              <a:rPr lang="en-US"/>
              <a:t> </a:t>
            </a:r>
            <a:r>
              <a:rPr lang="en-US" err="1"/>
              <a:t>tích</a:t>
            </a:r>
            <a:r>
              <a:rPr lang="en-US"/>
              <a:t> </a:t>
            </a:r>
            <a:r>
              <a:rPr lang="en-US" err="1"/>
              <a:t>định</a:t>
            </a:r>
            <a:r>
              <a:rPr lang="en-US"/>
              <a:t> </a:t>
            </a:r>
            <a:r>
              <a:rPr lang="en-US" err="1"/>
              <a:t>lượng</a:t>
            </a:r>
            <a:endParaRPr lang="en-US"/>
          </a:p>
        </p:txBody>
      </p:sp>
      <p:sp>
        <p:nvSpPr>
          <p:cNvPr id="7" name="Content Placeholder 6">
            <a:extLst>
              <a:ext uri="{FF2B5EF4-FFF2-40B4-BE49-F238E27FC236}">
                <a16:creationId xmlns:a16="http://schemas.microsoft.com/office/drawing/2014/main" id="{A04E38A3-E730-B5E2-F8C4-5D5298E9976D}"/>
              </a:ext>
            </a:extLst>
          </p:cNvPr>
          <p:cNvSpPr>
            <a:spLocks noGrp="1"/>
          </p:cNvSpPr>
          <p:nvPr>
            <p:ph idx="1"/>
          </p:nvPr>
        </p:nvSpPr>
        <p:spPr/>
        <p:txBody>
          <a:bodyPr/>
          <a:lstStyle/>
          <a:p>
            <a:pPr>
              <a:lnSpc>
                <a:spcPct val="200000"/>
              </a:lnSpc>
            </a:pPr>
            <a:r>
              <a:rPr lang="en-US" err="1"/>
              <a:t>Làm</a:t>
            </a:r>
            <a:r>
              <a:rPr lang="en-US"/>
              <a:t> </a:t>
            </a:r>
            <a:r>
              <a:rPr lang="en-US" err="1"/>
              <a:t>sạch</a:t>
            </a:r>
            <a:r>
              <a:rPr lang="en-US"/>
              <a:t> </a:t>
            </a:r>
            <a:r>
              <a:rPr lang="en-US" err="1"/>
              <a:t>dữ</a:t>
            </a:r>
            <a:r>
              <a:rPr lang="en-US"/>
              <a:t> </a:t>
            </a:r>
            <a:r>
              <a:rPr lang="en-US" err="1"/>
              <a:t>liệu</a:t>
            </a:r>
            <a:endParaRPr lang="en-US"/>
          </a:p>
          <a:p>
            <a:pPr>
              <a:lnSpc>
                <a:spcPct val="200000"/>
              </a:lnSpc>
            </a:pPr>
            <a:r>
              <a:rPr lang="en-US" err="1"/>
              <a:t>Tìm</a:t>
            </a:r>
            <a:r>
              <a:rPr lang="en-US"/>
              <a:t> </a:t>
            </a:r>
            <a:r>
              <a:rPr lang="en-US" err="1"/>
              <a:t>hiểu</a:t>
            </a:r>
            <a:r>
              <a:rPr lang="en-US"/>
              <a:t> </a:t>
            </a:r>
            <a:r>
              <a:rPr lang="en-US" err="1"/>
              <a:t>dữ</a:t>
            </a:r>
            <a:r>
              <a:rPr lang="en-US"/>
              <a:t> </a:t>
            </a:r>
            <a:r>
              <a:rPr lang="en-US" err="1"/>
              <a:t>liệu</a:t>
            </a:r>
            <a:r>
              <a:rPr lang="en-US"/>
              <a:t>/</a:t>
            </a:r>
            <a:r>
              <a:rPr lang="en-US" err="1"/>
              <a:t>Biểu</a:t>
            </a:r>
            <a:r>
              <a:rPr lang="en-US"/>
              <a:t> </a:t>
            </a:r>
            <a:r>
              <a:rPr lang="en-US" err="1"/>
              <a:t>diễn</a:t>
            </a:r>
            <a:r>
              <a:rPr lang="en-US"/>
              <a:t> </a:t>
            </a:r>
            <a:r>
              <a:rPr lang="en-US" err="1"/>
              <a:t>dữ</a:t>
            </a:r>
            <a:r>
              <a:rPr lang="en-US"/>
              <a:t> </a:t>
            </a:r>
            <a:r>
              <a:rPr lang="en-US" err="1"/>
              <a:t>liệu</a:t>
            </a:r>
            <a:endParaRPr lang="en-US"/>
          </a:p>
          <a:p>
            <a:pPr>
              <a:lnSpc>
                <a:spcPct val="200000"/>
              </a:lnSpc>
            </a:pPr>
            <a:r>
              <a:rPr lang="en-US" err="1"/>
              <a:t>Thống</a:t>
            </a:r>
            <a:r>
              <a:rPr lang="en-US"/>
              <a:t> </a:t>
            </a:r>
            <a:r>
              <a:rPr lang="en-US" err="1"/>
              <a:t>kê</a:t>
            </a:r>
            <a:r>
              <a:rPr lang="en-US"/>
              <a:t> </a:t>
            </a:r>
            <a:r>
              <a:rPr lang="en-US" err="1"/>
              <a:t>mô</a:t>
            </a:r>
            <a:r>
              <a:rPr lang="en-US"/>
              <a:t> </a:t>
            </a:r>
            <a:r>
              <a:rPr lang="en-US" err="1"/>
              <a:t>tả</a:t>
            </a:r>
            <a:endParaRPr lang="en-US"/>
          </a:p>
          <a:p>
            <a:pPr>
              <a:lnSpc>
                <a:spcPct val="200000"/>
              </a:lnSpc>
            </a:pPr>
            <a:r>
              <a:rPr lang="en-US" err="1"/>
              <a:t>Thống</a:t>
            </a:r>
            <a:r>
              <a:rPr lang="en-US"/>
              <a:t> </a:t>
            </a:r>
            <a:r>
              <a:rPr lang="en-US" err="1"/>
              <a:t>kê</a:t>
            </a:r>
            <a:r>
              <a:rPr lang="en-US"/>
              <a:t> </a:t>
            </a:r>
            <a:r>
              <a:rPr lang="en-US" err="1"/>
              <a:t>suy</a:t>
            </a:r>
            <a:r>
              <a:rPr lang="en-US"/>
              <a:t> </a:t>
            </a:r>
            <a:r>
              <a:rPr lang="en-US" err="1"/>
              <a:t>luận</a:t>
            </a:r>
            <a:endParaRPr lang="en-US"/>
          </a:p>
        </p:txBody>
      </p:sp>
      <p:sp>
        <p:nvSpPr>
          <p:cNvPr id="4" name="Footer Placeholder 3">
            <a:extLst>
              <a:ext uri="{FF2B5EF4-FFF2-40B4-BE49-F238E27FC236}">
                <a16:creationId xmlns:a16="http://schemas.microsoft.com/office/drawing/2014/main" id="{F0187C29-6F19-9BC7-B311-F878FEA86C04}"/>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A6E1DAF7-5F11-9425-6498-75E48AABF96F}"/>
              </a:ext>
            </a:extLst>
          </p:cNvPr>
          <p:cNvSpPr>
            <a:spLocks noGrp="1"/>
          </p:cNvSpPr>
          <p:nvPr>
            <p:ph type="sldNum" sz="quarter" idx="12"/>
          </p:nvPr>
        </p:nvSpPr>
        <p:spPr/>
        <p:txBody>
          <a:bodyPr/>
          <a:lstStyle/>
          <a:p>
            <a:fld id="{558478D3-4DD5-4D7B-8D8D-7EA87687E863}" type="slidenum">
              <a:rPr lang="en-US" smtClean="0"/>
              <a:pPr/>
              <a:t>3</a:t>
            </a:fld>
            <a:endParaRPr lang="en-US"/>
          </a:p>
        </p:txBody>
      </p:sp>
    </p:spTree>
    <p:extLst>
      <p:ext uri="{BB962C8B-B14F-4D97-AF65-F5344CB8AC3E}">
        <p14:creationId xmlns:p14="http://schemas.microsoft.com/office/powerpoint/2010/main" val="1709022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ABC3-8938-112D-969E-A74AD8065A4C}"/>
              </a:ext>
            </a:extLst>
          </p:cNvPr>
          <p:cNvSpPr>
            <a:spLocks noGrp="1"/>
          </p:cNvSpPr>
          <p:nvPr>
            <p:ph type="title"/>
          </p:nvPr>
        </p:nvSpPr>
        <p:spPr/>
        <p:txBody>
          <a:bodyPr/>
          <a:lstStyle/>
          <a:p>
            <a:r>
              <a:rPr lang="en-US"/>
              <a:t>ANOVA</a:t>
            </a:r>
          </a:p>
        </p:txBody>
      </p:sp>
      <p:sp>
        <p:nvSpPr>
          <p:cNvPr id="3" name="Content Placeholder 2">
            <a:extLst>
              <a:ext uri="{FF2B5EF4-FFF2-40B4-BE49-F238E27FC236}">
                <a16:creationId xmlns:a16="http://schemas.microsoft.com/office/drawing/2014/main" id="{66A7D50A-FAB9-2C39-63E0-139AB11C84FD}"/>
              </a:ext>
            </a:extLst>
          </p:cNvPr>
          <p:cNvSpPr>
            <a:spLocks noGrp="1"/>
          </p:cNvSpPr>
          <p:nvPr>
            <p:ph idx="1"/>
          </p:nvPr>
        </p:nvSpPr>
        <p:spPr/>
        <p:txBody>
          <a:bodyPr/>
          <a:lstStyle/>
          <a:p>
            <a:r>
              <a:rPr lang="en-US"/>
              <a:t>So </a:t>
            </a:r>
            <a:r>
              <a:rPr lang="en-US" err="1"/>
              <a:t>sánh</a:t>
            </a:r>
            <a:r>
              <a:rPr lang="en-US"/>
              <a:t> </a:t>
            </a:r>
            <a:r>
              <a:rPr lang="en-US" err="1"/>
              <a:t>giá</a:t>
            </a:r>
            <a:r>
              <a:rPr lang="en-US"/>
              <a:t> </a:t>
            </a:r>
            <a:r>
              <a:rPr lang="en-US" err="1"/>
              <a:t>trị</a:t>
            </a:r>
            <a:r>
              <a:rPr lang="en-US"/>
              <a:t> </a:t>
            </a:r>
            <a:r>
              <a:rPr lang="en-US" err="1"/>
              <a:t>trung</a:t>
            </a:r>
            <a:r>
              <a:rPr lang="en-US"/>
              <a:t> </a:t>
            </a:r>
            <a:r>
              <a:rPr lang="en-US" err="1"/>
              <a:t>bình</a:t>
            </a:r>
            <a:r>
              <a:rPr lang="en-US"/>
              <a:t> </a:t>
            </a:r>
            <a:r>
              <a:rPr lang="en-US" err="1"/>
              <a:t>của</a:t>
            </a:r>
            <a:r>
              <a:rPr lang="en-US"/>
              <a:t> </a:t>
            </a:r>
            <a:r>
              <a:rPr lang="en-US" err="1"/>
              <a:t>nhiều</a:t>
            </a:r>
            <a:r>
              <a:rPr lang="en-US"/>
              <a:t> </a:t>
            </a:r>
            <a:r>
              <a:rPr lang="en-US" err="1"/>
              <a:t>hơn</a:t>
            </a:r>
            <a:r>
              <a:rPr lang="en-US"/>
              <a:t> 2 </a:t>
            </a:r>
            <a:r>
              <a:rPr lang="en-US" err="1"/>
              <a:t>nhóm</a:t>
            </a:r>
            <a:r>
              <a:rPr lang="en-US"/>
              <a:t>/</a:t>
            </a:r>
            <a:r>
              <a:rPr lang="en-US" err="1"/>
              <a:t>điều</a:t>
            </a:r>
            <a:r>
              <a:rPr lang="en-US"/>
              <a:t> </a:t>
            </a:r>
            <a:r>
              <a:rPr lang="en-US" err="1"/>
              <a:t>kiện</a:t>
            </a:r>
            <a:endParaRPr lang="en-US"/>
          </a:p>
          <a:p>
            <a:pPr lvl="1"/>
            <a:r>
              <a:rPr lang="en-US"/>
              <a:t>VD: Chi </a:t>
            </a:r>
            <a:r>
              <a:rPr lang="en-US" err="1"/>
              <a:t>phí</a:t>
            </a:r>
            <a:r>
              <a:rPr lang="en-US"/>
              <a:t> </a:t>
            </a:r>
            <a:r>
              <a:rPr lang="en-US" err="1"/>
              <a:t>tiền</a:t>
            </a:r>
            <a:r>
              <a:rPr lang="en-US"/>
              <a:t> </a:t>
            </a:r>
            <a:r>
              <a:rPr lang="en-US" err="1"/>
              <a:t>điện</a:t>
            </a:r>
            <a:r>
              <a:rPr lang="en-US"/>
              <a:t> </a:t>
            </a:r>
            <a:r>
              <a:rPr lang="en-US" err="1"/>
              <a:t>của</a:t>
            </a:r>
            <a:r>
              <a:rPr lang="en-US"/>
              <a:t> 3 </a:t>
            </a:r>
            <a:r>
              <a:rPr lang="en-US" err="1"/>
              <a:t>nhóm</a:t>
            </a:r>
            <a:r>
              <a:rPr lang="en-US"/>
              <a:t> </a:t>
            </a:r>
            <a:r>
              <a:rPr lang="en-US" err="1"/>
              <a:t>hộ</a:t>
            </a:r>
            <a:r>
              <a:rPr lang="en-US"/>
              <a:t> </a:t>
            </a:r>
            <a:r>
              <a:rPr lang="en-US" err="1"/>
              <a:t>gia</a:t>
            </a:r>
            <a:r>
              <a:rPr lang="en-US"/>
              <a:t> </a:t>
            </a:r>
            <a:r>
              <a:rPr lang="en-US" err="1"/>
              <a:t>đình</a:t>
            </a:r>
            <a:r>
              <a:rPr lang="en-US"/>
              <a:t> </a:t>
            </a:r>
            <a:r>
              <a:rPr lang="en-US" err="1"/>
              <a:t>thu</a:t>
            </a:r>
            <a:r>
              <a:rPr lang="en-US"/>
              <a:t> </a:t>
            </a:r>
            <a:r>
              <a:rPr lang="en-US" err="1"/>
              <a:t>nhập</a:t>
            </a:r>
            <a:r>
              <a:rPr lang="en-US"/>
              <a:t> </a:t>
            </a:r>
            <a:r>
              <a:rPr lang="en-US" err="1"/>
              <a:t>thấp</a:t>
            </a:r>
            <a:r>
              <a:rPr lang="en-US"/>
              <a:t>, </a:t>
            </a:r>
            <a:r>
              <a:rPr lang="en-US" err="1"/>
              <a:t>trung</a:t>
            </a:r>
            <a:r>
              <a:rPr lang="en-US"/>
              <a:t> </a:t>
            </a:r>
            <a:r>
              <a:rPr lang="en-US" err="1"/>
              <a:t>bình</a:t>
            </a:r>
            <a:r>
              <a:rPr lang="en-US"/>
              <a:t>, </a:t>
            </a:r>
            <a:r>
              <a:rPr lang="en-US" err="1"/>
              <a:t>cao</a:t>
            </a:r>
            <a:endParaRPr lang="en-US"/>
          </a:p>
        </p:txBody>
      </p:sp>
      <p:sp>
        <p:nvSpPr>
          <p:cNvPr id="4" name="Footer Placeholder 3">
            <a:extLst>
              <a:ext uri="{FF2B5EF4-FFF2-40B4-BE49-F238E27FC236}">
                <a16:creationId xmlns:a16="http://schemas.microsoft.com/office/drawing/2014/main" id="{71D6565D-7A73-C5A0-99DE-292E0090F775}"/>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F08E69A6-E983-62F9-7D60-6A638FE39FCE}"/>
              </a:ext>
            </a:extLst>
          </p:cNvPr>
          <p:cNvSpPr>
            <a:spLocks noGrp="1"/>
          </p:cNvSpPr>
          <p:nvPr>
            <p:ph type="sldNum" sz="quarter" idx="12"/>
          </p:nvPr>
        </p:nvSpPr>
        <p:spPr/>
        <p:txBody>
          <a:bodyPr/>
          <a:lstStyle/>
          <a:p>
            <a:fld id="{558478D3-4DD5-4D7B-8D8D-7EA87687E863}" type="slidenum">
              <a:rPr lang="en-US" smtClean="0"/>
              <a:pPr/>
              <a:t>30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A99E4C-1B0D-65BF-322D-06715664800D}"/>
                  </a:ext>
                </a:extLst>
              </p:cNvPr>
              <p:cNvSpPr txBox="1"/>
              <p:nvPr/>
            </p:nvSpPr>
            <p:spPr>
              <a:xfrm>
                <a:off x="1947718" y="3429000"/>
                <a:ext cx="8296563"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3</m:t>
                          </m:r>
                        </m:sub>
                      </m:sSub>
                    </m:oMath>
                  </m:oMathPara>
                </a14:m>
                <a:endParaRPr lang="en-US" sz="2400" b="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:í</m:t>
                      </m:r>
                      <m:r>
                        <a:rPr lang="en-US" sz="2400" b="0" i="1" smtClean="0">
                          <a:latin typeface="Cambria Math" panose="02040503050406030204" pitchFamily="18" charset="0"/>
                        </a:rPr>
                        <m:t>𝑡</m:t>
                      </m:r>
                      <m:r>
                        <a:rPr lang="en-US" sz="2400" b="0" i="1" smtClean="0">
                          <a:latin typeface="Cambria Math" panose="02040503050406030204" pitchFamily="18" charset="0"/>
                        </a:rPr>
                        <m:t> </m:t>
                      </m:r>
                      <m:r>
                        <a:rPr lang="en-US" sz="2400" b="0" i="1" smtClean="0">
                          <a:latin typeface="Cambria Math" panose="02040503050406030204" pitchFamily="18" charset="0"/>
                        </a:rPr>
                        <m:t>𝑛h</m:t>
                      </m:r>
                      <m:r>
                        <a:rPr lang="en-US" sz="2400" b="0" i="1" smtClean="0">
                          <a:latin typeface="Cambria Math" panose="02040503050406030204" pitchFamily="18" charset="0"/>
                        </a:rPr>
                        <m:t>ấ</m:t>
                      </m:r>
                      <m:r>
                        <a:rPr lang="en-US" sz="2400" b="0" i="1" smtClean="0">
                          <a:latin typeface="Cambria Math" panose="02040503050406030204" pitchFamily="18" charset="0"/>
                        </a:rPr>
                        <m:t>𝑡</m:t>
                      </m:r>
                      <m:r>
                        <a:rPr lang="en-US" sz="2400" b="0" i="1" smtClean="0">
                          <a:latin typeface="Cambria Math" panose="02040503050406030204" pitchFamily="18" charset="0"/>
                        </a:rPr>
                        <m:t> 1 </m:t>
                      </m:r>
                      <m:r>
                        <a:rPr lang="en-US" sz="2400" b="0" i="1" smtClean="0">
                          <a:latin typeface="Cambria Math" panose="02040503050406030204" pitchFamily="18" charset="0"/>
                        </a:rPr>
                        <m:t>𝑛h</m:t>
                      </m:r>
                      <m:r>
                        <a:rPr lang="en-US" sz="2400" b="0" i="1" smtClean="0">
                          <a:latin typeface="Cambria Math" panose="02040503050406030204" pitchFamily="18" charset="0"/>
                        </a:rPr>
                        <m:t>ó</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𝑐</m:t>
                      </m:r>
                      <m:r>
                        <a:rPr lang="en-US" sz="2400" b="0" i="1" smtClean="0">
                          <a:latin typeface="Cambria Math" panose="02040503050406030204" pitchFamily="18" charset="0"/>
                        </a:rPr>
                        <m:t>ó </m:t>
                      </m:r>
                      <m:r>
                        <a:rPr lang="en-US" sz="2400" b="0" i="1" smtClean="0">
                          <a:latin typeface="Cambria Math" panose="02040503050406030204" pitchFamily="18" charset="0"/>
                        </a:rPr>
                        <m:t>𝑔𝑖</m:t>
                      </m:r>
                      <m:r>
                        <a:rPr lang="en-US" sz="2400" b="0" i="1" smtClean="0">
                          <a:latin typeface="Cambria Math" panose="02040503050406030204" pitchFamily="18" charset="0"/>
                        </a:rPr>
                        <m:t>á </m:t>
                      </m:r>
                      <m:r>
                        <a:rPr lang="en-US" sz="2400" b="0" i="1" smtClean="0">
                          <a:latin typeface="Cambria Math" panose="02040503050406030204" pitchFamily="18" charset="0"/>
                        </a:rPr>
                        <m:t>𝑡𝑟</m:t>
                      </m:r>
                      <m:r>
                        <a:rPr lang="en-US" sz="2400" b="0" i="1" smtClean="0">
                          <a:latin typeface="Cambria Math" panose="02040503050406030204" pitchFamily="18" charset="0"/>
                        </a:rPr>
                        <m:t>ị </m:t>
                      </m:r>
                      <m:r>
                        <a:rPr lang="en-US" sz="2400" b="0" i="1" smtClean="0">
                          <a:latin typeface="Cambria Math" panose="02040503050406030204" pitchFamily="18" charset="0"/>
                        </a:rPr>
                        <m:t>𝑡𝑟𝑢𝑛𝑔</m:t>
                      </m:r>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ì</m:t>
                      </m:r>
                      <m:r>
                        <a:rPr lang="en-US" sz="2400" b="0" i="1" smtClean="0">
                          <a:latin typeface="Cambria Math" panose="02040503050406030204" pitchFamily="18" charset="0"/>
                        </a:rPr>
                        <m:t>𝑛h</m:t>
                      </m:r>
                      <m:r>
                        <a:rPr lang="en-US" sz="2400" b="0" i="1" smtClean="0">
                          <a:latin typeface="Cambria Math" panose="02040503050406030204" pitchFamily="18" charset="0"/>
                        </a:rPr>
                        <m:t> </m:t>
                      </m:r>
                      <m:r>
                        <a:rPr lang="en-US" sz="2400" b="0" i="1" smtClean="0">
                          <a:latin typeface="Cambria Math" panose="02040503050406030204" pitchFamily="18" charset="0"/>
                        </a:rPr>
                        <m:t>𝑘h</m:t>
                      </m:r>
                      <m:r>
                        <a:rPr lang="en-US" sz="2400" b="0" i="1" smtClean="0">
                          <a:latin typeface="Cambria Math" panose="02040503050406030204" pitchFamily="18" charset="0"/>
                        </a:rPr>
                        <m:t>á</m:t>
                      </m:r>
                      <m:r>
                        <a:rPr lang="en-US" sz="2400" b="0" i="1" smtClean="0">
                          <a:latin typeface="Cambria Math" panose="02040503050406030204" pitchFamily="18" charset="0"/>
                        </a:rPr>
                        <m:t>𝑐</m:t>
                      </m:r>
                      <m:r>
                        <a:rPr lang="en-US" sz="2400" b="0" i="1" smtClean="0">
                          <a:latin typeface="Cambria Math" panose="02040503050406030204" pitchFamily="18" charset="0"/>
                        </a:rPr>
                        <m:t> </m:t>
                      </m:r>
                      <m:r>
                        <a:rPr lang="en-US" sz="2400" b="0" i="1" smtClean="0">
                          <a:latin typeface="Cambria Math" panose="02040503050406030204" pitchFamily="18" charset="0"/>
                        </a:rPr>
                        <m:t>𝑐</m:t>
                      </m:r>
                      <m:r>
                        <a:rPr lang="en-US" sz="2400" b="0" i="1" smtClean="0">
                          <a:latin typeface="Cambria Math" panose="02040503050406030204" pitchFamily="18" charset="0"/>
                        </a:rPr>
                        <m:t>á</m:t>
                      </m:r>
                      <m:r>
                        <a:rPr lang="en-US" sz="2400" b="0" i="1" smtClean="0">
                          <a:latin typeface="Cambria Math" panose="02040503050406030204" pitchFamily="18" charset="0"/>
                        </a:rPr>
                        <m:t>𝑐</m:t>
                      </m:r>
                      <m:r>
                        <a:rPr lang="en-US" sz="2400" b="0" i="1" smtClean="0">
                          <a:latin typeface="Cambria Math" panose="02040503050406030204" pitchFamily="18" charset="0"/>
                        </a:rPr>
                        <m:t> </m:t>
                      </m:r>
                      <m:r>
                        <a:rPr lang="en-US" sz="2400" b="0" i="1" smtClean="0">
                          <a:latin typeface="Cambria Math" panose="02040503050406030204" pitchFamily="18" charset="0"/>
                        </a:rPr>
                        <m:t>𝑛h</m:t>
                      </m:r>
                      <m:r>
                        <a:rPr lang="en-US" sz="2400" b="0" i="1" smtClean="0">
                          <a:latin typeface="Cambria Math" panose="02040503050406030204" pitchFamily="18" charset="0"/>
                        </a:rPr>
                        <m:t>ó</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𝑐</m:t>
                      </m:r>
                      <m:r>
                        <a:rPr lang="en-US" sz="2400" b="0" i="1" smtClean="0">
                          <a:latin typeface="Cambria Math" panose="02040503050406030204" pitchFamily="18" charset="0"/>
                        </a:rPr>
                        <m:t>ò</m:t>
                      </m:r>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𝑙</m:t>
                      </m:r>
                      <m:r>
                        <a:rPr lang="en-US" sz="2400" b="0" i="1" smtClean="0">
                          <a:latin typeface="Cambria Math" panose="02040503050406030204" pitchFamily="18" charset="0"/>
                        </a:rPr>
                        <m:t>ạ</m:t>
                      </m:r>
                      <m:r>
                        <a:rPr lang="en-US" sz="2400" b="0" i="1" smtClean="0">
                          <a:latin typeface="Cambria Math" panose="02040503050406030204" pitchFamily="18" charset="0"/>
                        </a:rPr>
                        <m:t>𝑖</m:t>
                      </m:r>
                    </m:oMath>
                  </m:oMathPara>
                </a14:m>
                <a:endParaRPr lang="en-US" sz="2400" b="0"/>
              </a:p>
            </p:txBody>
          </p:sp>
        </mc:Choice>
        <mc:Fallback xmlns="">
          <p:sp>
            <p:nvSpPr>
              <p:cNvPr id="6" name="TextBox 5">
                <a:extLst>
                  <a:ext uri="{FF2B5EF4-FFF2-40B4-BE49-F238E27FC236}">
                    <a16:creationId xmlns:a16="http://schemas.microsoft.com/office/drawing/2014/main" id="{71A99E4C-1B0D-65BF-322D-06715664800D}"/>
                  </a:ext>
                </a:extLst>
              </p:cNvPr>
              <p:cNvSpPr txBox="1">
                <a:spLocks noRot="1" noChangeAspect="1" noMove="1" noResize="1" noEditPoints="1" noAdjustHandles="1" noChangeArrowheads="1" noChangeShapeType="1" noTextEdit="1"/>
              </p:cNvSpPr>
              <p:nvPr/>
            </p:nvSpPr>
            <p:spPr>
              <a:xfrm>
                <a:off x="1947718" y="3429000"/>
                <a:ext cx="8296563" cy="830997"/>
              </a:xfrm>
              <a:prstGeom prst="rect">
                <a:avLst/>
              </a:prstGeom>
              <a:blipFill>
                <a:blip r:embed="rId2"/>
                <a:stretch>
                  <a:fillRect l="-221" r="-2647" b="-8824"/>
                </a:stretch>
              </a:blipFill>
            </p:spPr>
            <p:txBody>
              <a:bodyPr/>
              <a:lstStyle/>
              <a:p>
                <a:r>
                  <a:rPr lang="en-US">
                    <a:noFill/>
                  </a:rPr>
                  <a:t> </a:t>
                </a:r>
              </a:p>
            </p:txBody>
          </p:sp>
        </mc:Fallback>
      </mc:AlternateContent>
    </p:spTree>
    <p:extLst>
      <p:ext uri="{BB962C8B-B14F-4D97-AF65-F5344CB8AC3E}">
        <p14:creationId xmlns:p14="http://schemas.microsoft.com/office/powerpoint/2010/main" val="1014123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6D6FEB-88CB-0229-1B3F-9CFB28C57759}"/>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đơn</a:t>
            </a:r>
            <a:r>
              <a:rPr lang="en-US"/>
              <a:t> </a:t>
            </a:r>
            <a:r>
              <a:rPr lang="en-US" err="1"/>
              <a:t>giản</a:t>
            </a:r>
            <a:endParaRPr lang="en-US"/>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41C623B-EEF8-E7C1-37BB-5FB61E5374C8}"/>
                  </a:ext>
                </a:extLst>
              </p:cNvPr>
              <p:cNvSpPr>
                <a:spLocks noGrp="1"/>
              </p:cNvSpPr>
              <p:nvPr>
                <p:ph idx="1"/>
              </p:nvPr>
            </p:nvSpPr>
            <p:spPr>
              <a:xfrm>
                <a:off x="7330970" y="1459832"/>
                <a:ext cx="4052248" cy="4625084"/>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n-US"/>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a:p>
              <a:p>
                <a:pPr marL="0" indent="0">
                  <a:buNone/>
                </a:pPr>
                <a:endParaRPr lang="en-US"/>
              </a:p>
              <a:p>
                <a14:m>
                  <m:oMath xmlns:m="http://schemas.openxmlformats.org/officeDocument/2006/math">
                    <m:r>
                      <a:rPr lang="en-US" b="0" i="1" smtClean="0">
                        <a:latin typeface="Cambria Math" panose="02040503050406030204" pitchFamily="18" charset="0"/>
                      </a:rPr>
                      <m:t>𝑌</m:t>
                    </m:r>
                  </m:oMath>
                </a14:m>
                <a:r>
                  <a:rPr lang="en-US"/>
                  <a:t> </a:t>
                </a:r>
                <a:r>
                  <a:rPr lang="en-US" err="1"/>
                  <a:t>biến</a:t>
                </a:r>
                <a:r>
                  <a:rPr lang="en-US"/>
                  <a:t> </a:t>
                </a:r>
                <a:r>
                  <a:rPr lang="en-US" err="1"/>
                  <a:t>phụ</a:t>
                </a:r>
                <a:r>
                  <a:rPr lang="en-US"/>
                  <a:t> </a:t>
                </a:r>
                <a:r>
                  <a:rPr lang="en-US" err="1"/>
                  <a:t>thuộc</a:t>
                </a:r>
                <a:r>
                  <a:rPr lang="en-US"/>
                  <a:t> (dependent/out come variable)</a:t>
                </a:r>
              </a:p>
              <a:p>
                <a14:m>
                  <m:oMath xmlns:m="http://schemas.openxmlformats.org/officeDocument/2006/math">
                    <m:r>
                      <a:rPr lang="en-US" b="0" i="1" smtClean="0">
                        <a:latin typeface="Cambria Math" panose="02040503050406030204" pitchFamily="18" charset="0"/>
                      </a:rPr>
                      <m:t>𝑋</m:t>
                    </m:r>
                  </m:oMath>
                </a14:m>
                <a:r>
                  <a:rPr lang="en-US"/>
                  <a:t> </a:t>
                </a:r>
                <a:r>
                  <a:rPr lang="en-US" err="1"/>
                  <a:t>biến</a:t>
                </a:r>
                <a:r>
                  <a:rPr lang="en-US"/>
                  <a:t> </a:t>
                </a:r>
                <a:r>
                  <a:rPr lang="en-US" err="1"/>
                  <a:t>độc</a:t>
                </a:r>
                <a:r>
                  <a:rPr lang="en-US"/>
                  <a:t> </a:t>
                </a:r>
                <a:r>
                  <a:rPr lang="en-US" err="1"/>
                  <a:t>lập</a:t>
                </a:r>
                <a:r>
                  <a:rPr lang="en-US"/>
                  <a:t> (independent/explanatory variable, predictor)</a:t>
                </a:r>
              </a:p>
              <a:p>
                <a14:m>
                  <m:oMath xmlns:m="http://schemas.openxmlformats.org/officeDocument/2006/math">
                    <m:r>
                      <a:rPr lang="en-US" b="0" i="1" smtClean="0">
                        <a:latin typeface="Cambria Math" panose="02040503050406030204" pitchFamily="18" charset="0"/>
                      </a:rPr>
                      <m:t>𝜖</m:t>
                    </m:r>
                  </m:oMath>
                </a14:m>
                <a:r>
                  <a:rPr lang="en-US"/>
                  <a:t> </a:t>
                </a:r>
                <a:r>
                  <a:rPr lang="en-US" err="1"/>
                  <a:t>phần</a:t>
                </a:r>
                <a:r>
                  <a:rPr lang="en-US"/>
                  <a:t> </a:t>
                </a:r>
                <a:r>
                  <a:rPr lang="en-US" err="1"/>
                  <a:t>dư</a:t>
                </a:r>
                <a:r>
                  <a:rPr lang="en-US"/>
                  <a:t>, </a:t>
                </a:r>
                <a:r>
                  <a:rPr lang="en-US" err="1"/>
                  <a:t>sai</a:t>
                </a:r>
                <a:r>
                  <a:rPr lang="en-US"/>
                  <a:t> </a:t>
                </a:r>
                <a:r>
                  <a:rPr lang="en-US" err="1"/>
                  <a:t>số</a:t>
                </a:r>
                <a:r>
                  <a:rPr lang="en-US"/>
                  <a:t> </a:t>
                </a:r>
                <a:r>
                  <a:rPr lang="en-US" err="1"/>
                  <a:t>ngẫu</a:t>
                </a:r>
                <a:r>
                  <a:rPr lang="en-US"/>
                  <a:t> </a:t>
                </a:r>
                <a:r>
                  <a:rPr lang="en-US" err="1"/>
                  <a:t>nhiên</a:t>
                </a:r>
                <a:r>
                  <a:rPr lang="en-US"/>
                  <a:t> (residuals, random errors)</a:t>
                </a:r>
              </a:p>
              <a:p>
                <a:pPr marL="0" indent="0">
                  <a:buNone/>
                </a:pPr>
                <a:endParaRPr lang="en-US"/>
              </a:p>
            </p:txBody>
          </p:sp>
        </mc:Choice>
        <mc:Fallback xmlns="">
          <p:sp>
            <p:nvSpPr>
              <p:cNvPr id="7" name="Content Placeholder 6">
                <a:extLst>
                  <a:ext uri="{FF2B5EF4-FFF2-40B4-BE49-F238E27FC236}">
                    <a16:creationId xmlns:a16="http://schemas.microsoft.com/office/drawing/2014/main" id="{641C623B-EEF8-E7C1-37BB-5FB61E5374C8}"/>
                  </a:ext>
                </a:extLst>
              </p:cNvPr>
              <p:cNvSpPr>
                <a:spLocks noGrp="1" noRot="1" noChangeAspect="1" noMove="1" noResize="1" noEditPoints="1" noAdjustHandles="1" noChangeArrowheads="1" noChangeShapeType="1" noTextEdit="1"/>
              </p:cNvSpPr>
              <p:nvPr>
                <p:ph idx="1"/>
              </p:nvPr>
            </p:nvSpPr>
            <p:spPr>
              <a:xfrm>
                <a:off x="7330970" y="1459832"/>
                <a:ext cx="4052248" cy="4625084"/>
              </a:xfrm>
              <a:blipFill>
                <a:blip r:embed="rId3"/>
                <a:stretch>
                  <a:fillRect r="-1807" b="-52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E187166-B510-AE5B-E69F-C08A9EF8CB76}"/>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06070AB3-43AC-6B21-6754-D0DF6A198427}"/>
              </a:ext>
            </a:extLst>
          </p:cNvPr>
          <p:cNvSpPr>
            <a:spLocks noGrp="1"/>
          </p:cNvSpPr>
          <p:nvPr>
            <p:ph type="sldNum" sz="quarter" idx="12"/>
          </p:nvPr>
        </p:nvSpPr>
        <p:spPr/>
        <p:txBody>
          <a:bodyPr/>
          <a:lstStyle/>
          <a:p>
            <a:fld id="{558478D3-4DD5-4D7B-8D8D-7EA87687E863}" type="slidenum">
              <a:rPr lang="en-US" smtClean="0"/>
              <a:pPr/>
              <a:t>31</a:t>
            </a:fld>
            <a:endParaRPr lang="en-US"/>
          </a:p>
        </p:txBody>
      </p:sp>
      <p:sp>
        <p:nvSpPr>
          <p:cNvPr id="3" name="AutoShape 2">
            <a:extLst>
              <a:ext uri="{FF2B5EF4-FFF2-40B4-BE49-F238E27FC236}">
                <a16:creationId xmlns:a16="http://schemas.microsoft.com/office/drawing/2014/main" id="{AD592F2E-D4AA-192F-8E33-70AD394280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0CB349E5-8F6C-58CC-85CF-9EC7D2EE20B7}"/>
              </a:ext>
            </a:extLst>
          </p:cNvPr>
          <p:cNvPicPr>
            <a:picLocks noChangeAspect="1"/>
          </p:cNvPicPr>
          <p:nvPr/>
        </p:nvPicPr>
        <p:blipFill>
          <a:blip r:embed="rId4"/>
          <a:stretch>
            <a:fillRect/>
          </a:stretch>
        </p:blipFill>
        <p:spPr>
          <a:xfrm>
            <a:off x="587990" y="1335120"/>
            <a:ext cx="5990079" cy="4492559"/>
          </a:xfrm>
          <a:prstGeom prst="rect">
            <a:avLst/>
          </a:prstGeom>
        </p:spPr>
      </p:pic>
      <p:cxnSp>
        <p:nvCxnSpPr>
          <p:cNvPr id="13" name="Straight Arrow Connector 12">
            <a:extLst>
              <a:ext uri="{FF2B5EF4-FFF2-40B4-BE49-F238E27FC236}">
                <a16:creationId xmlns:a16="http://schemas.microsoft.com/office/drawing/2014/main" id="{74181094-0D0A-0E72-581B-100943903087}"/>
              </a:ext>
            </a:extLst>
          </p:cNvPr>
          <p:cNvCxnSpPr>
            <a:cxnSpLocks/>
          </p:cNvCxnSpPr>
          <p:nvPr/>
        </p:nvCxnSpPr>
        <p:spPr>
          <a:xfrm flipV="1">
            <a:off x="4715454" y="2893325"/>
            <a:ext cx="757298" cy="791571"/>
          </a:xfrm>
          <a:prstGeom prst="straightConnector1">
            <a:avLst/>
          </a:prstGeom>
          <a:ln w="28575">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DEDC53B-207B-4706-31E1-47BBB74E9189}"/>
                  </a:ext>
                </a:extLst>
              </p:cNvPr>
              <p:cNvSpPr txBox="1"/>
              <p:nvPr/>
            </p:nvSpPr>
            <p:spPr>
              <a:xfrm>
                <a:off x="4952432" y="2534505"/>
                <a:ext cx="138865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𝛼</m:t>
                      </m:r>
                    </m:oMath>
                  </m:oMathPara>
                </a14:m>
                <a:endParaRPr lang="en-US" sz="2400">
                  <a:solidFill>
                    <a:srgbClr val="C00000"/>
                  </a:solidFill>
                </a:endParaRPr>
              </a:p>
            </p:txBody>
          </p:sp>
        </mc:Choice>
        <mc:Fallback xmlns="">
          <p:sp>
            <p:nvSpPr>
              <p:cNvPr id="15" name="TextBox 14">
                <a:extLst>
                  <a:ext uri="{FF2B5EF4-FFF2-40B4-BE49-F238E27FC236}">
                    <a16:creationId xmlns:a16="http://schemas.microsoft.com/office/drawing/2014/main" id="{FDEDC53B-207B-4706-31E1-47BBB74E9189}"/>
                  </a:ext>
                </a:extLst>
              </p:cNvPr>
              <p:cNvSpPr txBox="1">
                <a:spLocks noRot="1" noChangeAspect="1" noMove="1" noResize="1" noEditPoints="1" noAdjustHandles="1" noChangeArrowheads="1" noChangeShapeType="1" noTextEdit="1"/>
              </p:cNvSpPr>
              <p:nvPr/>
            </p:nvSpPr>
            <p:spPr>
              <a:xfrm>
                <a:off x="4952432" y="2534505"/>
                <a:ext cx="1388659" cy="461665"/>
              </a:xfrm>
              <a:prstGeom prst="rect">
                <a:avLst/>
              </a:prstGeom>
              <a:blipFill>
                <a:blip r:embed="rId5"/>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A14E45D-CBCF-D55C-F623-10AA06906313}"/>
              </a:ext>
            </a:extLst>
          </p:cNvPr>
          <p:cNvCxnSpPr>
            <a:cxnSpLocks/>
          </p:cNvCxnSpPr>
          <p:nvPr/>
        </p:nvCxnSpPr>
        <p:spPr>
          <a:xfrm flipV="1">
            <a:off x="1760561" y="2224584"/>
            <a:ext cx="0" cy="2238234"/>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76134BC-69FF-01D7-3944-834D96981994}"/>
              </a:ext>
            </a:extLst>
          </p:cNvPr>
          <p:cNvCxnSpPr>
            <a:cxnSpLocks/>
          </p:cNvCxnSpPr>
          <p:nvPr/>
        </p:nvCxnSpPr>
        <p:spPr>
          <a:xfrm>
            <a:off x="1760561" y="4462818"/>
            <a:ext cx="4487839" cy="0"/>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30" name="Arc 29">
            <a:extLst>
              <a:ext uri="{FF2B5EF4-FFF2-40B4-BE49-F238E27FC236}">
                <a16:creationId xmlns:a16="http://schemas.microsoft.com/office/drawing/2014/main" id="{BB79F6DB-6DE6-4828-CE4B-57EDDE8075D1}"/>
              </a:ext>
            </a:extLst>
          </p:cNvPr>
          <p:cNvSpPr/>
          <p:nvPr/>
        </p:nvSpPr>
        <p:spPr>
          <a:xfrm rot="14752005">
            <a:off x="5459796" y="4064912"/>
            <a:ext cx="560696" cy="528672"/>
          </a:xfrm>
          <a:prstGeom prst="arc">
            <a:avLst>
              <a:gd name="adj1" fmla="val 15971750"/>
              <a:gd name="adj2" fmla="val 20386725"/>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F10EE74-66B8-6229-3DBC-3DB3358A6763}"/>
                  </a:ext>
                </a:extLst>
              </p:cNvPr>
              <p:cNvSpPr txBox="1"/>
              <p:nvPr/>
            </p:nvSpPr>
            <p:spPr>
              <a:xfrm>
                <a:off x="4495081" y="4021318"/>
                <a:ext cx="138865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C00000"/>
                          </a:solidFill>
                          <a:latin typeface="Cambria Math" panose="02040503050406030204" pitchFamily="18" charset="0"/>
                        </a:rPr>
                        <m:t>𝛽</m:t>
                      </m:r>
                    </m:oMath>
                  </m:oMathPara>
                </a14:m>
                <a:endParaRPr lang="en-US" sz="2400">
                  <a:solidFill>
                    <a:srgbClr val="C00000"/>
                  </a:solidFill>
                </a:endParaRPr>
              </a:p>
            </p:txBody>
          </p:sp>
        </mc:Choice>
        <mc:Fallback xmlns="">
          <p:sp>
            <p:nvSpPr>
              <p:cNvPr id="32" name="TextBox 31">
                <a:extLst>
                  <a:ext uri="{FF2B5EF4-FFF2-40B4-BE49-F238E27FC236}">
                    <a16:creationId xmlns:a16="http://schemas.microsoft.com/office/drawing/2014/main" id="{7F10EE74-66B8-6229-3DBC-3DB3358A6763}"/>
                  </a:ext>
                </a:extLst>
              </p:cNvPr>
              <p:cNvSpPr txBox="1">
                <a:spLocks noRot="1" noChangeAspect="1" noMove="1" noResize="1" noEditPoints="1" noAdjustHandles="1" noChangeArrowheads="1" noChangeShapeType="1" noTextEdit="1"/>
              </p:cNvSpPr>
              <p:nvPr/>
            </p:nvSpPr>
            <p:spPr>
              <a:xfrm>
                <a:off x="4495081" y="4021318"/>
                <a:ext cx="1388659" cy="461665"/>
              </a:xfrm>
              <a:prstGeom prst="rect">
                <a:avLst/>
              </a:prstGeom>
              <a:blipFill>
                <a:blip r:embed="rId6"/>
                <a:stretch>
                  <a:fillRect b="-18667"/>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9B6285B2-192B-06B2-40AE-EA207BDEE9C1}"/>
              </a:ext>
            </a:extLst>
          </p:cNvPr>
          <p:cNvCxnSpPr>
            <a:cxnSpLocks/>
          </p:cNvCxnSpPr>
          <p:nvPr/>
        </p:nvCxnSpPr>
        <p:spPr>
          <a:xfrm flipV="1">
            <a:off x="2513463" y="1612709"/>
            <a:ext cx="0" cy="1021309"/>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20CDB-8BAA-5904-6840-0FF4074CC96E}"/>
                  </a:ext>
                </a:extLst>
              </p:cNvPr>
              <p:cNvSpPr txBox="1"/>
              <p:nvPr/>
            </p:nvSpPr>
            <p:spPr>
              <a:xfrm>
                <a:off x="1985962" y="1794527"/>
                <a:ext cx="138865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𝜖</m:t>
                          </m:r>
                        </m:e>
                        <m:sub>
                          <m:r>
                            <a:rPr lang="en-US" sz="2400" b="0" i="1" smtClean="0">
                              <a:solidFill>
                                <a:srgbClr val="C00000"/>
                              </a:solidFill>
                              <a:latin typeface="Cambria Math" panose="02040503050406030204" pitchFamily="18" charset="0"/>
                            </a:rPr>
                            <m:t>𝑖</m:t>
                          </m:r>
                        </m:sub>
                      </m:sSub>
                    </m:oMath>
                  </m:oMathPara>
                </a14:m>
                <a:endParaRPr lang="en-US" sz="2400">
                  <a:solidFill>
                    <a:srgbClr val="C00000"/>
                  </a:solidFill>
                </a:endParaRPr>
              </a:p>
            </p:txBody>
          </p:sp>
        </mc:Choice>
        <mc:Fallback xmlns="">
          <p:sp>
            <p:nvSpPr>
              <p:cNvPr id="35" name="TextBox 34">
                <a:extLst>
                  <a:ext uri="{FF2B5EF4-FFF2-40B4-BE49-F238E27FC236}">
                    <a16:creationId xmlns:a16="http://schemas.microsoft.com/office/drawing/2014/main" id="{D6F20CDB-8BAA-5904-6840-0FF4074CC96E}"/>
                  </a:ext>
                </a:extLst>
              </p:cNvPr>
              <p:cNvSpPr txBox="1">
                <a:spLocks noRot="1" noChangeAspect="1" noMove="1" noResize="1" noEditPoints="1" noAdjustHandles="1" noChangeArrowheads="1" noChangeShapeType="1" noTextEdit="1"/>
              </p:cNvSpPr>
              <p:nvPr/>
            </p:nvSpPr>
            <p:spPr>
              <a:xfrm>
                <a:off x="1985962" y="1794527"/>
                <a:ext cx="1388659" cy="461665"/>
              </a:xfrm>
              <a:prstGeom prst="rect">
                <a:avLst/>
              </a:prstGeom>
              <a:blipFill>
                <a:blip r:embed="rId7"/>
                <a:stretch>
                  <a:fillRect b="-2632"/>
                </a:stretch>
              </a:blipFill>
            </p:spPr>
            <p:txBody>
              <a:bodyPr/>
              <a:lstStyle/>
              <a:p>
                <a:r>
                  <a:rPr lang="en-US">
                    <a:noFill/>
                  </a:rPr>
                  <a:t> </a:t>
                </a:r>
              </a:p>
            </p:txBody>
          </p:sp>
        </mc:Fallback>
      </mc:AlternateContent>
    </p:spTree>
    <p:extLst>
      <p:ext uri="{BB962C8B-B14F-4D97-AF65-F5344CB8AC3E}">
        <p14:creationId xmlns:p14="http://schemas.microsoft.com/office/powerpoint/2010/main" val="506146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6D6FEB-88CB-0229-1B3F-9CFB28C57759}"/>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đơn</a:t>
            </a:r>
            <a:r>
              <a:rPr lang="en-US"/>
              <a:t> </a:t>
            </a:r>
            <a:r>
              <a:rPr lang="en-US" err="1"/>
              <a:t>giản</a:t>
            </a:r>
            <a:endParaRPr lang="en-US"/>
          </a:p>
        </p:txBody>
      </p:sp>
      <p:sp>
        <p:nvSpPr>
          <p:cNvPr id="4" name="Footer Placeholder 3">
            <a:extLst>
              <a:ext uri="{FF2B5EF4-FFF2-40B4-BE49-F238E27FC236}">
                <a16:creationId xmlns:a16="http://schemas.microsoft.com/office/drawing/2014/main" id="{0E187166-B510-AE5B-E69F-C08A9EF8CB76}"/>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06070AB3-43AC-6B21-6754-D0DF6A198427}"/>
              </a:ext>
            </a:extLst>
          </p:cNvPr>
          <p:cNvSpPr>
            <a:spLocks noGrp="1"/>
          </p:cNvSpPr>
          <p:nvPr>
            <p:ph type="sldNum" sz="quarter" idx="12"/>
          </p:nvPr>
        </p:nvSpPr>
        <p:spPr/>
        <p:txBody>
          <a:bodyPr/>
          <a:lstStyle/>
          <a:p>
            <a:fld id="{558478D3-4DD5-4D7B-8D8D-7EA87687E863}" type="slidenum">
              <a:rPr lang="en-US" smtClean="0"/>
              <a:pPr/>
              <a:t>32</a:t>
            </a:fld>
            <a:endParaRPr lang="en-US"/>
          </a:p>
        </p:txBody>
      </p:sp>
      <p:sp>
        <p:nvSpPr>
          <p:cNvPr id="3" name="AutoShape 2">
            <a:extLst>
              <a:ext uri="{FF2B5EF4-FFF2-40B4-BE49-F238E27FC236}">
                <a16:creationId xmlns:a16="http://schemas.microsoft.com/office/drawing/2014/main" id="{AD592F2E-D4AA-192F-8E33-70AD394280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CBDCB857-E4E1-DEA3-ECA8-7B7A20DAA26D}"/>
              </a:ext>
            </a:extLst>
          </p:cNvPr>
          <p:cNvPicPr>
            <a:picLocks noChangeAspect="1"/>
          </p:cNvPicPr>
          <p:nvPr/>
        </p:nvPicPr>
        <p:blipFill>
          <a:blip r:embed="rId3"/>
          <a:stretch>
            <a:fillRect/>
          </a:stretch>
        </p:blipFill>
        <p:spPr>
          <a:xfrm>
            <a:off x="1350964" y="1820575"/>
            <a:ext cx="9490071" cy="3521650"/>
          </a:xfrm>
          <a:prstGeom prst="rect">
            <a:avLst/>
          </a:prstGeom>
        </p:spPr>
      </p:pic>
    </p:spTree>
    <p:extLst>
      <p:ext uri="{BB962C8B-B14F-4D97-AF65-F5344CB8AC3E}">
        <p14:creationId xmlns:p14="http://schemas.microsoft.com/office/powerpoint/2010/main" val="2111273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0BC2-A101-B17A-B612-9579F3AF679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đơn</a:t>
            </a:r>
            <a:r>
              <a:rPr lang="en-US"/>
              <a:t> </a:t>
            </a:r>
            <a:r>
              <a:rPr lang="en-US" err="1"/>
              <a:t>giản</a:t>
            </a:r>
            <a:endParaRPr lang="en-US"/>
          </a:p>
        </p:txBody>
      </p:sp>
      <p:sp>
        <p:nvSpPr>
          <p:cNvPr id="4" name="Footer Placeholder 3">
            <a:extLst>
              <a:ext uri="{FF2B5EF4-FFF2-40B4-BE49-F238E27FC236}">
                <a16:creationId xmlns:a16="http://schemas.microsoft.com/office/drawing/2014/main" id="{B6A572CD-E747-A420-0E90-313EAFEA06BD}"/>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6957402-882B-A5F2-4299-14775F80A0A8}"/>
              </a:ext>
            </a:extLst>
          </p:cNvPr>
          <p:cNvSpPr>
            <a:spLocks noGrp="1"/>
          </p:cNvSpPr>
          <p:nvPr>
            <p:ph type="sldNum" sz="quarter" idx="12"/>
          </p:nvPr>
        </p:nvSpPr>
        <p:spPr/>
        <p:txBody>
          <a:bodyPr/>
          <a:lstStyle/>
          <a:p>
            <a:fld id="{558478D3-4DD5-4D7B-8D8D-7EA87687E863}" type="slidenum">
              <a:rPr lang="en-US" smtClean="0"/>
              <a:pPr/>
              <a:t>33</a:t>
            </a:fld>
            <a:endParaRPr lang="en-US"/>
          </a:p>
        </p:txBody>
      </p:sp>
      <p:sp>
        <p:nvSpPr>
          <p:cNvPr id="7" name="AutoShape 2">
            <a:extLst>
              <a:ext uri="{FF2B5EF4-FFF2-40B4-BE49-F238E27FC236}">
                <a16:creationId xmlns:a16="http://schemas.microsoft.com/office/drawing/2014/main" id="{A7A48D86-BBE7-1C30-E5B4-9BF9094256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85310BC-BDA2-15E0-4729-B7B3EB9AB29C}"/>
              </a:ext>
            </a:extLst>
          </p:cNvPr>
          <p:cNvPicPr>
            <a:picLocks noChangeAspect="1"/>
          </p:cNvPicPr>
          <p:nvPr/>
        </p:nvPicPr>
        <p:blipFill>
          <a:blip r:embed="rId3"/>
          <a:stretch>
            <a:fillRect/>
          </a:stretch>
        </p:blipFill>
        <p:spPr>
          <a:xfrm>
            <a:off x="838200" y="1335000"/>
            <a:ext cx="5990400" cy="4492800"/>
          </a:xfrm>
          <a:prstGeom prst="rect">
            <a:avLst/>
          </a:prstGeom>
        </p:spPr>
      </p:pic>
      <p:cxnSp>
        <p:nvCxnSpPr>
          <p:cNvPr id="10" name="Straight Connector 9">
            <a:extLst>
              <a:ext uri="{FF2B5EF4-FFF2-40B4-BE49-F238E27FC236}">
                <a16:creationId xmlns:a16="http://schemas.microsoft.com/office/drawing/2014/main" id="{D5B2BE92-38D0-A1CB-CA25-63DF88E1BD17}"/>
              </a:ext>
            </a:extLst>
          </p:cNvPr>
          <p:cNvCxnSpPr/>
          <p:nvPr/>
        </p:nvCxnSpPr>
        <p:spPr>
          <a:xfrm>
            <a:off x="1985962" y="1692322"/>
            <a:ext cx="4387542" cy="316628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C882F2A-7DEC-9344-8F9B-C4170BB67E9E}"/>
              </a:ext>
            </a:extLst>
          </p:cNvPr>
          <p:cNvCxnSpPr>
            <a:cxnSpLocks/>
          </p:cNvCxnSpPr>
          <p:nvPr/>
        </p:nvCxnSpPr>
        <p:spPr>
          <a:xfrm>
            <a:off x="1985962" y="2088107"/>
            <a:ext cx="4387542" cy="222458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485BF3C-6E16-3AC7-05EA-3232C1B0CB25}"/>
              </a:ext>
            </a:extLst>
          </p:cNvPr>
          <p:cNvCxnSpPr>
            <a:cxnSpLocks/>
          </p:cNvCxnSpPr>
          <p:nvPr/>
        </p:nvCxnSpPr>
        <p:spPr>
          <a:xfrm>
            <a:off x="1985962" y="2497540"/>
            <a:ext cx="4496725" cy="136860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7DB14A-436A-C0EB-B454-62630E6A7FA0}"/>
              </a:ext>
            </a:extLst>
          </p:cNvPr>
          <p:cNvCxnSpPr>
            <a:cxnSpLocks/>
          </p:cNvCxnSpPr>
          <p:nvPr/>
        </p:nvCxnSpPr>
        <p:spPr>
          <a:xfrm>
            <a:off x="1876779" y="2838734"/>
            <a:ext cx="4605908" cy="59026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1BB728-BCC6-B589-26EB-FF247B6E7A62}"/>
              </a:ext>
            </a:extLst>
          </p:cNvPr>
          <p:cNvSpPr txBox="1"/>
          <p:nvPr/>
        </p:nvSpPr>
        <p:spPr>
          <a:xfrm>
            <a:off x="7897334" y="2735112"/>
            <a:ext cx="2433808" cy="553998"/>
          </a:xfrm>
          <a:prstGeom prst="rect">
            <a:avLst/>
          </a:prstGeom>
          <a:noFill/>
        </p:spPr>
        <p:txBody>
          <a:bodyPr wrap="square" rtlCol="0">
            <a:spAutoFit/>
          </a:bodyPr>
          <a:lstStyle/>
          <a:p>
            <a:r>
              <a:rPr lang="en-US" sz="3000"/>
              <a:t>Đường </a:t>
            </a:r>
            <a:r>
              <a:rPr lang="en-US" sz="3000" err="1"/>
              <a:t>nào</a:t>
            </a:r>
            <a:r>
              <a:rPr lang="en-US" sz="3000"/>
              <a:t>?</a:t>
            </a:r>
          </a:p>
        </p:txBody>
      </p:sp>
    </p:spTree>
    <p:extLst>
      <p:ext uri="{BB962C8B-B14F-4D97-AF65-F5344CB8AC3E}">
        <p14:creationId xmlns:p14="http://schemas.microsoft.com/office/powerpoint/2010/main" val="3323755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0BC2-A101-B17A-B612-9579F3AF679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đơn</a:t>
            </a:r>
            <a:r>
              <a:rPr lang="en-US"/>
              <a:t> </a:t>
            </a:r>
            <a:r>
              <a:rPr lang="en-US" err="1"/>
              <a:t>giản</a:t>
            </a:r>
            <a:endParaRPr lang="en-US"/>
          </a:p>
        </p:txBody>
      </p:sp>
      <p:sp>
        <p:nvSpPr>
          <p:cNvPr id="4" name="Footer Placeholder 3">
            <a:extLst>
              <a:ext uri="{FF2B5EF4-FFF2-40B4-BE49-F238E27FC236}">
                <a16:creationId xmlns:a16="http://schemas.microsoft.com/office/drawing/2014/main" id="{B6A572CD-E747-A420-0E90-313EAFEA06BD}"/>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6957402-882B-A5F2-4299-14775F80A0A8}"/>
              </a:ext>
            </a:extLst>
          </p:cNvPr>
          <p:cNvSpPr>
            <a:spLocks noGrp="1"/>
          </p:cNvSpPr>
          <p:nvPr>
            <p:ph type="sldNum" sz="quarter" idx="12"/>
          </p:nvPr>
        </p:nvSpPr>
        <p:spPr/>
        <p:txBody>
          <a:bodyPr/>
          <a:lstStyle/>
          <a:p>
            <a:fld id="{558478D3-4DD5-4D7B-8D8D-7EA87687E863}" type="slidenum">
              <a:rPr lang="en-US" smtClean="0"/>
              <a:pPr/>
              <a:t>34</a:t>
            </a:fld>
            <a:endParaRPr lang="en-US"/>
          </a:p>
        </p:txBody>
      </p:sp>
      <p:sp>
        <p:nvSpPr>
          <p:cNvPr id="20" name="TextBox 19">
            <a:extLst>
              <a:ext uri="{FF2B5EF4-FFF2-40B4-BE49-F238E27FC236}">
                <a16:creationId xmlns:a16="http://schemas.microsoft.com/office/drawing/2014/main" id="{981BB728-BCC6-B589-26EB-FF247B6E7A62}"/>
              </a:ext>
            </a:extLst>
          </p:cNvPr>
          <p:cNvSpPr txBox="1"/>
          <p:nvPr/>
        </p:nvSpPr>
        <p:spPr>
          <a:xfrm>
            <a:off x="7212841" y="2735112"/>
            <a:ext cx="3983859" cy="2062103"/>
          </a:xfrm>
          <a:prstGeom prst="rect">
            <a:avLst/>
          </a:prstGeom>
          <a:noFill/>
        </p:spPr>
        <p:txBody>
          <a:bodyPr wrap="square" rtlCol="0">
            <a:spAutoFit/>
          </a:bodyPr>
          <a:lstStyle/>
          <a:p>
            <a:r>
              <a:rPr lang="en-US" sz="3200" err="1"/>
              <a:t>Tổng</a:t>
            </a:r>
            <a:r>
              <a:rPr lang="en-US" sz="3200"/>
              <a:t> </a:t>
            </a:r>
            <a:r>
              <a:rPr lang="en-US" sz="3200" err="1"/>
              <a:t>bình</a:t>
            </a:r>
            <a:r>
              <a:rPr lang="en-US" sz="3200"/>
              <a:t> </a:t>
            </a:r>
            <a:r>
              <a:rPr lang="en-US" sz="3200" err="1"/>
              <a:t>phương</a:t>
            </a:r>
            <a:r>
              <a:rPr lang="en-US" sz="3200"/>
              <a:t> </a:t>
            </a:r>
            <a:r>
              <a:rPr lang="en-US" sz="3200" err="1"/>
              <a:t>phần</a:t>
            </a:r>
            <a:r>
              <a:rPr lang="en-US" sz="3200"/>
              <a:t> </a:t>
            </a:r>
            <a:r>
              <a:rPr lang="en-US" sz="3200" err="1"/>
              <a:t>dư</a:t>
            </a:r>
            <a:r>
              <a:rPr lang="en-US" sz="3200"/>
              <a:t> - Sum of the squared residuals (SSR)</a:t>
            </a:r>
            <a:endParaRPr lang="en-US" sz="3000"/>
          </a:p>
        </p:txBody>
      </p:sp>
      <p:sp>
        <p:nvSpPr>
          <p:cNvPr id="3" name="AutoShape 2">
            <a:extLst>
              <a:ext uri="{FF2B5EF4-FFF2-40B4-BE49-F238E27FC236}">
                <a16:creationId xmlns:a16="http://schemas.microsoft.com/office/drawing/2014/main" id="{2C861AF7-70A5-F316-2EB3-C5DD3657E0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6704470-1035-A50A-0243-7F6341D95F3A}"/>
              </a:ext>
            </a:extLst>
          </p:cNvPr>
          <p:cNvPicPr>
            <a:picLocks noChangeAspect="1"/>
          </p:cNvPicPr>
          <p:nvPr/>
        </p:nvPicPr>
        <p:blipFill>
          <a:blip r:embed="rId2"/>
          <a:stretch>
            <a:fillRect/>
          </a:stretch>
        </p:blipFill>
        <p:spPr>
          <a:xfrm>
            <a:off x="587990" y="1335120"/>
            <a:ext cx="5990079" cy="4492559"/>
          </a:xfrm>
          <a:prstGeom prst="rect">
            <a:avLst/>
          </a:prstGeom>
        </p:spPr>
      </p:pic>
      <p:cxnSp>
        <p:nvCxnSpPr>
          <p:cNvPr id="19" name="Straight Arrow Connector 18">
            <a:extLst>
              <a:ext uri="{FF2B5EF4-FFF2-40B4-BE49-F238E27FC236}">
                <a16:creationId xmlns:a16="http://schemas.microsoft.com/office/drawing/2014/main" id="{3F3ED123-5958-FD6F-DAA2-E7C974893A76}"/>
              </a:ext>
            </a:extLst>
          </p:cNvPr>
          <p:cNvCxnSpPr>
            <a:cxnSpLocks/>
          </p:cNvCxnSpPr>
          <p:nvPr/>
        </p:nvCxnSpPr>
        <p:spPr>
          <a:xfrm flipV="1">
            <a:off x="2513463" y="1612709"/>
            <a:ext cx="0" cy="1021309"/>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421927-8566-CE5B-6075-682C9C407702}"/>
              </a:ext>
            </a:extLst>
          </p:cNvPr>
          <p:cNvCxnSpPr>
            <a:cxnSpLocks/>
          </p:cNvCxnSpPr>
          <p:nvPr/>
        </p:nvCxnSpPr>
        <p:spPr>
          <a:xfrm>
            <a:off x="1637731" y="2129051"/>
            <a:ext cx="0" cy="504967"/>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E0A6BB7-0503-805D-DA7E-27872FAF4278}"/>
              </a:ext>
            </a:extLst>
          </p:cNvPr>
          <p:cNvCxnSpPr>
            <a:cxnSpLocks/>
          </p:cNvCxnSpPr>
          <p:nvPr/>
        </p:nvCxnSpPr>
        <p:spPr>
          <a:xfrm flipV="1">
            <a:off x="4394579" y="3581400"/>
            <a:ext cx="0" cy="936009"/>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6E3B3A-ADF9-AD52-804B-AA6899598AB8}"/>
              </a:ext>
            </a:extLst>
          </p:cNvPr>
          <p:cNvCxnSpPr>
            <a:cxnSpLocks/>
          </p:cNvCxnSpPr>
          <p:nvPr/>
        </p:nvCxnSpPr>
        <p:spPr>
          <a:xfrm>
            <a:off x="2183642" y="2415653"/>
            <a:ext cx="0" cy="600502"/>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B7220C3-3610-F944-5B4C-6FF31D4951B7}"/>
              </a:ext>
            </a:extLst>
          </p:cNvPr>
          <p:cNvCxnSpPr>
            <a:cxnSpLocks/>
          </p:cNvCxnSpPr>
          <p:nvPr/>
        </p:nvCxnSpPr>
        <p:spPr>
          <a:xfrm flipV="1">
            <a:off x="5013278" y="3302758"/>
            <a:ext cx="0" cy="573206"/>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9B4432-5325-45FF-12BB-E7E3AF507787}"/>
              </a:ext>
            </a:extLst>
          </p:cNvPr>
          <p:cNvCxnSpPr>
            <a:cxnSpLocks/>
          </p:cNvCxnSpPr>
          <p:nvPr/>
        </p:nvCxnSpPr>
        <p:spPr>
          <a:xfrm flipV="1">
            <a:off x="3268640" y="2920621"/>
            <a:ext cx="0" cy="508379"/>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B265582-D281-7DB6-68B5-2D7B1B1A1710}"/>
              </a:ext>
            </a:extLst>
          </p:cNvPr>
          <p:cNvCxnSpPr>
            <a:cxnSpLocks/>
          </p:cNvCxnSpPr>
          <p:nvPr/>
        </p:nvCxnSpPr>
        <p:spPr>
          <a:xfrm flipV="1">
            <a:off x="3937380" y="2920621"/>
            <a:ext cx="0" cy="368489"/>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67B8A9A-155A-AF39-9474-6AD8B8407025}"/>
              </a:ext>
            </a:extLst>
          </p:cNvPr>
          <p:cNvCxnSpPr>
            <a:cxnSpLocks/>
          </p:cNvCxnSpPr>
          <p:nvPr/>
        </p:nvCxnSpPr>
        <p:spPr>
          <a:xfrm flipV="1">
            <a:off x="5206621" y="3971498"/>
            <a:ext cx="0" cy="643720"/>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6ED8D88-6608-B2A0-FB88-C08BD861E13E}"/>
              </a:ext>
            </a:extLst>
          </p:cNvPr>
          <p:cNvCxnSpPr>
            <a:cxnSpLocks/>
          </p:cNvCxnSpPr>
          <p:nvPr/>
        </p:nvCxnSpPr>
        <p:spPr>
          <a:xfrm flipV="1">
            <a:off x="6241577" y="4328615"/>
            <a:ext cx="0" cy="188794"/>
          </a:xfrm>
          <a:prstGeom prst="straightConnector1">
            <a:avLst/>
          </a:prstGeom>
          <a:ln w="28575">
            <a:solidFill>
              <a:srgbClr val="C00000"/>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351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90D20-B211-A847-274C-F69F433E6C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đơn</a:t>
            </a:r>
            <a:r>
              <a:rPr lang="en-US"/>
              <a:t> </a:t>
            </a:r>
            <a:r>
              <a:rPr lang="en-US" err="1"/>
              <a:t>giản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7BE19A-F335-9A4F-62A7-30DD8B052F92}"/>
                  </a:ext>
                </a:extLst>
              </p:cNvPr>
              <p:cNvSpPr>
                <a:spLocks noGrp="1"/>
              </p:cNvSpPr>
              <p:nvPr>
                <p:ph idx="1"/>
              </p:nvPr>
            </p:nvSpPr>
            <p:spPr>
              <a:xfrm>
                <a:off x="6489290" y="1459832"/>
                <a:ext cx="4864510" cy="4717131"/>
              </a:xfrm>
            </p:spPr>
            <p:txBody>
              <a:bodyPr/>
              <a:lstStyle/>
              <a:p>
                <a:r>
                  <a:rPr lang="en-US" err="1"/>
                  <a:t>Độ</a:t>
                </a:r>
                <a:r>
                  <a:rPr lang="en-US"/>
                  <a:t> </a:t>
                </a:r>
                <a:r>
                  <a:rPr lang="en-US" err="1"/>
                  <a:t>tương</a:t>
                </a:r>
                <a:r>
                  <a:rPr lang="en-US"/>
                  <a:t> </a:t>
                </a:r>
                <a:r>
                  <a:rPr lang="en-US" err="1"/>
                  <a:t>thích</a:t>
                </a:r>
                <a:r>
                  <a:rPr lang="en-US"/>
                  <a:t> (goodness of fit)</a:t>
                </a:r>
              </a:p>
              <a:p>
                <a:pPr marL="0" indent="0">
                  <a:buNone/>
                </a:pPr>
                <a:endParaRPr lang="en-US"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𝑇𝑆𝑆</m:t>
                          </m:r>
                          <m:r>
                            <a:rPr lang="en-US" b="0" i="1" smtClean="0">
                              <a:latin typeface="Cambria Math" panose="02040503050406030204" pitchFamily="18" charset="0"/>
                            </a:rPr>
                            <m:t>−</m:t>
                          </m:r>
                          <m:r>
                            <a:rPr lang="en-US" b="0" i="1" smtClean="0">
                              <a:latin typeface="Cambria Math" panose="02040503050406030204" pitchFamily="18" charset="0"/>
                            </a:rPr>
                            <m:t>𝑆𝑆𝑅</m:t>
                          </m:r>
                        </m:num>
                        <m:den>
                          <m:r>
                            <a:rPr lang="en-US" b="0" i="1" smtClean="0">
                              <a:latin typeface="Cambria Math" panose="02040503050406030204" pitchFamily="18" charset="0"/>
                            </a:rPr>
                            <m:t>𝑇𝑆𝑆</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𝑇𝑆𝑆</m:t>
                          </m:r>
                        </m:den>
                      </m:f>
                    </m:oMath>
                  </m:oMathPara>
                </a14:m>
                <a:endParaRPr lang="en-US" b="0"/>
              </a:p>
              <a:p>
                <a:pPr marL="0" indent="0">
                  <a:buNone/>
                </a:pPr>
                <a:r>
                  <a:rPr lang="en-US"/>
                  <a:t>   TSS: Total sum of squares </a:t>
                </a:r>
              </a:p>
              <a:p>
                <a:pPr marL="0" indent="0">
                  <a:buNone/>
                </a:pPr>
                <a:r>
                  <a:rPr lang="en-US"/>
                  <a:t>   SSR: Sum squared residuals</a:t>
                </a:r>
              </a:p>
              <a:p>
                <a:endParaRPr lang="en-US"/>
              </a:p>
              <a:p>
                <a:endParaRPr lang="en-US"/>
              </a:p>
            </p:txBody>
          </p:sp>
        </mc:Choice>
        <mc:Fallback xmlns="">
          <p:sp>
            <p:nvSpPr>
              <p:cNvPr id="3" name="Content Placeholder 2">
                <a:extLst>
                  <a:ext uri="{FF2B5EF4-FFF2-40B4-BE49-F238E27FC236}">
                    <a16:creationId xmlns:a16="http://schemas.microsoft.com/office/drawing/2014/main" id="{387BE19A-F335-9A4F-62A7-30DD8B052F92}"/>
                  </a:ext>
                </a:extLst>
              </p:cNvPr>
              <p:cNvSpPr>
                <a:spLocks noGrp="1" noRot="1" noChangeAspect="1" noMove="1" noResize="1" noEditPoints="1" noAdjustHandles="1" noChangeArrowheads="1" noChangeShapeType="1" noTextEdit="1"/>
              </p:cNvSpPr>
              <p:nvPr>
                <p:ph idx="1"/>
              </p:nvPr>
            </p:nvSpPr>
            <p:spPr>
              <a:xfrm>
                <a:off x="6489290" y="1459832"/>
                <a:ext cx="4864510" cy="4717131"/>
              </a:xfrm>
              <a:blipFill>
                <a:blip r:embed="rId2"/>
                <a:stretch>
                  <a:fillRect l="-2256" t="-20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FC9B8D8-8F3B-AF97-2DB2-07CC3CAF47D5}"/>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EC9C44F1-EF92-2EDF-AE71-D97C6272A0B0}"/>
              </a:ext>
            </a:extLst>
          </p:cNvPr>
          <p:cNvSpPr>
            <a:spLocks noGrp="1"/>
          </p:cNvSpPr>
          <p:nvPr>
            <p:ph type="sldNum" sz="quarter" idx="12"/>
          </p:nvPr>
        </p:nvSpPr>
        <p:spPr/>
        <p:txBody>
          <a:bodyPr/>
          <a:lstStyle/>
          <a:p>
            <a:fld id="{558478D3-4DD5-4D7B-8D8D-7EA87687E863}" type="slidenum">
              <a:rPr lang="en-US" smtClean="0"/>
              <a:pPr/>
              <a:t>35</a:t>
            </a:fld>
            <a:endParaRPr lang="en-US"/>
          </a:p>
        </p:txBody>
      </p:sp>
      <p:sp>
        <p:nvSpPr>
          <p:cNvPr id="8" name="AutoShape 2">
            <a:extLst>
              <a:ext uri="{FF2B5EF4-FFF2-40B4-BE49-F238E27FC236}">
                <a16:creationId xmlns:a16="http://schemas.microsoft.com/office/drawing/2014/main" id="{DA9266BB-ADFD-8FA4-04C3-A137BA3ABE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234FB3F0-0D44-FC8E-A1AD-FA2920BD4E9B}"/>
              </a:ext>
            </a:extLst>
          </p:cNvPr>
          <p:cNvPicPr>
            <a:picLocks noChangeAspect="1"/>
          </p:cNvPicPr>
          <p:nvPr/>
        </p:nvPicPr>
        <p:blipFill>
          <a:blip r:embed="rId3"/>
          <a:stretch>
            <a:fillRect/>
          </a:stretch>
        </p:blipFill>
        <p:spPr>
          <a:xfrm>
            <a:off x="587990" y="1335120"/>
            <a:ext cx="5990079" cy="4492559"/>
          </a:xfrm>
          <a:prstGeom prst="rect">
            <a:avLst/>
          </a:prstGeom>
        </p:spPr>
      </p:pic>
      <p:cxnSp>
        <p:nvCxnSpPr>
          <p:cNvPr id="20" name="Straight Connector 19">
            <a:extLst>
              <a:ext uri="{FF2B5EF4-FFF2-40B4-BE49-F238E27FC236}">
                <a16:creationId xmlns:a16="http://schemas.microsoft.com/office/drawing/2014/main" id="{439E3EB0-9182-D92A-9672-4BA265C60557}"/>
              </a:ext>
            </a:extLst>
          </p:cNvPr>
          <p:cNvCxnSpPr>
            <a:cxnSpLocks/>
          </p:cNvCxnSpPr>
          <p:nvPr/>
        </p:nvCxnSpPr>
        <p:spPr>
          <a:xfrm>
            <a:off x="1405719" y="3223145"/>
            <a:ext cx="4815385" cy="113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C1BBDB8-5BB2-0B7B-8A6F-2D03A2248F8C}"/>
              </a:ext>
            </a:extLst>
          </p:cNvPr>
          <p:cNvCxnSpPr>
            <a:cxnSpLocks/>
          </p:cNvCxnSpPr>
          <p:nvPr/>
        </p:nvCxnSpPr>
        <p:spPr>
          <a:xfrm flipV="1">
            <a:off x="5568287" y="3234518"/>
            <a:ext cx="0" cy="1733267"/>
          </a:xfrm>
          <a:prstGeom prst="straightConnector1">
            <a:avLst/>
          </a:prstGeom>
          <a:ln w="28575">
            <a:solidFill>
              <a:schemeClr val="accent1">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0A2BDF-DEA9-B7E8-30C2-F2BDBB4E5AB2}"/>
              </a:ext>
            </a:extLst>
          </p:cNvPr>
          <p:cNvCxnSpPr>
            <a:cxnSpLocks/>
          </p:cNvCxnSpPr>
          <p:nvPr/>
        </p:nvCxnSpPr>
        <p:spPr>
          <a:xfrm flipV="1">
            <a:off x="4765343" y="3234518"/>
            <a:ext cx="0" cy="941697"/>
          </a:xfrm>
          <a:prstGeom prst="straightConnector1">
            <a:avLst/>
          </a:prstGeom>
          <a:ln w="28575">
            <a:solidFill>
              <a:schemeClr val="accent1">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E5DF5B-5D20-36D0-D1C2-233596595780}"/>
              </a:ext>
            </a:extLst>
          </p:cNvPr>
          <p:cNvCxnSpPr>
            <a:cxnSpLocks/>
          </p:cNvCxnSpPr>
          <p:nvPr/>
        </p:nvCxnSpPr>
        <p:spPr>
          <a:xfrm flipV="1">
            <a:off x="4233081" y="3223145"/>
            <a:ext cx="0" cy="358255"/>
          </a:xfrm>
          <a:prstGeom prst="straightConnector1">
            <a:avLst/>
          </a:prstGeom>
          <a:ln w="28575">
            <a:solidFill>
              <a:schemeClr val="accent1">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DAC5E7-0987-662D-C73D-980BF9617FED}"/>
              </a:ext>
            </a:extLst>
          </p:cNvPr>
          <p:cNvCxnSpPr>
            <a:cxnSpLocks/>
          </p:cNvCxnSpPr>
          <p:nvPr/>
        </p:nvCxnSpPr>
        <p:spPr>
          <a:xfrm flipV="1">
            <a:off x="3593910" y="2958151"/>
            <a:ext cx="0" cy="276367"/>
          </a:xfrm>
          <a:prstGeom prst="straightConnector1">
            <a:avLst/>
          </a:prstGeom>
          <a:ln w="28575">
            <a:solidFill>
              <a:schemeClr val="accent1">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BEAB82-1917-2AE0-913B-D4AC77A98E2C}"/>
              </a:ext>
            </a:extLst>
          </p:cNvPr>
          <p:cNvCxnSpPr>
            <a:cxnSpLocks/>
          </p:cNvCxnSpPr>
          <p:nvPr/>
        </p:nvCxnSpPr>
        <p:spPr>
          <a:xfrm flipV="1">
            <a:off x="3192865" y="2281448"/>
            <a:ext cx="0" cy="941697"/>
          </a:xfrm>
          <a:prstGeom prst="straightConnector1">
            <a:avLst/>
          </a:prstGeom>
          <a:ln w="28575">
            <a:solidFill>
              <a:schemeClr val="accent1">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CB15A19-BD75-C2C8-934A-760DA070B973}"/>
              </a:ext>
            </a:extLst>
          </p:cNvPr>
          <p:cNvCxnSpPr>
            <a:cxnSpLocks/>
          </p:cNvCxnSpPr>
          <p:nvPr/>
        </p:nvCxnSpPr>
        <p:spPr>
          <a:xfrm flipV="1">
            <a:off x="2502089" y="1599061"/>
            <a:ext cx="0" cy="1635457"/>
          </a:xfrm>
          <a:prstGeom prst="straightConnector1">
            <a:avLst/>
          </a:prstGeom>
          <a:ln w="28575">
            <a:solidFill>
              <a:schemeClr val="accent1">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7E09025-F8F8-4FD1-BFF9-8A3A842532FB}"/>
              </a:ext>
            </a:extLst>
          </p:cNvPr>
          <p:cNvCxnSpPr>
            <a:cxnSpLocks/>
          </p:cNvCxnSpPr>
          <p:nvPr/>
        </p:nvCxnSpPr>
        <p:spPr>
          <a:xfrm flipV="1">
            <a:off x="1901588" y="2639703"/>
            <a:ext cx="0" cy="594815"/>
          </a:xfrm>
          <a:prstGeom prst="straightConnector1">
            <a:avLst/>
          </a:prstGeom>
          <a:ln w="28575">
            <a:solidFill>
              <a:schemeClr val="accent1">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07D4FC5-14D0-D747-1C82-D3E61BF9A7CA}"/>
              </a:ext>
            </a:extLst>
          </p:cNvPr>
          <p:cNvCxnSpPr>
            <a:cxnSpLocks/>
          </p:cNvCxnSpPr>
          <p:nvPr/>
        </p:nvCxnSpPr>
        <p:spPr>
          <a:xfrm flipV="1">
            <a:off x="6127845" y="3234518"/>
            <a:ext cx="0" cy="1091822"/>
          </a:xfrm>
          <a:prstGeom prst="straightConnector1">
            <a:avLst/>
          </a:prstGeom>
          <a:ln w="28575">
            <a:solidFill>
              <a:schemeClr val="accent1">
                <a:lumMod val="75000"/>
              </a:schemeClr>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493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1D5E-8F3E-0A81-A504-6A5764096FDC}"/>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đơn</a:t>
            </a:r>
            <a:r>
              <a:rPr lang="en-US"/>
              <a:t> </a:t>
            </a:r>
            <a:r>
              <a:rPr lang="en-US" err="1"/>
              <a:t>giản</a:t>
            </a:r>
            <a:endParaRPr lang="en-US"/>
          </a:p>
        </p:txBody>
      </p:sp>
      <p:sp>
        <p:nvSpPr>
          <p:cNvPr id="4" name="Footer Placeholder 3">
            <a:extLst>
              <a:ext uri="{FF2B5EF4-FFF2-40B4-BE49-F238E27FC236}">
                <a16:creationId xmlns:a16="http://schemas.microsoft.com/office/drawing/2014/main" id="{D7056A0A-6271-ED58-3B7A-E855F6CB2B49}"/>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2D059FE-B7BD-46C8-0369-119576496201}"/>
              </a:ext>
            </a:extLst>
          </p:cNvPr>
          <p:cNvSpPr>
            <a:spLocks noGrp="1"/>
          </p:cNvSpPr>
          <p:nvPr>
            <p:ph type="sldNum" sz="quarter" idx="12"/>
          </p:nvPr>
        </p:nvSpPr>
        <p:spPr/>
        <p:txBody>
          <a:bodyPr/>
          <a:lstStyle/>
          <a:p>
            <a:fld id="{558478D3-4DD5-4D7B-8D8D-7EA87687E863}" type="slidenum">
              <a:rPr lang="en-US" smtClean="0"/>
              <a:pPr/>
              <a:t>36</a:t>
            </a:fld>
            <a:endParaRPr lang="en-US"/>
          </a:p>
        </p:txBody>
      </p:sp>
      <p:pic>
        <p:nvPicPr>
          <p:cNvPr id="7" name="Picture 6">
            <a:extLst>
              <a:ext uri="{FF2B5EF4-FFF2-40B4-BE49-F238E27FC236}">
                <a16:creationId xmlns:a16="http://schemas.microsoft.com/office/drawing/2014/main" id="{2244E810-9EC0-1477-A75B-3E7D61B809A4}"/>
              </a:ext>
            </a:extLst>
          </p:cNvPr>
          <p:cNvPicPr>
            <a:picLocks noChangeAspect="1"/>
          </p:cNvPicPr>
          <p:nvPr/>
        </p:nvPicPr>
        <p:blipFill rotWithShape="1">
          <a:blip r:embed="rId2"/>
          <a:srcRect l="3201" t="12064" r="3249" b="3760"/>
          <a:stretch/>
        </p:blipFill>
        <p:spPr>
          <a:xfrm>
            <a:off x="6008649" y="2012416"/>
            <a:ext cx="5847062" cy="2833167"/>
          </a:xfrm>
          <a:prstGeom prst="rect">
            <a:avLst/>
          </a:prstGeom>
        </p:spPr>
      </p:pic>
      <p:sp>
        <p:nvSpPr>
          <p:cNvPr id="3" name="Content Placeholder 2">
            <a:extLst>
              <a:ext uri="{FF2B5EF4-FFF2-40B4-BE49-F238E27FC236}">
                <a16:creationId xmlns:a16="http://schemas.microsoft.com/office/drawing/2014/main" id="{56DC00DC-6E08-A5A2-36CB-CE9E00E6E1E2}"/>
              </a:ext>
            </a:extLst>
          </p:cNvPr>
          <p:cNvSpPr>
            <a:spLocks noGrp="1"/>
          </p:cNvSpPr>
          <p:nvPr>
            <p:ph idx="1"/>
          </p:nvPr>
        </p:nvSpPr>
        <p:spPr>
          <a:xfrm>
            <a:off x="838200" y="1388712"/>
            <a:ext cx="4864510" cy="4717131"/>
          </a:xfrm>
        </p:spPr>
        <p:txBody>
          <a:bodyPr/>
          <a:lstStyle/>
          <a:p>
            <a:pPr marL="0" indent="0">
              <a:buNone/>
            </a:pPr>
            <a:r>
              <a:rPr lang="en-US" sz="3600" err="1">
                <a:solidFill>
                  <a:schemeClr val="accent1">
                    <a:lumMod val="75000"/>
                  </a:schemeClr>
                </a:solidFill>
              </a:rPr>
              <a:t>Các</a:t>
            </a:r>
            <a:r>
              <a:rPr lang="en-US" sz="3600">
                <a:solidFill>
                  <a:schemeClr val="accent1">
                    <a:lumMod val="75000"/>
                  </a:schemeClr>
                </a:solidFill>
              </a:rPr>
              <a:t> </a:t>
            </a:r>
            <a:r>
              <a:rPr lang="en-US" sz="3600" err="1">
                <a:solidFill>
                  <a:schemeClr val="accent1">
                    <a:lumMod val="75000"/>
                  </a:schemeClr>
                </a:solidFill>
              </a:rPr>
              <a:t>giả</a:t>
            </a:r>
            <a:r>
              <a:rPr lang="en-US" sz="3600">
                <a:solidFill>
                  <a:schemeClr val="accent1">
                    <a:lumMod val="75000"/>
                  </a:schemeClr>
                </a:solidFill>
              </a:rPr>
              <a:t> </a:t>
            </a:r>
            <a:r>
              <a:rPr lang="en-US" sz="3600" err="1">
                <a:solidFill>
                  <a:schemeClr val="accent1">
                    <a:lumMod val="75000"/>
                  </a:schemeClr>
                </a:solidFill>
              </a:rPr>
              <a:t>định</a:t>
            </a:r>
            <a:endParaRPr lang="en-US" sz="3600">
              <a:solidFill>
                <a:schemeClr val="accent1">
                  <a:lumMod val="75000"/>
                </a:schemeClr>
              </a:solidFill>
            </a:endParaRPr>
          </a:p>
          <a:p>
            <a:endParaRPr lang="en-US"/>
          </a:p>
          <a:p>
            <a:r>
              <a:rPr lang="en-US" err="1"/>
              <a:t>Mối</a:t>
            </a:r>
            <a:r>
              <a:rPr lang="en-US"/>
              <a:t> </a:t>
            </a:r>
            <a:r>
              <a:rPr lang="en-US" err="1"/>
              <a:t>liên</a:t>
            </a:r>
            <a:r>
              <a:rPr lang="en-US"/>
              <a:t> </a:t>
            </a:r>
            <a:r>
              <a:rPr lang="en-US" err="1"/>
              <a:t>hệ</a:t>
            </a:r>
            <a:r>
              <a:rPr lang="en-US"/>
              <a:t> </a:t>
            </a:r>
            <a:r>
              <a:rPr lang="en-US" err="1"/>
              <a:t>tuyến</a:t>
            </a:r>
            <a:r>
              <a:rPr lang="en-US"/>
              <a:t> </a:t>
            </a:r>
            <a:r>
              <a:rPr lang="en-US" err="1"/>
              <a:t>tính</a:t>
            </a:r>
            <a:r>
              <a:rPr lang="en-US"/>
              <a:t> </a:t>
            </a:r>
            <a:r>
              <a:rPr lang="en-US" err="1"/>
              <a:t>với</a:t>
            </a:r>
            <a:r>
              <a:rPr lang="en-US"/>
              <a:t> </a:t>
            </a:r>
            <a:r>
              <a:rPr lang="en-US" err="1"/>
              <a:t>các</a:t>
            </a:r>
            <a:r>
              <a:rPr lang="en-US"/>
              <a:t> </a:t>
            </a:r>
            <a:r>
              <a:rPr lang="en-US" err="1"/>
              <a:t>tham</a:t>
            </a:r>
            <a:r>
              <a:rPr lang="en-US"/>
              <a:t> </a:t>
            </a:r>
            <a:r>
              <a:rPr lang="en-US" err="1"/>
              <a:t>số</a:t>
            </a:r>
            <a:r>
              <a:rPr lang="en-US"/>
              <a:t> </a:t>
            </a:r>
            <a:r>
              <a:rPr lang="en-US" err="1"/>
              <a:t>khảo</a:t>
            </a:r>
            <a:r>
              <a:rPr lang="en-US"/>
              <a:t> </a:t>
            </a:r>
            <a:r>
              <a:rPr lang="en-US" err="1"/>
              <a:t>sát</a:t>
            </a:r>
            <a:endParaRPr lang="en-US"/>
          </a:p>
          <a:p>
            <a:r>
              <a:rPr lang="en-US" err="1"/>
              <a:t>Các</a:t>
            </a:r>
            <a:r>
              <a:rPr lang="en-US"/>
              <a:t> </a:t>
            </a:r>
            <a:r>
              <a:rPr lang="en-US" err="1"/>
              <a:t>giá</a:t>
            </a:r>
            <a:r>
              <a:rPr lang="en-US"/>
              <a:t> </a:t>
            </a:r>
            <a:r>
              <a:rPr lang="en-US" err="1"/>
              <a:t>trị</a:t>
            </a:r>
            <a:r>
              <a:rPr lang="en-US"/>
              <a:t> Y </a:t>
            </a:r>
            <a:r>
              <a:rPr lang="en-US" err="1"/>
              <a:t>độc</a:t>
            </a:r>
            <a:r>
              <a:rPr lang="en-US"/>
              <a:t> </a:t>
            </a:r>
            <a:r>
              <a:rPr lang="en-US" err="1"/>
              <a:t>lập</a:t>
            </a:r>
            <a:r>
              <a:rPr lang="en-US"/>
              <a:t> </a:t>
            </a:r>
            <a:r>
              <a:rPr lang="en-US" err="1"/>
              <a:t>với</a:t>
            </a:r>
            <a:r>
              <a:rPr lang="en-US"/>
              <a:t> </a:t>
            </a:r>
            <a:r>
              <a:rPr lang="en-US" err="1"/>
              <a:t>nhau</a:t>
            </a:r>
            <a:endParaRPr lang="en-US"/>
          </a:p>
          <a:p>
            <a:r>
              <a:rPr lang="en-US" err="1"/>
              <a:t>Các</a:t>
            </a:r>
            <a:r>
              <a:rPr lang="en-US"/>
              <a:t> </a:t>
            </a:r>
            <a:r>
              <a:rPr lang="en-US" err="1"/>
              <a:t>sai</a:t>
            </a:r>
            <a:r>
              <a:rPr lang="en-US"/>
              <a:t> </a:t>
            </a:r>
            <a:r>
              <a:rPr lang="en-US" err="1"/>
              <a:t>số</a:t>
            </a:r>
            <a:r>
              <a:rPr lang="en-US"/>
              <a:t> </a:t>
            </a:r>
            <a:r>
              <a:rPr lang="en-US" err="1"/>
              <a:t>ngẫu</a:t>
            </a:r>
            <a:r>
              <a:rPr lang="en-US"/>
              <a:t> </a:t>
            </a:r>
            <a:r>
              <a:rPr lang="en-US" err="1"/>
              <a:t>nhiên</a:t>
            </a:r>
            <a:r>
              <a:rPr lang="en-US"/>
              <a:t> </a:t>
            </a:r>
            <a:r>
              <a:rPr lang="en-US" err="1"/>
              <a:t>tuân</a:t>
            </a:r>
            <a:r>
              <a:rPr lang="en-US"/>
              <a:t> </a:t>
            </a:r>
            <a:r>
              <a:rPr lang="en-US" err="1"/>
              <a:t>theo</a:t>
            </a:r>
            <a:r>
              <a:rPr lang="en-US"/>
              <a:t> </a:t>
            </a:r>
            <a:r>
              <a:rPr lang="en-US" err="1"/>
              <a:t>phân</a:t>
            </a:r>
            <a:r>
              <a:rPr lang="en-US"/>
              <a:t> </a:t>
            </a:r>
            <a:r>
              <a:rPr lang="en-US" err="1"/>
              <a:t>phối</a:t>
            </a:r>
            <a:r>
              <a:rPr lang="en-US"/>
              <a:t> </a:t>
            </a:r>
            <a:r>
              <a:rPr lang="en-US" err="1"/>
              <a:t>chuẩn</a:t>
            </a:r>
            <a:r>
              <a:rPr lang="en-US"/>
              <a:t> </a:t>
            </a:r>
            <a:r>
              <a:rPr lang="en-US" err="1"/>
              <a:t>có</a:t>
            </a:r>
            <a:r>
              <a:rPr lang="en-US"/>
              <a:t> </a:t>
            </a:r>
            <a:r>
              <a:rPr lang="en-US" err="1"/>
              <a:t>cùng</a:t>
            </a:r>
            <a:r>
              <a:rPr lang="en-US"/>
              <a:t> </a:t>
            </a:r>
            <a:r>
              <a:rPr lang="en-US" err="1"/>
              <a:t>phương</a:t>
            </a:r>
            <a:r>
              <a:rPr lang="en-US"/>
              <a:t> </a:t>
            </a:r>
            <a:r>
              <a:rPr lang="en-US" err="1"/>
              <a:t>sai</a:t>
            </a:r>
            <a:r>
              <a:rPr lang="en-US"/>
              <a:t> </a:t>
            </a:r>
            <a:r>
              <a:rPr lang="en-US" err="1"/>
              <a:t>và</a:t>
            </a:r>
            <a:r>
              <a:rPr lang="en-US"/>
              <a:t> </a:t>
            </a:r>
            <a:r>
              <a:rPr lang="en-US" err="1"/>
              <a:t>trung</a:t>
            </a:r>
            <a:r>
              <a:rPr lang="en-US"/>
              <a:t> </a:t>
            </a:r>
            <a:r>
              <a:rPr lang="en-US" err="1"/>
              <a:t>bình</a:t>
            </a:r>
            <a:r>
              <a:rPr lang="en-US"/>
              <a:t> = 0</a:t>
            </a:r>
          </a:p>
          <a:p>
            <a:endParaRPr lang="en-US"/>
          </a:p>
        </p:txBody>
      </p:sp>
    </p:spTree>
    <p:extLst>
      <p:ext uri="{BB962C8B-B14F-4D97-AF65-F5344CB8AC3E}">
        <p14:creationId xmlns:p14="http://schemas.microsoft.com/office/powerpoint/2010/main" val="2164897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đơn</a:t>
            </a:r>
            <a:r>
              <a:rPr lang="en-US"/>
              <a:t> </a:t>
            </a:r>
            <a:r>
              <a:rPr lang="en-US" err="1"/>
              <a:t>giản</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37</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AEB874-0263-17AA-4B17-6FB7128B4C02}"/>
                  </a:ext>
                </a:extLst>
              </p:cNvPr>
              <p:cNvSpPr>
                <a:spLocks noGrp="1"/>
              </p:cNvSpPr>
              <p:nvPr>
                <p:ph idx="1"/>
              </p:nvPr>
            </p:nvSpPr>
            <p:spPr>
              <a:xfrm>
                <a:off x="838199" y="1204213"/>
                <a:ext cx="10515599" cy="4215685"/>
              </a:xfrm>
            </p:spPr>
            <p:txBody>
              <a:bodyPr/>
              <a:lstStyle/>
              <a:p>
                <a:pPr marL="0" indent="0">
                  <a:buNone/>
                </a:pPr>
                <a:r>
                  <a:rPr lang="en-US" sz="3600">
                    <a:solidFill>
                      <a:schemeClr val="accent1">
                        <a:lumMod val="75000"/>
                      </a:schemeClr>
                    </a:solidFill>
                  </a:rPr>
                  <a:t>Kiểm </a:t>
                </a:r>
                <a:r>
                  <a:rPr lang="en-US" sz="3600" err="1">
                    <a:solidFill>
                      <a:schemeClr val="accent1">
                        <a:lumMod val="75000"/>
                      </a:schemeClr>
                    </a:solidFill>
                  </a:rPr>
                  <a:t>tra</a:t>
                </a:r>
                <a:r>
                  <a:rPr lang="en-US" sz="3600">
                    <a:solidFill>
                      <a:schemeClr val="accent1">
                        <a:lumMod val="75000"/>
                      </a:schemeClr>
                    </a:solidFill>
                  </a:rPr>
                  <a:t> </a:t>
                </a:r>
                <a:r>
                  <a:rPr lang="en-US" sz="3600" err="1">
                    <a:solidFill>
                      <a:schemeClr val="accent1">
                        <a:lumMod val="75000"/>
                      </a:schemeClr>
                    </a:solidFill>
                  </a:rPr>
                  <a:t>giả</a:t>
                </a:r>
                <a:r>
                  <a:rPr lang="en-US" sz="3600">
                    <a:solidFill>
                      <a:schemeClr val="accent1">
                        <a:lumMod val="75000"/>
                      </a:schemeClr>
                    </a:solidFill>
                  </a:rPr>
                  <a:t> </a:t>
                </a:r>
                <a:r>
                  <a:rPr lang="en-US" sz="3600" err="1">
                    <a:solidFill>
                      <a:schemeClr val="accent1">
                        <a:lumMod val="75000"/>
                      </a:schemeClr>
                    </a:solidFill>
                  </a:rPr>
                  <a:t>định</a:t>
                </a:r>
                <a:endParaRPr lang="en-US" sz="3600">
                  <a:solidFill>
                    <a:schemeClr val="accent1">
                      <a:lumMod val="75000"/>
                    </a:schemeClr>
                  </a:solidFill>
                </a:endParaRPr>
              </a:p>
              <a:p>
                <a:pPr marL="0" indent="0">
                  <a:buNone/>
                </a:pPr>
                <a:r>
                  <a:rPr lang="en-US" sz="2400">
                    <a:solidFill>
                      <a:srgbClr val="FF0000"/>
                    </a:solidFill>
                  </a:rPr>
                  <a:t>! </a:t>
                </a:r>
                <a:r>
                  <a:rPr lang="en-US" sz="2400" err="1">
                    <a:solidFill>
                      <a:srgbClr val="FF0000"/>
                    </a:solidFill>
                  </a:rPr>
                  <a:t>Giả</a:t>
                </a:r>
                <a:r>
                  <a:rPr lang="en-US" sz="2400">
                    <a:solidFill>
                      <a:srgbClr val="FF0000"/>
                    </a:solidFill>
                  </a:rPr>
                  <a:t> </a:t>
                </a:r>
                <a:r>
                  <a:rPr lang="en-US" sz="2400" err="1">
                    <a:solidFill>
                      <a:srgbClr val="FF0000"/>
                    </a:solidFill>
                  </a:rPr>
                  <a:t>định</a:t>
                </a:r>
                <a:r>
                  <a:rPr lang="en-US" sz="2400">
                    <a:solidFill>
                      <a:srgbClr val="FF0000"/>
                    </a:solidFill>
                  </a:rPr>
                  <a:t> </a:t>
                </a:r>
                <a:r>
                  <a:rPr lang="en-US" sz="2400" err="1">
                    <a:solidFill>
                      <a:srgbClr val="FF0000"/>
                    </a:solidFill>
                  </a:rPr>
                  <a:t>phân</a:t>
                </a:r>
                <a:r>
                  <a:rPr lang="en-US" sz="2400">
                    <a:solidFill>
                      <a:srgbClr val="FF0000"/>
                    </a:solidFill>
                  </a:rPr>
                  <a:t> </a:t>
                </a:r>
                <a:r>
                  <a:rPr lang="en-US" sz="2400" err="1">
                    <a:solidFill>
                      <a:srgbClr val="FF0000"/>
                    </a:solidFill>
                  </a:rPr>
                  <a:t>phối</a:t>
                </a:r>
                <a:r>
                  <a:rPr lang="en-US" sz="2400">
                    <a:solidFill>
                      <a:srgbClr val="FF0000"/>
                    </a:solidFill>
                  </a:rPr>
                  <a:t> </a:t>
                </a:r>
                <a:r>
                  <a:rPr lang="en-US" sz="2400" err="1">
                    <a:solidFill>
                      <a:srgbClr val="FF0000"/>
                    </a:solidFill>
                  </a:rPr>
                  <a:t>chuẩn</a:t>
                </a:r>
                <a:r>
                  <a:rPr lang="en-US" sz="2400">
                    <a:solidFill>
                      <a:srgbClr val="FF0000"/>
                    </a:solidFill>
                  </a:rPr>
                  <a:t> </a:t>
                </a:r>
                <a:r>
                  <a:rPr lang="en-US" sz="2400" err="1">
                    <a:solidFill>
                      <a:srgbClr val="FF0000"/>
                    </a:solidFill>
                  </a:rPr>
                  <a:t>là</a:t>
                </a:r>
                <a:r>
                  <a:rPr lang="en-US" sz="2400">
                    <a:solidFill>
                      <a:srgbClr val="FF0000"/>
                    </a:solidFill>
                  </a:rPr>
                  <a:t> </a:t>
                </a:r>
                <a:r>
                  <a:rPr lang="en-US" sz="2400" err="1">
                    <a:solidFill>
                      <a:srgbClr val="FF0000"/>
                    </a:solidFill>
                  </a:rPr>
                  <a:t>cho</a:t>
                </a:r>
                <a:r>
                  <a:rPr lang="en-US" sz="2400">
                    <a:solidFill>
                      <a:srgbClr val="FF0000"/>
                    </a:solidFill>
                  </a:rPr>
                  <a:t> </a:t>
                </a:r>
                <a:r>
                  <a:rPr lang="en-US" sz="2400" err="1">
                    <a:solidFill>
                      <a:srgbClr val="FF0000"/>
                    </a:solidFill>
                  </a:rPr>
                  <a:t>phần</a:t>
                </a:r>
                <a:r>
                  <a:rPr lang="en-US" sz="2400">
                    <a:solidFill>
                      <a:srgbClr val="FF0000"/>
                    </a:solidFill>
                  </a:rPr>
                  <a:t> </a:t>
                </a:r>
                <a:r>
                  <a:rPr lang="en-US" sz="2400" err="1">
                    <a:solidFill>
                      <a:srgbClr val="FF0000"/>
                    </a:solidFill>
                  </a:rPr>
                  <a:t>dư</a:t>
                </a:r>
                <a:r>
                  <a:rPr lang="en-US" sz="2400">
                    <a:solidFill>
                      <a:srgbClr val="FF0000"/>
                    </a:solidFill>
                  </a:rPr>
                  <a:t>/</a:t>
                </a:r>
                <a:r>
                  <a:rPr lang="en-US" sz="2400" err="1">
                    <a:solidFill>
                      <a:srgbClr val="FF0000"/>
                    </a:solidFill>
                  </a:rPr>
                  <a:t>sai</a:t>
                </a:r>
                <a:r>
                  <a:rPr lang="en-US" sz="2400">
                    <a:solidFill>
                      <a:srgbClr val="FF0000"/>
                    </a:solidFill>
                  </a:rPr>
                  <a:t> </a:t>
                </a:r>
                <a:r>
                  <a:rPr lang="en-US" sz="2400" err="1">
                    <a:solidFill>
                      <a:srgbClr val="FF0000"/>
                    </a:solidFill>
                  </a:rPr>
                  <a:t>số</a:t>
                </a:r>
                <a:r>
                  <a:rPr lang="en-US" sz="2400">
                    <a:solidFill>
                      <a:srgbClr val="FF0000"/>
                    </a:solidFill>
                  </a:rPr>
                  <a:t> </a:t>
                </a:r>
                <a:r>
                  <a:rPr lang="en-US" sz="2400" err="1">
                    <a:solidFill>
                      <a:srgbClr val="FF0000"/>
                    </a:solidFill>
                  </a:rPr>
                  <a:t>ngẫu</a:t>
                </a:r>
                <a:r>
                  <a:rPr lang="en-US" sz="2400">
                    <a:solidFill>
                      <a:srgbClr val="FF0000"/>
                    </a:solidFill>
                  </a:rPr>
                  <a:t> </a:t>
                </a:r>
                <a:r>
                  <a:rPr lang="en-US" sz="2400" err="1">
                    <a:solidFill>
                      <a:srgbClr val="FF0000"/>
                    </a:solidFill>
                  </a:rPr>
                  <a:t>nhiên</a:t>
                </a:r>
                <a:r>
                  <a:rPr lang="en-US" sz="2400">
                    <a:solidFill>
                      <a:srgbClr val="FF0000"/>
                    </a:solidFill>
                  </a:rPr>
                  <a:t> </a:t>
                </a:r>
                <a14:m>
                  <m:oMath xmlns:m="http://schemas.openxmlformats.org/officeDocument/2006/math">
                    <m:r>
                      <a:rPr lang="en-US" sz="2400" b="0" i="1" smtClean="0">
                        <a:solidFill>
                          <a:srgbClr val="FF0000"/>
                        </a:solidFill>
                        <a:latin typeface="Cambria Math" panose="02040503050406030204" pitchFamily="18" charset="0"/>
                      </a:rPr>
                      <m:t>𝜖</m:t>
                    </m:r>
                  </m:oMath>
                </a14:m>
                <a:r>
                  <a:rPr lang="en-US" sz="2400">
                    <a:solidFill>
                      <a:srgbClr val="FF0000"/>
                    </a:solidFill>
                  </a:rPr>
                  <a:t> </a:t>
                </a:r>
                <a:r>
                  <a:rPr lang="en-US" sz="2400" err="1">
                    <a:solidFill>
                      <a:srgbClr val="FF0000"/>
                    </a:solidFill>
                  </a:rPr>
                  <a:t>không</a:t>
                </a:r>
                <a:r>
                  <a:rPr lang="en-US" sz="2400">
                    <a:solidFill>
                      <a:srgbClr val="FF0000"/>
                    </a:solidFill>
                  </a:rPr>
                  <a:t> </a:t>
                </a:r>
                <a:r>
                  <a:rPr lang="en-US" sz="2400" err="1">
                    <a:solidFill>
                      <a:srgbClr val="FF0000"/>
                    </a:solidFill>
                  </a:rPr>
                  <a:t>phải</a:t>
                </a:r>
                <a:r>
                  <a:rPr lang="en-US" sz="2400">
                    <a:solidFill>
                      <a:srgbClr val="FF0000"/>
                    </a:solidFill>
                  </a:rPr>
                  <a:t> </a:t>
                </a:r>
                <a:r>
                  <a:rPr lang="en-US" sz="2400" err="1">
                    <a:solidFill>
                      <a:srgbClr val="FF0000"/>
                    </a:solidFill>
                  </a:rPr>
                  <a:t>biến</a:t>
                </a:r>
                <a:r>
                  <a:rPr lang="en-US" sz="2400">
                    <a:solidFill>
                      <a:srgbClr val="FF0000"/>
                    </a:solidFill>
                  </a:rPr>
                  <a:t> </a:t>
                </a:r>
                <a:r>
                  <a:rPr lang="en-US" sz="2400" err="1">
                    <a:solidFill>
                      <a:srgbClr val="FF0000"/>
                    </a:solidFill>
                  </a:rPr>
                  <a:t>phụ</a:t>
                </a:r>
                <a:r>
                  <a:rPr lang="en-US" sz="2400">
                    <a:solidFill>
                      <a:srgbClr val="FF0000"/>
                    </a:solidFill>
                  </a:rPr>
                  <a:t> </a:t>
                </a:r>
                <a:r>
                  <a:rPr lang="en-US" sz="2400" err="1">
                    <a:solidFill>
                      <a:srgbClr val="FF0000"/>
                    </a:solidFill>
                  </a:rPr>
                  <a:t>thuộc</a:t>
                </a:r>
                <a:r>
                  <a:rPr lang="en-US" sz="2400">
                    <a:solidFill>
                      <a:srgbClr val="FF0000"/>
                    </a:solidFill>
                  </a:rPr>
                  <a:t> </a:t>
                </a:r>
                <a14:m>
                  <m:oMath xmlns:m="http://schemas.openxmlformats.org/officeDocument/2006/math">
                    <m:r>
                      <a:rPr lang="en-US" sz="2400" b="0" i="1" smtClean="0">
                        <a:solidFill>
                          <a:srgbClr val="FF0000"/>
                        </a:solidFill>
                        <a:latin typeface="Cambria Math" panose="02040503050406030204" pitchFamily="18" charset="0"/>
                      </a:rPr>
                      <m:t>𝑌</m:t>
                    </m:r>
                  </m:oMath>
                </a14:m>
                <a:r>
                  <a:rPr lang="en-US" sz="2400">
                    <a:solidFill>
                      <a:srgbClr val="FF0000"/>
                    </a:solidFill>
                  </a:rPr>
                  <a:t> </a:t>
                </a:r>
              </a:p>
              <a:p>
                <a:pPr marL="0" indent="0">
                  <a:buNone/>
                </a:pPr>
                <a:endParaRPr lang="en-US" sz="2400">
                  <a:solidFill>
                    <a:srgbClr val="FF0000"/>
                  </a:solidFill>
                </a:endParaRPr>
              </a:p>
              <a:p>
                <a:pPr marL="0" indent="0">
                  <a:buNone/>
                </a:pPr>
                <a:r>
                  <a:rPr lang="en-US" sz="2400">
                    <a:solidFill>
                      <a:srgbClr val="FF0000"/>
                    </a:solidFill>
                  </a:rPr>
                  <a:t>! </a:t>
                </a:r>
                <a:r>
                  <a:rPr lang="en-US" sz="2400" err="1">
                    <a:solidFill>
                      <a:srgbClr val="FF0000"/>
                    </a:solidFill>
                  </a:rPr>
                  <a:t>Các</a:t>
                </a:r>
                <a:r>
                  <a:rPr lang="en-US" sz="2400">
                    <a:solidFill>
                      <a:srgbClr val="FF0000"/>
                    </a:solidFill>
                  </a:rPr>
                  <a:t> </a:t>
                </a:r>
                <a:r>
                  <a:rPr lang="en-US" sz="2400" err="1">
                    <a:solidFill>
                      <a:srgbClr val="FF0000"/>
                    </a:solidFill>
                  </a:rPr>
                  <a:t>kiểm</a:t>
                </a:r>
                <a:r>
                  <a:rPr lang="en-US" sz="2400">
                    <a:solidFill>
                      <a:srgbClr val="FF0000"/>
                    </a:solidFill>
                  </a:rPr>
                  <a:t> </a:t>
                </a:r>
                <a:r>
                  <a:rPr lang="en-US" sz="2400" err="1">
                    <a:solidFill>
                      <a:srgbClr val="FF0000"/>
                    </a:solidFill>
                  </a:rPr>
                  <a:t>định</a:t>
                </a:r>
                <a:r>
                  <a:rPr lang="en-US" sz="2400">
                    <a:solidFill>
                      <a:srgbClr val="FF0000"/>
                    </a:solidFill>
                  </a:rPr>
                  <a:t> </a:t>
                </a:r>
                <a:r>
                  <a:rPr lang="en-US" sz="2400" err="1">
                    <a:solidFill>
                      <a:srgbClr val="FF0000"/>
                    </a:solidFill>
                  </a:rPr>
                  <a:t>phân</a:t>
                </a:r>
                <a:r>
                  <a:rPr lang="en-US" sz="2400">
                    <a:solidFill>
                      <a:srgbClr val="FF0000"/>
                    </a:solidFill>
                  </a:rPr>
                  <a:t> </a:t>
                </a:r>
                <a:r>
                  <a:rPr lang="en-US" sz="2400" err="1">
                    <a:solidFill>
                      <a:srgbClr val="FF0000"/>
                    </a:solidFill>
                  </a:rPr>
                  <a:t>phối</a:t>
                </a:r>
                <a:r>
                  <a:rPr lang="en-US" sz="2400">
                    <a:solidFill>
                      <a:srgbClr val="FF0000"/>
                    </a:solidFill>
                  </a:rPr>
                  <a:t> </a:t>
                </a:r>
                <a:r>
                  <a:rPr lang="en-US" sz="2400" err="1">
                    <a:solidFill>
                      <a:srgbClr val="FF0000"/>
                    </a:solidFill>
                  </a:rPr>
                  <a:t>chuẩn</a:t>
                </a:r>
                <a:r>
                  <a:rPr lang="en-US" sz="2400">
                    <a:solidFill>
                      <a:srgbClr val="FF0000"/>
                    </a:solidFill>
                  </a:rPr>
                  <a:t> (</a:t>
                </a:r>
                <a:r>
                  <a:rPr lang="en-US" sz="2400" err="1">
                    <a:solidFill>
                      <a:srgbClr val="FF0000"/>
                    </a:solidFill>
                  </a:rPr>
                  <a:t>vd</a:t>
                </a:r>
                <a:r>
                  <a:rPr lang="en-US" sz="2400">
                    <a:solidFill>
                      <a:srgbClr val="FF0000"/>
                    </a:solidFill>
                  </a:rPr>
                  <a:t>: Kolmogorov–Smirnov, Shapiro–Wilk) </a:t>
                </a:r>
                <a:r>
                  <a:rPr lang="en-US" sz="2400" err="1">
                    <a:solidFill>
                      <a:srgbClr val="FF0000"/>
                    </a:solidFill>
                  </a:rPr>
                  <a:t>bãi</a:t>
                </a:r>
                <a:r>
                  <a:rPr lang="en-US" sz="2400">
                    <a:solidFill>
                      <a:srgbClr val="FF0000"/>
                    </a:solidFill>
                  </a:rPr>
                  <a:t> </a:t>
                </a:r>
                <a:r>
                  <a:rPr lang="en-US" sz="2400" err="1">
                    <a:solidFill>
                      <a:srgbClr val="FF0000"/>
                    </a:solidFill>
                  </a:rPr>
                  <a:t>bỏ</a:t>
                </a:r>
                <a:r>
                  <a:rPr lang="en-US" sz="2400">
                    <a:solidFill>
                      <a:srgbClr val="FF0000"/>
                    </a:solidFill>
                  </a:rPr>
                  <a:t> </a:t>
                </a:r>
                <a:r>
                  <a:rPr lang="en-US" sz="2400" err="1">
                    <a:solidFill>
                      <a:srgbClr val="FF0000"/>
                    </a:solidFill>
                  </a:rPr>
                  <a:t>phân</a:t>
                </a:r>
                <a:r>
                  <a:rPr lang="en-US" sz="2400">
                    <a:solidFill>
                      <a:srgbClr val="FF0000"/>
                    </a:solidFill>
                  </a:rPr>
                  <a:t> </a:t>
                </a:r>
                <a:r>
                  <a:rPr lang="en-US" sz="2400" err="1">
                    <a:solidFill>
                      <a:srgbClr val="FF0000"/>
                    </a:solidFill>
                  </a:rPr>
                  <a:t>phối</a:t>
                </a:r>
                <a:r>
                  <a:rPr lang="en-US" sz="2400">
                    <a:solidFill>
                      <a:srgbClr val="FF0000"/>
                    </a:solidFill>
                  </a:rPr>
                  <a:t> </a:t>
                </a:r>
                <a:r>
                  <a:rPr lang="en-US" sz="2400" err="1">
                    <a:solidFill>
                      <a:srgbClr val="FF0000"/>
                    </a:solidFill>
                  </a:rPr>
                  <a:t>chuẩn</a:t>
                </a:r>
                <a:r>
                  <a:rPr lang="en-US" sz="2400">
                    <a:solidFill>
                      <a:srgbClr val="FF0000"/>
                    </a:solidFill>
                  </a:rPr>
                  <a:t> </a:t>
                </a:r>
                <a:r>
                  <a:rPr lang="en-US" sz="2400" err="1">
                    <a:solidFill>
                      <a:srgbClr val="FF0000"/>
                    </a:solidFill>
                  </a:rPr>
                  <a:t>khi</a:t>
                </a:r>
                <a:r>
                  <a:rPr lang="en-US" sz="2400">
                    <a:solidFill>
                      <a:srgbClr val="FF0000"/>
                    </a:solidFill>
                  </a:rPr>
                  <a:t> </a:t>
                </a:r>
                <a:r>
                  <a:rPr lang="en-US" sz="2400" err="1">
                    <a:solidFill>
                      <a:srgbClr val="FF0000"/>
                    </a:solidFill>
                  </a:rPr>
                  <a:t>số</a:t>
                </a:r>
                <a:r>
                  <a:rPr lang="en-US" sz="2400">
                    <a:solidFill>
                      <a:srgbClr val="FF0000"/>
                    </a:solidFill>
                  </a:rPr>
                  <a:t> </a:t>
                </a:r>
                <a:r>
                  <a:rPr lang="en-US" sz="2400" err="1">
                    <a:solidFill>
                      <a:srgbClr val="FF0000"/>
                    </a:solidFill>
                  </a:rPr>
                  <a:t>mẫu</a:t>
                </a:r>
                <a:r>
                  <a:rPr lang="en-US" sz="2400">
                    <a:solidFill>
                      <a:srgbClr val="FF0000"/>
                    </a:solidFill>
                  </a:rPr>
                  <a:t> </a:t>
                </a:r>
                <a:r>
                  <a:rPr lang="en-US" sz="2400" err="1">
                    <a:solidFill>
                      <a:srgbClr val="FF0000"/>
                    </a:solidFill>
                  </a:rPr>
                  <a:t>lớn</a:t>
                </a:r>
                <a:r>
                  <a:rPr lang="en-US" sz="2400">
                    <a:solidFill>
                      <a:srgbClr val="FF0000"/>
                    </a:solidFill>
                  </a:rPr>
                  <a:t> </a:t>
                </a:r>
              </a:p>
              <a:p>
                <a:pPr marL="0" indent="0">
                  <a:buNone/>
                </a:pPr>
                <a:endParaRPr lang="en-US" sz="2400">
                  <a:solidFill>
                    <a:srgbClr val="FF0000"/>
                  </a:solidFill>
                </a:endParaRPr>
              </a:p>
              <a:p>
                <a:pPr marL="0" indent="0">
                  <a:buNone/>
                </a:pPr>
                <a:endParaRPr lang="en-US" sz="2400">
                  <a:solidFill>
                    <a:srgbClr val="FF0000"/>
                  </a:solidFill>
                </a:endParaRPr>
              </a:p>
            </p:txBody>
          </p:sp>
        </mc:Choice>
        <mc:Fallback xmlns="">
          <p:sp>
            <p:nvSpPr>
              <p:cNvPr id="3" name="Content Placeholder 2">
                <a:extLst>
                  <a:ext uri="{FF2B5EF4-FFF2-40B4-BE49-F238E27FC236}">
                    <a16:creationId xmlns:a16="http://schemas.microsoft.com/office/drawing/2014/main" id="{B7AEB874-0263-17AA-4B17-6FB7128B4C02}"/>
                  </a:ext>
                </a:extLst>
              </p:cNvPr>
              <p:cNvSpPr>
                <a:spLocks noGrp="1" noRot="1" noChangeAspect="1" noMove="1" noResize="1" noEditPoints="1" noAdjustHandles="1" noChangeArrowheads="1" noChangeShapeType="1" noTextEdit="1"/>
              </p:cNvSpPr>
              <p:nvPr>
                <p:ph idx="1"/>
              </p:nvPr>
            </p:nvSpPr>
            <p:spPr>
              <a:xfrm>
                <a:off x="838199" y="1204213"/>
                <a:ext cx="10515599" cy="4215685"/>
              </a:xfrm>
              <a:blipFill>
                <a:blip r:embed="rId2"/>
                <a:stretch>
                  <a:fillRect l="-1739" t="-3618" r="-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A01398-1C0F-DBD6-BB5C-6DDCDEFED56D}"/>
                  </a:ext>
                </a:extLst>
              </p:cNvPr>
              <p:cNvSpPr txBox="1"/>
              <p:nvPr/>
            </p:nvSpPr>
            <p:spPr>
              <a:xfrm>
                <a:off x="3047998" y="4233595"/>
                <a:ext cx="6096000" cy="830997"/>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(0,</m:t>
                      </m:r>
                      <m:r>
                        <a:rPr lang="en-US" sz="2400" b="0" i="1" smtClean="0">
                          <a:latin typeface="Cambria Math" panose="02040503050406030204" pitchFamily="18" charset="0"/>
                        </a:rPr>
                        <m:t>𝜎</m:t>
                      </m:r>
                      <m:r>
                        <a:rPr lang="en-US" sz="2400" b="0" i="1" smtClean="0">
                          <a:latin typeface="Cambria Math" panose="02040503050406030204" pitchFamily="18" charset="0"/>
                        </a:rPr>
                        <m:t>)</m:t>
                      </m:r>
                    </m:oMath>
                  </m:oMathPara>
                </a14:m>
                <a:endParaRPr lang="en-US" sz="2400" b="0"/>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r>
                        <a:rPr lang="en-US" sz="2400" i="1">
                          <a:latin typeface="Cambria Math" panose="02040503050406030204" pitchFamily="18" charset="0"/>
                        </a:rPr>
                        <m:t>𝜖</m:t>
                      </m:r>
                      <m:r>
                        <a:rPr lang="en-US" sz="2400" b="0" i="1" smtClean="0">
                          <a:latin typeface="Cambria Math" panose="02040503050406030204" pitchFamily="18" charset="0"/>
                        </a:rPr>
                        <m:t> </m:t>
                      </m:r>
                      <m:r>
                        <a:rPr lang="en-US" sz="2400" i="1">
                          <a:latin typeface="Cambria Math" panose="02040503050406030204" pitchFamily="18" charset="0"/>
                        </a:rPr>
                        <m:t>𝑘h</m:t>
                      </m:r>
                      <m:r>
                        <a:rPr lang="en-US" sz="2400" i="1">
                          <a:latin typeface="Cambria Math" panose="02040503050406030204" pitchFamily="18" charset="0"/>
                        </a:rPr>
                        <m:t>ô</m:t>
                      </m:r>
                      <m:r>
                        <a:rPr lang="en-US" sz="2400" i="1">
                          <a:latin typeface="Cambria Math" panose="02040503050406030204" pitchFamily="18" charset="0"/>
                        </a:rPr>
                        <m:t>𝑛𝑔</m:t>
                      </m:r>
                      <m:r>
                        <a:rPr lang="en-US" sz="2400" i="1">
                          <a:latin typeface="Cambria Math" panose="02040503050406030204" pitchFamily="18" charset="0"/>
                        </a:rPr>
                        <m:t> </m:t>
                      </m:r>
                      <m:r>
                        <a:rPr lang="en-US" sz="2400" i="1">
                          <a:latin typeface="Cambria Math" panose="02040503050406030204" pitchFamily="18" charset="0"/>
                        </a:rPr>
                        <m:t>𝑡h𝑒𝑜</m:t>
                      </m:r>
                      <m:r>
                        <a:rPr lang="en-US" sz="2400" i="1">
                          <a:latin typeface="Cambria Math" panose="02040503050406030204" pitchFamily="18" charset="0"/>
                        </a:rPr>
                        <m:t> </m:t>
                      </m:r>
                      <m:r>
                        <a:rPr lang="en-US" sz="2400" i="1">
                          <a:latin typeface="Cambria Math" panose="02040503050406030204" pitchFamily="18" charset="0"/>
                        </a:rPr>
                        <m:t>𝑝h</m:t>
                      </m:r>
                      <m:r>
                        <a:rPr lang="en-US" sz="2400" i="1">
                          <a:latin typeface="Cambria Math" panose="02040503050406030204" pitchFamily="18" charset="0"/>
                        </a:rPr>
                        <m:t>â</m:t>
                      </m:r>
                      <m:r>
                        <a:rPr lang="en-US" sz="2400" i="1">
                          <a:latin typeface="Cambria Math" panose="02040503050406030204" pitchFamily="18" charset="0"/>
                        </a:rPr>
                        <m:t>𝑛</m:t>
                      </m:r>
                      <m:r>
                        <a:rPr lang="en-US" sz="2400" i="1">
                          <a:latin typeface="Cambria Math" panose="02040503050406030204" pitchFamily="18" charset="0"/>
                        </a:rPr>
                        <m:t> </m:t>
                      </m:r>
                      <m:r>
                        <a:rPr lang="en-US" sz="2400" i="1">
                          <a:latin typeface="Cambria Math" panose="02040503050406030204" pitchFamily="18" charset="0"/>
                        </a:rPr>
                        <m:t>𝑝h</m:t>
                      </m:r>
                      <m:r>
                        <a:rPr lang="en-US" sz="2400" i="1">
                          <a:latin typeface="Cambria Math" panose="02040503050406030204" pitchFamily="18" charset="0"/>
                        </a:rPr>
                        <m:t>ố</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𝑐h𝑢</m:t>
                      </m:r>
                      <m:r>
                        <a:rPr lang="en-US" sz="2400" i="1">
                          <a:latin typeface="Cambria Math" panose="02040503050406030204" pitchFamily="18" charset="0"/>
                        </a:rPr>
                        <m:t>ẩ</m:t>
                      </m:r>
                      <m:r>
                        <a:rPr lang="en-US" sz="2400" i="1">
                          <a:latin typeface="Cambria Math" panose="02040503050406030204" pitchFamily="18" charset="0"/>
                        </a:rPr>
                        <m:t>𝑛</m:t>
                      </m:r>
                    </m:oMath>
                  </m:oMathPara>
                </a14:m>
                <a:endParaRPr lang="en-US" sz="2400"/>
              </a:p>
            </p:txBody>
          </p:sp>
        </mc:Choice>
        <mc:Fallback xmlns="">
          <p:sp>
            <p:nvSpPr>
              <p:cNvPr id="8" name="TextBox 7">
                <a:extLst>
                  <a:ext uri="{FF2B5EF4-FFF2-40B4-BE49-F238E27FC236}">
                    <a16:creationId xmlns:a16="http://schemas.microsoft.com/office/drawing/2014/main" id="{08A01398-1C0F-DBD6-BB5C-6DDCDEFED56D}"/>
                  </a:ext>
                </a:extLst>
              </p:cNvPr>
              <p:cNvSpPr txBox="1">
                <a:spLocks noRot="1" noChangeAspect="1" noMove="1" noResize="1" noEditPoints="1" noAdjustHandles="1" noChangeArrowheads="1" noChangeShapeType="1" noTextEdit="1"/>
              </p:cNvSpPr>
              <p:nvPr/>
            </p:nvSpPr>
            <p:spPr>
              <a:xfrm>
                <a:off x="3047998" y="4233595"/>
                <a:ext cx="6096000" cy="830997"/>
              </a:xfrm>
              <a:prstGeom prst="rect">
                <a:avLst/>
              </a:prstGeom>
              <a:blipFill>
                <a:blip r:embed="rId3"/>
                <a:stretch>
                  <a:fillRect b="-10219"/>
                </a:stretch>
              </a:blipFill>
            </p:spPr>
            <p:txBody>
              <a:bodyPr/>
              <a:lstStyle/>
              <a:p>
                <a:r>
                  <a:rPr lang="en-US">
                    <a:noFill/>
                  </a:rPr>
                  <a:t> </a:t>
                </a:r>
              </a:p>
            </p:txBody>
          </p:sp>
        </mc:Fallback>
      </mc:AlternateContent>
    </p:spTree>
    <p:extLst>
      <p:ext uri="{BB962C8B-B14F-4D97-AF65-F5344CB8AC3E}">
        <p14:creationId xmlns:p14="http://schemas.microsoft.com/office/powerpoint/2010/main" val="415113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đơn</a:t>
            </a:r>
            <a:r>
              <a:rPr lang="en-US"/>
              <a:t> </a:t>
            </a:r>
            <a:r>
              <a:rPr lang="en-US" err="1"/>
              <a:t>giản</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38</a:t>
            </a:fld>
            <a:endParaRPr lang="en-US"/>
          </a:p>
        </p:txBody>
      </p:sp>
      <p:pic>
        <p:nvPicPr>
          <p:cNvPr id="7" name="Picture 6">
            <a:extLst>
              <a:ext uri="{FF2B5EF4-FFF2-40B4-BE49-F238E27FC236}">
                <a16:creationId xmlns:a16="http://schemas.microsoft.com/office/drawing/2014/main" id="{059DC0AC-807F-EC19-4F27-C2894F787B44}"/>
              </a:ext>
            </a:extLst>
          </p:cNvPr>
          <p:cNvPicPr>
            <a:picLocks noChangeAspect="1"/>
          </p:cNvPicPr>
          <p:nvPr/>
        </p:nvPicPr>
        <p:blipFill rotWithShape="1">
          <a:blip r:embed="rId2"/>
          <a:srcRect t="13462"/>
          <a:stretch/>
        </p:blipFill>
        <p:spPr>
          <a:xfrm>
            <a:off x="305945" y="1820351"/>
            <a:ext cx="5720679" cy="4331706"/>
          </a:xfrm>
          <a:prstGeom prst="rect">
            <a:avLst/>
          </a:prstGeom>
        </p:spPr>
      </p:pic>
      <p:pic>
        <p:nvPicPr>
          <p:cNvPr id="9" name="Picture 8">
            <a:extLst>
              <a:ext uri="{FF2B5EF4-FFF2-40B4-BE49-F238E27FC236}">
                <a16:creationId xmlns:a16="http://schemas.microsoft.com/office/drawing/2014/main" id="{8549B0E0-A0DE-5336-F964-7A77C5C1C5F2}"/>
              </a:ext>
            </a:extLst>
          </p:cNvPr>
          <p:cNvPicPr>
            <a:picLocks noChangeAspect="1"/>
          </p:cNvPicPr>
          <p:nvPr/>
        </p:nvPicPr>
        <p:blipFill rotWithShape="1">
          <a:blip r:embed="rId3"/>
          <a:srcRect t="13492" b="-2"/>
          <a:stretch/>
        </p:blipFill>
        <p:spPr>
          <a:xfrm>
            <a:off x="6026624" y="1820350"/>
            <a:ext cx="5722546" cy="4331706"/>
          </a:xfrm>
          <a:prstGeom prst="rect">
            <a:avLst/>
          </a:prstGeom>
        </p:spPr>
      </p:pic>
      <p:sp>
        <p:nvSpPr>
          <p:cNvPr id="3" name="Content Placeholder 2">
            <a:extLst>
              <a:ext uri="{FF2B5EF4-FFF2-40B4-BE49-F238E27FC236}">
                <a16:creationId xmlns:a16="http://schemas.microsoft.com/office/drawing/2014/main" id="{B7AEB874-0263-17AA-4B17-6FB7128B4C02}"/>
              </a:ext>
            </a:extLst>
          </p:cNvPr>
          <p:cNvSpPr>
            <a:spLocks noGrp="1"/>
          </p:cNvSpPr>
          <p:nvPr>
            <p:ph idx="1"/>
          </p:nvPr>
        </p:nvSpPr>
        <p:spPr>
          <a:xfrm>
            <a:off x="838199" y="1204213"/>
            <a:ext cx="10515599" cy="706095"/>
          </a:xfrm>
        </p:spPr>
        <p:txBody>
          <a:bodyPr/>
          <a:lstStyle/>
          <a:p>
            <a:pPr marL="0" indent="0">
              <a:buNone/>
            </a:pPr>
            <a:r>
              <a:rPr lang="en-US" sz="3600" err="1">
                <a:solidFill>
                  <a:schemeClr val="accent1">
                    <a:lumMod val="75000"/>
                  </a:schemeClr>
                </a:solidFill>
              </a:rPr>
              <a:t>Kiểm</a:t>
            </a:r>
            <a:r>
              <a:rPr lang="en-US" sz="3600">
                <a:solidFill>
                  <a:schemeClr val="accent1">
                    <a:lumMod val="75000"/>
                  </a:schemeClr>
                </a:solidFill>
              </a:rPr>
              <a:t> </a:t>
            </a:r>
            <a:r>
              <a:rPr lang="en-US" sz="3600" err="1">
                <a:solidFill>
                  <a:schemeClr val="accent1">
                    <a:lumMod val="75000"/>
                  </a:schemeClr>
                </a:solidFill>
              </a:rPr>
              <a:t>tra</a:t>
            </a:r>
            <a:r>
              <a:rPr lang="en-US" sz="3600">
                <a:solidFill>
                  <a:schemeClr val="accent1">
                    <a:lumMod val="75000"/>
                  </a:schemeClr>
                </a:solidFill>
              </a:rPr>
              <a:t> </a:t>
            </a:r>
            <a:r>
              <a:rPr lang="en-US" sz="3600" err="1">
                <a:solidFill>
                  <a:schemeClr val="accent1">
                    <a:lumMod val="75000"/>
                  </a:schemeClr>
                </a:solidFill>
              </a:rPr>
              <a:t>giả</a:t>
            </a:r>
            <a:r>
              <a:rPr lang="en-US" sz="3600">
                <a:solidFill>
                  <a:schemeClr val="accent1">
                    <a:lumMod val="75000"/>
                  </a:schemeClr>
                </a:solidFill>
              </a:rPr>
              <a:t> </a:t>
            </a:r>
            <a:r>
              <a:rPr lang="en-US" sz="3600" err="1">
                <a:solidFill>
                  <a:schemeClr val="accent1">
                    <a:lumMod val="75000"/>
                  </a:schemeClr>
                </a:solidFill>
              </a:rPr>
              <a:t>định</a:t>
            </a:r>
            <a:endParaRPr lang="en-US"/>
          </a:p>
        </p:txBody>
      </p:sp>
    </p:spTree>
    <p:extLst>
      <p:ext uri="{BB962C8B-B14F-4D97-AF65-F5344CB8AC3E}">
        <p14:creationId xmlns:p14="http://schemas.microsoft.com/office/powerpoint/2010/main" val="3965881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với</a:t>
            </a:r>
            <a:r>
              <a:rPr lang="en-US"/>
              <a:t> </a:t>
            </a:r>
            <a:r>
              <a:rPr lang="en-US" err="1"/>
              <a:t>biến</a:t>
            </a:r>
            <a:r>
              <a:rPr lang="en-US"/>
              <a:t> </a:t>
            </a:r>
            <a:r>
              <a:rPr lang="en-US" err="1"/>
              <a:t>nhị</a:t>
            </a:r>
            <a:r>
              <a:rPr lang="en-US"/>
              <a:t> </a:t>
            </a:r>
            <a:r>
              <a:rPr lang="en-US" err="1"/>
              <a:t>phân</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39</a:t>
            </a:fld>
            <a:endParaRPr lang="en-US"/>
          </a:p>
        </p:txBody>
      </p:sp>
      <p:sp>
        <p:nvSpPr>
          <p:cNvPr id="3" name="TextBox 2">
            <a:extLst>
              <a:ext uri="{FF2B5EF4-FFF2-40B4-BE49-F238E27FC236}">
                <a16:creationId xmlns:a16="http://schemas.microsoft.com/office/drawing/2014/main" id="{E0EC4781-B685-774D-E323-BEBA7D77C071}"/>
              </a:ext>
            </a:extLst>
          </p:cNvPr>
          <p:cNvSpPr txBox="1"/>
          <p:nvPr/>
        </p:nvSpPr>
        <p:spPr>
          <a:xfrm>
            <a:off x="838200" y="1441557"/>
            <a:ext cx="10515600" cy="523220"/>
          </a:xfrm>
          <a:prstGeom prst="rect">
            <a:avLst/>
          </a:prstGeom>
          <a:noFill/>
        </p:spPr>
        <p:txBody>
          <a:bodyPr wrap="square" rtlCol="0">
            <a:spAutoFit/>
          </a:bodyPr>
          <a:lstStyle/>
          <a:p>
            <a:r>
              <a:rPr lang="en-US" sz="2800"/>
              <a:t>Gasoline consumption/Distance ~ </a:t>
            </a:r>
            <a:r>
              <a:rPr lang="en-US" sz="2800">
                <a:solidFill>
                  <a:srgbClr val="C00000"/>
                </a:solidFill>
              </a:rPr>
              <a:t>Driver Gender</a:t>
            </a:r>
            <a:endParaRPr lang="en-US" sz="28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E7DA8B-F1A9-7F90-DC41-A18D4001E1E7}"/>
                  </a:ext>
                </a:extLst>
              </p:cNvPr>
              <p:cNvSpPr txBox="1"/>
              <p:nvPr/>
            </p:nvSpPr>
            <p:spPr>
              <a:xfrm>
                <a:off x="643719" y="3699189"/>
                <a:ext cx="11259403" cy="1915268"/>
              </a:xfrm>
              <a:prstGeom prst="rect">
                <a:avLst/>
              </a:prstGeom>
              <a:noFill/>
            </p:spPr>
            <p:txBody>
              <a:bodyPr wrap="square" rtlCol="0">
                <a:spAutoFit/>
              </a:bodyPr>
              <a:lstStyle/>
              <a:p>
                <a:r>
                  <a:rPr lang="en-US" sz="2800" err="1"/>
                  <a:t>Biến</a:t>
                </a:r>
                <a:r>
                  <a:rPr lang="en-US" sz="2800"/>
                  <a:t> </a:t>
                </a:r>
                <a:r>
                  <a:rPr lang="en-US" sz="2800" err="1"/>
                  <a:t>giả</a:t>
                </a:r>
                <a:r>
                  <a:rPr lang="en-US" sz="2800"/>
                  <a:t>/Dummy variables</a:t>
                </a: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1 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𝐹𝑒𝑚𝑎𝑙𝑒</m:t>
                              </m:r>
                            </m:e>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𝑚𝑎𝑙𝑒</m:t>
                              </m:r>
                            </m:e>
                          </m:eqArr>
                        </m:e>
                      </m:d>
                    </m:oMath>
                  </m:oMathPara>
                </a14:m>
                <a:endParaRPr lang="en-US" sz="2800"/>
              </a:p>
              <a:p>
                <a:endParaRPr lang="en-US" sz="2800"/>
              </a:p>
            </p:txBody>
          </p:sp>
        </mc:Choice>
        <mc:Fallback xmlns="">
          <p:sp>
            <p:nvSpPr>
              <p:cNvPr id="7" name="TextBox 6">
                <a:extLst>
                  <a:ext uri="{FF2B5EF4-FFF2-40B4-BE49-F238E27FC236}">
                    <a16:creationId xmlns:a16="http://schemas.microsoft.com/office/drawing/2014/main" id="{C6E7DA8B-F1A9-7F90-DC41-A18D4001E1E7}"/>
                  </a:ext>
                </a:extLst>
              </p:cNvPr>
              <p:cNvSpPr txBox="1">
                <a:spLocks noRot="1" noChangeAspect="1" noMove="1" noResize="1" noEditPoints="1" noAdjustHandles="1" noChangeArrowheads="1" noChangeShapeType="1" noTextEdit="1"/>
              </p:cNvSpPr>
              <p:nvPr/>
            </p:nvSpPr>
            <p:spPr>
              <a:xfrm>
                <a:off x="643719" y="3699189"/>
                <a:ext cx="11259403" cy="1915268"/>
              </a:xfrm>
              <a:prstGeom prst="rect">
                <a:avLst/>
              </a:prstGeom>
              <a:blipFill>
                <a:blip r:embed="rId2"/>
                <a:stretch>
                  <a:fillRect l="-1137" t="-31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666EE0-4149-E6F8-89E4-D3DCEF98A2B3}"/>
                  </a:ext>
                </a:extLst>
              </p:cNvPr>
              <p:cNvSpPr txBox="1"/>
              <p:nvPr/>
            </p:nvSpPr>
            <p:spPr>
              <a:xfrm>
                <a:off x="5868538" y="5262820"/>
                <a:ext cx="5117912" cy="523220"/>
              </a:xfrm>
              <a:prstGeom prst="rect">
                <a:avLst/>
              </a:prstGeom>
              <a:noFill/>
            </p:spPr>
            <p:txBody>
              <a:bodyPr wrap="square">
                <a:spAutoFit/>
              </a:bodyPr>
              <a:lstStyle/>
              <a:p>
                <a:r>
                  <a:rPr lang="en-US" sz="2800" b="0"/>
                  <a:t>Female: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9" name="TextBox 8">
                <a:extLst>
                  <a:ext uri="{FF2B5EF4-FFF2-40B4-BE49-F238E27FC236}">
                    <a16:creationId xmlns:a16="http://schemas.microsoft.com/office/drawing/2014/main" id="{1D666EE0-4149-E6F8-89E4-D3DCEF98A2B3}"/>
                  </a:ext>
                </a:extLst>
              </p:cNvPr>
              <p:cNvSpPr txBox="1">
                <a:spLocks noRot="1" noChangeAspect="1" noMove="1" noResize="1" noEditPoints="1" noAdjustHandles="1" noChangeArrowheads="1" noChangeShapeType="1" noTextEdit="1"/>
              </p:cNvSpPr>
              <p:nvPr/>
            </p:nvSpPr>
            <p:spPr>
              <a:xfrm>
                <a:off x="5868538" y="5262820"/>
                <a:ext cx="5117912" cy="523220"/>
              </a:xfrm>
              <a:prstGeom prst="rect">
                <a:avLst/>
              </a:prstGeom>
              <a:blipFill>
                <a:blip r:embed="rId3"/>
                <a:stretch>
                  <a:fillRect l="-2503"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25F001-3591-F853-00F4-98E75E642A36}"/>
                  </a:ext>
                </a:extLst>
              </p:cNvPr>
              <p:cNvSpPr txBox="1"/>
              <p:nvPr/>
            </p:nvSpPr>
            <p:spPr>
              <a:xfrm>
                <a:off x="1730894" y="5269143"/>
                <a:ext cx="3785077" cy="523220"/>
              </a:xfrm>
              <a:prstGeom prst="rect">
                <a:avLst/>
              </a:prstGeom>
              <a:noFill/>
            </p:spPr>
            <p:txBody>
              <a:bodyPr wrap="square">
                <a:spAutoFit/>
              </a:bodyPr>
              <a:lstStyle/>
              <a:p>
                <a:r>
                  <a:rPr lang="en-US" sz="2800" b="0"/>
                  <a:t>Male: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11" name="TextBox 10">
                <a:extLst>
                  <a:ext uri="{FF2B5EF4-FFF2-40B4-BE49-F238E27FC236}">
                    <a16:creationId xmlns:a16="http://schemas.microsoft.com/office/drawing/2014/main" id="{D025F001-3591-F853-00F4-98E75E642A36}"/>
                  </a:ext>
                </a:extLst>
              </p:cNvPr>
              <p:cNvSpPr txBox="1">
                <a:spLocks noRot="1" noChangeAspect="1" noMove="1" noResize="1" noEditPoints="1" noAdjustHandles="1" noChangeArrowheads="1" noChangeShapeType="1" noTextEdit="1"/>
              </p:cNvSpPr>
              <p:nvPr/>
            </p:nvSpPr>
            <p:spPr>
              <a:xfrm>
                <a:off x="1730894" y="5269143"/>
                <a:ext cx="3785077" cy="523220"/>
              </a:xfrm>
              <a:prstGeom prst="rect">
                <a:avLst/>
              </a:prstGeom>
              <a:blipFill>
                <a:blip r:embed="rId4"/>
                <a:stretch>
                  <a:fillRect l="-3382"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F3247C-1388-0746-22C7-7BC6CF437710}"/>
                  </a:ext>
                </a:extLst>
              </p:cNvPr>
              <p:cNvSpPr txBox="1"/>
              <p:nvPr/>
            </p:nvSpPr>
            <p:spPr>
              <a:xfrm>
                <a:off x="1191490" y="2535967"/>
                <a:ext cx="9809018"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m:oMathPara>
                </a14:m>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m:oMathPara>
                </a14:m>
                <a:endParaRPr lang="en-US" sz="3600"/>
              </a:p>
            </p:txBody>
          </p:sp>
        </mc:Choice>
        <mc:Fallback xmlns="">
          <p:sp>
            <p:nvSpPr>
              <p:cNvPr id="8" name="TextBox 7">
                <a:extLst>
                  <a:ext uri="{FF2B5EF4-FFF2-40B4-BE49-F238E27FC236}">
                    <a16:creationId xmlns:a16="http://schemas.microsoft.com/office/drawing/2014/main" id="{A6F3247C-1388-0746-22C7-7BC6CF437710}"/>
                  </a:ext>
                </a:extLst>
              </p:cNvPr>
              <p:cNvSpPr txBox="1">
                <a:spLocks noRot="1" noChangeAspect="1" noMove="1" noResize="1" noEditPoints="1" noAdjustHandles="1" noChangeArrowheads="1" noChangeShapeType="1" noTextEdit="1"/>
              </p:cNvSpPr>
              <p:nvPr/>
            </p:nvSpPr>
            <p:spPr>
              <a:xfrm>
                <a:off x="1191490" y="2535967"/>
                <a:ext cx="9809018" cy="830997"/>
              </a:xfrm>
              <a:prstGeom prst="rect">
                <a:avLst/>
              </a:prstGeom>
              <a:blipFill>
                <a:blip r:embed="rId5"/>
                <a:stretch>
                  <a:fillRect b="-9559"/>
                </a:stretch>
              </a:blipFill>
            </p:spPr>
            <p:txBody>
              <a:bodyPr/>
              <a:lstStyle/>
              <a:p>
                <a:r>
                  <a:rPr lang="en-US">
                    <a:noFill/>
                  </a:rPr>
                  <a:t> </a:t>
                </a:r>
              </a:p>
            </p:txBody>
          </p:sp>
        </mc:Fallback>
      </mc:AlternateContent>
    </p:spTree>
    <p:extLst>
      <p:ext uri="{BB962C8B-B14F-4D97-AF65-F5344CB8AC3E}">
        <p14:creationId xmlns:p14="http://schemas.microsoft.com/office/powerpoint/2010/main" val="236570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61CF-B9D7-4991-09D6-0C202049D8EC}"/>
              </a:ext>
            </a:extLst>
          </p:cNvPr>
          <p:cNvSpPr>
            <a:spLocks noGrp="1"/>
          </p:cNvSpPr>
          <p:nvPr>
            <p:ph type="title"/>
          </p:nvPr>
        </p:nvSpPr>
        <p:spPr/>
        <p:txBody>
          <a:bodyPr>
            <a:normAutofit/>
          </a:bodyPr>
          <a:lstStyle/>
          <a:p>
            <a:r>
              <a:rPr lang="en-US" err="1"/>
              <a:t>Tìm</a:t>
            </a:r>
            <a:r>
              <a:rPr lang="en-US"/>
              <a:t> </a:t>
            </a:r>
            <a:r>
              <a:rPr lang="en-US" err="1"/>
              <a:t>hiểu</a:t>
            </a:r>
            <a:r>
              <a:rPr lang="en-US"/>
              <a:t> </a:t>
            </a:r>
            <a:r>
              <a:rPr lang="en-US" err="1"/>
              <a:t>dữ</a:t>
            </a:r>
            <a:r>
              <a:rPr lang="en-US"/>
              <a:t> </a:t>
            </a:r>
            <a:r>
              <a:rPr lang="en-US" err="1"/>
              <a:t>liệu</a:t>
            </a:r>
            <a:r>
              <a:rPr lang="en-US"/>
              <a:t>/</a:t>
            </a:r>
            <a:r>
              <a:rPr lang="en-US" err="1"/>
              <a:t>Biểu</a:t>
            </a:r>
            <a:r>
              <a:rPr lang="en-US"/>
              <a:t> </a:t>
            </a:r>
            <a:r>
              <a:rPr lang="en-US" err="1"/>
              <a:t>diễn</a:t>
            </a:r>
            <a:r>
              <a:rPr lang="en-US"/>
              <a:t> </a:t>
            </a:r>
            <a:r>
              <a:rPr lang="en-US" err="1"/>
              <a:t>dữ</a:t>
            </a:r>
            <a:r>
              <a:rPr lang="en-US"/>
              <a:t> </a:t>
            </a:r>
            <a:r>
              <a:rPr lang="en-US" err="1"/>
              <a:t>liệu</a:t>
            </a:r>
            <a:endParaRPr lang="en-US"/>
          </a:p>
        </p:txBody>
      </p:sp>
      <p:sp>
        <p:nvSpPr>
          <p:cNvPr id="3" name="Content Placeholder 2">
            <a:extLst>
              <a:ext uri="{FF2B5EF4-FFF2-40B4-BE49-F238E27FC236}">
                <a16:creationId xmlns:a16="http://schemas.microsoft.com/office/drawing/2014/main" id="{91B6B99B-CDFA-FF3A-043E-BFFFA8927F42}"/>
              </a:ext>
            </a:extLst>
          </p:cNvPr>
          <p:cNvSpPr>
            <a:spLocks noGrp="1"/>
          </p:cNvSpPr>
          <p:nvPr>
            <p:ph idx="1"/>
          </p:nvPr>
        </p:nvSpPr>
        <p:spPr/>
        <p:txBody>
          <a:bodyPr/>
          <a:lstStyle/>
          <a:p>
            <a:pPr>
              <a:lnSpc>
                <a:spcPct val="200000"/>
              </a:lnSpc>
            </a:pPr>
            <a:r>
              <a:rPr lang="en-US" err="1"/>
              <a:t>Là</a:t>
            </a:r>
            <a:r>
              <a:rPr lang="en-US"/>
              <a:t> </a:t>
            </a:r>
            <a:r>
              <a:rPr lang="en-US" err="1"/>
              <a:t>bước</a:t>
            </a:r>
            <a:r>
              <a:rPr lang="en-US"/>
              <a:t> </a:t>
            </a:r>
            <a:r>
              <a:rPr lang="en-US" err="1"/>
              <a:t>không</a:t>
            </a:r>
            <a:r>
              <a:rPr lang="en-US"/>
              <a:t> </a:t>
            </a:r>
            <a:r>
              <a:rPr lang="en-US" err="1"/>
              <a:t>thể</a:t>
            </a:r>
            <a:r>
              <a:rPr lang="en-US"/>
              <a:t> </a:t>
            </a:r>
            <a:r>
              <a:rPr lang="en-US" err="1"/>
              <a:t>bỏ</a:t>
            </a:r>
            <a:r>
              <a:rPr lang="en-US"/>
              <a:t> qua</a:t>
            </a:r>
          </a:p>
          <a:p>
            <a:pPr>
              <a:lnSpc>
                <a:spcPct val="200000"/>
              </a:lnSpc>
            </a:pPr>
            <a:r>
              <a:rPr lang="en-US" err="1"/>
              <a:t>Giúp</a:t>
            </a:r>
            <a:r>
              <a:rPr lang="en-US"/>
              <a:t> </a:t>
            </a:r>
            <a:r>
              <a:rPr lang="en-US" err="1"/>
              <a:t>phát</a:t>
            </a:r>
            <a:r>
              <a:rPr lang="en-US"/>
              <a:t> </a:t>
            </a:r>
            <a:r>
              <a:rPr lang="en-US" err="1"/>
              <a:t>hiện</a:t>
            </a:r>
            <a:r>
              <a:rPr lang="en-US"/>
              <a:t> </a:t>
            </a:r>
            <a:r>
              <a:rPr lang="en-US" err="1"/>
              <a:t>những</a:t>
            </a:r>
            <a:r>
              <a:rPr lang="en-US"/>
              <a:t> </a:t>
            </a:r>
            <a:r>
              <a:rPr lang="en-US" err="1"/>
              <a:t>vấn</a:t>
            </a:r>
            <a:r>
              <a:rPr lang="en-US"/>
              <a:t> </a:t>
            </a:r>
            <a:r>
              <a:rPr lang="en-US" err="1"/>
              <a:t>đề</a:t>
            </a:r>
            <a:r>
              <a:rPr lang="en-US"/>
              <a:t> </a:t>
            </a:r>
            <a:r>
              <a:rPr lang="en-US" err="1"/>
              <a:t>trong</a:t>
            </a:r>
            <a:r>
              <a:rPr lang="en-US"/>
              <a:t> </a:t>
            </a:r>
            <a:r>
              <a:rPr lang="en-US" err="1"/>
              <a:t>dữ</a:t>
            </a:r>
            <a:r>
              <a:rPr lang="en-US"/>
              <a:t> </a:t>
            </a:r>
            <a:r>
              <a:rPr lang="en-US" err="1"/>
              <a:t>liệu</a:t>
            </a:r>
            <a:endParaRPr lang="en-US"/>
          </a:p>
          <a:p>
            <a:pPr>
              <a:lnSpc>
                <a:spcPct val="200000"/>
              </a:lnSpc>
            </a:pPr>
            <a:r>
              <a:rPr lang="en-US" err="1"/>
              <a:t>Giúp</a:t>
            </a:r>
            <a:r>
              <a:rPr lang="en-US"/>
              <a:t> </a:t>
            </a:r>
            <a:r>
              <a:rPr lang="en-US" err="1"/>
              <a:t>có</a:t>
            </a:r>
            <a:r>
              <a:rPr lang="en-US"/>
              <a:t> </a:t>
            </a:r>
            <a:r>
              <a:rPr lang="en-US" err="1"/>
              <a:t>hình</a:t>
            </a:r>
            <a:r>
              <a:rPr lang="en-US"/>
              <a:t> dung </a:t>
            </a:r>
            <a:r>
              <a:rPr lang="en-US" err="1"/>
              <a:t>chung</a:t>
            </a:r>
            <a:r>
              <a:rPr lang="en-US"/>
              <a:t> </a:t>
            </a:r>
            <a:r>
              <a:rPr lang="en-US" err="1"/>
              <a:t>về</a:t>
            </a:r>
            <a:r>
              <a:rPr lang="en-US"/>
              <a:t> </a:t>
            </a:r>
            <a:r>
              <a:rPr lang="en-US" err="1"/>
              <a:t>dữ</a:t>
            </a:r>
            <a:r>
              <a:rPr lang="en-US"/>
              <a:t> </a:t>
            </a:r>
            <a:r>
              <a:rPr lang="en-US" err="1"/>
              <a:t>liệu</a:t>
            </a:r>
            <a:r>
              <a:rPr lang="en-US"/>
              <a:t> </a:t>
            </a:r>
            <a:r>
              <a:rPr lang="en-US" err="1"/>
              <a:t>và</a:t>
            </a:r>
            <a:r>
              <a:rPr lang="en-US"/>
              <a:t> </a:t>
            </a:r>
            <a:r>
              <a:rPr lang="en-US" err="1"/>
              <a:t>các</a:t>
            </a:r>
            <a:r>
              <a:rPr lang="en-US"/>
              <a:t> </a:t>
            </a:r>
            <a:r>
              <a:rPr lang="en-US" err="1"/>
              <a:t>mối</a:t>
            </a:r>
            <a:r>
              <a:rPr lang="en-US"/>
              <a:t> </a:t>
            </a:r>
            <a:r>
              <a:rPr lang="en-US" err="1"/>
              <a:t>tương</a:t>
            </a:r>
            <a:r>
              <a:rPr lang="en-US"/>
              <a:t> </a:t>
            </a:r>
            <a:r>
              <a:rPr lang="en-US" err="1"/>
              <a:t>quan</a:t>
            </a:r>
            <a:r>
              <a:rPr lang="en-US"/>
              <a:t> </a:t>
            </a:r>
            <a:r>
              <a:rPr lang="en-US" err="1"/>
              <a:t>giữa</a:t>
            </a:r>
            <a:r>
              <a:rPr lang="en-US"/>
              <a:t> </a:t>
            </a:r>
            <a:r>
              <a:rPr lang="en-US" err="1"/>
              <a:t>các</a:t>
            </a:r>
            <a:r>
              <a:rPr lang="en-US"/>
              <a:t> </a:t>
            </a:r>
            <a:r>
              <a:rPr lang="en-US" err="1"/>
              <a:t>dữ</a:t>
            </a:r>
            <a:r>
              <a:rPr lang="en-US"/>
              <a:t> </a:t>
            </a:r>
            <a:r>
              <a:rPr lang="en-US" err="1"/>
              <a:t>liệu</a:t>
            </a:r>
            <a:endParaRPr lang="en-US"/>
          </a:p>
        </p:txBody>
      </p:sp>
      <p:sp>
        <p:nvSpPr>
          <p:cNvPr id="4" name="Footer Placeholder 3">
            <a:extLst>
              <a:ext uri="{FF2B5EF4-FFF2-40B4-BE49-F238E27FC236}">
                <a16:creationId xmlns:a16="http://schemas.microsoft.com/office/drawing/2014/main" id="{3A9966AE-5E1B-AF78-766B-B0C288133E53}"/>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77FBB0AF-E059-ED81-5B20-9616D40FC977}"/>
              </a:ext>
            </a:extLst>
          </p:cNvPr>
          <p:cNvSpPr>
            <a:spLocks noGrp="1"/>
          </p:cNvSpPr>
          <p:nvPr>
            <p:ph type="sldNum" sz="quarter" idx="12"/>
          </p:nvPr>
        </p:nvSpPr>
        <p:spPr/>
        <p:txBody>
          <a:bodyPr/>
          <a:lstStyle/>
          <a:p>
            <a:fld id="{558478D3-4DD5-4D7B-8D8D-7EA87687E863}" type="slidenum">
              <a:rPr lang="en-US" smtClean="0"/>
              <a:pPr/>
              <a:t>4</a:t>
            </a:fld>
            <a:endParaRPr lang="en-US"/>
          </a:p>
        </p:txBody>
      </p:sp>
    </p:spTree>
    <p:extLst>
      <p:ext uri="{BB962C8B-B14F-4D97-AF65-F5344CB8AC3E}">
        <p14:creationId xmlns:p14="http://schemas.microsoft.com/office/powerpoint/2010/main" val="117369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với</a:t>
            </a:r>
            <a:r>
              <a:rPr lang="en-US"/>
              <a:t> </a:t>
            </a:r>
            <a:r>
              <a:rPr lang="en-US" err="1"/>
              <a:t>biến</a:t>
            </a:r>
            <a:r>
              <a:rPr lang="en-US"/>
              <a:t> </a:t>
            </a:r>
            <a:r>
              <a:rPr lang="en-US" err="1"/>
              <a:t>nhị</a:t>
            </a:r>
            <a:r>
              <a:rPr lang="en-US"/>
              <a:t> </a:t>
            </a:r>
            <a:r>
              <a:rPr lang="en-US" err="1"/>
              <a:t>phân</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40</a:t>
            </a:fld>
            <a:endParaRPr lang="en-US"/>
          </a:p>
        </p:txBody>
      </p:sp>
      <p:sp>
        <p:nvSpPr>
          <p:cNvPr id="3" name="TextBox 2">
            <a:extLst>
              <a:ext uri="{FF2B5EF4-FFF2-40B4-BE49-F238E27FC236}">
                <a16:creationId xmlns:a16="http://schemas.microsoft.com/office/drawing/2014/main" id="{E0EC4781-B685-774D-E323-BEBA7D77C071}"/>
              </a:ext>
            </a:extLst>
          </p:cNvPr>
          <p:cNvSpPr txBox="1"/>
          <p:nvPr/>
        </p:nvSpPr>
        <p:spPr>
          <a:xfrm>
            <a:off x="838200" y="1441557"/>
            <a:ext cx="10515600" cy="523220"/>
          </a:xfrm>
          <a:prstGeom prst="rect">
            <a:avLst/>
          </a:prstGeom>
          <a:noFill/>
        </p:spPr>
        <p:txBody>
          <a:bodyPr wrap="square" rtlCol="0">
            <a:spAutoFit/>
          </a:bodyPr>
          <a:lstStyle/>
          <a:p>
            <a:r>
              <a:rPr lang="en-US" sz="2800"/>
              <a:t>Gasoline consumption/Distance ~ </a:t>
            </a:r>
            <a:r>
              <a:rPr lang="en-US" sz="2800">
                <a:solidFill>
                  <a:srgbClr val="C00000"/>
                </a:solidFill>
              </a:rPr>
              <a:t>Driver Gender</a:t>
            </a:r>
            <a:endParaRPr lang="en-US" sz="28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E7DA8B-F1A9-7F90-DC41-A18D4001E1E7}"/>
                  </a:ext>
                </a:extLst>
              </p:cNvPr>
              <p:cNvSpPr txBox="1"/>
              <p:nvPr/>
            </p:nvSpPr>
            <p:spPr>
              <a:xfrm>
                <a:off x="643719" y="3699189"/>
                <a:ext cx="11259403" cy="1915268"/>
              </a:xfrm>
              <a:prstGeom prst="rect">
                <a:avLst/>
              </a:prstGeom>
              <a:noFill/>
            </p:spPr>
            <p:txBody>
              <a:bodyPr wrap="square" rtlCol="0">
                <a:spAutoFit/>
              </a:bodyPr>
              <a:lstStyle/>
              <a:p>
                <a:r>
                  <a:rPr lang="en-US" sz="2800" err="1"/>
                  <a:t>Biến</a:t>
                </a:r>
                <a:r>
                  <a:rPr lang="en-US" sz="2800"/>
                  <a:t> </a:t>
                </a:r>
                <a:r>
                  <a:rPr lang="en-US" sz="2800" err="1"/>
                  <a:t>giả</a:t>
                </a:r>
                <a:r>
                  <a:rPr lang="en-US" sz="2800"/>
                  <a:t>/Dummy variables</a:t>
                </a: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1 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𝐹𝑒𝑚𝑎𝑙𝑒</m:t>
                              </m:r>
                            </m:e>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𝑚𝑎𝑙𝑒</m:t>
                              </m:r>
                            </m:e>
                          </m:eqArr>
                        </m:e>
                      </m:d>
                    </m:oMath>
                  </m:oMathPara>
                </a14:m>
                <a:endParaRPr lang="en-US" sz="2800"/>
              </a:p>
              <a:p>
                <a:endParaRPr lang="en-US" sz="2800"/>
              </a:p>
            </p:txBody>
          </p:sp>
        </mc:Choice>
        <mc:Fallback xmlns="">
          <p:sp>
            <p:nvSpPr>
              <p:cNvPr id="7" name="TextBox 6">
                <a:extLst>
                  <a:ext uri="{FF2B5EF4-FFF2-40B4-BE49-F238E27FC236}">
                    <a16:creationId xmlns:a16="http://schemas.microsoft.com/office/drawing/2014/main" id="{C6E7DA8B-F1A9-7F90-DC41-A18D4001E1E7}"/>
                  </a:ext>
                </a:extLst>
              </p:cNvPr>
              <p:cNvSpPr txBox="1">
                <a:spLocks noRot="1" noChangeAspect="1" noMove="1" noResize="1" noEditPoints="1" noAdjustHandles="1" noChangeArrowheads="1" noChangeShapeType="1" noTextEdit="1"/>
              </p:cNvSpPr>
              <p:nvPr/>
            </p:nvSpPr>
            <p:spPr>
              <a:xfrm>
                <a:off x="643719" y="3699189"/>
                <a:ext cx="11259403" cy="1915268"/>
              </a:xfrm>
              <a:prstGeom prst="rect">
                <a:avLst/>
              </a:prstGeom>
              <a:blipFill>
                <a:blip r:embed="rId2"/>
                <a:stretch>
                  <a:fillRect l="-1137" t="-31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666EE0-4149-E6F8-89E4-D3DCEF98A2B3}"/>
                  </a:ext>
                </a:extLst>
              </p:cNvPr>
              <p:cNvSpPr txBox="1"/>
              <p:nvPr/>
            </p:nvSpPr>
            <p:spPr>
              <a:xfrm>
                <a:off x="5868538" y="5262820"/>
                <a:ext cx="5117912" cy="523220"/>
              </a:xfrm>
              <a:prstGeom prst="rect">
                <a:avLst/>
              </a:prstGeom>
              <a:noFill/>
            </p:spPr>
            <p:txBody>
              <a:bodyPr wrap="square">
                <a:spAutoFit/>
              </a:bodyPr>
              <a:lstStyle/>
              <a:p>
                <a:r>
                  <a:rPr lang="en-US" sz="2800" b="0"/>
                  <a:t>Female: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9" name="TextBox 8">
                <a:extLst>
                  <a:ext uri="{FF2B5EF4-FFF2-40B4-BE49-F238E27FC236}">
                    <a16:creationId xmlns:a16="http://schemas.microsoft.com/office/drawing/2014/main" id="{1D666EE0-4149-E6F8-89E4-D3DCEF98A2B3}"/>
                  </a:ext>
                </a:extLst>
              </p:cNvPr>
              <p:cNvSpPr txBox="1">
                <a:spLocks noRot="1" noChangeAspect="1" noMove="1" noResize="1" noEditPoints="1" noAdjustHandles="1" noChangeArrowheads="1" noChangeShapeType="1" noTextEdit="1"/>
              </p:cNvSpPr>
              <p:nvPr/>
            </p:nvSpPr>
            <p:spPr>
              <a:xfrm>
                <a:off x="5868538" y="5262820"/>
                <a:ext cx="5117912" cy="523220"/>
              </a:xfrm>
              <a:prstGeom prst="rect">
                <a:avLst/>
              </a:prstGeom>
              <a:blipFill>
                <a:blip r:embed="rId3"/>
                <a:stretch>
                  <a:fillRect l="-2503"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25F001-3591-F853-00F4-98E75E642A36}"/>
                  </a:ext>
                </a:extLst>
              </p:cNvPr>
              <p:cNvSpPr txBox="1"/>
              <p:nvPr/>
            </p:nvSpPr>
            <p:spPr>
              <a:xfrm>
                <a:off x="1730894" y="5269143"/>
                <a:ext cx="3785077" cy="523220"/>
              </a:xfrm>
              <a:prstGeom prst="rect">
                <a:avLst/>
              </a:prstGeom>
              <a:noFill/>
            </p:spPr>
            <p:txBody>
              <a:bodyPr wrap="square">
                <a:spAutoFit/>
              </a:bodyPr>
              <a:lstStyle/>
              <a:p>
                <a:r>
                  <a:rPr lang="en-US" sz="2800" b="0"/>
                  <a:t>Male: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11" name="TextBox 10">
                <a:extLst>
                  <a:ext uri="{FF2B5EF4-FFF2-40B4-BE49-F238E27FC236}">
                    <a16:creationId xmlns:a16="http://schemas.microsoft.com/office/drawing/2014/main" id="{D025F001-3591-F853-00F4-98E75E642A36}"/>
                  </a:ext>
                </a:extLst>
              </p:cNvPr>
              <p:cNvSpPr txBox="1">
                <a:spLocks noRot="1" noChangeAspect="1" noMove="1" noResize="1" noEditPoints="1" noAdjustHandles="1" noChangeArrowheads="1" noChangeShapeType="1" noTextEdit="1"/>
              </p:cNvSpPr>
              <p:nvPr/>
            </p:nvSpPr>
            <p:spPr>
              <a:xfrm>
                <a:off x="1730894" y="5269143"/>
                <a:ext cx="3785077" cy="523220"/>
              </a:xfrm>
              <a:prstGeom prst="rect">
                <a:avLst/>
              </a:prstGeom>
              <a:blipFill>
                <a:blip r:embed="rId4"/>
                <a:stretch>
                  <a:fillRect l="-3382" t="-10465" b="-32558"/>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ABD3C225-C186-48A7-8F82-632A6ADD6EB1}"/>
              </a:ext>
            </a:extLst>
          </p:cNvPr>
          <p:cNvSpPr txBox="1"/>
          <p:nvPr/>
        </p:nvSpPr>
        <p:spPr>
          <a:xfrm>
            <a:off x="10266313" y="5155099"/>
            <a:ext cx="1163845" cy="630942"/>
          </a:xfrm>
          <a:prstGeom prst="rect">
            <a:avLst/>
          </a:prstGeom>
          <a:noFill/>
        </p:spPr>
        <p:txBody>
          <a:bodyPr wrap="none" rtlCol="0" anchor="ctr" anchorCtr="1">
            <a:spAutoFit/>
          </a:bodyPr>
          <a:lstStyle/>
          <a:p>
            <a:pPr algn="ctr"/>
            <a:r>
              <a:rPr lang="en-US" sz="3500">
                <a:solidFill>
                  <a:srgbClr val="FF0000"/>
                </a:solidFill>
              </a:rPr>
              <a:t>t-test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F3247C-1388-0746-22C7-7BC6CF437710}"/>
                  </a:ext>
                </a:extLst>
              </p:cNvPr>
              <p:cNvSpPr txBox="1"/>
              <p:nvPr/>
            </p:nvSpPr>
            <p:spPr>
              <a:xfrm>
                <a:off x="1191490" y="2535967"/>
                <a:ext cx="9809018"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m:oMathPara>
                </a14:m>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m:oMathPara>
                </a14:m>
                <a:endParaRPr lang="en-US" sz="3600"/>
              </a:p>
            </p:txBody>
          </p:sp>
        </mc:Choice>
        <mc:Fallback xmlns="">
          <p:sp>
            <p:nvSpPr>
              <p:cNvPr id="8" name="TextBox 7">
                <a:extLst>
                  <a:ext uri="{FF2B5EF4-FFF2-40B4-BE49-F238E27FC236}">
                    <a16:creationId xmlns:a16="http://schemas.microsoft.com/office/drawing/2014/main" id="{A6F3247C-1388-0746-22C7-7BC6CF437710}"/>
                  </a:ext>
                </a:extLst>
              </p:cNvPr>
              <p:cNvSpPr txBox="1">
                <a:spLocks noRot="1" noChangeAspect="1" noMove="1" noResize="1" noEditPoints="1" noAdjustHandles="1" noChangeArrowheads="1" noChangeShapeType="1" noTextEdit="1"/>
              </p:cNvSpPr>
              <p:nvPr/>
            </p:nvSpPr>
            <p:spPr>
              <a:xfrm>
                <a:off x="1191490" y="2535967"/>
                <a:ext cx="9809018" cy="830997"/>
              </a:xfrm>
              <a:prstGeom prst="rect">
                <a:avLst/>
              </a:prstGeom>
              <a:blipFill>
                <a:blip r:embed="rId5"/>
                <a:stretch>
                  <a:fillRect b="-9559"/>
                </a:stretch>
              </a:blipFill>
            </p:spPr>
            <p:txBody>
              <a:bodyPr/>
              <a:lstStyle/>
              <a:p>
                <a:r>
                  <a:rPr lang="en-US">
                    <a:noFill/>
                  </a:rPr>
                  <a:t> </a:t>
                </a:r>
              </a:p>
            </p:txBody>
          </p:sp>
        </mc:Fallback>
      </mc:AlternateContent>
    </p:spTree>
    <p:extLst>
      <p:ext uri="{BB962C8B-B14F-4D97-AF65-F5344CB8AC3E}">
        <p14:creationId xmlns:p14="http://schemas.microsoft.com/office/powerpoint/2010/main" val="4144389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với</a:t>
            </a:r>
            <a:r>
              <a:rPr lang="en-US"/>
              <a:t> </a:t>
            </a:r>
            <a:r>
              <a:rPr lang="en-US" err="1"/>
              <a:t>biến</a:t>
            </a:r>
            <a:r>
              <a:rPr lang="en-US"/>
              <a:t> </a:t>
            </a:r>
            <a:r>
              <a:rPr lang="en-US" err="1"/>
              <a:t>định</a:t>
            </a:r>
            <a:r>
              <a:rPr lang="en-US"/>
              <a:t> </a:t>
            </a:r>
            <a:r>
              <a:rPr lang="en-US" err="1"/>
              <a:t>danh</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41</a:t>
            </a:fld>
            <a:endParaRPr lang="en-US"/>
          </a:p>
        </p:txBody>
      </p:sp>
      <p:sp>
        <p:nvSpPr>
          <p:cNvPr id="3" name="TextBox 2">
            <a:extLst>
              <a:ext uri="{FF2B5EF4-FFF2-40B4-BE49-F238E27FC236}">
                <a16:creationId xmlns:a16="http://schemas.microsoft.com/office/drawing/2014/main" id="{E0EC4781-B685-774D-E323-BEBA7D77C071}"/>
              </a:ext>
            </a:extLst>
          </p:cNvPr>
          <p:cNvSpPr txBox="1"/>
          <p:nvPr/>
        </p:nvSpPr>
        <p:spPr>
          <a:xfrm>
            <a:off x="466297" y="1441557"/>
            <a:ext cx="11259403" cy="523220"/>
          </a:xfrm>
          <a:prstGeom prst="rect">
            <a:avLst/>
          </a:prstGeom>
          <a:noFill/>
        </p:spPr>
        <p:txBody>
          <a:bodyPr wrap="square" rtlCol="0">
            <a:spAutoFit/>
          </a:bodyPr>
          <a:lstStyle/>
          <a:p>
            <a:r>
              <a:rPr lang="en-US" sz="2800"/>
              <a:t>Gasoline consumption/Distance ~ </a:t>
            </a:r>
            <a:r>
              <a:rPr lang="en-US" sz="2800">
                <a:solidFill>
                  <a:srgbClr val="C00000"/>
                </a:solidFill>
              </a:rPr>
              <a:t>Car Make </a:t>
            </a:r>
            <a:endParaRPr lang="en-US" sz="2800"/>
          </a:p>
        </p:txBody>
      </p:sp>
      <p:sp>
        <p:nvSpPr>
          <p:cNvPr id="7" name="TextBox 6">
            <a:extLst>
              <a:ext uri="{FF2B5EF4-FFF2-40B4-BE49-F238E27FC236}">
                <a16:creationId xmlns:a16="http://schemas.microsoft.com/office/drawing/2014/main" id="{C6E7DA8B-F1A9-7F90-DC41-A18D4001E1E7}"/>
              </a:ext>
            </a:extLst>
          </p:cNvPr>
          <p:cNvSpPr txBox="1"/>
          <p:nvPr/>
        </p:nvSpPr>
        <p:spPr>
          <a:xfrm>
            <a:off x="466297" y="2044061"/>
            <a:ext cx="11259403" cy="1384995"/>
          </a:xfrm>
          <a:prstGeom prst="rect">
            <a:avLst/>
          </a:prstGeom>
          <a:noFill/>
        </p:spPr>
        <p:txBody>
          <a:bodyPr wrap="square" rtlCol="0">
            <a:spAutoFit/>
          </a:bodyPr>
          <a:lstStyle/>
          <a:p>
            <a:r>
              <a:rPr lang="en-US" sz="2800" err="1"/>
              <a:t>Biến</a:t>
            </a:r>
            <a:r>
              <a:rPr lang="en-US" sz="2800"/>
              <a:t> </a:t>
            </a:r>
            <a:r>
              <a:rPr lang="en-US" sz="2800" err="1"/>
              <a:t>giả</a:t>
            </a:r>
            <a:r>
              <a:rPr lang="en-US" sz="2800"/>
              <a:t> - Dummy variables (Toyota, </a:t>
            </a:r>
            <a:r>
              <a:rPr lang="en-US" sz="2800" err="1"/>
              <a:t>VinFast</a:t>
            </a:r>
            <a:r>
              <a:rPr lang="en-US" sz="2800"/>
              <a:t>, Mercedes)</a:t>
            </a:r>
          </a:p>
          <a:p>
            <a:endParaRPr lang="en-US" sz="2800"/>
          </a:p>
          <a:p>
            <a:endParaRPr lang="en-US" sz="2800"/>
          </a:p>
        </p:txBody>
      </p:sp>
    </p:spTree>
    <p:extLst>
      <p:ext uri="{BB962C8B-B14F-4D97-AF65-F5344CB8AC3E}">
        <p14:creationId xmlns:p14="http://schemas.microsoft.com/office/powerpoint/2010/main" val="2148254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với</a:t>
            </a:r>
            <a:r>
              <a:rPr lang="en-US"/>
              <a:t> </a:t>
            </a:r>
            <a:r>
              <a:rPr lang="en-US" err="1"/>
              <a:t>biến</a:t>
            </a:r>
            <a:r>
              <a:rPr lang="en-US"/>
              <a:t> </a:t>
            </a:r>
            <a:r>
              <a:rPr lang="en-US" err="1"/>
              <a:t>định</a:t>
            </a:r>
            <a:r>
              <a:rPr lang="en-US"/>
              <a:t> </a:t>
            </a:r>
            <a:r>
              <a:rPr lang="en-US" err="1"/>
              <a:t>danh</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42</a:t>
            </a:fld>
            <a:endParaRPr lang="en-US"/>
          </a:p>
        </p:txBody>
      </p:sp>
      <p:sp>
        <p:nvSpPr>
          <p:cNvPr id="3" name="TextBox 2">
            <a:extLst>
              <a:ext uri="{FF2B5EF4-FFF2-40B4-BE49-F238E27FC236}">
                <a16:creationId xmlns:a16="http://schemas.microsoft.com/office/drawing/2014/main" id="{E0EC4781-B685-774D-E323-BEBA7D77C071}"/>
              </a:ext>
            </a:extLst>
          </p:cNvPr>
          <p:cNvSpPr txBox="1"/>
          <p:nvPr/>
        </p:nvSpPr>
        <p:spPr>
          <a:xfrm>
            <a:off x="466297" y="1441557"/>
            <a:ext cx="11259403" cy="523220"/>
          </a:xfrm>
          <a:prstGeom prst="rect">
            <a:avLst/>
          </a:prstGeom>
          <a:noFill/>
        </p:spPr>
        <p:txBody>
          <a:bodyPr wrap="square" rtlCol="0">
            <a:spAutoFit/>
          </a:bodyPr>
          <a:lstStyle/>
          <a:p>
            <a:r>
              <a:rPr lang="en-US" sz="2800"/>
              <a:t>Gasoline consumption/Distance ~ </a:t>
            </a:r>
            <a:r>
              <a:rPr lang="en-US" sz="2800">
                <a:solidFill>
                  <a:srgbClr val="C00000"/>
                </a:solidFill>
              </a:rPr>
              <a:t>Car Make </a:t>
            </a:r>
            <a:endParaRPr lang="en-US" sz="2800"/>
          </a:p>
        </p:txBody>
      </p:sp>
      <p:sp>
        <p:nvSpPr>
          <p:cNvPr id="7" name="TextBox 6">
            <a:extLst>
              <a:ext uri="{FF2B5EF4-FFF2-40B4-BE49-F238E27FC236}">
                <a16:creationId xmlns:a16="http://schemas.microsoft.com/office/drawing/2014/main" id="{C6E7DA8B-F1A9-7F90-DC41-A18D4001E1E7}"/>
              </a:ext>
            </a:extLst>
          </p:cNvPr>
          <p:cNvSpPr txBox="1"/>
          <p:nvPr/>
        </p:nvSpPr>
        <p:spPr>
          <a:xfrm>
            <a:off x="466297" y="2044061"/>
            <a:ext cx="11259403" cy="1384995"/>
          </a:xfrm>
          <a:prstGeom prst="rect">
            <a:avLst/>
          </a:prstGeom>
          <a:noFill/>
        </p:spPr>
        <p:txBody>
          <a:bodyPr wrap="square" rtlCol="0">
            <a:spAutoFit/>
          </a:bodyPr>
          <a:lstStyle/>
          <a:p>
            <a:r>
              <a:rPr lang="en-US" sz="2800" err="1"/>
              <a:t>Biến</a:t>
            </a:r>
            <a:r>
              <a:rPr lang="en-US" sz="2800"/>
              <a:t> </a:t>
            </a:r>
            <a:r>
              <a:rPr lang="en-US" sz="2800" err="1"/>
              <a:t>giả</a:t>
            </a:r>
            <a:r>
              <a:rPr lang="en-US" sz="2800"/>
              <a:t> - Dummy variables (Toyota, </a:t>
            </a:r>
            <a:r>
              <a:rPr lang="en-US" sz="2800" err="1"/>
              <a:t>VinFast</a:t>
            </a:r>
            <a:r>
              <a:rPr lang="en-US" sz="2800"/>
              <a:t>, Mercedes)</a:t>
            </a:r>
          </a:p>
          <a:p>
            <a:endParaRPr lang="en-US" sz="2800"/>
          </a:p>
          <a:p>
            <a:endParaRPr lang="en-US" sz="280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666EE0-4149-E6F8-89E4-D3DCEF98A2B3}"/>
                  </a:ext>
                </a:extLst>
              </p:cNvPr>
              <p:cNvSpPr txBox="1"/>
              <p:nvPr/>
            </p:nvSpPr>
            <p:spPr>
              <a:xfrm>
                <a:off x="2391768" y="3879697"/>
                <a:ext cx="697400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m:oMathPara>
                </a14:m>
                <a:endParaRPr lang="en-US" sz="2800"/>
              </a:p>
            </p:txBody>
          </p:sp>
        </mc:Choice>
        <mc:Fallback xmlns="">
          <p:sp>
            <p:nvSpPr>
              <p:cNvPr id="9" name="TextBox 8">
                <a:extLst>
                  <a:ext uri="{FF2B5EF4-FFF2-40B4-BE49-F238E27FC236}">
                    <a16:creationId xmlns:a16="http://schemas.microsoft.com/office/drawing/2014/main" id="{1D666EE0-4149-E6F8-89E4-D3DCEF98A2B3}"/>
                  </a:ext>
                </a:extLst>
              </p:cNvPr>
              <p:cNvSpPr txBox="1">
                <a:spLocks noRot="1" noChangeAspect="1" noMove="1" noResize="1" noEditPoints="1" noAdjustHandles="1" noChangeArrowheads="1" noChangeShapeType="1" noTextEdit="1"/>
              </p:cNvSpPr>
              <p:nvPr/>
            </p:nvSpPr>
            <p:spPr>
              <a:xfrm>
                <a:off x="2391768" y="3879697"/>
                <a:ext cx="6974007"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25F001-3591-F853-00F4-98E75E642A36}"/>
                  </a:ext>
                </a:extLst>
              </p:cNvPr>
              <p:cNvSpPr txBox="1"/>
              <p:nvPr/>
            </p:nvSpPr>
            <p:spPr>
              <a:xfrm>
                <a:off x="239919" y="5018856"/>
                <a:ext cx="3144723" cy="523220"/>
              </a:xfrm>
              <a:prstGeom prst="rect">
                <a:avLst/>
              </a:prstGeom>
              <a:noFill/>
            </p:spPr>
            <p:txBody>
              <a:bodyPr wrap="square">
                <a:spAutoFit/>
              </a:bodyPr>
              <a:lstStyle/>
              <a:p>
                <a:r>
                  <a:rPr lang="en-US" sz="2800" b="0"/>
                  <a:t>Toyota: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11" name="TextBox 10">
                <a:extLst>
                  <a:ext uri="{FF2B5EF4-FFF2-40B4-BE49-F238E27FC236}">
                    <a16:creationId xmlns:a16="http://schemas.microsoft.com/office/drawing/2014/main" id="{D025F001-3591-F853-00F4-98E75E642A36}"/>
                  </a:ext>
                </a:extLst>
              </p:cNvPr>
              <p:cNvSpPr txBox="1">
                <a:spLocks noRot="1" noChangeAspect="1" noMove="1" noResize="1" noEditPoints="1" noAdjustHandles="1" noChangeArrowheads="1" noChangeShapeType="1" noTextEdit="1"/>
              </p:cNvSpPr>
              <p:nvPr/>
            </p:nvSpPr>
            <p:spPr>
              <a:xfrm>
                <a:off x="239919" y="5018856"/>
                <a:ext cx="3144723" cy="523220"/>
              </a:xfrm>
              <a:prstGeom prst="rect">
                <a:avLst/>
              </a:prstGeom>
              <a:blipFill>
                <a:blip r:embed="rId3"/>
                <a:stretch>
                  <a:fillRect l="-3876"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DA8F885-DC51-B3E2-5F92-292B93C14D56}"/>
                  </a:ext>
                </a:extLst>
              </p:cNvPr>
              <p:cNvSpPr txBox="1"/>
              <p:nvPr/>
            </p:nvSpPr>
            <p:spPr>
              <a:xfrm>
                <a:off x="-52392" y="2730578"/>
                <a:ext cx="6093724" cy="10534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1 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𝑉𝑖𝑛𝐹𝑎𝑠𝑡</m:t>
                              </m:r>
                            </m:e>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𝑜𝑡h𝑒𝑟</m:t>
                              </m:r>
                            </m:e>
                          </m:eqArr>
                        </m:e>
                      </m:d>
                    </m:oMath>
                  </m:oMathPara>
                </a14:m>
                <a:endParaRPr lang="en-US" sz="2800"/>
              </a:p>
            </p:txBody>
          </p:sp>
        </mc:Choice>
        <mc:Fallback xmlns="">
          <p:sp>
            <p:nvSpPr>
              <p:cNvPr id="13" name="TextBox 12">
                <a:extLst>
                  <a:ext uri="{FF2B5EF4-FFF2-40B4-BE49-F238E27FC236}">
                    <a16:creationId xmlns:a16="http://schemas.microsoft.com/office/drawing/2014/main" id="{1DA8F885-DC51-B3E2-5F92-292B93C14D56}"/>
                  </a:ext>
                </a:extLst>
              </p:cNvPr>
              <p:cNvSpPr txBox="1">
                <a:spLocks noRot="1" noChangeAspect="1" noMove="1" noResize="1" noEditPoints="1" noAdjustHandles="1" noChangeArrowheads="1" noChangeShapeType="1" noTextEdit="1"/>
              </p:cNvSpPr>
              <p:nvPr/>
            </p:nvSpPr>
            <p:spPr>
              <a:xfrm>
                <a:off x="-52392" y="2730578"/>
                <a:ext cx="6093724" cy="10534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55A50B-A8EC-BC0F-59D4-BF6364884446}"/>
                  </a:ext>
                </a:extLst>
              </p:cNvPr>
              <p:cNvSpPr txBox="1"/>
              <p:nvPr/>
            </p:nvSpPr>
            <p:spPr>
              <a:xfrm>
                <a:off x="5055285" y="2631922"/>
                <a:ext cx="6093724" cy="10534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1 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𝑀𝑒𝑟𝑐𝑒𝑑𝑒𝑠</m:t>
                              </m:r>
                            </m:e>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𝑜𝑡h𝑒𝑟</m:t>
                              </m:r>
                            </m:e>
                          </m:eqArr>
                        </m:e>
                      </m:d>
                    </m:oMath>
                  </m:oMathPara>
                </a14:m>
                <a:endParaRPr lang="en-US" sz="2800"/>
              </a:p>
            </p:txBody>
          </p:sp>
        </mc:Choice>
        <mc:Fallback xmlns="">
          <p:sp>
            <p:nvSpPr>
              <p:cNvPr id="14" name="TextBox 13">
                <a:extLst>
                  <a:ext uri="{FF2B5EF4-FFF2-40B4-BE49-F238E27FC236}">
                    <a16:creationId xmlns:a16="http://schemas.microsoft.com/office/drawing/2014/main" id="{DC55A50B-A8EC-BC0F-59D4-BF6364884446}"/>
                  </a:ext>
                </a:extLst>
              </p:cNvPr>
              <p:cNvSpPr txBox="1">
                <a:spLocks noRot="1" noChangeAspect="1" noMove="1" noResize="1" noEditPoints="1" noAdjustHandles="1" noChangeArrowheads="1" noChangeShapeType="1" noTextEdit="1"/>
              </p:cNvSpPr>
              <p:nvPr/>
            </p:nvSpPr>
            <p:spPr>
              <a:xfrm>
                <a:off x="5055285" y="2631922"/>
                <a:ext cx="6093724" cy="105349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91A0DA-E2CF-06CA-08DC-A01BE67BED56}"/>
                  </a:ext>
                </a:extLst>
              </p:cNvPr>
              <p:cNvSpPr txBox="1"/>
              <p:nvPr/>
            </p:nvSpPr>
            <p:spPr>
              <a:xfrm>
                <a:off x="3434090" y="5018856"/>
                <a:ext cx="3920371" cy="523220"/>
              </a:xfrm>
              <a:prstGeom prst="rect">
                <a:avLst/>
              </a:prstGeom>
              <a:noFill/>
            </p:spPr>
            <p:txBody>
              <a:bodyPr wrap="square">
                <a:spAutoFit/>
              </a:bodyPr>
              <a:lstStyle/>
              <a:p>
                <a:r>
                  <a:rPr lang="en-US" sz="2800" b="0"/>
                  <a:t>VinFast: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15" name="TextBox 14">
                <a:extLst>
                  <a:ext uri="{FF2B5EF4-FFF2-40B4-BE49-F238E27FC236}">
                    <a16:creationId xmlns:a16="http://schemas.microsoft.com/office/drawing/2014/main" id="{DB91A0DA-E2CF-06CA-08DC-A01BE67BED56}"/>
                  </a:ext>
                </a:extLst>
              </p:cNvPr>
              <p:cNvSpPr txBox="1">
                <a:spLocks noRot="1" noChangeAspect="1" noMove="1" noResize="1" noEditPoints="1" noAdjustHandles="1" noChangeArrowheads="1" noChangeShapeType="1" noTextEdit="1"/>
              </p:cNvSpPr>
              <p:nvPr/>
            </p:nvSpPr>
            <p:spPr>
              <a:xfrm>
                <a:off x="3434090" y="5018856"/>
                <a:ext cx="3920371" cy="523220"/>
              </a:xfrm>
              <a:prstGeom prst="rect">
                <a:avLst/>
              </a:prstGeom>
              <a:blipFill>
                <a:blip r:embed="rId6"/>
                <a:stretch>
                  <a:fillRect l="-3110"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B0ED58-D87E-274E-4439-4928B0D159B6}"/>
                  </a:ext>
                </a:extLst>
              </p:cNvPr>
              <p:cNvSpPr txBox="1"/>
              <p:nvPr/>
            </p:nvSpPr>
            <p:spPr>
              <a:xfrm>
                <a:off x="7403909" y="5018856"/>
                <a:ext cx="4499213" cy="523220"/>
              </a:xfrm>
              <a:prstGeom prst="rect">
                <a:avLst/>
              </a:prstGeom>
              <a:noFill/>
            </p:spPr>
            <p:txBody>
              <a:bodyPr wrap="square">
                <a:spAutoFit/>
              </a:bodyPr>
              <a:lstStyle/>
              <a:p>
                <a:r>
                  <a:rPr lang="en-US" sz="2800" b="0"/>
                  <a:t>Mercedes: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16" name="TextBox 15">
                <a:extLst>
                  <a:ext uri="{FF2B5EF4-FFF2-40B4-BE49-F238E27FC236}">
                    <a16:creationId xmlns:a16="http://schemas.microsoft.com/office/drawing/2014/main" id="{D0B0ED58-D87E-274E-4439-4928B0D159B6}"/>
                  </a:ext>
                </a:extLst>
              </p:cNvPr>
              <p:cNvSpPr txBox="1">
                <a:spLocks noRot="1" noChangeAspect="1" noMove="1" noResize="1" noEditPoints="1" noAdjustHandles="1" noChangeArrowheads="1" noChangeShapeType="1" noTextEdit="1"/>
              </p:cNvSpPr>
              <p:nvPr/>
            </p:nvSpPr>
            <p:spPr>
              <a:xfrm>
                <a:off x="7403909" y="5018856"/>
                <a:ext cx="4499213" cy="523220"/>
              </a:xfrm>
              <a:prstGeom prst="rect">
                <a:avLst/>
              </a:prstGeom>
              <a:blipFill>
                <a:blip r:embed="rId7"/>
                <a:stretch>
                  <a:fillRect l="-2846"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876102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với</a:t>
            </a:r>
            <a:r>
              <a:rPr lang="en-US"/>
              <a:t> </a:t>
            </a:r>
            <a:r>
              <a:rPr lang="en-US" err="1"/>
              <a:t>biến</a:t>
            </a:r>
            <a:r>
              <a:rPr lang="en-US"/>
              <a:t> </a:t>
            </a:r>
            <a:r>
              <a:rPr lang="en-US" err="1"/>
              <a:t>định</a:t>
            </a:r>
            <a:r>
              <a:rPr lang="en-US"/>
              <a:t> </a:t>
            </a:r>
            <a:r>
              <a:rPr lang="en-US" err="1"/>
              <a:t>danh</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43</a:t>
            </a:fld>
            <a:endParaRPr lang="en-US"/>
          </a:p>
        </p:txBody>
      </p:sp>
      <p:sp>
        <p:nvSpPr>
          <p:cNvPr id="3" name="TextBox 2">
            <a:extLst>
              <a:ext uri="{FF2B5EF4-FFF2-40B4-BE49-F238E27FC236}">
                <a16:creationId xmlns:a16="http://schemas.microsoft.com/office/drawing/2014/main" id="{E0EC4781-B685-774D-E323-BEBA7D77C071}"/>
              </a:ext>
            </a:extLst>
          </p:cNvPr>
          <p:cNvSpPr txBox="1"/>
          <p:nvPr/>
        </p:nvSpPr>
        <p:spPr>
          <a:xfrm>
            <a:off x="466297" y="1441557"/>
            <a:ext cx="11259403" cy="523220"/>
          </a:xfrm>
          <a:prstGeom prst="rect">
            <a:avLst/>
          </a:prstGeom>
          <a:noFill/>
        </p:spPr>
        <p:txBody>
          <a:bodyPr wrap="square" rtlCol="0">
            <a:spAutoFit/>
          </a:bodyPr>
          <a:lstStyle/>
          <a:p>
            <a:r>
              <a:rPr lang="en-US" sz="2800"/>
              <a:t>Gasoline consumption/Distance ~ </a:t>
            </a:r>
            <a:r>
              <a:rPr lang="en-US" sz="2800">
                <a:solidFill>
                  <a:srgbClr val="C00000"/>
                </a:solidFill>
              </a:rPr>
              <a:t>Car Make </a:t>
            </a:r>
            <a:endParaRPr lang="en-US" sz="2800"/>
          </a:p>
        </p:txBody>
      </p:sp>
      <p:sp>
        <p:nvSpPr>
          <p:cNvPr id="7" name="TextBox 6">
            <a:extLst>
              <a:ext uri="{FF2B5EF4-FFF2-40B4-BE49-F238E27FC236}">
                <a16:creationId xmlns:a16="http://schemas.microsoft.com/office/drawing/2014/main" id="{C6E7DA8B-F1A9-7F90-DC41-A18D4001E1E7}"/>
              </a:ext>
            </a:extLst>
          </p:cNvPr>
          <p:cNvSpPr txBox="1"/>
          <p:nvPr/>
        </p:nvSpPr>
        <p:spPr>
          <a:xfrm>
            <a:off x="466297" y="2044061"/>
            <a:ext cx="11259403" cy="1384995"/>
          </a:xfrm>
          <a:prstGeom prst="rect">
            <a:avLst/>
          </a:prstGeom>
          <a:noFill/>
        </p:spPr>
        <p:txBody>
          <a:bodyPr wrap="square" rtlCol="0">
            <a:spAutoFit/>
          </a:bodyPr>
          <a:lstStyle/>
          <a:p>
            <a:r>
              <a:rPr lang="en-US" sz="2800" err="1"/>
              <a:t>Biến</a:t>
            </a:r>
            <a:r>
              <a:rPr lang="en-US" sz="2800"/>
              <a:t> </a:t>
            </a:r>
            <a:r>
              <a:rPr lang="en-US" sz="2800" err="1"/>
              <a:t>giả</a:t>
            </a:r>
            <a:r>
              <a:rPr lang="en-US" sz="2800"/>
              <a:t> - Dummy variables (Toyota, </a:t>
            </a:r>
            <a:r>
              <a:rPr lang="en-US" sz="2800" err="1"/>
              <a:t>VinFast</a:t>
            </a:r>
            <a:r>
              <a:rPr lang="en-US" sz="2800"/>
              <a:t>, Mercedes)</a:t>
            </a:r>
          </a:p>
          <a:p>
            <a:endParaRPr lang="en-US" sz="2800"/>
          </a:p>
          <a:p>
            <a:endParaRPr lang="en-US" sz="280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666EE0-4149-E6F8-89E4-D3DCEF98A2B3}"/>
                  </a:ext>
                </a:extLst>
              </p:cNvPr>
              <p:cNvSpPr txBox="1"/>
              <p:nvPr/>
            </p:nvSpPr>
            <p:spPr>
              <a:xfrm>
                <a:off x="2391768" y="3879697"/>
                <a:ext cx="697400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m:oMathPara>
                </a14:m>
                <a:endParaRPr lang="en-US" sz="2800"/>
              </a:p>
            </p:txBody>
          </p:sp>
        </mc:Choice>
        <mc:Fallback xmlns="">
          <p:sp>
            <p:nvSpPr>
              <p:cNvPr id="9" name="TextBox 8">
                <a:extLst>
                  <a:ext uri="{FF2B5EF4-FFF2-40B4-BE49-F238E27FC236}">
                    <a16:creationId xmlns:a16="http://schemas.microsoft.com/office/drawing/2014/main" id="{1D666EE0-4149-E6F8-89E4-D3DCEF98A2B3}"/>
                  </a:ext>
                </a:extLst>
              </p:cNvPr>
              <p:cNvSpPr txBox="1">
                <a:spLocks noRot="1" noChangeAspect="1" noMove="1" noResize="1" noEditPoints="1" noAdjustHandles="1" noChangeArrowheads="1" noChangeShapeType="1" noTextEdit="1"/>
              </p:cNvSpPr>
              <p:nvPr/>
            </p:nvSpPr>
            <p:spPr>
              <a:xfrm>
                <a:off x="2391768" y="3879697"/>
                <a:ext cx="6974007"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25F001-3591-F853-00F4-98E75E642A36}"/>
                  </a:ext>
                </a:extLst>
              </p:cNvPr>
              <p:cNvSpPr txBox="1"/>
              <p:nvPr/>
            </p:nvSpPr>
            <p:spPr>
              <a:xfrm>
                <a:off x="239919" y="5018856"/>
                <a:ext cx="3144723" cy="523220"/>
              </a:xfrm>
              <a:prstGeom prst="rect">
                <a:avLst/>
              </a:prstGeom>
              <a:noFill/>
            </p:spPr>
            <p:txBody>
              <a:bodyPr wrap="square">
                <a:spAutoFit/>
              </a:bodyPr>
              <a:lstStyle/>
              <a:p>
                <a:r>
                  <a:rPr lang="en-US" sz="2800" b="0"/>
                  <a:t>Toyota: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11" name="TextBox 10">
                <a:extLst>
                  <a:ext uri="{FF2B5EF4-FFF2-40B4-BE49-F238E27FC236}">
                    <a16:creationId xmlns:a16="http://schemas.microsoft.com/office/drawing/2014/main" id="{D025F001-3591-F853-00F4-98E75E642A36}"/>
                  </a:ext>
                </a:extLst>
              </p:cNvPr>
              <p:cNvSpPr txBox="1">
                <a:spLocks noRot="1" noChangeAspect="1" noMove="1" noResize="1" noEditPoints="1" noAdjustHandles="1" noChangeArrowheads="1" noChangeShapeType="1" noTextEdit="1"/>
              </p:cNvSpPr>
              <p:nvPr/>
            </p:nvSpPr>
            <p:spPr>
              <a:xfrm>
                <a:off x="239919" y="5018856"/>
                <a:ext cx="3144723" cy="523220"/>
              </a:xfrm>
              <a:prstGeom prst="rect">
                <a:avLst/>
              </a:prstGeom>
              <a:blipFill>
                <a:blip r:embed="rId3"/>
                <a:stretch>
                  <a:fillRect l="-3876"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DA8F885-DC51-B3E2-5F92-292B93C14D56}"/>
                  </a:ext>
                </a:extLst>
              </p:cNvPr>
              <p:cNvSpPr txBox="1"/>
              <p:nvPr/>
            </p:nvSpPr>
            <p:spPr>
              <a:xfrm>
                <a:off x="-52392" y="2730578"/>
                <a:ext cx="6093724" cy="10534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1 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𝑉𝑖𝑛𝐹𝑎𝑠𝑡</m:t>
                              </m:r>
                            </m:e>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𝑜𝑡h𝑒𝑟</m:t>
                              </m:r>
                            </m:e>
                          </m:eqArr>
                        </m:e>
                      </m:d>
                    </m:oMath>
                  </m:oMathPara>
                </a14:m>
                <a:endParaRPr lang="en-US" sz="2800"/>
              </a:p>
            </p:txBody>
          </p:sp>
        </mc:Choice>
        <mc:Fallback xmlns="">
          <p:sp>
            <p:nvSpPr>
              <p:cNvPr id="13" name="TextBox 12">
                <a:extLst>
                  <a:ext uri="{FF2B5EF4-FFF2-40B4-BE49-F238E27FC236}">
                    <a16:creationId xmlns:a16="http://schemas.microsoft.com/office/drawing/2014/main" id="{1DA8F885-DC51-B3E2-5F92-292B93C14D56}"/>
                  </a:ext>
                </a:extLst>
              </p:cNvPr>
              <p:cNvSpPr txBox="1">
                <a:spLocks noRot="1" noChangeAspect="1" noMove="1" noResize="1" noEditPoints="1" noAdjustHandles="1" noChangeArrowheads="1" noChangeShapeType="1" noTextEdit="1"/>
              </p:cNvSpPr>
              <p:nvPr/>
            </p:nvSpPr>
            <p:spPr>
              <a:xfrm>
                <a:off x="-52392" y="2730578"/>
                <a:ext cx="6093724" cy="10534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55A50B-A8EC-BC0F-59D4-BF6364884446}"/>
                  </a:ext>
                </a:extLst>
              </p:cNvPr>
              <p:cNvSpPr txBox="1"/>
              <p:nvPr/>
            </p:nvSpPr>
            <p:spPr>
              <a:xfrm>
                <a:off x="5055285" y="2631922"/>
                <a:ext cx="6093724" cy="10534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r>
                            <a:rPr lang="en-US" sz="2800" b="0" i="1" smtClean="0">
                              <a:latin typeface="Cambria Math" panose="02040503050406030204" pitchFamily="18" charset="0"/>
                            </a:rPr>
                            <m:t>2</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eqArr>
                            <m:eqArrPr>
                              <m:ctrlPr>
                                <a:rPr lang="en-US" sz="2800" b="0" i="1" smtClean="0">
                                  <a:latin typeface="Cambria Math" panose="02040503050406030204" pitchFamily="18" charset="0"/>
                                </a:rPr>
                              </m:ctrlPr>
                            </m:eqArrPr>
                            <m:e>
                              <m:r>
                                <a:rPr lang="en-US" sz="2800" b="0" i="1" smtClean="0">
                                  <a:latin typeface="Cambria Math" panose="02040503050406030204" pitchFamily="18" charset="0"/>
                                </a:rPr>
                                <m:t>1 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𝑀𝑒𝑟𝑐𝑒𝑑𝑒𝑠</m:t>
                              </m:r>
                            </m:e>
                            <m:e>
                              <m:r>
                                <a:rPr lang="en-US" sz="2800" b="0" i="1" smtClean="0">
                                  <a:latin typeface="Cambria Math" panose="02040503050406030204" pitchFamily="18" charset="0"/>
                                </a:rPr>
                                <m:t>0 </m:t>
                              </m:r>
                              <m:r>
                                <a:rPr lang="en-US" sz="2800" b="0" i="1" smtClean="0">
                                  <a:latin typeface="Cambria Math" panose="02040503050406030204" pitchFamily="18" charset="0"/>
                                </a:rPr>
                                <m:t>𝑖𝑓</m:t>
                              </m:r>
                              <m:r>
                                <a:rPr lang="en-US" sz="2800" b="0" i="1" smtClean="0">
                                  <a:latin typeface="Cambria Math" panose="02040503050406030204" pitchFamily="18" charset="0"/>
                                </a:rPr>
                                <m:t> </m:t>
                              </m:r>
                              <m:r>
                                <a:rPr lang="en-US" sz="2800" b="0" i="1" smtClean="0">
                                  <a:latin typeface="Cambria Math" panose="02040503050406030204" pitchFamily="18" charset="0"/>
                                </a:rPr>
                                <m:t>𝑜𝑡h𝑒𝑟</m:t>
                              </m:r>
                            </m:e>
                          </m:eqArr>
                        </m:e>
                      </m:d>
                    </m:oMath>
                  </m:oMathPara>
                </a14:m>
                <a:endParaRPr lang="en-US" sz="2800"/>
              </a:p>
            </p:txBody>
          </p:sp>
        </mc:Choice>
        <mc:Fallback xmlns="">
          <p:sp>
            <p:nvSpPr>
              <p:cNvPr id="14" name="TextBox 13">
                <a:extLst>
                  <a:ext uri="{FF2B5EF4-FFF2-40B4-BE49-F238E27FC236}">
                    <a16:creationId xmlns:a16="http://schemas.microsoft.com/office/drawing/2014/main" id="{DC55A50B-A8EC-BC0F-59D4-BF6364884446}"/>
                  </a:ext>
                </a:extLst>
              </p:cNvPr>
              <p:cNvSpPr txBox="1">
                <a:spLocks noRot="1" noChangeAspect="1" noMove="1" noResize="1" noEditPoints="1" noAdjustHandles="1" noChangeArrowheads="1" noChangeShapeType="1" noTextEdit="1"/>
              </p:cNvSpPr>
              <p:nvPr/>
            </p:nvSpPr>
            <p:spPr>
              <a:xfrm>
                <a:off x="5055285" y="2631922"/>
                <a:ext cx="6093724" cy="105349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91A0DA-E2CF-06CA-08DC-A01BE67BED56}"/>
                  </a:ext>
                </a:extLst>
              </p:cNvPr>
              <p:cNvSpPr txBox="1"/>
              <p:nvPr/>
            </p:nvSpPr>
            <p:spPr>
              <a:xfrm>
                <a:off x="3434090" y="5018856"/>
                <a:ext cx="3920371" cy="523220"/>
              </a:xfrm>
              <a:prstGeom prst="rect">
                <a:avLst/>
              </a:prstGeom>
              <a:noFill/>
            </p:spPr>
            <p:txBody>
              <a:bodyPr wrap="square">
                <a:spAutoFit/>
              </a:bodyPr>
              <a:lstStyle/>
              <a:p>
                <a:r>
                  <a:rPr lang="en-US" sz="2800" b="0"/>
                  <a:t>VinFast: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15" name="TextBox 14">
                <a:extLst>
                  <a:ext uri="{FF2B5EF4-FFF2-40B4-BE49-F238E27FC236}">
                    <a16:creationId xmlns:a16="http://schemas.microsoft.com/office/drawing/2014/main" id="{DB91A0DA-E2CF-06CA-08DC-A01BE67BED56}"/>
                  </a:ext>
                </a:extLst>
              </p:cNvPr>
              <p:cNvSpPr txBox="1">
                <a:spLocks noRot="1" noChangeAspect="1" noMove="1" noResize="1" noEditPoints="1" noAdjustHandles="1" noChangeArrowheads="1" noChangeShapeType="1" noTextEdit="1"/>
              </p:cNvSpPr>
              <p:nvPr/>
            </p:nvSpPr>
            <p:spPr>
              <a:xfrm>
                <a:off x="3434090" y="5018856"/>
                <a:ext cx="3920371" cy="523220"/>
              </a:xfrm>
              <a:prstGeom prst="rect">
                <a:avLst/>
              </a:prstGeom>
              <a:blipFill>
                <a:blip r:embed="rId6"/>
                <a:stretch>
                  <a:fillRect l="-3110"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B0ED58-D87E-274E-4439-4928B0D159B6}"/>
                  </a:ext>
                </a:extLst>
              </p:cNvPr>
              <p:cNvSpPr txBox="1"/>
              <p:nvPr/>
            </p:nvSpPr>
            <p:spPr>
              <a:xfrm>
                <a:off x="7403909" y="5018856"/>
                <a:ext cx="4499213" cy="523220"/>
              </a:xfrm>
              <a:prstGeom prst="rect">
                <a:avLst/>
              </a:prstGeom>
              <a:noFill/>
            </p:spPr>
            <p:txBody>
              <a:bodyPr wrap="square">
                <a:spAutoFit/>
              </a:bodyPr>
              <a:lstStyle/>
              <a:p>
                <a:r>
                  <a:rPr lang="en-US" sz="2800" b="0"/>
                  <a:t>Mercedes: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𝜖</m:t>
                        </m:r>
                      </m:e>
                      <m:sub>
                        <m:r>
                          <a:rPr lang="en-US" sz="2800" i="1">
                            <a:latin typeface="Cambria Math" panose="02040503050406030204" pitchFamily="18" charset="0"/>
                          </a:rPr>
                          <m:t>𝑖</m:t>
                        </m:r>
                      </m:sub>
                    </m:sSub>
                  </m:oMath>
                </a14:m>
                <a:endParaRPr lang="en-US" sz="2800"/>
              </a:p>
            </p:txBody>
          </p:sp>
        </mc:Choice>
        <mc:Fallback xmlns="">
          <p:sp>
            <p:nvSpPr>
              <p:cNvPr id="16" name="TextBox 15">
                <a:extLst>
                  <a:ext uri="{FF2B5EF4-FFF2-40B4-BE49-F238E27FC236}">
                    <a16:creationId xmlns:a16="http://schemas.microsoft.com/office/drawing/2014/main" id="{D0B0ED58-D87E-274E-4439-4928B0D159B6}"/>
                  </a:ext>
                </a:extLst>
              </p:cNvPr>
              <p:cNvSpPr txBox="1">
                <a:spLocks noRot="1" noChangeAspect="1" noMove="1" noResize="1" noEditPoints="1" noAdjustHandles="1" noChangeArrowheads="1" noChangeShapeType="1" noTextEdit="1"/>
              </p:cNvSpPr>
              <p:nvPr/>
            </p:nvSpPr>
            <p:spPr>
              <a:xfrm>
                <a:off x="7403909" y="5018856"/>
                <a:ext cx="4499213" cy="523220"/>
              </a:xfrm>
              <a:prstGeom prst="rect">
                <a:avLst/>
              </a:prstGeom>
              <a:blipFill>
                <a:blip r:embed="rId7"/>
                <a:stretch>
                  <a:fillRect l="-2846" t="-10465" b="-3255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9CD4082-1409-BD20-54FA-672703144417}"/>
              </a:ext>
            </a:extLst>
          </p:cNvPr>
          <p:cNvSpPr txBox="1"/>
          <p:nvPr/>
        </p:nvSpPr>
        <p:spPr>
          <a:xfrm>
            <a:off x="10464589" y="4499690"/>
            <a:ext cx="1519134" cy="630942"/>
          </a:xfrm>
          <a:prstGeom prst="rect">
            <a:avLst/>
          </a:prstGeom>
          <a:noFill/>
        </p:spPr>
        <p:txBody>
          <a:bodyPr wrap="none" rtlCol="0" anchor="ctr" anchorCtr="1">
            <a:spAutoFit/>
          </a:bodyPr>
          <a:lstStyle/>
          <a:p>
            <a:pPr algn="ctr"/>
            <a:r>
              <a:rPr lang="en-US" sz="3500">
                <a:solidFill>
                  <a:srgbClr val="FF0000"/>
                </a:solidFill>
              </a:rPr>
              <a:t>ANOVA</a:t>
            </a:r>
          </a:p>
        </p:txBody>
      </p:sp>
    </p:spTree>
    <p:extLst>
      <p:ext uri="{BB962C8B-B14F-4D97-AF65-F5344CB8AC3E}">
        <p14:creationId xmlns:p14="http://schemas.microsoft.com/office/powerpoint/2010/main" val="214091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bội</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44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99F656B-F29D-62E4-D98D-BED3C441730A}"/>
                  </a:ext>
                </a:extLst>
              </p:cNvPr>
              <p:cNvSpPr txBox="1"/>
              <p:nvPr/>
            </p:nvSpPr>
            <p:spPr>
              <a:xfrm>
                <a:off x="1191490" y="1647392"/>
                <a:ext cx="9809018" cy="18267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𝑌</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b="0" i="1" smtClean="0">
                          <a:latin typeface="Cambria Math" panose="02040503050406030204" pitchFamily="18" charset="0"/>
                        </a:rPr>
                        <m:t>𝛼</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𝛽</m:t>
                          </m:r>
                        </m:e>
                        <m:sub>
                          <m:r>
                            <a:rPr lang="en-US" sz="3600" b="0" i="1" smtClean="0">
                              <a:latin typeface="Cambria Math" panose="02040503050406030204" pitchFamily="18" charset="0"/>
                            </a:rPr>
                            <m:t>1</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𝑖</m:t>
                          </m:r>
                          <m:r>
                            <a:rPr lang="en-US" sz="3600" b="0" i="1" smtClean="0">
                              <a:latin typeface="Cambria Math" panose="02040503050406030204" pitchFamily="18" charset="0"/>
                            </a:rPr>
                            <m:t>1</m:t>
                          </m:r>
                        </m:sub>
                      </m:sSub>
                      <m:r>
                        <a:rPr lang="en-US" sz="3600" i="1">
                          <a:latin typeface="Cambria Math" panose="02040503050406030204" pitchFamily="18" charset="0"/>
                        </a:rPr>
                        <m:t>+</m:t>
                      </m:r>
                      <m:sSub>
                        <m:sSubPr>
                          <m:ctrlPr>
                            <a:rPr lang="en-US" sz="3600" i="1" smtClean="0">
                              <a:solidFill>
                                <a:srgbClr val="C00000"/>
                              </a:solidFill>
                              <a:latin typeface="Cambria Math" panose="02040503050406030204" pitchFamily="18" charset="0"/>
                            </a:rPr>
                          </m:ctrlPr>
                        </m:sSubPr>
                        <m:e>
                          <m:r>
                            <a:rPr lang="en-US" sz="3600" i="1">
                              <a:solidFill>
                                <a:srgbClr val="C00000"/>
                              </a:solidFill>
                              <a:latin typeface="Cambria Math" panose="02040503050406030204" pitchFamily="18" charset="0"/>
                            </a:rPr>
                            <m:t>𝛽</m:t>
                          </m:r>
                        </m:e>
                        <m:sub>
                          <m:r>
                            <a:rPr lang="en-US" sz="3600" i="1">
                              <a:solidFill>
                                <a:srgbClr val="C00000"/>
                              </a:solidFill>
                              <a:latin typeface="Cambria Math" panose="02040503050406030204" pitchFamily="18" charset="0"/>
                            </a:rPr>
                            <m:t>1</m:t>
                          </m:r>
                        </m:sub>
                      </m:sSub>
                      <m:sSubSup>
                        <m:sSubSupPr>
                          <m:ctrlPr>
                            <a:rPr lang="en-US" sz="3600" b="0" i="1" smtClean="0">
                              <a:solidFill>
                                <a:srgbClr val="C00000"/>
                              </a:solidFill>
                              <a:latin typeface="Cambria Math" panose="02040503050406030204" pitchFamily="18" charset="0"/>
                            </a:rPr>
                          </m:ctrlPr>
                        </m:sSubSupPr>
                        <m:e>
                          <m:r>
                            <a:rPr lang="en-US" sz="3600" i="1">
                              <a:solidFill>
                                <a:srgbClr val="C00000"/>
                              </a:solidFill>
                              <a:latin typeface="Cambria Math" panose="02040503050406030204" pitchFamily="18" charset="0"/>
                            </a:rPr>
                            <m:t>𝑋</m:t>
                          </m:r>
                        </m:e>
                        <m:sub>
                          <m:r>
                            <a:rPr lang="en-US" sz="3600" i="1">
                              <a:solidFill>
                                <a:srgbClr val="C00000"/>
                              </a:solidFill>
                              <a:latin typeface="Cambria Math" panose="02040503050406030204" pitchFamily="18" charset="0"/>
                            </a:rPr>
                            <m:t>𝑖</m:t>
                          </m:r>
                          <m:r>
                            <a:rPr lang="en-US" sz="3600" i="1">
                              <a:solidFill>
                                <a:srgbClr val="C00000"/>
                              </a:solidFill>
                              <a:latin typeface="Cambria Math" panose="02040503050406030204" pitchFamily="18" charset="0"/>
                            </a:rPr>
                            <m:t>1</m:t>
                          </m:r>
                        </m:sub>
                        <m:sup>
                          <m:r>
                            <a:rPr lang="en-US" sz="3600" b="0" i="1" smtClean="0">
                              <a:solidFill>
                                <a:srgbClr val="C00000"/>
                              </a:solidFill>
                              <a:latin typeface="Cambria Math" panose="02040503050406030204" pitchFamily="18" charset="0"/>
                            </a:rPr>
                            <m:t>2</m:t>
                          </m:r>
                        </m:sup>
                      </m:sSubSup>
                      <m:r>
                        <a:rPr lang="en-US" sz="3600" b="0" i="1" smtClean="0">
                          <a:latin typeface="Cambria Math" panose="02040503050406030204" pitchFamily="18" charset="0"/>
                        </a:rPr>
                        <m:t>+</m:t>
                      </m:r>
                      <m:sSub>
                        <m:sSubPr>
                          <m:ctrlPr>
                            <a:rPr lang="en-US" sz="3600" b="0" i="1" smtClean="0">
                              <a:solidFill>
                                <a:srgbClr val="C00000"/>
                              </a:solidFill>
                              <a:latin typeface="Cambria Math" panose="02040503050406030204" pitchFamily="18" charset="0"/>
                            </a:rPr>
                          </m:ctrlPr>
                        </m:sSubPr>
                        <m:e>
                          <m:r>
                            <a:rPr lang="en-US" sz="3600" b="0" i="1" smtClean="0">
                              <a:solidFill>
                                <a:srgbClr val="C00000"/>
                              </a:solidFill>
                              <a:latin typeface="Cambria Math" panose="02040503050406030204" pitchFamily="18" charset="0"/>
                            </a:rPr>
                            <m:t>𝛽</m:t>
                          </m:r>
                        </m:e>
                        <m:sub>
                          <m:r>
                            <a:rPr lang="en-US" sz="3600" b="0" i="1" smtClean="0">
                              <a:solidFill>
                                <a:srgbClr val="C00000"/>
                              </a:solidFill>
                              <a:latin typeface="Cambria Math" panose="02040503050406030204" pitchFamily="18" charset="0"/>
                            </a:rPr>
                            <m:t>2</m:t>
                          </m:r>
                        </m:sub>
                      </m:sSub>
                      <m:sSub>
                        <m:sSubPr>
                          <m:ctrlPr>
                            <a:rPr lang="en-US" sz="3600" b="0" i="1" smtClean="0">
                              <a:solidFill>
                                <a:srgbClr val="C00000"/>
                              </a:solidFill>
                              <a:latin typeface="Cambria Math" panose="02040503050406030204" pitchFamily="18" charset="0"/>
                            </a:rPr>
                          </m:ctrlPr>
                        </m:sSubPr>
                        <m:e>
                          <m:r>
                            <a:rPr lang="en-US" sz="3600" b="0" i="1" smtClean="0">
                              <a:solidFill>
                                <a:srgbClr val="C00000"/>
                              </a:solidFill>
                              <a:latin typeface="Cambria Math" panose="02040503050406030204" pitchFamily="18" charset="0"/>
                            </a:rPr>
                            <m:t>𝑋</m:t>
                          </m:r>
                        </m:e>
                        <m:sub>
                          <m:r>
                            <a:rPr lang="en-US" sz="3600" b="0" i="1" smtClean="0">
                              <a:solidFill>
                                <a:srgbClr val="C00000"/>
                              </a:solidFill>
                              <a:latin typeface="Cambria Math" panose="02040503050406030204" pitchFamily="18" charset="0"/>
                            </a:rPr>
                            <m:t>𝑖</m:t>
                          </m:r>
                          <m:r>
                            <a:rPr lang="en-US" sz="3600" b="0" i="1" smtClean="0">
                              <a:solidFill>
                                <a:srgbClr val="C00000"/>
                              </a:solidFill>
                              <a:latin typeface="Cambria Math" panose="02040503050406030204" pitchFamily="18" charset="0"/>
                            </a:rPr>
                            <m:t>2</m:t>
                          </m:r>
                        </m:sub>
                      </m:sSub>
                      <m:r>
                        <a:rPr lang="en-US" sz="3600" b="0" i="1" smtClean="0">
                          <a:latin typeface="Cambria Math" panose="02040503050406030204" pitchFamily="18" charset="0"/>
                        </a:rPr>
                        <m:t>+…+</m:t>
                      </m:r>
                      <m:sSub>
                        <m:sSubPr>
                          <m:ctrlPr>
                            <a:rPr lang="en-US" sz="3600" b="0" i="1" smtClean="0">
                              <a:solidFill>
                                <a:srgbClr val="C00000"/>
                              </a:solidFill>
                              <a:latin typeface="Cambria Math" panose="02040503050406030204" pitchFamily="18" charset="0"/>
                            </a:rPr>
                          </m:ctrlPr>
                        </m:sSubPr>
                        <m:e>
                          <m:r>
                            <a:rPr lang="en-US" sz="3600" b="0" i="1" smtClean="0">
                              <a:solidFill>
                                <a:srgbClr val="C00000"/>
                              </a:solidFill>
                              <a:latin typeface="Cambria Math" panose="02040503050406030204" pitchFamily="18" charset="0"/>
                            </a:rPr>
                            <m:t>𝛽</m:t>
                          </m:r>
                        </m:e>
                        <m:sub>
                          <m:r>
                            <a:rPr lang="en-US" sz="3600" b="0" i="1" smtClean="0">
                              <a:solidFill>
                                <a:srgbClr val="C00000"/>
                              </a:solidFill>
                              <a:latin typeface="Cambria Math" panose="02040503050406030204" pitchFamily="18" charset="0"/>
                            </a:rPr>
                            <m:t>𝑝</m:t>
                          </m:r>
                        </m:sub>
                      </m:sSub>
                      <m:sSub>
                        <m:sSubPr>
                          <m:ctrlPr>
                            <a:rPr lang="en-US" sz="3600" b="0" i="1" smtClean="0">
                              <a:solidFill>
                                <a:srgbClr val="C00000"/>
                              </a:solidFill>
                              <a:latin typeface="Cambria Math" panose="02040503050406030204" pitchFamily="18" charset="0"/>
                            </a:rPr>
                          </m:ctrlPr>
                        </m:sSubPr>
                        <m:e>
                          <m:r>
                            <a:rPr lang="en-US" sz="3600" b="0" i="1" smtClean="0">
                              <a:solidFill>
                                <a:srgbClr val="C00000"/>
                              </a:solidFill>
                              <a:latin typeface="Cambria Math" panose="02040503050406030204" pitchFamily="18" charset="0"/>
                            </a:rPr>
                            <m:t>𝑋</m:t>
                          </m:r>
                        </m:e>
                        <m:sub>
                          <m:r>
                            <a:rPr lang="en-US" sz="3600" b="0" i="1" smtClean="0">
                              <a:solidFill>
                                <a:srgbClr val="C00000"/>
                              </a:solidFill>
                              <a:latin typeface="Cambria Math" panose="02040503050406030204" pitchFamily="18" charset="0"/>
                            </a:rPr>
                            <m:t>𝑖𝑝</m:t>
                          </m:r>
                        </m:sub>
                      </m:sSub>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𝑖</m:t>
                          </m:r>
                        </m:sub>
                      </m:sSub>
                    </m:oMath>
                  </m:oMathPara>
                </a14:m>
                <a:endParaRPr lang="en-US" sz="3600"/>
              </a:p>
              <a:p>
                <a:pPr marL="0" indent="0">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𝜖</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r>
                        <a:rPr lang="en-US" sz="3600" b="0" i="1" smtClean="0">
                          <a:latin typeface="Cambria Math" panose="02040503050406030204" pitchFamily="18" charset="0"/>
                        </a:rPr>
                        <m:t>𝑁</m:t>
                      </m:r>
                      <m:r>
                        <a:rPr lang="en-US" sz="3600" b="0" i="1" smtClean="0">
                          <a:latin typeface="Cambria Math" panose="02040503050406030204" pitchFamily="18" charset="0"/>
                        </a:rPr>
                        <m:t>(0,</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𝜎</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oMath>
                  </m:oMathPara>
                </a14:m>
                <a:endParaRPr lang="en-US" sz="3600"/>
              </a:p>
              <a:p>
                <a:endParaRPr lang="en-US" sz="3600"/>
              </a:p>
            </p:txBody>
          </p:sp>
        </mc:Choice>
        <mc:Fallback xmlns="">
          <p:sp>
            <p:nvSpPr>
              <p:cNvPr id="6" name="TextBox 5">
                <a:extLst>
                  <a:ext uri="{FF2B5EF4-FFF2-40B4-BE49-F238E27FC236}">
                    <a16:creationId xmlns:a16="http://schemas.microsoft.com/office/drawing/2014/main" id="{699F656B-F29D-62E4-D98D-BED3C441730A}"/>
                  </a:ext>
                </a:extLst>
              </p:cNvPr>
              <p:cNvSpPr txBox="1">
                <a:spLocks noRot="1" noChangeAspect="1" noMove="1" noResize="1" noEditPoints="1" noAdjustHandles="1" noChangeArrowheads="1" noChangeShapeType="1" noTextEdit="1"/>
              </p:cNvSpPr>
              <p:nvPr/>
            </p:nvSpPr>
            <p:spPr>
              <a:xfrm>
                <a:off x="1191490" y="1647392"/>
                <a:ext cx="9809018" cy="1826719"/>
              </a:xfrm>
              <a:prstGeom prst="rect">
                <a:avLst/>
              </a:prstGeom>
              <a:blipFill>
                <a:blip r:embed="rId2"/>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553E5E4-3682-A4FB-D2D2-3A507441F8A2}"/>
              </a:ext>
            </a:extLst>
          </p:cNvPr>
          <p:cNvSpPr txBox="1"/>
          <p:nvPr/>
        </p:nvSpPr>
        <p:spPr>
          <a:xfrm>
            <a:off x="504967" y="3059668"/>
            <a:ext cx="11259403" cy="2246769"/>
          </a:xfrm>
          <a:prstGeom prst="rect">
            <a:avLst/>
          </a:prstGeom>
          <a:noFill/>
        </p:spPr>
        <p:txBody>
          <a:bodyPr wrap="square" rtlCol="0">
            <a:spAutoFit/>
          </a:bodyPr>
          <a:lstStyle/>
          <a:p>
            <a:r>
              <a:rPr lang="en-US" sz="2800" err="1"/>
              <a:t>Ví</a:t>
            </a:r>
            <a:r>
              <a:rPr lang="en-US" sz="2800"/>
              <a:t> </a:t>
            </a:r>
            <a:r>
              <a:rPr lang="en-US" sz="2800" err="1"/>
              <a:t>dụ</a:t>
            </a:r>
            <a:r>
              <a:rPr lang="en-US" sz="2800"/>
              <a:t>:</a:t>
            </a:r>
            <a:br>
              <a:rPr lang="en-US" sz="2800"/>
            </a:br>
            <a:br>
              <a:rPr lang="en-US" sz="2800"/>
            </a:br>
            <a:r>
              <a:rPr lang="en-US" sz="2800"/>
              <a:t>Gasoline consumption/Distance ~ Car Age + Driver Age + # of breaks per minute + Driver gender + Car Make + ….</a:t>
            </a:r>
          </a:p>
          <a:p>
            <a:endParaRPr lang="en-US" sz="2800"/>
          </a:p>
        </p:txBody>
      </p:sp>
      <p:sp>
        <p:nvSpPr>
          <p:cNvPr id="14" name="TextBox 13">
            <a:extLst>
              <a:ext uri="{FF2B5EF4-FFF2-40B4-BE49-F238E27FC236}">
                <a16:creationId xmlns:a16="http://schemas.microsoft.com/office/drawing/2014/main" id="{45CA92C2-11A0-3B80-89DB-F31E81434E4B}"/>
              </a:ext>
            </a:extLst>
          </p:cNvPr>
          <p:cNvSpPr txBox="1"/>
          <p:nvPr/>
        </p:nvSpPr>
        <p:spPr>
          <a:xfrm>
            <a:off x="3068366" y="5210608"/>
            <a:ext cx="6055265" cy="523220"/>
          </a:xfrm>
          <a:prstGeom prst="rect">
            <a:avLst/>
          </a:prstGeom>
          <a:noFill/>
        </p:spPr>
        <p:txBody>
          <a:bodyPr wrap="square" rtlCol="0">
            <a:spAutoFit/>
          </a:bodyPr>
          <a:lstStyle/>
          <a:p>
            <a:pPr algn="ctr"/>
            <a:r>
              <a:rPr lang="en-US" sz="2800" err="1">
                <a:solidFill>
                  <a:srgbClr val="C00000"/>
                </a:solidFill>
              </a:rPr>
              <a:t>Mô</a:t>
            </a:r>
            <a:r>
              <a:rPr lang="en-US" sz="2800">
                <a:solidFill>
                  <a:srgbClr val="C00000"/>
                </a:solidFill>
              </a:rPr>
              <a:t> </a:t>
            </a:r>
            <a:r>
              <a:rPr lang="en-US" sz="2800" err="1">
                <a:solidFill>
                  <a:srgbClr val="C00000"/>
                </a:solidFill>
              </a:rPr>
              <a:t>hình</a:t>
            </a:r>
            <a:r>
              <a:rPr lang="en-US" sz="2800">
                <a:solidFill>
                  <a:srgbClr val="C00000"/>
                </a:solidFill>
              </a:rPr>
              <a:t> </a:t>
            </a:r>
            <a:r>
              <a:rPr lang="en-US" sz="2800" err="1">
                <a:solidFill>
                  <a:srgbClr val="C00000"/>
                </a:solidFill>
              </a:rPr>
              <a:t>càng</a:t>
            </a:r>
            <a:r>
              <a:rPr lang="en-US" sz="2800">
                <a:solidFill>
                  <a:srgbClr val="C00000"/>
                </a:solidFill>
              </a:rPr>
              <a:t> </a:t>
            </a:r>
            <a:r>
              <a:rPr lang="en-US" sz="2800" err="1">
                <a:solidFill>
                  <a:srgbClr val="C00000"/>
                </a:solidFill>
              </a:rPr>
              <a:t>phức</a:t>
            </a:r>
            <a:r>
              <a:rPr lang="en-US" sz="2800">
                <a:solidFill>
                  <a:srgbClr val="C00000"/>
                </a:solidFill>
              </a:rPr>
              <a:t> </a:t>
            </a:r>
            <a:r>
              <a:rPr lang="en-US" sz="2800" err="1">
                <a:solidFill>
                  <a:srgbClr val="C00000"/>
                </a:solidFill>
              </a:rPr>
              <a:t>tạp</a:t>
            </a:r>
            <a:r>
              <a:rPr lang="en-US" sz="2800">
                <a:solidFill>
                  <a:srgbClr val="C00000"/>
                </a:solidFill>
              </a:rPr>
              <a:t> </a:t>
            </a:r>
            <a:r>
              <a:rPr lang="en-US" sz="2800" err="1">
                <a:solidFill>
                  <a:srgbClr val="C00000"/>
                </a:solidFill>
              </a:rPr>
              <a:t>càng</a:t>
            </a:r>
            <a:r>
              <a:rPr lang="en-US" sz="2800">
                <a:solidFill>
                  <a:srgbClr val="C00000"/>
                </a:solidFill>
              </a:rPr>
              <a:t> </a:t>
            </a:r>
            <a:r>
              <a:rPr lang="en-US" sz="2800" err="1">
                <a:solidFill>
                  <a:srgbClr val="C00000"/>
                </a:solidFill>
              </a:rPr>
              <a:t>tốt</a:t>
            </a:r>
            <a:r>
              <a:rPr lang="en-US" sz="2800">
                <a:solidFill>
                  <a:srgbClr val="C00000"/>
                </a:solidFill>
              </a:rPr>
              <a:t>?</a:t>
            </a:r>
          </a:p>
        </p:txBody>
      </p:sp>
    </p:spTree>
    <p:extLst>
      <p:ext uri="{BB962C8B-B14F-4D97-AF65-F5344CB8AC3E}">
        <p14:creationId xmlns:p14="http://schemas.microsoft.com/office/powerpoint/2010/main" val="37694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a:xfrm>
            <a:off x="838200" y="365126"/>
            <a:ext cx="10515600" cy="1402714"/>
          </a:xfrm>
        </p:spPr>
        <p:txBody>
          <a:bodyPr>
            <a:normAutofit/>
          </a:bodyPr>
          <a:lstStyle/>
          <a:p>
            <a:r>
              <a:rPr lang="en-US" err="1"/>
              <a:t>Tương</a:t>
            </a:r>
            <a:r>
              <a:rPr lang="en-US"/>
              <a:t> </a:t>
            </a:r>
            <a:r>
              <a:rPr lang="en-US" err="1"/>
              <a:t>quan</a:t>
            </a:r>
            <a:r>
              <a:rPr lang="en-US"/>
              <a:t> </a:t>
            </a:r>
            <a:r>
              <a:rPr lang="en-US" err="1"/>
              <a:t>giữa</a:t>
            </a:r>
            <a:r>
              <a:rPr lang="en-US"/>
              <a:t> </a:t>
            </a:r>
            <a:r>
              <a:rPr lang="en-US" err="1"/>
              <a:t>các</a:t>
            </a:r>
            <a:r>
              <a:rPr lang="en-US"/>
              <a:t> </a:t>
            </a:r>
            <a:r>
              <a:rPr lang="en-US" err="1"/>
              <a:t>biến</a:t>
            </a:r>
            <a:r>
              <a:rPr lang="en-US"/>
              <a:t> </a:t>
            </a:r>
            <a:r>
              <a:rPr lang="en-US" err="1"/>
              <a:t>độc</a:t>
            </a:r>
            <a:r>
              <a:rPr lang="en-US"/>
              <a:t> </a:t>
            </a:r>
            <a:r>
              <a:rPr lang="en-US" err="1"/>
              <a:t>lập</a:t>
            </a:r>
            <a:br>
              <a:rPr lang="en-US"/>
            </a:br>
            <a:r>
              <a:rPr lang="en-US"/>
              <a:t>Multicollinearity</a:t>
            </a:r>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45</a:t>
            </a:fld>
            <a:endParaRPr lang="en-US"/>
          </a:p>
        </p:txBody>
      </p:sp>
      <p:pic>
        <p:nvPicPr>
          <p:cNvPr id="6" name="Picture 5">
            <a:extLst>
              <a:ext uri="{FF2B5EF4-FFF2-40B4-BE49-F238E27FC236}">
                <a16:creationId xmlns:a16="http://schemas.microsoft.com/office/drawing/2014/main" id="{F9B9E596-950C-CDD5-ADDC-D3F345A8C263}"/>
              </a:ext>
            </a:extLst>
          </p:cNvPr>
          <p:cNvPicPr>
            <a:picLocks noChangeAspect="1"/>
          </p:cNvPicPr>
          <p:nvPr/>
        </p:nvPicPr>
        <p:blipFill>
          <a:blip r:embed="rId2"/>
          <a:stretch>
            <a:fillRect/>
          </a:stretch>
        </p:blipFill>
        <p:spPr>
          <a:xfrm>
            <a:off x="4972836" y="1315454"/>
            <a:ext cx="5494496" cy="4732430"/>
          </a:xfrm>
          <a:prstGeom prst="rect">
            <a:avLst/>
          </a:prstGeom>
        </p:spPr>
      </p:pic>
      <p:sp>
        <p:nvSpPr>
          <p:cNvPr id="7" name="TextBox 6">
            <a:extLst>
              <a:ext uri="{FF2B5EF4-FFF2-40B4-BE49-F238E27FC236}">
                <a16:creationId xmlns:a16="http://schemas.microsoft.com/office/drawing/2014/main" id="{0DB939A3-2FA0-1B03-3777-7E16BC0E4761}"/>
              </a:ext>
            </a:extLst>
          </p:cNvPr>
          <p:cNvSpPr txBox="1"/>
          <p:nvPr/>
        </p:nvSpPr>
        <p:spPr>
          <a:xfrm>
            <a:off x="941696" y="3059668"/>
            <a:ext cx="4839344" cy="954107"/>
          </a:xfrm>
          <a:prstGeom prst="rect">
            <a:avLst/>
          </a:prstGeom>
          <a:noFill/>
        </p:spPr>
        <p:txBody>
          <a:bodyPr wrap="square" rtlCol="0">
            <a:spAutoFit/>
          </a:bodyPr>
          <a:lstStyle/>
          <a:p>
            <a:r>
              <a:rPr lang="en-US" sz="2800">
                <a:solidFill>
                  <a:srgbClr val="C00000"/>
                </a:solidFill>
              </a:rPr>
              <a:t>Variance Inflation Factor</a:t>
            </a:r>
          </a:p>
          <a:p>
            <a:r>
              <a:rPr lang="en-US" sz="2800">
                <a:solidFill>
                  <a:srgbClr val="C00000"/>
                </a:solidFill>
              </a:rPr>
              <a:t>(</a:t>
            </a:r>
            <a:r>
              <a:rPr lang="en-US" sz="2800" err="1">
                <a:solidFill>
                  <a:srgbClr val="C00000"/>
                </a:solidFill>
              </a:rPr>
              <a:t>Yếu</a:t>
            </a:r>
            <a:r>
              <a:rPr lang="en-US" sz="2800">
                <a:solidFill>
                  <a:srgbClr val="C00000"/>
                </a:solidFill>
              </a:rPr>
              <a:t> </a:t>
            </a:r>
            <a:r>
              <a:rPr lang="en-US" sz="2800" err="1">
                <a:solidFill>
                  <a:srgbClr val="C00000"/>
                </a:solidFill>
              </a:rPr>
              <a:t>tố</a:t>
            </a:r>
            <a:r>
              <a:rPr lang="en-US" sz="2800">
                <a:solidFill>
                  <a:srgbClr val="C00000"/>
                </a:solidFill>
              </a:rPr>
              <a:t> </a:t>
            </a:r>
            <a:r>
              <a:rPr lang="en-US" sz="2800" err="1">
                <a:solidFill>
                  <a:srgbClr val="C00000"/>
                </a:solidFill>
              </a:rPr>
              <a:t>lạm</a:t>
            </a:r>
            <a:r>
              <a:rPr lang="en-US" sz="2800">
                <a:solidFill>
                  <a:srgbClr val="C00000"/>
                </a:solidFill>
              </a:rPr>
              <a:t> </a:t>
            </a:r>
            <a:r>
              <a:rPr lang="en-US" sz="2800" err="1">
                <a:solidFill>
                  <a:srgbClr val="C00000"/>
                </a:solidFill>
              </a:rPr>
              <a:t>phát</a:t>
            </a:r>
            <a:r>
              <a:rPr lang="en-US" sz="2800">
                <a:solidFill>
                  <a:srgbClr val="C00000"/>
                </a:solidFill>
              </a:rPr>
              <a:t> </a:t>
            </a:r>
            <a:r>
              <a:rPr lang="en-US" sz="2800" err="1">
                <a:solidFill>
                  <a:srgbClr val="C00000"/>
                </a:solidFill>
              </a:rPr>
              <a:t>phương</a:t>
            </a:r>
            <a:r>
              <a:rPr lang="en-US" sz="2800">
                <a:solidFill>
                  <a:srgbClr val="C00000"/>
                </a:solidFill>
              </a:rPr>
              <a:t> </a:t>
            </a:r>
            <a:r>
              <a:rPr lang="en-US" sz="2800" err="1">
                <a:solidFill>
                  <a:srgbClr val="C00000"/>
                </a:solidFill>
              </a:rPr>
              <a:t>sai</a:t>
            </a:r>
            <a:r>
              <a:rPr lang="en-US" sz="2800">
                <a:solidFill>
                  <a:srgbClr val="C00000"/>
                </a:solidFill>
              </a:rPr>
              <a:t>?)</a:t>
            </a:r>
          </a:p>
        </p:txBody>
      </p:sp>
    </p:spTree>
    <p:extLst>
      <p:ext uri="{BB962C8B-B14F-4D97-AF65-F5344CB8AC3E}">
        <p14:creationId xmlns:p14="http://schemas.microsoft.com/office/powerpoint/2010/main" val="3953610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EC30-4DE8-7C69-D42F-82BF3E3EC416}"/>
              </a:ext>
            </a:extLst>
          </p:cNvPr>
          <p:cNvSpPr>
            <a:spLocks noGrp="1"/>
          </p:cNvSpPr>
          <p:nvPr>
            <p:ph type="title"/>
          </p:nvPr>
        </p:nvSpPr>
        <p:spPr/>
        <p:txBody>
          <a:bodyPr/>
          <a:lstStyle/>
          <a:p>
            <a:r>
              <a:rPr lang="en-US" err="1"/>
              <a:t>Quá</a:t>
            </a:r>
            <a:r>
              <a:rPr lang="en-US"/>
              <a:t> </a:t>
            </a:r>
            <a:r>
              <a:rPr lang="en-US" err="1"/>
              <a:t>khớp</a:t>
            </a:r>
            <a:r>
              <a:rPr lang="en-US"/>
              <a:t> </a:t>
            </a:r>
            <a:r>
              <a:rPr lang="en-US" err="1"/>
              <a:t>hoặc</a:t>
            </a:r>
            <a:r>
              <a:rPr lang="en-US"/>
              <a:t> </a:t>
            </a:r>
            <a:r>
              <a:rPr lang="en-US" err="1"/>
              <a:t>thiếu</a:t>
            </a:r>
            <a:r>
              <a:rPr lang="en-US"/>
              <a:t> </a:t>
            </a:r>
            <a:r>
              <a:rPr lang="en-US" err="1"/>
              <a:t>khớp</a:t>
            </a:r>
            <a:r>
              <a:rPr lang="en-US"/>
              <a:t> </a:t>
            </a:r>
            <a:r>
              <a:rPr lang="en-US" err="1"/>
              <a:t>với</a:t>
            </a:r>
            <a:r>
              <a:rPr lang="en-US"/>
              <a:t> </a:t>
            </a:r>
            <a:r>
              <a:rPr lang="en-US" err="1"/>
              <a:t>số</a:t>
            </a:r>
            <a:r>
              <a:rPr lang="en-US"/>
              <a:t> </a:t>
            </a:r>
            <a:r>
              <a:rPr lang="en-US" err="1"/>
              <a:t>liệu</a:t>
            </a:r>
            <a:endParaRPr lang="en-US"/>
          </a:p>
        </p:txBody>
      </p:sp>
      <p:sp>
        <p:nvSpPr>
          <p:cNvPr id="4" name="Footer Placeholder 3">
            <a:extLst>
              <a:ext uri="{FF2B5EF4-FFF2-40B4-BE49-F238E27FC236}">
                <a16:creationId xmlns:a16="http://schemas.microsoft.com/office/drawing/2014/main" id="{D275FF00-7BF8-F544-15AF-883428CA021C}"/>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585AB550-DCD1-7321-CC9A-EE9001ED43CF}"/>
              </a:ext>
            </a:extLst>
          </p:cNvPr>
          <p:cNvSpPr>
            <a:spLocks noGrp="1"/>
          </p:cNvSpPr>
          <p:nvPr>
            <p:ph type="sldNum" sz="quarter" idx="12"/>
          </p:nvPr>
        </p:nvSpPr>
        <p:spPr/>
        <p:txBody>
          <a:bodyPr/>
          <a:lstStyle/>
          <a:p>
            <a:fld id="{558478D3-4DD5-4D7B-8D8D-7EA87687E863}" type="slidenum">
              <a:rPr lang="en-US" smtClean="0"/>
              <a:pPr/>
              <a:t>46</a:t>
            </a:fld>
            <a:endParaRPr lang="en-US"/>
          </a:p>
        </p:txBody>
      </p:sp>
      <p:pic>
        <p:nvPicPr>
          <p:cNvPr id="8" name="Picture 7" descr="Graphical user interface, chart&#10;&#10;Description automatically generated with medium confidence">
            <a:extLst>
              <a:ext uri="{FF2B5EF4-FFF2-40B4-BE49-F238E27FC236}">
                <a16:creationId xmlns:a16="http://schemas.microsoft.com/office/drawing/2014/main" id="{F0FDDAEC-CE56-5A03-C14E-B67ED59682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0543" y="2406707"/>
            <a:ext cx="9269057" cy="3489248"/>
          </a:xfrm>
          <a:prstGeom prst="rect">
            <a:avLst/>
          </a:prstGeom>
        </p:spPr>
      </p:pic>
      <p:sp>
        <p:nvSpPr>
          <p:cNvPr id="3" name="TextBox 2">
            <a:extLst>
              <a:ext uri="{FF2B5EF4-FFF2-40B4-BE49-F238E27FC236}">
                <a16:creationId xmlns:a16="http://schemas.microsoft.com/office/drawing/2014/main" id="{7245BA10-1620-FD07-7D45-5F70B44A72BE}"/>
              </a:ext>
            </a:extLst>
          </p:cNvPr>
          <p:cNvSpPr txBox="1"/>
          <p:nvPr/>
        </p:nvSpPr>
        <p:spPr>
          <a:xfrm>
            <a:off x="8709447" y="1834658"/>
            <a:ext cx="3087228" cy="1815882"/>
          </a:xfrm>
          <a:prstGeom prst="rect">
            <a:avLst/>
          </a:prstGeom>
          <a:noFill/>
        </p:spPr>
        <p:txBody>
          <a:bodyPr wrap="square" rtlCol="0">
            <a:spAutoFit/>
          </a:bodyPr>
          <a:lstStyle/>
          <a:p>
            <a:pPr marL="457200" indent="-457200">
              <a:buFont typeface="Arial" panose="020B0604020202020204" pitchFamily="34" charset="0"/>
              <a:buChar char="•"/>
            </a:pPr>
            <a:r>
              <a:rPr lang="en-US" sz="2800">
                <a:solidFill>
                  <a:srgbClr val="C00000"/>
                </a:solidFill>
              </a:rPr>
              <a:t>Adjusted R</a:t>
            </a:r>
            <a:r>
              <a:rPr lang="en-US" sz="2800" baseline="30000">
                <a:solidFill>
                  <a:srgbClr val="C00000"/>
                </a:solidFill>
              </a:rPr>
              <a:t>2</a:t>
            </a:r>
          </a:p>
          <a:p>
            <a:pPr marL="457200" indent="-457200">
              <a:buFont typeface="Arial" panose="020B0604020202020204" pitchFamily="34" charset="0"/>
              <a:buChar char="•"/>
            </a:pPr>
            <a:r>
              <a:rPr lang="en-US" sz="2800">
                <a:solidFill>
                  <a:srgbClr val="C00000"/>
                </a:solidFill>
              </a:rPr>
              <a:t>AIC</a:t>
            </a:r>
          </a:p>
          <a:p>
            <a:pPr marL="457200" indent="-457200">
              <a:buFont typeface="Arial" panose="020B0604020202020204" pitchFamily="34" charset="0"/>
              <a:buChar char="•"/>
            </a:pPr>
            <a:r>
              <a:rPr lang="en-US" sz="2800">
                <a:solidFill>
                  <a:srgbClr val="C00000"/>
                </a:solidFill>
              </a:rPr>
              <a:t>BIC</a:t>
            </a:r>
          </a:p>
          <a:p>
            <a:pPr marL="457200" indent="-457200">
              <a:buFont typeface="Arial" panose="020B0604020202020204" pitchFamily="34" charset="0"/>
              <a:buChar char="•"/>
            </a:pPr>
            <a:r>
              <a:rPr lang="en-US" sz="2800">
                <a:solidFill>
                  <a:srgbClr val="C00000"/>
                </a:solidFill>
              </a:rPr>
              <a:t>Predictive power</a:t>
            </a:r>
          </a:p>
        </p:txBody>
      </p:sp>
    </p:spTree>
    <p:extLst>
      <p:ext uri="{BB962C8B-B14F-4D97-AF65-F5344CB8AC3E}">
        <p14:creationId xmlns:p14="http://schemas.microsoft.com/office/powerpoint/2010/main" val="745969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CD29-743D-6E3A-93BA-05E7A3CAAA44}"/>
              </a:ext>
            </a:extLst>
          </p:cNvPr>
          <p:cNvSpPr>
            <a:spLocks noGrp="1"/>
          </p:cNvSpPr>
          <p:nvPr>
            <p:ph type="title"/>
          </p:nvPr>
        </p:nvSpPr>
        <p:spPr>
          <a:xfrm>
            <a:off x="838200" y="365126"/>
            <a:ext cx="10515600" cy="1463674"/>
          </a:xfrm>
        </p:spPr>
        <p:txBody>
          <a:bodyPr>
            <a:normAutofit/>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suy</a:t>
            </a:r>
            <a:r>
              <a:rPr lang="en-US"/>
              <a:t> </a:t>
            </a:r>
            <a:r>
              <a:rPr lang="en-US" err="1"/>
              <a:t>rộng</a:t>
            </a:r>
            <a:r>
              <a:rPr lang="en-US"/>
              <a:t> </a:t>
            </a:r>
            <a:br>
              <a:rPr lang="en-US"/>
            </a:br>
            <a:r>
              <a:rPr lang="en-US"/>
              <a:t>(Generalized linear regression)</a:t>
            </a:r>
          </a:p>
        </p:txBody>
      </p:sp>
      <p:sp>
        <p:nvSpPr>
          <p:cNvPr id="4" name="Footer Placeholder 3">
            <a:extLst>
              <a:ext uri="{FF2B5EF4-FFF2-40B4-BE49-F238E27FC236}">
                <a16:creationId xmlns:a16="http://schemas.microsoft.com/office/drawing/2014/main" id="{ADD9C1FD-1E65-64F2-2CA5-9F20BEC8FFA9}"/>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B3A93CA6-0A65-572A-8351-FF4303472CBF}"/>
              </a:ext>
            </a:extLst>
          </p:cNvPr>
          <p:cNvSpPr>
            <a:spLocks noGrp="1"/>
          </p:cNvSpPr>
          <p:nvPr>
            <p:ph type="sldNum" sz="quarter" idx="12"/>
          </p:nvPr>
        </p:nvSpPr>
        <p:spPr/>
        <p:txBody>
          <a:bodyPr/>
          <a:lstStyle/>
          <a:p>
            <a:fld id="{558478D3-4DD5-4D7B-8D8D-7EA87687E863}" type="slidenum">
              <a:rPr lang="en-US" smtClean="0"/>
              <a:pPr/>
              <a:t>47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4F607C-FC41-C21D-6F91-FBD43BAB352C}"/>
                  </a:ext>
                </a:extLst>
              </p:cNvPr>
              <p:cNvSpPr txBox="1"/>
              <p:nvPr/>
            </p:nvSpPr>
            <p:spPr>
              <a:xfrm>
                <a:off x="647700" y="2050569"/>
                <a:ext cx="6543040" cy="879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smtClean="0">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𝛽</m:t>
                          </m:r>
                        </m:e>
                        <m:sub>
                          <m:r>
                            <a:rPr lang="en-US" sz="2400" i="1">
                              <a:solidFill>
                                <a:srgbClr val="C00000"/>
                              </a:solidFill>
                              <a:latin typeface="Cambria Math" panose="02040503050406030204" pitchFamily="18" charset="0"/>
                            </a:rPr>
                            <m:t>1</m:t>
                          </m:r>
                        </m:sub>
                      </m:sSub>
                      <m:sSubSup>
                        <m:sSubSupPr>
                          <m:ctrlPr>
                            <a:rPr lang="en-US" sz="2400" b="0" i="1" smtClean="0">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1</m:t>
                          </m:r>
                        </m:sub>
                        <m:sup>
                          <m:r>
                            <a:rPr lang="en-US" sz="2400" b="0" i="1" smtClean="0">
                              <a:solidFill>
                                <a:srgbClr val="C00000"/>
                              </a:solidFill>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𝛽</m:t>
                          </m:r>
                        </m:e>
                        <m:sub>
                          <m:r>
                            <a:rPr lang="en-US" sz="2400" b="0" i="1" smtClean="0">
                              <a:solidFill>
                                <a:srgbClr val="C00000"/>
                              </a:solidFill>
                              <a:latin typeface="Cambria Math" panose="02040503050406030204" pitchFamily="18" charset="0"/>
                            </a:rPr>
                            <m:t>2</m:t>
                          </m:r>
                        </m:sub>
                      </m:sSub>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𝑋</m:t>
                          </m:r>
                        </m:e>
                        <m:sub>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𝛽</m:t>
                          </m:r>
                        </m:e>
                        <m:sub>
                          <m:r>
                            <a:rPr lang="en-US" sz="2400" b="0" i="1" smtClean="0">
                              <a:solidFill>
                                <a:srgbClr val="C00000"/>
                              </a:solidFill>
                              <a:latin typeface="Cambria Math" panose="02040503050406030204" pitchFamily="18" charset="0"/>
                            </a:rPr>
                            <m:t>𝑝</m:t>
                          </m:r>
                        </m:sub>
                      </m:sSub>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𝑋</m:t>
                          </m:r>
                        </m:e>
                        <m:sub>
                          <m:r>
                            <a:rPr lang="en-US" sz="2400" b="0" i="1" smtClean="0">
                              <a:solidFill>
                                <a:srgbClr val="C00000"/>
                              </a:solidFill>
                              <a:latin typeface="Cambria Math" panose="02040503050406030204" pitchFamily="18" charset="0"/>
                            </a:rPr>
                            <m:t>𝑖𝑝</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m:oMathPara>
                </a14:m>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m:oMathPara>
                </a14:m>
                <a:endParaRPr lang="en-US" sz="2400"/>
              </a:p>
            </p:txBody>
          </p:sp>
        </mc:Choice>
        <mc:Fallback xmlns="">
          <p:sp>
            <p:nvSpPr>
              <p:cNvPr id="6" name="TextBox 5">
                <a:extLst>
                  <a:ext uri="{FF2B5EF4-FFF2-40B4-BE49-F238E27FC236}">
                    <a16:creationId xmlns:a16="http://schemas.microsoft.com/office/drawing/2014/main" id="{894F607C-FC41-C21D-6F91-FBD43BAB352C}"/>
                  </a:ext>
                </a:extLst>
              </p:cNvPr>
              <p:cNvSpPr txBox="1">
                <a:spLocks noRot="1" noChangeAspect="1" noMove="1" noResize="1" noEditPoints="1" noAdjustHandles="1" noChangeArrowheads="1" noChangeShapeType="1" noTextEdit="1"/>
              </p:cNvSpPr>
              <p:nvPr/>
            </p:nvSpPr>
            <p:spPr>
              <a:xfrm>
                <a:off x="647700" y="2050569"/>
                <a:ext cx="6543040" cy="879280"/>
              </a:xfrm>
              <a:prstGeom prst="rect">
                <a:avLst/>
              </a:prstGeom>
              <a:blipFill>
                <a:blip r:embed="rId2"/>
                <a:stretch>
                  <a:fillRect b="-82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74C98D-555D-A2B9-D064-5AF305A2729A}"/>
                  </a:ext>
                </a:extLst>
              </p:cNvPr>
              <p:cNvSpPr txBox="1"/>
              <p:nvPr/>
            </p:nvSpPr>
            <p:spPr>
              <a:xfrm>
                <a:off x="647700" y="3151619"/>
                <a:ext cx="7962900" cy="1846659"/>
              </a:xfrm>
              <a:prstGeom prst="rect">
                <a:avLst/>
              </a:prstGeom>
              <a:noFill/>
            </p:spPr>
            <p:txBody>
              <a:bodyPr wrap="square">
                <a:spAutoFit/>
              </a:bodyPr>
              <a:lstStyle/>
              <a:p>
                <a:r>
                  <a:rPr lang="en-US" sz="2400"/>
                  <a:t>Hồi </a:t>
                </a:r>
                <a:r>
                  <a:rPr lang="en-US" sz="2400" err="1"/>
                  <a:t>quy</a:t>
                </a:r>
                <a:r>
                  <a:rPr lang="en-US" sz="2400"/>
                  <a:t> </a:t>
                </a:r>
                <a:r>
                  <a:rPr lang="en-US" sz="2400" err="1"/>
                  <a:t>tuyến</a:t>
                </a:r>
                <a:r>
                  <a:rPr lang="en-US" sz="2400"/>
                  <a:t> </a:t>
                </a:r>
                <a:r>
                  <a:rPr lang="en-US" sz="2400" err="1"/>
                  <a:t>tính</a:t>
                </a:r>
                <a:r>
                  <a:rPr lang="en-US" sz="2400"/>
                  <a:t> </a:t>
                </a:r>
                <a:r>
                  <a:rPr lang="en-US" sz="2400" err="1"/>
                  <a:t>bội</a:t>
                </a:r>
                <a:endParaRPr lang="en-US" sz="2400"/>
              </a:p>
              <a:p>
                <a:pPr lvl="1"/>
                <a14:m>
                  <m:oMath xmlns:m="http://schemas.openxmlformats.org/officeDocument/2006/math">
                    <m:r>
                      <a:rPr lang="en-US" sz="2400" b="0" i="1" smtClean="0">
                        <a:latin typeface="Cambria Math" panose="02040503050406030204" pitchFamily="18" charset="0"/>
                      </a:rPr>
                      <m:t>𝑌</m:t>
                    </m:r>
                  </m:oMath>
                </a14:m>
                <a:r>
                  <a:rPr lang="en-US" sz="2400"/>
                  <a:t>: </a:t>
                </a:r>
                <a:r>
                  <a:rPr lang="en-US" sz="2400" err="1"/>
                  <a:t>liên</a:t>
                </a:r>
                <a:r>
                  <a:rPr lang="en-US" sz="2400"/>
                  <a:t> </a:t>
                </a:r>
                <a:r>
                  <a:rPr lang="en-US" sz="2400" err="1"/>
                  <a:t>tục</a:t>
                </a:r>
                <a:r>
                  <a:rPr lang="en-US" sz="2400"/>
                  <a:t>/</a:t>
                </a:r>
                <a:r>
                  <a:rPr lang="en-US" sz="2400" err="1"/>
                  <a:t>định</a:t>
                </a:r>
                <a:r>
                  <a:rPr lang="en-US" sz="2400"/>
                  <a:t> </a:t>
                </a:r>
                <a:r>
                  <a:rPr lang="en-US" sz="2400" err="1"/>
                  <a:t>lượng</a:t>
                </a:r>
                <a:endParaRPr lang="en-US" sz="2400"/>
              </a:p>
              <a:p>
                <a:pPr lvl="1"/>
                <a14:m>
                  <m:oMath xmlns:m="http://schemas.openxmlformats.org/officeDocument/2006/math">
                    <m:r>
                      <a:rPr lang="en-US" sz="2400" b="0" i="1" smtClean="0">
                        <a:latin typeface="Cambria Math" panose="02040503050406030204" pitchFamily="18" charset="0"/>
                      </a:rPr>
                      <m:t>𝑋</m:t>
                    </m:r>
                  </m:oMath>
                </a14:m>
                <a:r>
                  <a:rPr lang="en-US" sz="2400"/>
                  <a:t>: </a:t>
                </a:r>
                <a:r>
                  <a:rPr lang="en-US" sz="2400" err="1"/>
                  <a:t>liên</a:t>
                </a:r>
                <a:r>
                  <a:rPr lang="en-US" sz="2400"/>
                  <a:t> </a:t>
                </a:r>
                <a:r>
                  <a:rPr lang="en-US" sz="2400" err="1"/>
                  <a:t>tục</a:t>
                </a:r>
                <a:r>
                  <a:rPr lang="en-US" sz="2400"/>
                  <a:t>/</a:t>
                </a:r>
                <a:r>
                  <a:rPr lang="en-US" sz="2400" err="1"/>
                  <a:t>định</a:t>
                </a:r>
                <a:r>
                  <a:rPr lang="en-US" sz="2400"/>
                  <a:t> </a:t>
                </a:r>
                <a:r>
                  <a:rPr lang="en-US" sz="2400" err="1"/>
                  <a:t>lượng</a:t>
                </a:r>
                <a:r>
                  <a:rPr lang="en-US" sz="2400"/>
                  <a:t> </a:t>
                </a:r>
                <a:r>
                  <a:rPr lang="en-US" sz="2400" err="1"/>
                  <a:t>hoặc</a:t>
                </a:r>
                <a:r>
                  <a:rPr lang="en-US" sz="2400"/>
                  <a:t> </a:t>
                </a:r>
                <a:r>
                  <a:rPr lang="en-US" sz="2400" err="1"/>
                  <a:t>gián</a:t>
                </a:r>
                <a:r>
                  <a:rPr lang="en-US" sz="2400"/>
                  <a:t> </a:t>
                </a:r>
                <a:r>
                  <a:rPr lang="en-US" sz="2400" err="1"/>
                  <a:t>đoạn</a:t>
                </a:r>
                <a:endParaRPr lang="en-US" sz="2400"/>
              </a:p>
              <a:p>
                <a:r>
                  <a:rPr lang="en-US" sz="2400">
                    <a:solidFill>
                      <a:srgbClr val="FF0000"/>
                    </a:solidFill>
                  </a:rPr>
                  <a:t>Khi </a:t>
                </a:r>
                <a14:m>
                  <m:oMath xmlns:m="http://schemas.openxmlformats.org/officeDocument/2006/math">
                    <m:r>
                      <a:rPr lang="en-US" sz="2400" b="0" i="1" smtClean="0">
                        <a:solidFill>
                          <a:srgbClr val="FF0000"/>
                        </a:solidFill>
                        <a:latin typeface="Cambria Math" panose="02040503050406030204" pitchFamily="18" charset="0"/>
                      </a:rPr>
                      <m:t>𝑌</m:t>
                    </m:r>
                  </m:oMath>
                </a14:m>
                <a:r>
                  <a:rPr lang="en-US" sz="2400">
                    <a:solidFill>
                      <a:srgbClr val="FF0000"/>
                    </a:solidFill>
                  </a:rPr>
                  <a:t> </a:t>
                </a:r>
                <a:r>
                  <a:rPr lang="en-US" sz="2400" err="1">
                    <a:solidFill>
                      <a:srgbClr val="FF0000"/>
                    </a:solidFill>
                  </a:rPr>
                  <a:t>là</a:t>
                </a:r>
                <a:r>
                  <a:rPr lang="en-US" sz="2400">
                    <a:solidFill>
                      <a:srgbClr val="FF0000"/>
                    </a:solidFill>
                  </a:rPr>
                  <a:t> </a:t>
                </a:r>
                <a:r>
                  <a:rPr lang="en-US" sz="2400" err="1">
                    <a:solidFill>
                      <a:srgbClr val="FF0000"/>
                    </a:solidFill>
                  </a:rPr>
                  <a:t>biến</a:t>
                </a:r>
                <a:r>
                  <a:rPr lang="en-US" sz="2400">
                    <a:solidFill>
                      <a:srgbClr val="FF0000"/>
                    </a:solidFill>
                  </a:rPr>
                  <a:t> </a:t>
                </a:r>
                <a:r>
                  <a:rPr lang="en-US" sz="2400" err="1">
                    <a:solidFill>
                      <a:srgbClr val="FF0000"/>
                    </a:solidFill>
                  </a:rPr>
                  <a:t>gián</a:t>
                </a:r>
                <a:r>
                  <a:rPr lang="en-US" sz="2400">
                    <a:solidFill>
                      <a:srgbClr val="FF0000"/>
                    </a:solidFill>
                  </a:rPr>
                  <a:t> </a:t>
                </a:r>
                <a:r>
                  <a:rPr lang="en-US" sz="2400" err="1">
                    <a:solidFill>
                      <a:srgbClr val="FF0000"/>
                    </a:solidFill>
                  </a:rPr>
                  <a:t>đoạn</a:t>
                </a:r>
                <a:r>
                  <a:rPr lang="en-US" sz="2400">
                    <a:solidFill>
                      <a:srgbClr val="FF0000"/>
                    </a:solidFill>
                  </a:rPr>
                  <a:t>?</a:t>
                </a:r>
              </a:p>
              <a:p>
                <a:pPr lvl="1"/>
                <a:endParaRPr lang="en-US"/>
              </a:p>
            </p:txBody>
          </p:sp>
        </mc:Choice>
        <mc:Fallback xmlns="">
          <p:sp>
            <p:nvSpPr>
              <p:cNvPr id="9" name="TextBox 8">
                <a:extLst>
                  <a:ext uri="{FF2B5EF4-FFF2-40B4-BE49-F238E27FC236}">
                    <a16:creationId xmlns:a16="http://schemas.microsoft.com/office/drawing/2014/main" id="{0F74C98D-555D-A2B9-D064-5AF305A2729A}"/>
                  </a:ext>
                </a:extLst>
              </p:cNvPr>
              <p:cNvSpPr txBox="1">
                <a:spLocks noRot="1" noChangeAspect="1" noMove="1" noResize="1" noEditPoints="1" noAdjustHandles="1" noChangeArrowheads="1" noChangeShapeType="1" noTextEdit="1"/>
              </p:cNvSpPr>
              <p:nvPr/>
            </p:nvSpPr>
            <p:spPr>
              <a:xfrm>
                <a:off x="647700" y="3151619"/>
                <a:ext cx="7962900" cy="1846659"/>
              </a:xfrm>
              <a:prstGeom prst="rect">
                <a:avLst/>
              </a:prstGeom>
              <a:blipFill>
                <a:blip r:embed="rId3"/>
                <a:stretch>
                  <a:fillRect l="-1148" t="-2640"/>
                </a:stretch>
              </a:blipFill>
            </p:spPr>
            <p:txBody>
              <a:bodyPr/>
              <a:lstStyle/>
              <a:p>
                <a:r>
                  <a:rPr lang="en-US">
                    <a:noFill/>
                  </a:rPr>
                  <a:t> </a:t>
                </a:r>
              </a:p>
            </p:txBody>
          </p:sp>
        </mc:Fallback>
      </mc:AlternateContent>
    </p:spTree>
    <p:extLst>
      <p:ext uri="{BB962C8B-B14F-4D97-AF65-F5344CB8AC3E}">
        <p14:creationId xmlns:p14="http://schemas.microsoft.com/office/powerpoint/2010/main" val="1375479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CD29-743D-6E3A-93BA-05E7A3CAAA44}"/>
              </a:ext>
            </a:extLst>
          </p:cNvPr>
          <p:cNvSpPr>
            <a:spLocks noGrp="1"/>
          </p:cNvSpPr>
          <p:nvPr>
            <p:ph type="title"/>
          </p:nvPr>
        </p:nvSpPr>
        <p:spPr>
          <a:xfrm>
            <a:off x="838200" y="365126"/>
            <a:ext cx="10515600" cy="1463674"/>
          </a:xfrm>
        </p:spPr>
        <p:txBody>
          <a:bodyPr>
            <a:normAutofit/>
          </a:bodyPr>
          <a:lstStyle/>
          <a:p>
            <a:r>
              <a:rPr lang="en-US" err="1"/>
              <a:t>Hồi</a:t>
            </a:r>
            <a:r>
              <a:rPr lang="en-US"/>
              <a:t> </a:t>
            </a:r>
            <a:r>
              <a:rPr lang="en-US" err="1"/>
              <a:t>quy</a:t>
            </a:r>
            <a:r>
              <a:rPr lang="en-US"/>
              <a:t> </a:t>
            </a:r>
            <a:r>
              <a:rPr lang="en-US" err="1"/>
              <a:t>tuyến</a:t>
            </a:r>
            <a:r>
              <a:rPr lang="en-US"/>
              <a:t> </a:t>
            </a:r>
            <a:r>
              <a:rPr lang="en-US" err="1"/>
              <a:t>tính</a:t>
            </a:r>
            <a:r>
              <a:rPr lang="en-US"/>
              <a:t> </a:t>
            </a:r>
            <a:r>
              <a:rPr lang="en-US" err="1"/>
              <a:t>suy</a:t>
            </a:r>
            <a:r>
              <a:rPr lang="en-US"/>
              <a:t> </a:t>
            </a:r>
            <a:r>
              <a:rPr lang="en-US" err="1"/>
              <a:t>rộng</a:t>
            </a:r>
            <a:r>
              <a:rPr lang="en-US"/>
              <a:t> </a:t>
            </a:r>
            <a:br>
              <a:rPr lang="en-US"/>
            </a:br>
            <a:r>
              <a:rPr lang="en-US"/>
              <a:t>(Generalized linear regression)</a:t>
            </a:r>
          </a:p>
        </p:txBody>
      </p:sp>
      <p:sp>
        <p:nvSpPr>
          <p:cNvPr id="4" name="Footer Placeholder 3">
            <a:extLst>
              <a:ext uri="{FF2B5EF4-FFF2-40B4-BE49-F238E27FC236}">
                <a16:creationId xmlns:a16="http://schemas.microsoft.com/office/drawing/2014/main" id="{ADD9C1FD-1E65-64F2-2CA5-9F20BEC8FFA9}"/>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B3A93CA6-0A65-572A-8351-FF4303472CBF}"/>
              </a:ext>
            </a:extLst>
          </p:cNvPr>
          <p:cNvSpPr>
            <a:spLocks noGrp="1"/>
          </p:cNvSpPr>
          <p:nvPr>
            <p:ph type="sldNum" sz="quarter" idx="12"/>
          </p:nvPr>
        </p:nvSpPr>
        <p:spPr/>
        <p:txBody>
          <a:bodyPr/>
          <a:lstStyle/>
          <a:p>
            <a:fld id="{558478D3-4DD5-4D7B-8D8D-7EA87687E863}" type="slidenum">
              <a:rPr lang="en-US" smtClean="0"/>
              <a:pPr/>
              <a:t>48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4F607C-FC41-C21D-6F91-FBD43BAB352C}"/>
                  </a:ext>
                </a:extLst>
              </p:cNvPr>
              <p:cNvSpPr txBox="1"/>
              <p:nvPr/>
            </p:nvSpPr>
            <p:spPr>
              <a:xfrm>
                <a:off x="647700" y="2050569"/>
                <a:ext cx="6543040" cy="879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smtClean="0">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𝛽</m:t>
                          </m:r>
                        </m:e>
                        <m:sub>
                          <m:r>
                            <a:rPr lang="en-US" sz="2400" i="1">
                              <a:solidFill>
                                <a:srgbClr val="C00000"/>
                              </a:solidFill>
                              <a:latin typeface="Cambria Math" panose="02040503050406030204" pitchFamily="18" charset="0"/>
                            </a:rPr>
                            <m:t>1</m:t>
                          </m:r>
                        </m:sub>
                      </m:sSub>
                      <m:sSubSup>
                        <m:sSubSupPr>
                          <m:ctrlPr>
                            <a:rPr lang="en-US" sz="2400" b="0" i="1" smtClean="0">
                              <a:solidFill>
                                <a:srgbClr val="C00000"/>
                              </a:solidFill>
                              <a:latin typeface="Cambria Math" panose="02040503050406030204" pitchFamily="18" charset="0"/>
                            </a:rPr>
                          </m:ctrlPr>
                        </m:sSubSupPr>
                        <m:e>
                          <m:r>
                            <a:rPr lang="en-US" sz="2400" i="1">
                              <a:solidFill>
                                <a:srgbClr val="C00000"/>
                              </a:solidFill>
                              <a:latin typeface="Cambria Math" panose="02040503050406030204" pitchFamily="18" charset="0"/>
                            </a:rPr>
                            <m:t>𝑋</m:t>
                          </m:r>
                        </m:e>
                        <m:sub>
                          <m:r>
                            <a:rPr lang="en-US" sz="2400" i="1">
                              <a:solidFill>
                                <a:srgbClr val="C00000"/>
                              </a:solidFill>
                              <a:latin typeface="Cambria Math" panose="02040503050406030204" pitchFamily="18" charset="0"/>
                            </a:rPr>
                            <m:t>𝑖</m:t>
                          </m:r>
                          <m:r>
                            <a:rPr lang="en-US" sz="2400" i="1">
                              <a:solidFill>
                                <a:srgbClr val="C00000"/>
                              </a:solidFill>
                              <a:latin typeface="Cambria Math" panose="02040503050406030204" pitchFamily="18" charset="0"/>
                            </a:rPr>
                            <m:t>1</m:t>
                          </m:r>
                        </m:sub>
                        <m:sup>
                          <m:r>
                            <a:rPr lang="en-US" sz="2400" b="0" i="1" smtClean="0">
                              <a:solidFill>
                                <a:srgbClr val="C00000"/>
                              </a:solidFill>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𝛽</m:t>
                          </m:r>
                        </m:e>
                        <m:sub>
                          <m:r>
                            <a:rPr lang="en-US" sz="2400" b="0" i="1" smtClean="0">
                              <a:solidFill>
                                <a:srgbClr val="C00000"/>
                              </a:solidFill>
                              <a:latin typeface="Cambria Math" panose="02040503050406030204" pitchFamily="18" charset="0"/>
                            </a:rPr>
                            <m:t>2</m:t>
                          </m:r>
                        </m:sub>
                      </m:sSub>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𝑋</m:t>
                          </m:r>
                        </m:e>
                        <m:sub>
                          <m:r>
                            <a:rPr lang="en-US" sz="2400" b="0" i="1" smtClean="0">
                              <a:solidFill>
                                <a:srgbClr val="C00000"/>
                              </a:solidFill>
                              <a:latin typeface="Cambria Math" panose="02040503050406030204" pitchFamily="18" charset="0"/>
                            </a:rPr>
                            <m:t>𝑖</m:t>
                          </m:r>
                          <m:r>
                            <a:rPr lang="en-US" sz="2400" b="0" i="1" smtClean="0">
                              <a:solidFill>
                                <a:srgbClr val="C00000"/>
                              </a:solidFill>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𝛽</m:t>
                          </m:r>
                        </m:e>
                        <m:sub>
                          <m:r>
                            <a:rPr lang="en-US" sz="2400" b="0" i="1" smtClean="0">
                              <a:solidFill>
                                <a:srgbClr val="C00000"/>
                              </a:solidFill>
                              <a:latin typeface="Cambria Math" panose="02040503050406030204" pitchFamily="18" charset="0"/>
                            </a:rPr>
                            <m:t>𝑝</m:t>
                          </m:r>
                        </m:sub>
                      </m:sSub>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𝑋</m:t>
                          </m:r>
                        </m:e>
                        <m:sub>
                          <m:r>
                            <a:rPr lang="en-US" sz="2400" b="0" i="1" smtClean="0">
                              <a:solidFill>
                                <a:srgbClr val="C00000"/>
                              </a:solidFill>
                              <a:latin typeface="Cambria Math" panose="02040503050406030204" pitchFamily="18" charset="0"/>
                            </a:rPr>
                            <m:t>𝑖𝑝</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oMath>
                  </m:oMathPara>
                </a14:m>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(0,</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m:oMathPara>
                </a14:m>
                <a:endParaRPr lang="en-US" sz="2400"/>
              </a:p>
            </p:txBody>
          </p:sp>
        </mc:Choice>
        <mc:Fallback xmlns="">
          <p:sp>
            <p:nvSpPr>
              <p:cNvPr id="6" name="TextBox 5">
                <a:extLst>
                  <a:ext uri="{FF2B5EF4-FFF2-40B4-BE49-F238E27FC236}">
                    <a16:creationId xmlns:a16="http://schemas.microsoft.com/office/drawing/2014/main" id="{894F607C-FC41-C21D-6F91-FBD43BAB352C}"/>
                  </a:ext>
                </a:extLst>
              </p:cNvPr>
              <p:cNvSpPr txBox="1">
                <a:spLocks noRot="1" noChangeAspect="1" noMove="1" noResize="1" noEditPoints="1" noAdjustHandles="1" noChangeArrowheads="1" noChangeShapeType="1" noTextEdit="1"/>
              </p:cNvSpPr>
              <p:nvPr/>
            </p:nvSpPr>
            <p:spPr>
              <a:xfrm>
                <a:off x="647700" y="2050569"/>
                <a:ext cx="6543040" cy="879280"/>
              </a:xfrm>
              <a:prstGeom prst="rect">
                <a:avLst/>
              </a:prstGeom>
              <a:blipFill>
                <a:blip r:embed="rId2"/>
                <a:stretch>
                  <a:fillRect b="-827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F9669E6-4AAD-359C-2175-DF23EB367904}"/>
              </a:ext>
            </a:extLst>
          </p:cNvPr>
          <p:cNvPicPr>
            <a:picLocks noChangeAspect="1"/>
          </p:cNvPicPr>
          <p:nvPr/>
        </p:nvPicPr>
        <p:blipFill rotWithShape="1">
          <a:blip r:embed="rId3"/>
          <a:srcRect l="6228" r="7258"/>
          <a:stretch/>
        </p:blipFill>
        <p:spPr>
          <a:xfrm>
            <a:off x="7640320" y="1686979"/>
            <a:ext cx="3851681" cy="298464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74C98D-555D-A2B9-D064-5AF305A2729A}"/>
                  </a:ext>
                </a:extLst>
              </p:cNvPr>
              <p:cNvSpPr txBox="1"/>
              <p:nvPr/>
            </p:nvSpPr>
            <p:spPr>
              <a:xfrm>
                <a:off x="647700" y="3151619"/>
                <a:ext cx="7962900" cy="3323987"/>
              </a:xfrm>
              <a:prstGeom prst="rect">
                <a:avLst/>
              </a:prstGeom>
              <a:noFill/>
            </p:spPr>
            <p:txBody>
              <a:bodyPr wrap="square">
                <a:spAutoFit/>
              </a:bodyPr>
              <a:lstStyle/>
              <a:p>
                <a:r>
                  <a:rPr lang="en-US" sz="2400"/>
                  <a:t>Hồi </a:t>
                </a:r>
                <a:r>
                  <a:rPr lang="en-US" sz="2400" err="1"/>
                  <a:t>quy</a:t>
                </a:r>
                <a:r>
                  <a:rPr lang="en-US" sz="2400"/>
                  <a:t> </a:t>
                </a:r>
                <a:r>
                  <a:rPr lang="en-US" sz="2400" err="1"/>
                  <a:t>tuyến</a:t>
                </a:r>
                <a:r>
                  <a:rPr lang="en-US" sz="2400"/>
                  <a:t> </a:t>
                </a:r>
                <a:r>
                  <a:rPr lang="en-US" sz="2400" err="1"/>
                  <a:t>tính</a:t>
                </a:r>
                <a:r>
                  <a:rPr lang="en-US" sz="2400"/>
                  <a:t> </a:t>
                </a:r>
                <a:r>
                  <a:rPr lang="en-US" sz="2400" err="1"/>
                  <a:t>bội</a:t>
                </a:r>
                <a:endParaRPr lang="en-US" sz="2400"/>
              </a:p>
              <a:p>
                <a:pPr lvl="1"/>
                <a14:m>
                  <m:oMath xmlns:m="http://schemas.openxmlformats.org/officeDocument/2006/math">
                    <m:r>
                      <a:rPr lang="en-US" sz="2400" b="0" i="1" smtClean="0">
                        <a:latin typeface="Cambria Math" panose="02040503050406030204" pitchFamily="18" charset="0"/>
                      </a:rPr>
                      <m:t>𝑌</m:t>
                    </m:r>
                  </m:oMath>
                </a14:m>
                <a:r>
                  <a:rPr lang="en-US" sz="2400"/>
                  <a:t>: </a:t>
                </a:r>
                <a:r>
                  <a:rPr lang="en-US" sz="2400" err="1"/>
                  <a:t>liên</a:t>
                </a:r>
                <a:r>
                  <a:rPr lang="en-US" sz="2400"/>
                  <a:t> </a:t>
                </a:r>
                <a:r>
                  <a:rPr lang="en-US" sz="2400" err="1"/>
                  <a:t>tục</a:t>
                </a:r>
                <a:r>
                  <a:rPr lang="en-US" sz="2400"/>
                  <a:t>/</a:t>
                </a:r>
                <a:r>
                  <a:rPr lang="en-US" sz="2400" err="1"/>
                  <a:t>định</a:t>
                </a:r>
                <a:r>
                  <a:rPr lang="en-US" sz="2400"/>
                  <a:t> </a:t>
                </a:r>
                <a:r>
                  <a:rPr lang="en-US" sz="2400" err="1"/>
                  <a:t>lượng</a:t>
                </a:r>
                <a:endParaRPr lang="en-US" sz="2400"/>
              </a:p>
              <a:p>
                <a:pPr lvl="1"/>
                <a14:m>
                  <m:oMath xmlns:m="http://schemas.openxmlformats.org/officeDocument/2006/math">
                    <m:r>
                      <a:rPr lang="en-US" sz="2400" b="0" i="1" smtClean="0">
                        <a:latin typeface="Cambria Math" panose="02040503050406030204" pitchFamily="18" charset="0"/>
                      </a:rPr>
                      <m:t>𝑋</m:t>
                    </m:r>
                  </m:oMath>
                </a14:m>
                <a:r>
                  <a:rPr lang="en-US" sz="2400"/>
                  <a:t>: </a:t>
                </a:r>
                <a:r>
                  <a:rPr lang="en-US" sz="2400" err="1"/>
                  <a:t>liên</a:t>
                </a:r>
                <a:r>
                  <a:rPr lang="en-US" sz="2400"/>
                  <a:t> </a:t>
                </a:r>
                <a:r>
                  <a:rPr lang="en-US" sz="2400" err="1"/>
                  <a:t>tục</a:t>
                </a:r>
                <a:r>
                  <a:rPr lang="en-US" sz="2400"/>
                  <a:t>/</a:t>
                </a:r>
                <a:r>
                  <a:rPr lang="en-US" sz="2400" err="1"/>
                  <a:t>định</a:t>
                </a:r>
                <a:r>
                  <a:rPr lang="en-US" sz="2400"/>
                  <a:t> </a:t>
                </a:r>
                <a:r>
                  <a:rPr lang="en-US" sz="2400" err="1"/>
                  <a:t>lượng</a:t>
                </a:r>
                <a:r>
                  <a:rPr lang="en-US" sz="2400"/>
                  <a:t> </a:t>
                </a:r>
                <a:r>
                  <a:rPr lang="en-US" sz="2400" err="1"/>
                  <a:t>hoặc</a:t>
                </a:r>
                <a:r>
                  <a:rPr lang="en-US" sz="2400"/>
                  <a:t> </a:t>
                </a:r>
                <a:r>
                  <a:rPr lang="en-US" sz="2400" err="1"/>
                  <a:t>gián</a:t>
                </a:r>
                <a:r>
                  <a:rPr lang="en-US" sz="2400"/>
                  <a:t> </a:t>
                </a:r>
                <a:r>
                  <a:rPr lang="en-US" sz="2400" err="1"/>
                  <a:t>đoạn</a:t>
                </a:r>
                <a:endParaRPr lang="en-US" sz="2400"/>
              </a:p>
              <a:p>
                <a:r>
                  <a:rPr lang="en-US" sz="2400">
                    <a:solidFill>
                      <a:srgbClr val="FF0000"/>
                    </a:solidFill>
                  </a:rPr>
                  <a:t>Khi </a:t>
                </a:r>
                <a14:m>
                  <m:oMath xmlns:m="http://schemas.openxmlformats.org/officeDocument/2006/math">
                    <m:r>
                      <a:rPr lang="en-US" sz="2400" b="0" i="1" smtClean="0">
                        <a:solidFill>
                          <a:srgbClr val="FF0000"/>
                        </a:solidFill>
                        <a:latin typeface="Cambria Math" panose="02040503050406030204" pitchFamily="18" charset="0"/>
                      </a:rPr>
                      <m:t>𝑌</m:t>
                    </m:r>
                  </m:oMath>
                </a14:m>
                <a:r>
                  <a:rPr lang="en-US" sz="2400">
                    <a:solidFill>
                      <a:srgbClr val="FF0000"/>
                    </a:solidFill>
                  </a:rPr>
                  <a:t> </a:t>
                </a:r>
                <a:r>
                  <a:rPr lang="en-US" sz="2400" err="1">
                    <a:solidFill>
                      <a:srgbClr val="FF0000"/>
                    </a:solidFill>
                  </a:rPr>
                  <a:t>là</a:t>
                </a:r>
                <a:r>
                  <a:rPr lang="en-US" sz="2400">
                    <a:solidFill>
                      <a:srgbClr val="FF0000"/>
                    </a:solidFill>
                  </a:rPr>
                  <a:t> </a:t>
                </a:r>
                <a:r>
                  <a:rPr lang="en-US" sz="2400" err="1">
                    <a:solidFill>
                      <a:srgbClr val="FF0000"/>
                    </a:solidFill>
                  </a:rPr>
                  <a:t>biến</a:t>
                </a:r>
                <a:r>
                  <a:rPr lang="en-US" sz="2400">
                    <a:solidFill>
                      <a:srgbClr val="FF0000"/>
                    </a:solidFill>
                  </a:rPr>
                  <a:t> </a:t>
                </a:r>
                <a:r>
                  <a:rPr lang="en-US" sz="2400" err="1">
                    <a:solidFill>
                      <a:srgbClr val="FF0000"/>
                    </a:solidFill>
                  </a:rPr>
                  <a:t>gián</a:t>
                </a:r>
                <a:r>
                  <a:rPr lang="en-US" sz="2400">
                    <a:solidFill>
                      <a:srgbClr val="FF0000"/>
                    </a:solidFill>
                  </a:rPr>
                  <a:t> </a:t>
                </a:r>
                <a:r>
                  <a:rPr lang="en-US" sz="2400" err="1">
                    <a:solidFill>
                      <a:srgbClr val="FF0000"/>
                    </a:solidFill>
                  </a:rPr>
                  <a:t>đoạn</a:t>
                </a:r>
                <a:r>
                  <a:rPr lang="en-US" sz="2400">
                    <a:solidFill>
                      <a:srgbClr val="FF0000"/>
                    </a:solidFill>
                  </a:rPr>
                  <a:t>?</a:t>
                </a:r>
              </a:p>
              <a:p>
                <a:pPr lvl="1"/>
                <a:r>
                  <a:rPr lang="en-US" sz="2400" err="1"/>
                  <a:t>Nhị</a:t>
                </a:r>
                <a:r>
                  <a:rPr lang="en-US" sz="2400"/>
                  <a:t> </a:t>
                </a:r>
                <a:r>
                  <a:rPr lang="en-US" sz="2400" err="1"/>
                  <a:t>phân</a:t>
                </a:r>
                <a:r>
                  <a:rPr lang="en-US" sz="2400"/>
                  <a:t> (Yes/No): </a:t>
                </a:r>
                <a:r>
                  <a:rPr lang="en-US" sz="2400" err="1"/>
                  <a:t>Hồi</a:t>
                </a:r>
                <a:r>
                  <a:rPr lang="en-US" sz="2400"/>
                  <a:t> </a:t>
                </a:r>
                <a:r>
                  <a:rPr lang="en-US" sz="2400" err="1"/>
                  <a:t>quy</a:t>
                </a:r>
                <a:r>
                  <a:rPr lang="en-US" sz="2400"/>
                  <a:t> Logistic (Logistic  regression)</a:t>
                </a:r>
              </a:p>
              <a:p>
                <a:pPr lvl="1"/>
                <a:r>
                  <a:rPr lang="en-US" sz="2400" err="1"/>
                  <a:t>Định</a:t>
                </a:r>
                <a:r>
                  <a:rPr lang="en-US" sz="2400"/>
                  <a:t> </a:t>
                </a:r>
                <a:r>
                  <a:rPr lang="en-US" sz="2400" err="1"/>
                  <a:t>danh</a:t>
                </a:r>
                <a:r>
                  <a:rPr lang="en-US" sz="2400"/>
                  <a:t>: Multinominal logistic regression</a:t>
                </a:r>
              </a:p>
              <a:p>
                <a:pPr lvl="1"/>
                <a:r>
                  <a:rPr lang="en-US" sz="2400" err="1"/>
                  <a:t>Thứ</a:t>
                </a:r>
                <a:r>
                  <a:rPr lang="en-US" sz="2400"/>
                  <a:t> </a:t>
                </a:r>
                <a:r>
                  <a:rPr lang="en-US" sz="2400" err="1"/>
                  <a:t>bậc</a:t>
                </a:r>
                <a:r>
                  <a:rPr lang="en-US" sz="2400"/>
                  <a:t>: Cumulative logistic regression</a:t>
                </a:r>
              </a:p>
              <a:p>
                <a:pPr lvl="1"/>
                <a:r>
                  <a:rPr lang="en-US" sz="2400" err="1"/>
                  <a:t>Biến</a:t>
                </a:r>
                <a:r>
                  <a:rPr lang="en-US" sz="2400"/>
                  <a:t> </a:t>
                </a:r>
                <a:r>
                  <a:rPr lang="en-US" sz="2400" err="1"/>
                  <a:t>đếm</a:t>
                </a:r>
                <a:r>
                  <a:rPr lang="en-US" sz="2400"/>
                  <a:t>: Poisson regression</a:t>
                </a:r>
              </a:p>
              <a:p>
                <a:pPr lvl="1"/>
                <a:endParaRPr lang="en-US"/>
              </a:p>
            </p:txBody>
          </p:sp>
        </mc:Choice>
        <mc:Fallback xmlns="">
          <p:sp>
            <p:nvSpPr>
              <p:cNvPr id="9" name="TextBox 8">
                <a:extLst>
                  <a:ext uri="{FF2B5EF4-FFF2-40B4-BE49-F238E27FC236}">
                    <a16:creationId xmlns:a16="http://schemas.microsoft.com/office/drawing/2014/main" id="{0F74C98D-555D-A2B9-D064-5AF305A2729A}"/>
                  </a:ext>
                </a:extLst>
              </p:cNvPr>
              <p:cNvSpPr txBox="1">
                <a:spLocks noRot="1" noChangeAspect="1" noMove="1" noResize="1" noEditPoints="1" noAdjustHandles="1" noChangeArrowheads="1" noChangeShapeType="1" noTextEdit="1"/>
              </p:cNvSpPr>
              <p:nvPr/>
            </p:nvSpPr>
            <p:spPr>
              <a:xfrm>
                <a:off x="647700" y="3151619"/>
                <a:ext cx="7962900" cy="3323987"/>
              </a:xfrm>
              <a:prstGeom prst="rect">
                <a:avLst/>
              </a:prstGeom>
              <a:blipFill>
                <a:blip r:embed="rId4"/>
                <a:stretch>
                  <a:fillRect l="-1148" t="-1468"/>
                </a:stretch>
              </a:blipFill>
            </p:spPr>
            <p:txBody>
              <a:bodyPr/>
              <a:lstStyle/>
              <a:p>
                <a:r>
                  <a:rPr lang="en-US">
                    <a:noFill/>
                  </a:rPr>
                  <a:t> </a:t>
                </a:r>
              </a:p>
            </p:txBody>
          </p:sp>
        </mc:Fallback>
      </mc:AlternateContent>
    </p:spTree>
    <p:extLst>
      <p:ext uri="{BB962C8B-B14F-4D97-AF65-F5344CB8AC3E}">
        <p14:creationId xmlns:p14="http://schemas.microsoft.com/office/powerpoint/2010/main" val="2645709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AB5F-4A07-F730-E915-C77A104F9CA3}"/>
              </a:ext>
            </a:extLst>
          </p:cNvPr>
          <p:cNvSpPr>
            <a:spLocks noGrp="1"/>
          </p:cNvSpPr>
          <p:nvPr>
            <p:ph type="title"/>
          </p:nvPr>
        </p:nvSpPr>
        <p:spPr/>
        <p:txBody>
          <a:bodyPr/>
          <a:lstStyle/>
          <a:p>
            <a:r>
              <a:rPr lang="en-US" err="1"/>
              <a:t>Một</a:t>
            </a:r>
            <a:r>
              <a:rPr lang="en-US"/>
              <a:t> </a:t>
            </a:r>
            <a:r>
              <a:rPr lang="en-US" err="1"/>
              <a:t>số</a:t>
            </a:r>
            <a:r>
              <a:rPr lang="en-US"/>
              <a:t> </a:t>
            </a:r>
            <a:r>
              <a:rPr lang="en-US" err="1"/>
              <a:t>kỹ</a:t>
            </a:r>
            <a:r>
              <a:rPr lang="en-US"/>
              <a:t> </a:t>
            </a:r>
            <a:r>
              <a:rPr lang="en-US" err="1"/>
              <a:t>thuật</a:t>
            </a:r>
            <a:r>
              <a:rPr lang="en-US"/>
              <a:t> </a:t>
            </a:r>
            <a:r>
              <a:rPr lang="en-US" err="1"/>
              <a:t>định</a:t>
            </a:r>
            <a:r>
              <a:rPr lang="en-US"/>
              <a:t> </a:t>
            </a:r>
            <a:r>
              <a:rPr lang="en-US" err="1"/>
              <a:t>lượng</a:t>
            </a:r>
            <a:r>
              <a:rPr lang="en-US"/>
              <a:t> </a:t>
            </a:r>
            <a:r>
              <a:rPr lang="en-US" err="1"/>
              <a:t>khác</a:t>
            </a:r>
            <a:endParaRPr lang="en-GB"/>
          </a:p>
        </p:txBody>
      </p:sp>
      <p:sp>
        <p:nvSpPr>
          <p:cNvPr id="3" name="Content Placeholder 2">
            <a:extLst>
              <a:ext uri="{FF2B5EF4-FFF2-40B4-BE49-F238E27FC236}">
                <a16:creationId xmlns:a16="http://schemas.microsoft.com/office/drawing/2014/main" id="{31A2973E-8697-A67D-FB9A-0CADC9166238}"/>
              </a:ext>
            </a:extLst>
          </p:cNvPr>
          <p:cNvSpPr>
            <a:spLocks noGrp="1"/>
          </p:cNvSpPr>
          <p:nvPr>
            <p:ph idx="1"/>
          </p:nvPr>
        </p:nvSpPr>
        <p:spPr/>
        <p:txBody>
          <a:bodyPr/>
          <a:lstStyle/>
          <a:p>
            <a:pPr>
              <a:lnSpc>
                <a:spcPct val="100000"/>
              </a:lnSpc>
            </a:pPr>
            <a:r>
              <a:rPr lang="en-US" err="1"/>
              <a:t>Mô</a:t>
            </a:r>
            <a:r>
              <a:rPr lang="en-US"/>
              <a:t> </a:t>
            </a:r>
            <a:r>
              <a:rPr lang="en-US" err="1"/>
              <a:t>hình</a:t>
            </a:r>
            <a:r>
              <a:rPr lang="en-US"/>
              <a:t> </a:t>
            </a:r>
            <a:r>
              <a:rPr lang="en-US" err="1"/>
              <a:t>đa</a:t>
            </a:r>
            <a:r>
              <a:rPr lang="en-US"/>
              <a:t> </a:t>
            </a:r>
            <a:r>
              <a:rPr lang="en-US" err="1"/>
              <a:t>cấp</a:t>
            </a:r>
            <a:r>
              <a:rPr lang="en-US"/>
              <a:t>/</a:t>
            </a:r>
            <a:r>
              <a:rPr lang="en-US" err="1"/>
              <a:t>Mô</a:t>
            </a:r>
            <a:r>
              <a:rPr lang="en-US"/>
              <a:t> </a:t>
            </a:r>
            <a:r>
              <a:rPr lang="en-US" err="1"/>
              <a:t>hình</a:t>
            </a:r>
            <a:r>
              <a:rPr lang="en-US"/>
              <a:t> </a:t>
            </a:r>
            <a:r>
              <a:rPr lang="en-US" err="1"/>
              <a:t>ảnh</a:t>
            </a:r>
            <a:r>
              <a:rPr lang="en-US"/>
              <a:t> </a:t>
            </a:r>
            <a:r>
              <a:rPr lang="en-US" err="1"/>
              <a:t>hưởng</a:t>
            </a:r>
            <a:r>
              <a:rPr lang="en-US"/>
              <a:t> </a:t>
            </a:r>
            <a:r>
              <a:rPr lang="en-US" err="1"/>
              <a:t>hỗn</a:t>
            </a:r>
            <a:r>
              <a:rPr lang="en-US"/>
              <a:t> </a:t>
            </a:r>
            <a:r>
              <a:rPr lang="en-US" err="1"/>
              <a:t>hợp</a:t>
            </a:r>
            <a:r>
              <a:rPr lang="en-US"/>
              <a:t> (Multilevel model/Mixed effects model)</a:t>
            </a:r>
          </a:p>
          <a:p>
            <a:pPr>
              <a:lnSpc>
                <a:spcPct val="100000"/>
              </a:lnSpc>
            </a:pPr>
            <a:r>
              <a:rPr lang="en-US" err="1"/>
              <a:t>Phân</a:t>
            </a:r>
            <a:r>
              <a:rPr lang="en-US"/>
              <a:t> </a:t>
            </a:r>
            <a:r>
              <a:rPr lang="en-US" err="1"/>
              <a:t>tích</a:t>
            </a:r>
            <a:r>
              <a:rPr lang="en-US"/>
              <a:t> </a:t>
            </a:r>
            <a:r>
              <a:rPr lang="en-US" err="1"/>
              <a:t>nhân</a:t>
            </a:r>
            <a:r>
              <a:rPr lang="en-US"/>
              <a:t> </a:t>
            </a:r>
            <a:r>
              <a:rPr lang="en-US" err="1"/>
              <a:t>tố</a:t>
            </a:r>
            <a:r>
              <a:rPr lang="en-US"/>
              <a:t> (Factor analysis)</a:t>
            </a:r>
          </a:p>
          <a:p>
            <a:pPr>
              <a:lnSpc>
                <a:spcPct val="100000"/>
              </a:lnSpc>
            </a:pPr>
            <a:r>
              <a:rPr lang="en-US" err="1"/>
              <a:t>Phân</a:t>
            </a:r>
            <a:r>
              <a:rPr lang="en-US"/>
              <a:t> </a:t>
            </a:r>
            <a:r>
              <a:rPr lang="en-US" err="1"/>
              <a:t>tích</a:t>
            </a:r>
            <a:r>
              <a:rPr lang="en-US"/>
              <a:t> </a:t>
            </a:r>
            <a:r>
              <a:rPr lang="en-US" err="1"/>
              <a:t>thành</a:t>
            </a:r>
            <a:r>
              <a:rPr lang="en-US"/>
              <a:t> </a:t>
            </a:r>
            <a:r>
              <a:rPr lang="en-US" err="1"/>
              <a:t>phần</a:t>
            </a:r>
            <a:r>
              <a:rPr lang="en-US"/>
              <a:t> </a:t>
            </a:r>
            <a:r>
              <a:rPr lang="en-US" err="1"/>
              <a:t>chính</a:t>
            </a:r>
            <a:r>
              <a:rPr lang="en-US"/>
              <a:t> (PCA - Principal component analysis)</a:t>
            </a:r>
          </a:p>
          <a:p>
            <a:pPr>
              <a:lnSpc>
                <a:spcPct val="100000"/>
              </a:lnSpc>
            </a:pPr>
            <a:r>
              <a:rPr lang="en-US" err="1"/>
              <a:t>Mô</a:t>
            </a:r>
            <a:r>
              <a:rPr lang="en-US"/>
              <a:t> </a:t>
            </a:r>
            <a:r>
              <a:rPr lang="en-US" err="1"/>
              <a:t>hình</a:t>
            </a:r>
            <a:r>
              <a:rPr lang="en-US"/>
              <a:t> </a:t>
            </a:r>
            <a:r>
              <a:rPr lang="en-US" err="1"/>
              <a:t>phương</a:t>
            </a:r>
            <a:r>
              <a:rPr lang="en-US"/>
              <a:t> </a:t>
            </a:r>
            <a:r>
              <a:rPr lang="en-US" err="1"/>
              <a:t>trình</a:t>
            </a:r>
            <a:r>
              <a:rPr lang="en-US"/>
              <a:t> </a:t>
            </a:r>
            <a:r>
              <a:rPr lang="en-US" err="1"/>
              <a:t>cấu</a:t>
            </a:r>
            <a:r>
              <a:rPr lang="en-US"/>
              <a:t> </a:t>
            </a:r>
            <a:r>
              <a:rPr lang="en-US" err="1"/>
              <a:t>trúc</a:t>
            </a:r>
            <a:r>
              <a:rPr lang="en-US"/>
              <a:t> (SEM – Structural equation model)</a:t>
            </a:r>
          </a:p>
          <a:p>
            <a:pPr>
              <a:lnSpc>
                <a:spcPct val="100000"/>
              </a:lnSpc>
            </a:pPr>
            <a:r>
              <a:rPr lang="en-US" err="1"/>
              <a:t>Thống</a:t>
            </a:r>
            <a:r>
              <a:rPr lang="en-US"/>
              <a:t> </a:t>
            </a:r>
            <a:r>
              <a:rPr lang="en-US" err="1"/>
              <a:t>kê</a:t>
            </a:r>
            <a:r>
              <a:rPr lang="en-US"/>
              <a:t> </a:t>
            </a:r>
            <a:r>
              <a:rPr lang="en-US" err="1"/>
              <a:t>không</a:t>
            </a:r>
            <a:r>
              <a:rPr lang="en-US"/>
              <a:t> </a:t>
            </a:r>
            <a:r>
              <a:rPr lang="en-US" err="1"/>
              <a:t>gian</a:t>
            </a:r>
            <a:r>
              <a:rPr lang="en-US"/>
              <a:t> (Spatial statistics)</a:t>
            </a:r>
          </a:p>
          <a:p>
            <a:pPr>
              <a:lnSpc>
                <a:spcPct val="100000"/>
              </a:lnSpc>
            </a:pPr>
            <a:r>
              <a:rPr lang="en-US"/>
              <a:t>…</a:t>
            </a:r>
          </a:p>
          <a:p>
            <a:endParaRPr lang="en-US"/>
          </a:p>
        </p:txBody>
      </p:sp>
      <p:sp>
        <p:nvSpPr>
          <p:cNvPr id="4" name="Footer Placeholder 3">
            <a:extLst>
              <a:ext uri="{FF2B5EF4-FFF2-40B4-BE49-F238E27FC236}">
                <a16:creationId xmlns:a16="http://schemas.microsoft.com/office/drawing/2014/main" id="{C4343792-41C4-EF98-6DA4-25C5FD28D1E2}"/>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DEB4170F-89CC-42E1-D64E-AC363A2FE69A}"/>
              </a:ext>
            </a:extLst>
          </p:cNvPr>
          <p:cNvSpPr>
            <a:spLocks noGrp="1"/>
          </p:cNvSpPr>
          <p:nvPr>
            <p:ph type="sldNum" sz="quarter" idx="12"/>
          </p:nvPr>
        </p:nvSpPr>
        <p:spPr/>
        <p:txBody>
          <a:bodyPr/>
          <a:lstStyle/>
          <a:p>
            <a:fld id="{558478D3-4DD5-4D7B-8D8D-7EA87687E863}" type="slidenum">
              <a:rPr lang="en-US" smtClean="0"/>
              <a:pPr/>
              <a:t>49</a:t>
            </a:fld>
            <a:endParaRPr lang="en-US"/>
          </a:p>
        </p:txBody>
      </p:sp>
    </p:spTree>
    <p:extLst>
      <p:ext uri="{BB962C8B-B14F-4D97-AF65-F5344CB8AC3E}">
        <p14:creationId xmlns:p14="http://schemas.microsoft.com/office/powerpoint/2010/main" val="20234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82B16-8E83-0FDE-0964-C8359E82B5D0}"/>
              </a:ext>
            </a:extLst>
          </p:cNvPr>
          <p:cNvSpPr>
            <a:spLocks noGrp="1"/>
          </p:cNvSpPr>
          <p:nvPr>
            <p:ph idx="1"/>
          </p:nvPr>
        </p:nvSpPr>
        <p:spPr>
          <a:xfrm>
            <a:off x="7218529" y="4954137"/>
            <a:ext cx="4313830" cy="753733"/>
          </a:xfrm>
        </p:spPr>
        <p:txBody>
          <a:bodyPr>
            <a:normAutofit/>
          </a:bodyPr>
          <a:lstStyle/>
          <a:p>
            <a:pPr marL="0" indent="0">
              <a:buNone/>
            </a:pPr>
            <a:r>
              <a:rPr lang="en-US" sz="1400" b="0" i="0" err="1">
                <a:solidFill>
                  <a:srgbClr val="333333"/>
                </a:solidFill>
                <a:effectLst/>
                <a:latin typeface="-apple-system"/>
              </a:rPr>
              <a:t>Yanai</a:t>
            </a:r>
            <a:r>
              <a:rPr lang="en-US" sz="1400" b="0" i="0">
                <a:solidFill>
                  <a:srgbClr val="333333"/>
                </a:solidFill>
                <a:effectLst/>
                <a:latin typeface="-apple-system"/>
              </a:rPr>
              <a:t>, I., </a:t>
            </a:r>
            <a:r>
              <a:rPr lang="en-US" sz="1400" b="0" i="0" err="1">
                <a:solidFill>
                  <a:srgbClr val="333333"/>
                </a:solidFill>
                <a:effectLst/>
                <a:latin typeface="-apple-system"/>
              </a:rPr>
              <a:t>Lercher</a:t>
            </a:r>
            <a:r>
              <a:rPr lang="en-US" sz="1400" b="0" i="0">
                <a:solidFill>
                  <a:srgbClr val="333333"/>
                </a:solidFill>
                <a:effectLst/>
                <a:latin typeface="-apple-system"/>
              </a:rPr>
              <a:t>, M. A hypothesis is a liability. </a:t>
            </a:r>
            <a:r>
              <a:rPr lang="en-US" sz="1400" b="0" i="1">
                <a:solidFill>
                  <a:srgbClr val="333333"/>
                </a:solidFill>
                <a:effectLst/>
                <a:latin typeface="-apple-system"/>
              </a:rPr>
              <a:t>Genome Biol</a:t>
            </a:r>
            <a:r>
              <a:rPr lang="en-US" sz="1400" b="0" i="0">
                <a:solidFill>
                  <a:srgbClr val="333333"/>
                </a:solidFill>
                <a:effectLst/>
                <a:latin typeface="-apple-system"/>
              </a:rPr>
              <a:t> </a:t>
            </a:r>
            <a:r>
              <a:rPr lang="en-US" sz="1400" b="1" i="0">
                <a:solidFill>
                  <a:srgbClr val="333333"/>
                </a:solidFill>
                <a:effectLst/>
                <a:latin typeface="-apple-system"/>
              </a:rPr>
              <a:t>21</a:t>
            </a:r>
            <a:r>
              <a:rPr lang="en-US" sz="1400" b="0" i="0">
                <a:solidFill>
                  <a:srgbClr val="333333"/>
                </a:solidFill>
                <a:effectLst/>
                <a:latin typeface="-apple-system"/>
              </a:rPr>
              <a:t>, 231 (2020). https://doi.org/10.1186/s13059-020-02133-w</a:t>
            </a:r>
            <a:endParaRPr lang="en-US" sz="1400"/>
          </a:p>
        </p:txBody>
      </p:sp>
      <p:sp>
        <p:nvSpPr>
          <p:cNvPr id="4" name="Footer Placeholder 3">
            <a:extLst>
              <a:ext uri="{FF2B5EF4-FFF2-40B4-BE49-F238E27FC236}">
                <a16:creationId xmlns:a16="http://schemas.microsoft.com/office/drawing/2014/main" id="{3C1927AC-B2E8-C205-0F86-801E6318DEEB}"/>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722E9ED2-C49E-5DC9-DAB5-F5AA9BBC593E}"/>
              </a:ext>
            </a:extLst>
          </p:cNvPr>
          <p:cNvSpPr>
            <a:spLocks noGrp="1"/>
          </p:cNvSpPr>
          <p:nvPr>
            <p:ph type="sldNum" sz="quarter" idx="12"/>
          </p:nvPr>
        </p:nvSpPr>
        <p:spPr/>
        <p:txBody>
          <a:bodyPr/>
          <a:lstStyle/>
          <a:p>
            <a:fld id="{558478D3-4DD5-4D7B-8D8D-7EA87687E863}" type="slidenum">
              <a:rPr lang="en-US" smtClean="0"/>
              <a:pPr/>
              <a:t>5</a:t>
            </a:fld>
            <a:endParaRPr lang="en-US"/>
          </a:p>
        </p:txBody>
      </p:sp>
      <p:pic>
        <p:nvPicPr>
          <p:cNvPr id="1026" name="Picture 2" descr="Fig. 1">
            <a:extLst>
              <a:ext uri="{FF2B5EF4-FFF2-40B4-BE49-F238E27FC236}">
                <a16:creationId xmlns:a16="http://schemas.microsoft.com/office/drawing/2014/main" id="{1ED36F38-00CF-67C6-D4EE-696DF38B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0" y="172474"/>
            <a:ext cx="6725479" cy="59806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22968EF-0375-990C-FEAD-BF20F32EBB24}"/>
              </a:ext>
            </a:extLst>
          </p:cNvPr>
          <p:cNvSpPr/>
          <p:nvPr/>
        </p:nvSpPr>
        <p:spPr>
          <a:xfrm>
            <a:off x="3120077" y="0"/>
            <a:ext cx="4822920" cy="4305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04176A0-52C1-8B40-5396-619C71BAD176}"/>
              </a:ext>
            </a:extLst>
          </p:cNvPr>
          <p:cNvSpPr/>
          <p:nvPr/>
        </p:nvSpPr>
        <p:spPr>
          <a:xfrm>
            <a:off x="218661" y="4292440"/>
            <a:ext cx="6725479" cy="18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1687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B5F-C854-DC29-727C-B8286B096D8E}"/>
              </a:ext>
            </a:extLst>
          </p:cNvPr>
          <p:cNvSpPr>
            <a:spLocks noGrp="1"/>
          </p:cNvSpPr>
          <p:nvPr>
            <p:ph type="title"/>
          </p:nvPr>
        </p:nvSpPr>
        <p:spPr>
          <a:xfrm>
            <a:off x="838200" y="365126"/>
            <a:ext cx="10515600" cy="1250314"/>
          </a:xfrm>
        </p:spPr>
        <p:txBody>
          <a:bodyPr>
            <a:normAutofit fontScale="90000"/>
          </a:bodyPr>
          <a:lstStyle/>
          <a:p>
            <a:r>
              <a:rPr lang="en-US" err="1"/>
              <a:t>Mô</a:t>
            </a:r>
            <a:r>
              <a:rPr lang="en-US"/>
              <a:t> </a:t>
            </a:r>
            <a:r>
              <a:rPr lang="en-US" err="1"/>
              <a:t>hình</a:t>
            </a:r>
            <a:r>
              <a:rPr lang="en-US"/>
              <a:t> </a:t>
            </a:r>
            <a:r>
              <a:rPr lang="en-US" err="1"/>
              <a:t>đa</a:t>
            </a:r>
            <a:r>
              <a:rPr lang="en-US"/>
              <a:t> </a:t>
            </a:r>
            <a:r>
              <a:rPr lang="en-US" err="1"/>
              <a:t>cấp</a:t>
            </a:r>
            <a:r>
              <a:rPr lang="en-US"/>
              <a:t>/</a:t>
            </a:r>
            <a:r>
              <a:rPr lang="en-US" err="1"/>
              <a:t>Mô</a:t>
            </a:r>
            <a:r>
              <a:rPr lang="en-US"/>
              <a:t> </a:t>
            </a:r>
            <a:r>
              <a:rPr lang="en-US" err="1"/>
              <a:t>hình</a:t>
            </a:r>
            <a:r>
              <a:rPr lang="en-US"/>
              <a:t> </a:t>
            </a:r>
            <a:r>
              <a:rPr lang="en-US" err="1"/>
              <a:t>ảnh</a:t>
            </a:r>
            <a:r>
              <a:rPr lang="en-US"/>
              <a:t> </a:t>
            </a:r>
            <a:r>
              <a:rPr lang="en-US" err="1"/>
              <a:t>hưởng</a:t>
            </a:r>
            <a:r>
              <a:rPr lang="en-US"/>
              <a:t> </a:t>
            </a:r>
            <a:r>
              <a:rPr lang="en-US" err="1"/>
              <a:t>hỗn</a:t>
            </a:r>
            <a:r>
              <a:rPr lang="en-US"/>
              <a:t> </a:t>
            </a:r>
            <a:r>
              <a:rPr lang="en-US" err="1"/>
              <a:t>hợp</a:t>
            </a:r>
            <a:br>
              <a:rPr lang="en-US"/>
            </a:br>
            <a:r>
              <a:rPr lang="en-US"/>
              <a:t>Multilevel model/Mixed effect model</a:t>
            </a:r>
          </a:p>
        </p:txBody>
      </p:sp>
      <p:pic>
        <p:nvPicPr>
          <p:cNvPr id="9" name="Content Placeholder 8">
            <a:extLst>
              <a:ext uri="{FF2B5EF4-FFF2-40B4-BE49-F238E27FC236}">
                <a16:creationId xmlns:a16="http://schemas.microsoft.com/office/drawing/2014/main" id="{FEAE9468-998D-C0E0-281C-1A08739ECBFA}"/>
              </a:ext>
            </a:extLst>
          </p:cNvPr>
          <p:cNvPicPr>
            <a:picLocks noGrp="1" noChangeAspect="1"/>
          </p:cNvPicPr>
          <p:nvPr>
            <p:ph idx="1"/>
          </p:nvPr>
        </p:nvPicPr>
        <p:blipFill>
          <a:blip r:embed="rId3"/>
          <a:stretch>
            <a:fillRect/>
          </a:stretch>
        </p:blipFill>
        <p:spPr>
          <a:xfrm>
            <a:off x="756777" y="2048675"/>
            <a:ext cx="3046032" cy="2844000"/>
          </a:xfrm>
        </p:spPr>
      </p:pic>
      <p:sp>
        <p:nvSpPr>
          <p:cNvPr id="4" name="Footer Placeholder 3">
            <a:extLst>
              <a:ext uri="{FF2B5EF4-FFF2-40B4-BE49-F238E27FC236}">
                <a16:creationId xmlns:a16="http://schemas.microsoft.com/office/drawing/2014/main" id="{301322BA-69FD-D35A-1FA5-667B3F0B5B1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02C8DEA-003C-1924-3068-221461EF9BC6}"/>
              </a:ext>
            </a:extLst>
          </p:cNvPr>
          <p:cNvSpPr>
            <a:spLocks noGrp="1"/>
          </p:cNvSpPr>
          <p:nvPr>
            <p:ph type="sldNum" sz="quarter" idx="12"/>
          </p:nvPr>
        </p:nvSpPr>
        <p:spPr/>
        <p:txBody>
          <a:bodyPr/>
          <a:lstStyle/>
          <a:p>
            <a:fld id="{558478D3-4DD5-4D7B-8D8D-7EA87687E863}" type="slidenum">
              <a:rPr lang="en-US" smtClean="0"/>
              <a:pPr/>
              <a:t>50</a:t>
            </a:fld>
            <a:endParaRPr lang="en-US"/>
          </a:p>
        </p:txBody>
      </p:sp>
    </p:spTree>
    <p:extLst>
      <p:ext uri="{BB962C8B-B14F-4D97-AF65-F5344CB8AC3E}">
        <p14:creationId xmlns:p14="http://schemas.microsoft.com/office/powerpoint/2010/main" val="3512936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EAE9468-998D-C0E0-281C-1A08739ECBFA}"/>
              </a:ext>
            </a:extLst>
          </p:cNvPr>
          <p:cNvPicPr>
            <a:picLocks noGrp="1" noChangeAspect="1"/>
          </p:cNvPicPr>
          <p:nvPr>
            <p:ph idx="1"/>
          </p:nvPr>
        </p:nvPicPr>
        <p:blipFill>
          <a:blip r:embed="rId3"/>
          <a:stretch>
            <a:fillRect/>
          </a:stretch>
        </p:blipFill>
        <p:spPr>
          <a:xfrm>
            <a:off x="756777" y="2048675"/>
            <a:ext cx="3046032" cy="2844000"/>
          </a:xfrm>
        </p:spPr>
      </p:pic>
      <p:sp>
        <p:nvSpPr>
          <p:cNvPr id="4" name="Footer Placeholder 3">
            <a:extLst>
              <a:ext uri="{FF2B5EF4-FFF2-40B4-BE49-F238E27FC236}">
                <a16:creationId xmlns:a16="http://schemas.microsoft.com/office/drawing/2014/main" id="{301322BA-69FD-D35A-1FA5-667B3F0B5B1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02C8DEA-003C-1924-3068-221461EF9BC6}"/>
              </a:ext>
            </a:extLst>
          </p:cNvPr>
          <p:cNvSpPr>
            <a:spLocks noGrp="1"/>
          </p:cNvSpPr>
          <p:nvPr>
            <p:ph type="sldNum" sz="quarter" idx="12"/>
          </p:nvPr>
        </p:nvSpPr>
        <p:spPr/>
        <p:txBody>
          <a:bodyPr/>
          <a:lstStyle/>
          <a:p>
            <a:fld id="{558478D3-4DD5-4D7B-8D8D-7EA87687E863}" type="slidenum">
              <a:rPr lang="en-US" smtClean="0"/>
              <a:pPr/>
              <a:t>51</a:t>
            </a:fld>
            <a:endParaRPr lang="en-US"/>
          </a:p>
        </p:txBody>
      </p:sp>
      <p:pic>
        <p:nvPicPr>
          <p:cNvPr id="11" name="Picture 10">
            <a:extLst>
              <a:ext uri="{FF2B5EF4-FFF2-40B4-BE49-F238E27FC236}">
                <a16:creationId xmlns:a16="http://schemas.microsoft.com/office/drawing/2014/main" id="{7EC6AD41-96CA-E9A9-54FE-63BA522FA378}"/>
              </a:ext>
            </a:extLst>
          </p:cNvPr>
          <p:cNvPicPr>
            <a:picLocks noChangeAspect="1"/>
          </p:cNvPicPr>
          <p:nvPr/>
        </p:nvPicPr>
        <p:blipFill>
          <a:blip r:embed="rId4"/>
          <a:stretch>
            <a:fillRect/>
          </a:stretch>
        </p:blipFill>
        <p:spPr>
          <a:xfrm>
            <a:off x="4559586" y="2048675"/>
            <a:ext cx="3046032" cy="2844000"/>
          </a:xfrm>
          <a:prstGeom prst="rect">
            <a:avLst/>
          </a:prstGeom>
        </p:spPr>
      </p:pic>
      <p:sp>
        <p:nvSpPr>
          <p:cNvPr id="10" name="Title 1">
            <a:extLst>
              <a:ext uri="{FF2B5EF4-FFF2-40B4-BE49-F238E27FC236}">
                <a16:creationId xmlns:a16="http://schemas.microsoft.com/office/drawing/2014/main" id="{08FAD047-480D-C9E5-A374-B9AF93E94924}"/>
              </a:ext>
            </a:extLst>
          </p:cNvPr>
          <p:cNvSpPr>
            <a:spLocks noGrp="1"/>
          </p:cNvSpPr>
          <p:nvPr>
            <p:ph type="title"/>
          </p:nvPr>
        </p:nvSpPr>
        <p:spPr>
          <a:xfrm>
            <a:off x="838200" y="365126"/>
            <a:ext cx="10515600" cy="1250314"/>
          </a:xfrm>
        </p:spPr>
        <p:txBody>
          <a:bodyPr>
            <a:normAutofit fontScale="90000"/>
          </a:bodyPr>
          <a:lstStyle/>
          <a:p>
            <a:r>
              <a:rPr lang="en-US" err="1"/>
              <a:t>Mô</a:t>
            </a:r>
            <a:r>
              <a:rPr lang="en-US"/>
              <a:t> </a:t>
            </a:r>
            <a:r>
              <a:rPr lang="en-US" err="1"/>
              <a:t>hình</a:t>
            </a:r>
            <a:r>
              <a:rPr lang="en-US"/>
              <a:t> </a:t>
            </a:r>
            <a:r>
              <a:rPr lang="en-US" err="1"/>
              <a:t>đa</a:t>
            </a:r>
            <a:r>
              <a:rPr lang="en-US"/>
              <a:t> </a:t>
            </a:r>
            <a:r>
              <a:rPr lang="en-US" err="1"/>
              <a:t>cấp</a:t>
            </a:r>
            <a:r>
              <a:rPr lang="en-US"/>
              <a:t>/</a:t>
            </a:r>
            <a:r>
              <a:rPr lang="en-US" err="1"/>
              <a:t>Mô</a:t>
            </a:r>
            <a:r>
              <a:rPr lang="en-US"/>
              <a:t> </a:t>
            </a:r>
            <a:r>
              <a:rPr lang="en-US" err="1"/>
              <a:t>hình</a:t>
            </a:r>
            <a:r>
              <a:rPr lang="en-US"/>
              <a:t> </a:t>
            </a:r>
            <a:r>
              <a:rPr lang="en-US" err="1"/>
              <a:t>ảnh</a:t>
            </a:r>
            <a:r>
              <a:rPr lang="en-US"/>
              <a:t> </a:t>
            </a:r>
            <a:r>
              <a:rPr lang="en-US" err="1"/>
              <a:t>hưởng</a:t>
            </a:r>
            <a:r>
              <a:rPr lang="en-US"/>
              <a:t> </a:t>
            </a:r>
            <a:r>
              <a:rPr lang="en-US" err="1"/>
              <a:t>hỗn</a:t>
            </a:r>
            <a:r>
              <a:rPr lang="en-US"/>
              <a:t> </a:t>
            </a:r>
            <a:r>
              <a:rPr lang="en-US" err="1"/>
              <a:t>hợp</a:t>
            </a:r>
            <a:br>
              <a:rPr lang="en-US"/>
            </a:br>
            <a:r>
              <a:rPr lang="en-US"/>
              <a:t>Multilevel model/Mixed effect model</a:t>
            </a:r>
          </a:p>
        </p:txBody>
      </p:sp>
    </p:spTree>
    <p:extLst>
      <p:ext uri="{BB962C8B-B14F-4D97-AF65-F5344CB8AC3E}">
        <p14:creationId xmlns:p14="http://schemas.microsoft.com/office/powerpoint/2010/main" val="769477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EAE9468-998D-C0E0-281C-1A08739ECBFA}"/>
              </a:ext>
            </a:extLst>
          </p:cNvPr>
          <p:cNvPicPr>
            <a:picLocks noGrp="1" noChangeAspect="1"/>
          </p:cNvPicPr>
          <p:nvPr>
            <p:ph idx="1"/>
          </p:nvPr>
        </p:nvPicPr>
        <p:blipFill>
          <a:blip r:embed="rId3"/>
          <a:stretch>
            <a:fillRect/>
          </a:stretch>
        </p:blipFill>
        <p:spPr>
          <a:xfrm>
            <a:off x="756777" y="2048675"/>
            <a:ext cx="3046032" cy="2844000"/>
          </a:xfrm>
        </p:spPr>
      </p:pic>
      <p:sp>
        <p:nvSpPr>
          <p:cNvPr id="4" name="Footer Placeholder 3">
            <a:extLst>
              <a:ext uri="{FF2B5EF4-FFF2-40B4-BE49-F238E27FC236}">
                <a16:creationId xmlns:a16="http://schemas.microsoft.com/office/drawing/2014/main" id="{301322BA-69FD-D35A-1FA5-667B3F0B5B1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02C8DEA-003C-1924-3068-221461EF9BC6}"/>
              </a:ext>
            </a:extLst>
          </p:cNvPr>
          <p:cNvSpPr>
            <a:spLocks noGrp="1"/>
          </p:cNvSpPr>
          <p:nvPr>
            <p:ph type="sldNum" sz="quarter" idx="12"/>
          </p:nvPr>
        </p:nvSpPr>
        <p:spPr/>
        <p:txBody>
          <a:bodyPr/>
          <a:lstStyle/>
          <a:p>
            <a:fld id="{558478D3-4DD5-4D7B-8D8D-7EA87687E863}" type="slidenum">
              <a:rPr lang="en-US" smtClean="0"/>
              <a:pPr/>
              <a:t>52</a:t>
            </a:fld>
            <a:endParaRPr lang="en-US"/>
          </a:p>
        </p:txBody>
      </p:sp>
      <p:pic>
        <p:nvPicPr>
          <p:cNvPr id="11" name="Picture 10">
            <a:extLst>
              <a:ext uri="{FF2B5EF4-FFF2-40B4-BE49-F238E27FC236}">
                <a16:creationId xmlns:a16="http://schemas.microsoft.com/office/drawing/2014/main" id="{7EC6AD41-96CA-E9A9-54FE-63BA522FA378}"/>
              </a:ext>
            </a:extLst>
          </p:cNvPr>
          <p:cNvPicPr>
            <a:picLocks noChangeAspect="1"/>
          </p:cNvPicPr>
          <p:nvPr/>
        </p:nvPicPr>
        <p:blipFill>
          <a:blip r:embed="rId4"/>
          <a:stretch>
            <a:fillRect/>
          </a:stretch>
        </p:blipFill>
        <p:spPr>
          <a:xfrm>
            <a:off x="4559586" y="2048675"/>
            <a:ext cx="3046032" cy="2844000"/>
          </a:xfrm>
          <a:prstGeom prst="rect">
            <a:avLst/>
          </a:prstGeom>
        </p:spPr>
      </p:pic>
      <p:pic>
        <p:nvPicPr>
          <p:cNvPr id="13" name="Picture 12">
            <a:extLst>
              <a:ext uri="{FF2B5EF4-FFF2-40B4-BE49-F238E27FC236}">
                <a16:creationId xmlns:a16="http://schemas.microsoft.com/office/drawing/2014/main" id="{A7BEA8DA-65F5-6A3D-4AB6-4F056E8CA48D}"/>
              </a:ext>
            </a:extLst>
          </p:cNvPr>
          <p:cNvPicPr>
            <a:picLocks noChangeAspect="1"/>
          </p:cNvPicPr>
          <p:nvPr/>
        </p:nvPicPr>
        <p:blipFill>
          <a:blip r:embed="rId5"/>
          <a:stretch>
            <a:fillRect/>
          </a:stretch>
        </p:blipFill>
        <p:spPr>
          <a:xfrm>
            <a:off x="8362395" y="2048675"/>
            <a:ext cx="3072828" cy="2844000"/>
          </a:xfrm>
          <a:prstGeom prst="rect">
            <a:avLst/>
          </a:prstGeom>
        </p:spPr>
      </p:pic>
      <p:sp>
        <p:nvSpPr>
          <p:cNvPr id="10" name="Title 1">
            <a:extLst>
              <a:ext uri="{FF2B5EF4-FFF2-40B4-BE49-F238E27FC236}">
                <a16:creationId xmlns:a16="http://schemas.microsoft.com/office/drawing/2014/main" id="{004C661B-B59A-4F4A-9032-DCB26902AA1B}"/>
              </a:ext>
            </a:extLst>
          </p:cNvPr>
          <p:cNvSpPr>
            <a:spLocks noGrp="1"/>
          </p:cNvSpPr>
          <p:nvPr>
            <p:ph type="title"/>
          </p:nvPr>
        </p:nvSpPr>
        <p:spPr>
          <a:xfrm>
            <a:off x="838200" y="365126"/>
            <a:ext cx="10515600" cy="1250314"/>
          </a:xfrm>
        </p:spPr>
        <p:txBody>
          <a:bodyPr>
            <a:normAutofit fontScale="90000"/>
          </a:bodyPr>
          <a:lstStyle/>
          <a:p>
            <a:r>
              <a:rPr lang="en-US" err="1"/>
              <a:t>Mô</a:t>
            </a:r>
            <a:r>
              <a:rPr lang="en-US"/>
              <a:t> </a:t>
            </a:r>
            <a:r>
              <a:rPr lang="en-US" err="1"/>
              <a:t>hình</a:t>
            </a:r>
            <a:r>
              <a:rPr lang="en-US"/>
              <a:t> </a:t>
            </a:r>
            <a:r>
              <a:rPr lang="en-US" err="1"/>
              <a:t>đa</a:t>
            </a:r>
            <a:r>
              <a:rPr lang="en-US"/>
              <a:t> </a:t>
            </a:r>
            <a:r>
              <a:rPr lang="en-US" err="1"/>
              <a:t>cấp</a:t>
            </a:r>
            <a:r>
              <a:rPr lang="en-US"/>
              <a:t>/</a:t>
            </a:r>
            <a:r>
              <a:rPr lang="en-US" err="1"/>
              <a:t>Mô</a:t>
            </a:r>
            <a:r>
              <a:rPr lang="en-US"/>
              <a:t> </a:t>
            </a:r>
            <a:r>
              <a:rPr lang="en-US" err="1"/>
              <a:t>hình</a:t>
            </a:r>
            <a:r>
              <a:rPr lang="en-US"/>
              <a:t> </a:t>
            </a:r>
            <a:r>
              <a:rPr lang="en-US" err="1"/>
              <a:t>ảnh</a:t>
            </a:r>
            <a:r>
              <a:rPr lang="en-US"/>
              <a:t> </a:t>
            </a:r>
            <a:r>
              <a:rPr lang="en-US" err="1"/>
              <a:t>hưởng</a:t>
            </a:r>
            <a:r>
              <a:rPr lang="en-US"/>
              <a:t> </a:t>
            </a:r>
            <a:r>
              <a:rPr lang="en-US" err="1"/>
              <a:t>hỗn</a:t>
            </a:r>
            <a:r>
              <a:rPr lang="en-US"/>
              <a:t> </a:t>
            </a:r>
            <a:r>
              <a:rPr lang="en-US" err="1"/>
              <a:t>hợp</a:t>
            </a:r>
            <a:br>
              <a:rPr lang="en-US"/>
            </a:br>
            <a:r>
              <a:rPr lang="en-US"/>
              <a:t>Multilevel model/Mixed effect model</a:t>
            </a:r>
          </a:p>
        </p:txBody>
      </p:sp>
    </p:spTree>
    <p:extLst>
      <p:ext uri="{BB962C8B-B14F-4D97-AF65-F5344CB8AC3E}">
        <p14:creationId xmlns:p14="http://schemas.microsoft.com/office/powerpoint/2010/main" val="2950139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1322BA-69FD-D35A-1FA5-667B3F0B5B1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02C8DEA-003C-1924-3068-221461EF9BC6}"/>
              </a:ext>
            </a:extLst>
          </p:cNvPr>
          <p:cNvSpPr>
            <a:spLocks noGrp="1"/>
          </p:cNvSpPr>
          <p:nvPr>
            <p:ph type="sldNum" sz="quarter" idx="12"/>
          </p:nvPr>
        </p:nvSpPr>
        <p:spPr/>
        <p:txBody>
          <a:bodyPr/>
          <a:lstStyle/>
          <a:p>
            <a:fld id="{558478D3-4DD5-4D7B-8D8D-7EA87687E863}" type="slidenum">
              <a:rPr lang="en-US" smtClean="0"/>
              <a:pPr/>
              <a:t>53</a:t>
            </a:fld>
            <a:endParaRPr lang="en-US"/>
          </a:p>
        </p:txBody>
      </p:sp>
      <p:pic>
        <p:nvPicPr>
          <p:cNvPr id="16386" name="Picture 2">
            <a:extLst>
              <a:ext uri="{FF2B5EF4-FFF2-40B4-BE49-F238E27FC236}">
                <a16:creationId xmlns:a16="http://schemas.microsoft.com/office/drawing/2014/main" id="{CB603D9D-5D39-9130-F7C9-ABD75BD3E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44" y="1606637"/>
            <a:ext cx="3503837" cy="437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B7390A-810E-26E4-809D-ED9EC425FC4A}"/>
              </a:ext>
            </a:extLst>
          </p:cNvPr>
          <p:cNvSpPr txBox="1"/>
          <p:nvPr/>
        </p:nvSpPr>
        <p:spPr>
          <a:xfrm>
            <a:off x="1865931" y="5971462"/>
            <a:ext cx="2664799" cy="246221"/>
          </a:xfrm>
          <a:prstGeom prst="rect">
            <a:avLst/>
          </a:prstGeom>
          <a:noFill/>
        </p:spPr>
        <p:txBody>
          <a:bodyPr wrap="square">
            <a:spAutoFit/>
          </a:bodyPr>
          <a:lstStyle/>
          <a:p>
            <a:r>
              <a:rPr lang="en-US" sz="1000" b="0" i="0">
                <a:solidFill>
                  <a:srgbClr val="5A6570"/>
                </a:solidFill>
                <a:effectLst/>
                <a:latin typeface="Libre Franklin" panose="020B0604020202020204" pitchFamily="2" charset="0"/>
              </a:rPr>
              <a:t>Image by </a:t>
            </a:r>
            <a:r>
              <a:rPr lang="en-US" sz="1000" b="0" i="0" u="none" strike="noStrike">
                <a:solidFill>
                  <a:srgbClr val="EE6A24"/>
                </a:solidFill>
                <a:effectLst/>
                <a:latin typeface="Libre Franklin" panose="020B0604020202020204" pitchFamily="2" charset="0"/>
                <a:hlinkClick r:id="rId4"/>
              </a:rPr>
              <a:t>Chelsea </a:t>
            </a:r>
            <a:r>
              <a:rPr lang="en-US" sz="1000" b="0" i="0" u="none" strike="noStrike" err="1">
                <a:solidFill>
                  <a:srgbClr val="EE6A24"/>
                </a:solidFill>
                <a:effectLst/>
                <a:latin typeface="Libre Franklin" panose="020B0604020202020204" pitchFamily="2" charset="0"/>
                <a:hlinkClick r:id="rId4"/>
              </a:rPr>
              <a:t>Parlett-Pelleriti</a:t>
            </a:r>
            <a:endParaRPr lang="en-US" sz="1000"/>
          </a:p>
        </p:txBody>
      </p:sp>
      <p:grpSp>
        <p:nvGrpSpPr>
          <p:cNvPr id="58" name="Group 57">
            <a:extLst>
              <a:ext uri="{FF2B5EF4-FFF2-40B4-BE49-F238E27FC236}">
                <a16:creationId xmlns:a16="http://schemas.microsoft.com/office/drawing/2014/main" id="{496E259A-C3F7-0F2B-1636-D46CEE840854}"/>
              </a:ext>
            </a:extLst>
          </p:cNvPr>
          <p:cNvGrpSpPr/>
          <p:nvPr/>
        </p:nvGrpSpPr>
        <p:grpSpPr>
          <a:xfrm>
            <a:off x="5176406" y="1653169"/>
            <a:ext cx="6604369" cy="1400371"/>
            <a:chOff x="5168780" y="1378849"/>
            <a:chExt cx="6604369" cy="1400371"/>
          </a:xfrm>
        </p:grpSpPr>
        <p:grpSp>
          <p:nvGrpSpPr>
            <p:cNvPr id="33" name="Group 32">
              <a:extLst>
                <a:ext uri="{FF2B5EF4-FFF2-40B4-BE49-F238E27FC236}">
                  <a16:creationId xmlns:a16="http://schemas.microsoft.com/office/drawing/2014/main" id="{2A3780C5-8B03-6E41-58CC-6F364BF243C1}"/>
                </a:ext>
              </a:extLst>
            </p:cNvPr>
            <p:cNvGrpSpPr/>
            <p:nvPr/>
          </p:nvGrpSpPr>
          <p:grpSpPr>
            <a:xfrm>
              <a:off x="5168780" y="1378849"/>
              <a:ext cx="3317437" cy="1400371"/>
              <a:chOff x="5168780" y="1388105"/>
              <a:chExt cx="3317437" cy="1400371"/>
            </a:xfrm>
          </p:grpSpPr>
          <p:sp>
            <p:nvSpPr>
              <p:cNvPr id="9" name="TextBox 8">
                <a:extLst>
                  <a:ext uri="{FF2B5EF4-FFF2-40B4-BE49-F238E27FC236}">
                    <a16:creationId xmlns:a16="http://schemas.microsoft.com/office/drawing/2014/main" id="{57E42591-5CB0-DF4E-327E-5DE2C4B71E06}"/>
                  </a:ext>
                </a:extLst>
              </p:cNvPr>
              <p:cNvSpPr txBox="1"/>
              <p:nvPr/>
            </p:nvSpPr>
            <p:spPr>
              <a:xfrm>
                <a:off x="6088374" y="1388105"/>
                <a:ext cx="1483360" cy="369332"/>
              </a:xfrm>
              <a:prstGeom prst="rect">
                <a:avLst/>
              </a:prstGeom>
              <a:noFill/>
            </p:spPr>
            <p:txBody>
              <a:bodyPr wrap="square" rtlCol="0">
                <a:spAutoFit/>
              </a:bodyPr>
              <a:lstStyle/>
              <a:p>
                <a:pPr algn="ctr"/>
                <a:r>
                  <a:rPr lang="en-US" err="1"/>
                  <a:t>Địa</a:t>
                </a:r>
                <a:r>
                  <a:rPr lang="en-US"/>
                  <a:t> </a:t>
                </a:r>
                <a:r>
                  <a:rPr lang="en-US" err="1"/>
                  <a:t>điểm</a:t>
                </a:r>
                <a:r>
                  <a:rPr lang="en-US"/>
                  <a:t> 1</a:t>
                </a:r>
              </a:p>
            </p:txBody>
          </p:sp>
          <p:sp>
            <p:nvSpPr>
              <p:cNvPr id="11" name="TextBox 10">
                <a:extLst>
                  <a:ext uri="{FF2B5EF4-FFF2-40B4-BE49-F238E27FC236}">
                    <a16:creationId xmlns:a16="http://schemas.microsoft.com/office/drawing/2014/main" id="{4F7695B4-A996-190A-83C6-845E9AD1B918}"/>
                  </a:ext>
                </a:extLst>
              </p:cNvPr>
              <p:cNvSpPr txBox="1"/>
              <p:nvPr/>
            </p:nvSpPr>
            <p:spPr>
              <a:xfrm>
                <a:off x="5168780" y="2419144"/>
                <a:ext cx="1160059" cy="369332"/>
              </a:xfrm>
              <a:prstGeom prst="rect">
                <a:avLst/>
              </a:prstGeom>
              <a:noFill/>
            </p:spPr>
            <p:txBody>
              <a:bodyPr wrap="square" rtlCol="0">
                <a:spAutoFit/>
              </a:bodyPr>
              <a:lstStyle/>
              <a:p>
                <a:pPr algn="ctr"/>
                <a:r>
                  <a:rPr lang="en-US" err="1"/>
                  <a:t>Mẫu</a:t>
                </a:r>
                <a:r>
                  <a:rPr lang="en-US"/>
                  <a:t> 1</a:t>
                </a:r>
              </a:p>
            </p:txBody>
          </p:sp>
          <p:sp>
            <p:nvSpPr>
              <p:cNvPr id="13" name="TextBox 12">
                <a:extLst>
                  <a:ext uri="{FF2B5EF4-FFF2-40B4-BE49-F238E27FC236}">
                    <a16:creationId xmlns:a16="http://schemas.microsoft.com/office/drawing/2014/main" id="{A667813B-4783-A338-A986-1C26FA78CE35}"/>
                  </a:ext>
                </a:extLst>
              </p:cNvPr>
              <p:cNvSpPr txBox="1"/>
              <p:nvPr/>
            </p:nvSpPr>
            <p:spPr>
              <a:xfrm>
                <a:off x="6247469" y="2419144"/>
                <a:ext cx="1160059" cy="369332"/>
              </a:xfrm>
              <a:prstGeom prst="rect">
                <a:avLst/>
              </a:prstGeom>
              <a:noFill/>
            </p:spPr>
            <p:txBody>
              <a:bodyPr wrap="square" rtlCol="0">
                <a:spAutoFit/>
              </a:bodyPr>
              <a:lstStyle/>
              <a:p>
                <a:pPr algn="ctr"/>
                <a:r>
                  <a:rPr lang="en-US" err="1"/>
                  <a:t>Mẫu</a:t>
                </a:r>
                <a:r>
                  <a:rPr lang="en-US"/>
                  <a:t> 2</a:t>
                </a:r>
              </a:p>
            </p:txBody>
          </p:sp>
          <p:sp>
            <p:nvSpPr>
              <p:cNvPr id="15" name="TextBox 14">
                <a:extLst>
                  <a:ext uri="{FF2B5EF4-FFF2-40B4-BE49-F238E27FC236}">
                    <a16:creationId xmlns:a16="http://schemas.microsoft.com/office/drawing/2014/main" id="{40DD62E0-CBC8-73DD-8DC5-DF92E3083367}"/>
                  </a:ext>
                </a:extLst>
              </p:cNvPr>
              <p:cNvSpPr txBox="1"/>
              <p:nvPr/>
            </p:nvSpPr>
            <p:spPr>
              <a:xfrm>
                <a:off x="7326158" y="2419144"/>
                <a:ext cx="1160059" cy="369332"/>
              </a:xfrm>
              <a:prstGeom prst="rect">
                <a:avLst/>
              </a:prstGeom>
              <a:noFill/>
            </p:spPr>
            <p:txBody>
              <a:bodyPr wrap="square" rtlCol="0">
                <a:spAutoFit/>
              </a:bodyPr>
              <a:lstStyle/>
              <a:p>
                <a:pPr algn="ctr"/>
                <a:r>
                  <a:rPr lang="en-US" err="1"/>
                  <a:t>Mẫu</a:t>
                </a:r>
                <a:r>
                  <a:rPr lang="en-US"/>
                  <a:t> 3</a:t>
                </a:r>
              </a:p>
            </p:txBody>
          </p:sp>
          <p:cxnSp>
            <p:nvCxnSpPr>
              <p:cNvPr id="18" name="Straight Connector 17">
                <a:extLst>
                  <a:ext uri="{FF2B5EF4-FFF2-40B4-BE49-F238E27FC236}">
                    <a16:creationId xmlns:a16="http://schemas.microsoft.com/office/drawing/2014/main" id="{E9C2BB31-0413-F4F0-2D28-F9E554D023C2}"/>
                  </a:ext>
                </a:extLst>
              </p:cNvPr>
              <p:cNvCxnSpPr>
                <a:cxnSpLocks/>
                <a:stCxn id="9" idx="2"/>
                <a:endCxn id="11" idx="0"/>
              </p:cNvCxnSpPr>
              <p:nvPr/>
            </p:nvCxnSpPr>
            <p:spPr>
              <a:xfrm flipH="1">
                <a:off x="5748810" y="1757437"/>
                <a:ext cx="1081244" cy="6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A675B7D-A4D1-9DA0-8C94-4C4221EDA8F7}"/>
                  </a:ext>
                </a:extLst>
              </p:cNvPr>
              <p:cNvCxnSpPr>
                <a:cxnSpLocks/>
                <a:stCxn id="9" idx="2"/>
                <a:endCxn id="13" idx="0"/>
              </p:cNvCxnSpPr>
              <p:nvPr/>
            </p:nvCxnSpPr>
            <p:spPr>
              <a:xfrm flipH="1">
                <a:off x="6827499" y="1757437"/>
                <a:ext cx="2555" cy="6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CFBCB8-1D14-F5BB-E43B-1A7C151DFEEF}"/>
                  </a:ext>
                </a:extLst>
              </p:cNvPr>
              <p:cNvCxnSpPr>
                <a:cxnSpLocks/>
                <a:stCxn id="9" idx="2"/>
                <a:endCxn id="15" idx="0"/>
              </p:cNvCxnSpPr>
              <p:nvPr/>
            </p:nvCxnSpPr>
            <p:spPr>
              <a:xfrm>
                <a:off x="6830054" y="1757437"/>
                <a:ext cx="1076134" cy="66170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A1F4E78E-8C37-9B5D-E20C-1D29D4689E52}"/>
                </a:ext>
              </a:extLst>
            </p:cNvPr>
            <p:cNvGrpSpPr/>
            <p:nvPr/>
          </p:nvGrpSpPr>
          <p:grpSpPr>
            <a:xfrm>
              <a:off x="8455712" y="1378849"/>
              <a:ext cx="3317437" cy="1400371"/>
              <a:chOff x="5168780" y="1388105"/>
              <a:chExt cx="3317437" cy="1400371"/>
            </a:xfrm>
          </p:grpSpPr>
          <p:sp>
            <p:nvSpPr>
              <p:cNvPr id="35" name="TextBox 34">
                <a:extLst>
                  <a:ext uri="{FF2B5EF4-FFF2-40B4-BE49-F238E27FC236}">
                    <a16:creationId xmlns:a16="http://schemas.microsoft.com/office/drawing/2014/main" id="{8DA27608-61BA-1369-77B7-9D1AEF88F7C4}"/>
                  </a:ext>
                </a:extLst>
              </p:cNvPr>
              <p:cNvSpPr txBox="1"/>
              <p:nvPr/>
            </p:nvSpPr>
            <p:spPr>
              <a:xfrm>
                <a:off x="6062802" y="1388105"/>
                <a:ext cx="1483360" cy="369332"/>
              </a:xfrm>
              <a:prstGeom prst="rect">
                <a:avLst/>
              </a:prstGeom>
              <a:noFill/>
            </p:spPr>
            <p:txBody>
              <a:bodyPr wrap="square" rtlCol="0">
                <a:spAutoFit/>
              </a:bodyPr>
              <a:lstStyle/>
              <a:p>
                <a:pPr algn="ctr"/>
                <a:r>
                  <a:rPr lang="en-US" err="1"/>
                  <a:t>Địa</a:t>
                </a:r>
                <a:r>
                  <a:rPr lang="en-US"/>
                  <a:t> </a:t>
                </a:r>
                <a:r>
                  <a:rPr lang="en-US" err="1"/>
                  <a:t>điểm</a:t>
                </a:r>
                <a:r>
                  <a:rPr lang="en-US"/>
                  <a:t> 2</a:t>
                </a:r>
              </a:p>
            </p:txBody>
          </p:sp>
          <p:sp>
            <p:nvSpPr>
              <p:cNvPr id="36" name="TextBox 35">
                <a:extLst>
                  <a:ext uri="{FF2B5EF4-FFF2-40B4-BE49-F238E27FC236}">
                    <a16:creationId xmlns:a16="http://schemas.microsoft.com/office/drawing/2014/main" id="{96BE7B23-17C0-AF15-2C83-44456E9096CA}"/>
                  </a:ext>
                </a:extLst>
              </p:cNvPr>
              <p:cNvSpPr txBox="1"/>
              <p:nvPr/>
            </p:nvSpPr>
            <p:spPr>
              <a:xfrm>
                <a:off x="5168780" y="2419144"/>
                <a:ext cx="1160059" cy="369332"/>
              </a:xfrm>
              <a:prstGeom prst="rect">
                <a:avLst/>
              </a:prstGeom>
              <a:noFill/>
            </p:spPr>
            <p:txBody>
              <a:bodyPr wrap="square" rtlCol="0">
                <a:spAutoFit/>
              </a:bodyPr>
              <a:lstStyle/>
              <a:p>
                <a:pPr algn="ctr"/>
                <a:r>
                  <a:rPr lang="en-US" err="1"/>
                  <a:t>Mẫu</a:t>
                </a:r>
                <a:r>
                  <a:rPr lang="en-US"/>
                  <a:t> 1</a:t>
                </a:r>
              </a:p>
            </p:txBody>
          </p:sp>
          <p:sp>
            <p:nvSpPr>
              <p:cNvPr id="37" name="TextBox 36">
                <a:extLst>
                  <a:ext uri="{FF2B5EF4-FFF2-40B4-BE49-F238E27FC236}">
                    <a16:creationId xmlns:a16="http://schemas.microsoft.com/office/drawing/2014/main" id="{4F0AF330-8E87-BB1A-CCFA-AE168F445D6E}"/>
                  </a:ext>
                </a:extLst>
              </p:cNvPr>
              <p:cNvSpPr txBox="1"/>
              <p:nvPr/>
            </p:nvSpPr>
            <p:spPr>
              <a:xfrm>
                <a:off x="6247469" y="2419144"/>
                <a:ext cx="1160059" cy="369332"/>
              </a:xfrm>
              <a:prstGeom prst="rect">
                <a:avLst/>
              </a:prstGeom>
              <a:noFill/>
            </p:spPr>
            <p:txBody>
              <a:bodyPr wrap="square" rtlCol="0">
                <a:spAutoFit/>
              </a:bodyPr>
              <a:lstStyle/>
              <a:p>
                <a:pPr algn="ctr"/>
                <a:r>
                  <a:rPr lang="en-US" err="1"/>
                  <a:t>Mẫu</a:t>
                </a:r>
                <a:r>
                  <a:rPr lang="en-US"/>
                  <a:t> 2</a:t>
                </a:r>
              </a:p>
            </p:txBody>
          </p:sp>
          <p:sp>
            <p:nvSpPr>
              <p:cNvPr id="38" name="TextBox 37">
                <a:extLst>
                  <a:ext uri="{FF2B5EF4-FFF2-40B4-BE49-F238E27FC236}">
                    <a16:creationId xmlns:a16="http://schemas.microsoft.com/office/drawing/2014/main" id="{B6B0CDDC-5A88-0D4B-3665-6303DC859F8E}"/>
                  </a:ext>
                </a:extLst>
              </p:cNvPr>
              <p:cNvSpPr txBox="1"/>
              <p:nvPr/>
            </p:nvSpPr>
            <p:spPr>
              <a:xfrm>
                <a:off x="7326158" y="2419144"/>
                <a:ext cx="1160059" cy="369332"/>
              </a:xfrm>
              <a:prstGeom prst="rect">
                <a:avLst/>
              </a:prstGeom>
              <a:noFill/>
            </p:spPr>
            <p:txBody>
              <a:bodyPr wrap="square" rtlCol="0">
                <a:spAutoFit/>
              </a:bodyPr>
              <a:lstStyle/>
              <a:p>
                <a:pPr algn="ctr"/>
                <a:r>
                  <a:rPr lang="en-US" err="1"/>
                  <a:t>Mẫu</a:t>
                </a:r>
                <a:r>
                  <a:rPr lang="en-US"/>
                  <a:t> 3</a:t>
                </a:r>
              </a:p>
            </p:txBody>
          </p:sp>
          <p:cxnSp>
            <p:nvCxnSpPr>
              <p:cNvPr id="39" name="Straight Connector 38">
                <a:extLst>
                  <a:ext uri="{FF2B5EF4-FFF2-40B4-BE49-F238E27FC236}">
                    <a16:creationId xmlns:a16="http://schemas.microsoft.com/office/drawing/2014/main" id="{6A1FBCB1-E9CA-A672-F2D0-2AFF2A078EAB}"/>
                  </a:ext>
                </a:extLst>
              </p:cNvPr>
              <p:cNvCxnSpPr>
                <a:cxnSpLocks/>
                <a:stCxn id="35" idx="2"/>
                <a:endCxn id="36" idx="0"/>
              </p:cNvCxnSpPr>
              <p:nvPr/>
            </p:nvCxnSpPr>
            <p:spPr>
              <a:xfrm flipH="1">
                <a:off x="5748810" y="1757437"/>
                <a:ext cx="1055672" cy="6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2DD9FF0-89C6-BB94-6072-F50510DBA03C}"/>
                  </a:ext>
                </a:extLst>
              </p:cNvPr>
              <p:cNvCxnSpPr>
                <a:cxnSpLocks/>
                <a:stCxn id="35" idx="2"/>
                <a:endCxn id="37" idx="0"/>
              </p:cNvCxnSpPr>
              <p:nvPr/>
            </p:nvCxnSpPr>
            <p:spPr>
              <a:xfrm>
                <a:off x="6804482" y="1757437"/>
                <a:ext cx="23017" cy="6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23B9B1-0249-3356-902E-507C9E0203FA}"/>
                  </a:ext>
                </a:extLst>
              </p:cNvPr>
              <p:cNvCxnSpPr>
                <a:cxnSpLocks/>
                <a:stCxn id="35" idx="2"/>
                <a:endCxn id="38" idx="0"/>
              </p:cNvCxnSpPr>
              <p:nvPr/>
            </p:nvCxnSpPr>
            <p:spPr>
              <a:xfrm>
                <a:off x="6804482" y="1757437"/>
                <a:ext cx="1101706" cy="661707"/>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9" name="Group 58">
            <a:extLst>
              <a:ext uri="{FF2B5EF4-FFF2-40B4-BE49-F238E27FC236}">
                <a16:creationId xmlns:a16="http://schemas.microsoft.com/office/drawing/2014/main" id="{A2F2131B-67C2-1806-BC77-782842A5FAFE}"/>
              </a:ext>
            </a:extLst>
          </p:cNvPr>
          <p:cNvGrpSpPr/>
          <p:nvPr/>
        </p:nvGrpSpPr>
        <p:grpSpPr>
          <a:xfrm>
            <a:off x="5176406" y="3378595"/>
            <a:ext cx="6604369" cy="1400371"/>
            <a:chOff x="5168780" y="1378849"/>
            <a:chExt cx="6604369" cy="1400371"/>
          </a:xfrm>
        </p:grpSpPr>
        <p:grpSp>
          <p:nvGrpSpPr>
            <p:cNvPr id="60" name="Group 59">
              <a:extLst>
                <a:ext uri="{FF2B5EF4-FFF2-40B4-BE49-F238E27FC236}">
                  <a16:creationId xmlns:a16="http://schemas.microsoft.com/office/drawing/2014/main" id="{97484897-C027-14EF-20FC-35548D3FA5A1}"/>
                </a:ext>
              </a:extLst>
            </p:cNvPr>
            <p:cNvGrpSpPr/>
            <p:nvPr/>
          </p:nvGrpSpPr>
          <p:grpSpPr>
            <a:xfrm>
              <a:off x="5168780" y="1378849"/>
              <a:ext cx="3317437" cy="1400371"/>
              <a:chOff x="5168780" y="1388105"/>
              <a:chExt cx="3317437" cy="1400371"/>
            </a:xfrm>
          </p:grpSpPr>
          <p:sp>
            <p:nvSpPr>
              <p:cNvPr id="16390" name="TextBox 16389">
                <a:extLst>
                  <a:ext uri="{FF2B5EF4-FFF2-40B4-BE49-F238E27FC236}">
                    <a16:creationId xmlns:a16="http://schemas.microsoft.com/office/drawing/2014/main" id="{4A607B1B-5A6A-D81B-24E9-4EF238B4D8DA}"/>
                  </a:ext>
                </a:extLst>
              </p:cNvPr>
              <p:cNvSpPr txBox="1"/>
              <p:nvPr/>
            </p:nvSpPr>
            <p:spPr>
              <a:xfrm>
                <a:off x="6247468" y="1388105"/>
                <a:ext cx="1160059" cy="369332"/>
              </a:xfrm>
              <a:prstGeom prst="rect">
                <a:avLst/>
              </a:prstGeom>
              <a:noFill/>
            </p:spPr>
            <p:txBody>
              <a:bodyPr wrap="square" rtlCol="0">
                <a:spAutoFit/>
              </a:bodyPr>
              <a:lstStyle/>
              <a:p>
                <a:pPr algn="ctr"/>
                <a:r>
                  <a:rPr lang="en-US" err="1"/>
                  <a:t>Cụm</a:t>
                </a:r>
                <a:r>
                  <a:rPr lang="en-US"/>
                  <a:t> 1</a:t>
                </a:r>
              </a:p>
            </p:txBody>
          </p:sp>
          <p:sp>
            <p:nvSpPr>
              <p:cNvPr id="16391" name="TextBox 16390">
                <a:extLst>
                  <a:ext uri="{FF2B5EF4-FFF2-40B4-BE49-F238E27FC236}">
                    <a16:creationId xmlns:a16="http://schemas.microsoft.com/office/drawing/2014/main" id="{BB4C1634-52AF-7DA9-FF01-C3B2A6F3984E}"/>
                  </a:ext>
                </a:extLst>
              </p:cNvPr>
              <p:cNvSpPr txBox="1"/>
              <p:nvPr/>
            </p:nvSpPr>
            <p:spPr>
              <a:xfrm>
                <a:off x="5168780" y="2419144"/>
                <a:ext cx="1160059" cy="369332"/>
              </a:xfrm>
              <a:prstGeom prst="rect">
                <a:avLst/>
              </a:prstGeom>
              <a:noFill/>
            </p:spPr>
            <p:txBody>
              <a:bodyPr wrap="square" rtlCol="0">
                <a:spAutoFit/>
              </a:bodyPr>
              <a:lstStyle/>
              <a:p>
                <a:pPr algn="ctr"/>
                <a:r>
                  <a:rPr lang="en-US" err="1"/>
                  <a:t>Hộ</a:t>
                </a:r>
                <a:r>
                  <a:rPr lang="en-US"/>
                  <a:t> 1</a:t>
                </a:r>
              </a:p>
            </p:txBody>
          </p:sp>
          <p:sp>
            <p:nvSpPr>
              <p:cNvPr id="16392" name="TextBox 16391">
                <a:extLst>
                  <a:ext uri="{FF2B5EF4-FFF2-40B4-BE49-F238E27FC236}">
                    <a16:creationId xmlns:a16="http://schemas.microsoft.com/office/drawing/2014/main" id="{5A44C0EA-C6CE-0A14-8BFA-1138628B7CA4}"/>
                  </a:ext>
                </a:extLst>
              </p:cNvPr>
              <p:cNvSpPr txBox="1"/>
              <p:nvPr/>
            </p:nvSpPr>
            <p:spPr>
              <a:xfrm>
                <a:off x="6247469" y="2419144"/>
                <a:ext cx="1160059" cy="369332"/>
              </a:xfrm>
              <a:prstGeom prst="rect">
                <a:avLst/>
              </a:prstGeom>
              <a:noFill/>
            </p:spPr>
            <p:txBody>
              <a:bodyPr wrap="square" rtlCol="0">
                <a:spAutoFit/>
              </a:bodyPr>
              <a:lstStyle/>
              <a:p>
                <a:pPr algn="ctr"/>
                <a:r>
                  <a:rPr lang="en-US" err="1"/>
                  <a:t>Hộ</a:t>
                </a:r>
                <a:r>
                  <a:rPr lang="en-US"/>
                  <a:t> 2</a:t>
                </a:r>
              </a:p>
            </p:txBody>
          </p:sp>
          <p:sp>
            <p:nvSpPr>
              <p:cNvPr id="16393" name="TextBox 16392">
                <a:extLst>
                  <a:ext uri="{FF2B5EF4-FFF2-40B4-BE49-F238E27FC236}">
                    <a16:creationId xmlns:a16="http://schemas.microsoft.com/office/drawing/2014/main" id="{5620A846-3BBA-A21E-B114-ED47FCC794D2}"/>
                  </a:ext>
                </a:extLst>
              </p:cNvPr>
              <p:cNvSpPr txBox="1"/>
              <p:nvPr/>
            </p:nvSpPr>
            <p:spPr>
              <a:xfrm>
                <a:off x="7326158" y="2419144"/>
                <a:ext cx="1160059" cy="369332"/>
              </a:xfrm>
              <a:prstGeom prst="rect">
                <a:avLst/>
              </a:prstGeom>
              <a:noFill/>
            </p:spPr>
            <p:txBody>
              <a:bodyPr wrap="square" rtlCol="0">
                <a:spAutoFit/>
              </a:bodyPr>
              <a:lstStyle/>
              <a:p>
                <a:pPr algn="ctr"/>
                <a:r>
                  <a:rPr lang="en-US" err="1"/>
                  <a:t>Hộ</a:t>
                </a:r>
                <a:r>
                  <a:rPr lang="en-US"/>
                  <a:t> 3</a:t>
                </a:r>
              </a:p>
            </p:txBody>
          </p:sp>
          <p:cxnSp>
            <p:nvCxnSpPr>
              <p:cNvPr id="16394" name="Straight Connector 16393">
                <a:extLst>
                  <a:ext uri="{FF2B5EF4-FFF2-40B4-BE49-F238E27FC236}">
                    <a16:creationId xmlns:a16="http://schemas.microsoft.com/office/drawing/2014/main" id="{47F8D1D1-65A0-EAE0-AF23-52E570AFE771}"/>
                  </a:ext>
                </a:extLst>
              </p:cNvPr>
              <p:cNvCxnSpPr>
                <a:stCxn id="16390" idx="2"/>
                <a:endCxn id="16391" idx="0"/>
              </p:cNvCxnSpPr>
              <p:nvPr/>
            </p:nvCxnSpPr>
            <p:spPr>
              <a:xfrm flipH="1">
                <a:off x="5748810" y="1757437"/>
                <a:ext cx="1078688" cy="6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5" name="Straight Connector 16394">
                <a:extLst>
                  <a:ext uri="{FF2B5EF4-FFF2-40B4-BE49-F238E27FC236}">
                    <a16:creationId xmlns:a16="http://schemas.microsoft.com/office/drawing/2014/main" id="{525E2D72-757A-4AD5-D998-A985558449E3}"/>
                  </a:ext>
                </a:extLst>
              </p:cNvPr>
              <p:cNvCxnSpPr>
                <a:stCxn id="16390" idx="2"/>
                <a:endCxn id="16392" idx="0"/>
              </p:cNvCxnSpPr>
              <p:nvPr/>
            </p:nvCxnSpPr>
            <p:spPr>
              <a:xfrm>
                <a:off x="6827498" y="1757437"/>
                <a:ext cx="1" cy="6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96" name="Straight Connector 16395">
                <a:extLst>
                  <a:ext uri="{FF2B5EF4-FFF2-40B4-BE49-F238E27FC236}">
                    <a16:creationId xmlns:a16="http://schemas.microsoft.com/office/drawing/2014/main" id="{024B1F9B-3E68-C2A9-4541-AA3FAD7A8589}"/>
                  </a:ext>
                </a:extLst>
              </p:cNvPr>
              <p:cNvCxnSpPr>
                <a:stCxn id="16390" idx="2"/>
                <a:endCxn id="16393" idx="0"/>
              </p:cNvCxnSpPr>
              <p:nvPr/>
            </p:nvCxnSpPr>
            <p:spPr>
              <a:xfrm>
                <a:off x="6827498" y="1757437"/>
                <a:ext cx="1078690" cy="66170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75045E-D455-7B3A-08AD-E8E36B807399}"/>
                </a:ext>
              </a:extLst>
            </p:cNvPr>
            <p:cNvGrpSpPr/>
            <p:nvPr/>
          </p:nvGrpSpPr>
          <p:grpSpPr>
            <a:xfrm>
              <a:off x="8455712" y="1378849"/>
              <a:ext cx="3317437" cy="1400371"/>
              <a:chOff x="5168780" y="1388105"/>
              <a:chExt cx="3317437" cy="1400371"/>
            </a:xfrm>
          </p:grpSpPr>
          <p:sp>
            <p:nvSpPr>
              <p:cNvPr id="62" name="TextBox 61">
                <a:extLst>
                  <a:ext uri="{FF2B5EF4-FFF2-40B4-BE49-F238E27FC236}">
                    <a16:creationId xmlns:a16="http://schemas.microsoft.com/office/drawing/2014/main" id="{32C50916-19B3-5119-1CBA-2944A507AADE}"/>
                  </a:ext>
                </a:extLst>
              </p:cNvPr>
              <p:cNvSpPr txBox="1"/>
              <p:nvPr/>
            </p:nvSpPr>
            <p:spPr>
              <a:xfrm>
                <a:off x="6247468" y="1388105"/>
                <a:ext cx="1160059" cy="369332"/>
              </a:xfrm>
              <a:prstGeom prst="rect">
                <a:avLst/>
              </a:prstGeom>
              <a:noFill/>
            </p:spPr>
            <p:txBody>
              <a:bodyPr wrap="square" rtlCol="0">
                <a:spAutoFit/>
              </a:bodyPr>
              <a:lstStyle/>
              <a:p>
                <a:pPr algn="ctr"/>
                <a:r>
                  <a:rPr lang="en-US" err="1"/>
                  <a:t>Cụm</a:t>
                </a:r>
                <a:r>
                  <a:rPr lang="en-US"/>
                  <a:t> 2</a:t>
                </a:r>
              </a:p>
            </p:txBody>
          </p:sp>
          <p:sp>
            <p:nvSpPr>
              <p:cNvPr id="63" name="TextBox 62">
                <a:extLst>
                  <a:ext uri="{FF2B5EF4-FFF2-40B4-BE49-F238E27FC236}">
                    <a16:creationId xmlns:a16="http://schemas.microsoft.com/office/drawing/2014/main" id="{3CEB4F7E-6263-4491-0B6C-3A0FBBF683A5}"/>
                  </a:ext>
                </a:extLst>
              </p:cNvPr>
              <p:cNvSpPr txBox="1"/>
              <p:nvPr/>
            </p:nvSpPr>
            <p:spPr>
              <a:xfrm>
                <a:off x="5168780" y="2419144"/>
                <a:ext cx="1160059" cy="369332"/>
              </a:xfrm>
              <a:prstGeom prst="rect">
                <a:avLst/>
              </a:prstGeom>
              <a:noFill/>
            </p:spPr>
            <p:txBody>
              <a:bodyPr wrap="square" rtlCol="0">
                <a:spAutoFit/>
              </a:bodyPr>
              <a:lstStyle/>
              <a:p>
                <a:pPr algn="ctr"/>
                <a:r>
                  <a:rPr lang="en-US" err="1"/>
                  <a:t>Hộ</a:t>
                </a:r>
                <a:r>
                  <a:rPr lang="en-US"/>
                  <a:t> 1</a:t>
                </a:r>
              </a:p>
            </p:txBody>
          </p:sp>
          <p:sp>
            <p:nvSpPr>
              <p:cNvPr id="16384" name="TextBox 16383">
                <a:extLst>
                  <a:ext uri="{FF2B5EF4-FFF2-40B4-BE49-F238E27FC236}">
                    <a16:creationId xmlns:a16="http://schemas.microsoft.com/office/drawing/2014/main" id="{C894616F-2548-1B7E-7CF6-EB9062EEC6CC}"/>
                  </a:ext>
                </a:extLst>
              </p:cNvPr>
              <p:cNvSpPr txBox="1"/>
              <p:nvPr/>
            </p:nvSpPr>
            <p:spPr>
              <a:xfrm>
                <a:off x="6247469" y="2419144"/>
                <a:ext cx="1160059" cy="369332"/>
              </a:xfrm>
              <a:prstGeom prst="rect">
                <a:avLst/>
              </a:prstGeom>
              <a:noFill/>
            </p:spPr>
            <p:txBody>
              <a:bodyPr wrap="square" rtlCol="0">
                <a:spAutoFit/>
              </a:bodyPr>
              <a:lstStyle/>
              <a:p>
                <a:pPr algn="ctr"/>
                <a:r>
                  <a:rPr lang="en-US" err="1"/>
                  <a:t>Hộ</a:t>
                </a:r>
                <a:r>
                  <a:rPr lang="en-US"/>
                  <a:t> 2</a:t>
                </a:r>
              </a:p>
            </p:txBody>
          </p:sp>
          <p:sp>
            <p:nvSpPr>
              <p:cNvPr id="16385" name="TextBox 16384">
                <a:extLst>
                  <a:ext uri="{FF2B5EF4-FFF2-40B4-BE49-F238E27FC236}">
                    <a16:creationId xmlns:a16="http://schemas.microsoft.com/office/drawing/2014/main" id="{4B85E81F-BA14-3D2A-EE84-A1A339398D0E}"/>
                  </a:ext>
                </a:extLst>
              </p:cNvPr>
              <p:cNvSpPr txBox="1"/>
              <p:nvPr/>
            </p:nvSpPr>
            <p:spPr>
              <a:xfrm>
                <a:off x="7326158" y="2419144"/>
                <a:ext cx="1160059" cy="369332"/>
              </a:xfrm>
              <a:prstGeom prst="rect">
                <a:avLst/>
              </a:prstGeom>
              <a:noFill/>
            </p:spPr>
            <p:txBody>
              <a:bodyPr wrap="square" rtlCol="0">
                <a:spAutoFit/>
              </a:bodyPr>
              <a:lstStyle/>
              <a:p>
                <a:pPr algn="ctr"/>
                <a:r>
                  <a:rPr lang="en-US" err="1"/>
                  <a:t>Hộ</a:t>
                </a:r>
                <a:r>
                  <a:rPr lang="en-US"/>
                  <a:t> 3</a:t>
                </a:r>
              </a:p>
            </p:txBody>
          </p:sp>
          <p:cxnSp>
            <p:nvCxnSpPr>
              <p:cNvPr id="16387" name="Straight Connector 16386">
                <a:extLst>
                  <a:ext uri="{FF2B5EF4-FFF2-40B4-BE49-F238E27FC236}">
                    <a16:creationId xmlns:a16="http://schemas.microsoft.com/office/drawing/2014/main" id="{0E4A94CB-8434-FAE0-F23B-690CFA3911FC}"/>
                  </a:ext>
                </a:extLst>
              </p:cNvPr>
              <p:cNvCxnSpPr>
                <a:stCxn id="62" idx="2"/>
                <a:endCxn id="63" idx="0"/>
              </p:cNvCxnSpPr>
              <p:nvPr/>
            </p:nvCxnSpPr>
            <p:spPr>
              <a:xfrm flipH="1">
                <a:off x="5748810" y="1757437"/>
                <a:ext cx="1078688" cy="6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88" name="Straight Connector 16387">
                <a:extLst>
                  <a:ext uri="{FF2B5EF4-FFF2-40B4-BE49-F238E27FC236}">
                    <a16:creationId xmlns:a16="http://schemas.microsoft.com/office/drawing/2014/main" id="{63ABD891-A5A3-4668-4D8C-295F53F0D045}"/>
                  </a:ext>
                </a:extLst>
              </p:cNvPr>
              <p:cNvCxnSpPr>
                <a:stCxn id="62" idx="2"/>
                <a:endCxn id="16384" idx="0"/>
              </p:cNvCxnSpPr>
              <p:nvPr/>
            </p:nvCxnSpPr>
            <p:spPr>
              <a:xfrm>
                <a:off x="6827498" y="1757437"/>
                <a:ext cx="1" cy="66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89" name="Straight Connector 16388">
                <a:extLst>
                  <a:ext uri="{FF2B5EF4-FFF2-40B4-BE49-F238E27FC236}">
                    <a16:creationId xmlns:a16="http://schemas.microsoft.com/office/drawing/2014/main" id="{0A9EB850-0351-5E71-A738-E3A275AC8023}"/>
                  </a:ext>
                </a:extLst>
              </p:cNvPr>
              <p:cNvCxnSpPr>
                <a:stCxn id="62" idx="2"/>
                <a:endCxn id="16385" idx="0"/>
              </p:cNvCxnSpPr>
              <p:nvPr/>
            </p:nvCxnSpPr>
            <p:spPr>
              <a:xfrm>
                <a:off x="6827498" y="1757437"/>
                <a:ext cx="1078690" cy="661707"/>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6397" name="TextBox 16396">
            <a:extLst>
              <a:ext uri="{FF2B5EF4-FFF2-40B4-BE49-F238E27FC236}">
                <a16:creationId xmlns:a16="http://schemas.microsoft.com/office/drawing/2014/main" id="{09C9ECD7-817C-538D-28BD-F8252FFCDF31}"/>
              </a:ext>
            </a:extLst>
          </p:cNvPr>
          <p:cNvSpPr txBox="1"/>
          <p:nvPr/>
        </p:nvSpPr>
        <p:spPr>
          <a:xfrm>
            <a:off x="4810191" y="5448242"/>
            <a:ext cx="1160059" cy="646331"/>
          </a:xfrm>
          <a:prstGeom prst="rect">
            <a:avLst/>
          </a:prstGeom>
          <a:noFill/>
        </p:spPr>
        <p:txBody>
          <a:bodyPr wrap="square" rtlCol="0">
            <a:spAutoFit/>
          </a:bodyPr>
          <a:lstStyle/>
          <a:p>
            <a:pPr algn="ctr"/>
            <a:r>
              <a:rPr lang="en-US"/>
              <a:t>Thành </a:t>
            </a:r>
            <a:r>
              <a:rPr lang="en-US" err="1"/>
              <a:t>viên</a:t>
            </a:r>
            <a:r>
              <a:rPr lang="en-US"/>
              <a:t> 1</a:t>
            </a:r>
          </a:p>
        </p:txBody>
      </p:sp>
      <p:cxnSp>
        <p:nvCxnSpPr>
          <p:cNvPr id="16398" name="Straight Connector 16397">
            <a:extLst>
              <a:ext uri="{FF2B5EF4-FFF2-40B4-BE49-F238E27FC236}">
                <a16:creationId xmlns:a16="http://schemas.microsoft.com/office/drawing/2014/main" id="{9F80A4AD-6565-B800-E826-FD0B601B8A6F}"/>
              </a:ext>
            </a:extLst>
          </p:cNvPr>
          <p:cNvCxnSpPr>
            <a:cxnSpLocks/>
            <a:stCxn id="16391" idx="2"/>
            <a:endCxn id="16397" idx="0"/>
          </p:cNvCxnSpPr>
          <p:nvPr/>
        </p:nvCxnSpPr>
        <p:spPr>
          <a:xfrm flipH="1">
            <a:off x="5390221" y="4778966"/>
            <a:ext cx="366215" cy="669276"/>
          </a:xfrm>
          <a:prstGeom prst="line">
            <a:avLst/>
          </a:prstGeom>
        </p:spPr>
        <p:style>
          <a:lnRef idx="1">
            <a:schemeClr val="accent1"/>
          </a:lnRef>
          <a:fillRef idx="0">
            <a:schemeClr val="accent1"/>
          </a:fillRef>
          <a:effectRef idx="0">
            <a:schemeClr val="accent1"/>
          </a:effectRef>
          <a:fontRef idx="minor">
            <a:schemeClr val="tx1"/>
          </a:fontRef>
        </p:style>
      </p:cxnSp>
      <p:sp>
        <p:nvSpPr>
          <p:cNvPr id="16400" name="TextBox 16399">
            <a:extLst>
              <a:ext uri="{FF2B5EF4-FFF2-40B4-BE49-F238E27FC236}">
                <a16:creationId xmlns:a16="http://schemas.microsoft.com/office/drawing/2014/main" id="{978A8C4A-4782-6572-5D4C-7166629ADC8A}"/>
              </a:ext>
            </a:extLst>
          </p:cNvPr>
          <p:cNvSpPr txBox="1"/>
          <p:nvPr/>
        </p:nvSpPr>
        <p:spPr>
          <a:xfrm>
            <a:off x="6031896" y="5448242"/>
            <a:ext cx="1160059" cy="646331"/>
          </a:xfrm>
          <a:prstGeom prst="rect">
            <a:avLst/>
          </a:prstGeom>
          <a:noFill/>
        </p:spPr>
        <p:txBody>
          <a:bodyPr wrap="square" rtlCol="0">
            <a:spAutoFit/>
          </a:bodyPr>
          <a:lstStyle/>
          <a:p>
            <a:pPr algn="ctr"/>
            <a:r>
              <a:rPr lang="en-US"/>
              <a:t>Thành </a:t>
            </a:r>
            <a:r>
              <a:rPr lang="en-US" err="1"/>
              <a:t>viên</a:t>
            </a:r>
            <a:r>
              <a:rPr lang="en-US"/>
              <a:t> 2</a:t>
            </a:r>
          </a:p>
        </p:txBody>
      </p:sp>
      <p:cxnSp>
        <p:nvCxnSpPr>
          <p:cNvPr id="16401" name="Straight Connector 16400">
            <a:extLst>
              <a:ext uri="{FF2B5EF4-FFF2-40B4-BE49-F238E27FC236}">
                <a16:creationId xmlns:a16="http://schemas.microsoft.com/office/drawing/2014/main" id="{71C1E62C-65C7-4953-6364-049F8515CE9B}"/>
              </a:ext>
            </a:extLst>
          </p:cNvPr>
          <p:cNvCxnSpPr>
            <a:cxnSpLocks/>
            <a:stCxn id="16391" idx="2"/>
            <a:endCxn id="16400" idx="0"/>
          </p:cNvCxnSpPr>
          <p:nvPr/>
        </p:nvCxnSpPr>
        <p:spPr>
          <a:xfrm>
            <a:off x="5756436" y="4778966"/>
            <a:ext cx="855490" cy="669276"/>
          </a:xfrm>
          <a:prstGeom prst="line">
            <a:avLst/>
          </a:prstGeom>
        </p:spPr>
        <p:style>
          <a:lnRef idx="1">
            <a:schemeClr val="accent1"/>
          </a:lnRef>
          <a:fillRef idx="0">
            <a:schemeClr val="accent1"/>
          </a:fillRef>
          <a:effectRef idx="0">
            <a:schemeClr val="accent1"/>
          </a:effectRef>
          <a:fontRef idx="minor">
            <a:schemeClr val="tx1"/>
          </a:fontRef>
        </p:style>
      </p:cxnSp>
      <p:sp>
        <p:nvSpPr>
          <p:cNvPr id="16403" name="TextBox 16402">
            <a:extLst>
              <a:ext uri="{FF2B5EF4-FFF2-40B4-BE49-F238E27FC236}">
                <a16:creationId xmlns:a16="http://schemas.microsoft.com/office/drawing/2014/main" id="{A49B7306-87EA-16FA-8760-AB1522A2C647}"/>
              </a:ext>
            </a:extLst>
          </p:cNvPr>
          <p:cNvSpPr txBox="1"/>
          <p:nvPr/>
        </p:nvSpPr>
        <p:spPr>
          <a:xfrm>
            <a:off x="7253600" y="5448242"/>
            <a:ext cx="1160059" cy="369332"/>
          </a:xfrm>
          <a:prstGeom prst="rect">
            <a:avLst/>
          </a:prstGeom>
          <a:noFill/>
        </p:spPr>
        <p:txBody>
          <a:bodyPr wrap="square" rtlCol="0">
            <a:spAutoFit/>
          </a:bodyPr>
          <a:lstStyle/>
          <a:p>
            <a:pPr algn="ctr"/>
            <a:r>
              <a:rPr lang="en-US"/>
              <a:t>…</a:t>
            </a:r>
          </a:p>
        </p:txBody>
      </p:sp>
      <p:cxnSp>
        <p:nvCxnSpPr>
          <p:cNvPr id="16404" name="Straight Connector 16403">
            <a:extLst>
              <a:ext uri="{FF2B5EF4-FFF2-40B4-BE49-F238E27FC236}">
                <a16:creationId xmlns:a16="http://schemas.microsoft.com/office/drawing/2014/main" id="{990891C1-B165-60E8-64FC-15C3DE54ACBE}"/>
              </a:ext>
            </a:extLst>
          </p:cNvPr>
          <p:cNvCxnSpPr>
            <a:cxnSpLocks/>
            <a:stCxn id="16391" idx="2"/>
            <a:endCxn id="16403" idx="0"/>
          </p:cNvCxnSpPr>
          <p:nvPr/>
        </p:nvCxnSpPr>
        <p:spPr>
          <a:xfrm>
            <a:off x="5756436" y="4778966"/>
            <a:ext cx="2077194" cy="66927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DADCA26B-0EF2-4555-228E-D7A591470D77}"/>
              </a:ext>
            </a:extLst>
          </p:cNvPr>
          <p:cNvSpPr>
            <a:spLocks noGrp="1"/>
          </p:cNvSpPr>
          <p:nvPr>
            <p:ph type="title"/>
          </p:nvPr>
        </p:nvSpPr>
        <p:spPr>
          <a:xfrm>
            <a:off x="838200" y="365126"/>
            <a:ext cx="10515600" cy="1250314"/>
          </a:xfrm>
        </p:spPr>
        <p:txBody>
          <a:bodyPr>
            <a:normAutofit fontScale="90000"/>
          </a:bodyPr>
          <a:lstStyle/>
          <a:p>
            <a:r>
              <a:rPr lang="en-US" err="1"/>
              <a:t>Mô</a:t>
            </a:r>
            <a:r>
              <a:rPr lang="en-US"/>
              <a:t> </a:t>
            </a:r>
            <a:r>
              <a:rPr lang="en-US" err="1"/>
              <a:t>hình</a:t>
            </a:r>
            <a:r>
              <a:rPr lang="en-US"/>
              <a:t> </a:t>
            </a:r>
            <a:r>
              <a:rPr lang="en-US" err="1"/>
              <a:t>đa</a:t>
            </a:r>
            <a:r>
              <a:rPr lang="en-US"/>
              <a:t> </a:t>
            </a:r>
            <a:r>
              <a:rPr lang="en-US" err="1"/>
              <a:t>cấp</a:t>
            </a:r>
            <a:r>
              <a:rPr lang="en-US"/>
              <a:t>/</a:t>
            </a:r>
            <a:r>
              <a:rPr lang="en-US" err="1"/>
              <a:t>Mô</a:t>
            </a:r>
            <a:r>
              <a:rPr lang="en-US"/>
              <a:t> </a:t>
            </a:r>
            <a:r>
              <a:rPr lang="en-US" err="1"/>
              <a:t>hình</a:t>
            </a:r>
            <a:r>
              <a:rPr lang="en-US"/>
              <a:t> </a:t>
            </a:r>
            <a:r>
              <a:rPr lang="en-US" err="1"/>
              <a:t>ảnh</a:t>
            </a:r>
            <a:r>
              <a:rPr lang="en-US"/>
              <a:t> </a:t>
            </a:r>
            <a:r>
              <a:rPr lang="en-US" err="1"/>
              <a:t>hưởng</a:t>
            </a:r>
            <a:r>
              <a:rPr lang="en-US"/>
              <a:t> </a:t>
            </a:r>
            <a:r>
              <a:rPr lang="en-US" err="1"/>
              <a:t>hỗn</a:t>
            </a:r>
            <a:r>
              <a:rPr lang="en-US"/>
              <a:t> </a:t>
            </a:r>
            <a:r>
              <a:rPr lang="en-US" err="1"/>
              <a:t>hợp</a:t>
            </a:r>
            <a:br>
              <a:rPr lang="en-US"/>
            </a:br>
            <a:r>
              <a:rPr lang="en-US"/>
              <a:t>Multilevel model/Mixed effect model</a:t>
            </a:r>
          </a:p>
        </p:txBody>
      </p:sp>
    </p:spTree>
    <p:extLst>
      <p:ext uri="{BB962C8B-B14F-4D97-AF65-F5344CB8AC3E}">
        <p14:creationId xmlns:p14="http://schemas.microsoft.com/office/powerpoint/2010/main" val="3976741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B5F-C854-DC29-727C-B8286B096D8E}"/>
              </a:ext>
            </a:extLst>
          </p:cNvPr>
          <p:cNvSpPr>
            <a:spLocks noGrp="1"/>
          </p:cNvSpPr>
          <p:nvPr>
            <p:ph type="title"/>
          </p:nvPr>
        </p:nvSpPr>
        <p:spPr>
          <a:xfrm>
            <a:off x="838200" y="365125"/>
            <a:ext cx="10515600" cy="1091979"/>
          </a:xfrm>
        </p:spPr>
        <p:txBody>
          <a:bodyPr>
            <a:normAutofit fontScale="90000"/>
          </a:bodyPr>
          <a:lstStyle/>
          <a:p>
            <a:pPr>
              <a:lnSpc>
                <a:spcPct val="100000"/>
              </a:lnSpc>
            </a:pPr>
            <a:r>
              <a:rPr lang="en-US" err="1"/>
              <a:t>Phân</a:t>
            </a:r>
            <a:r>
              <a:rPr lang="en-US"/>
              <a:t> </a:t>
            </a:r>
            <a:r>
              <a:rPr lang="en-US" err="1"/>
              <a:t>tích</a:t>
            </a:r>
            <a:r>
              <a:rPr lang="en-US"/>
              <a:t> </a:t>
            </a:r>
            <a:r>
              <a:rPr lang="en-US" err="1"/>
              <a:t>thành</a:t>
            </a:r>
            <a:r>
              <a:rPr lang="en-US"/>
              <a:t> </a:t>
            </a:r>
            <a:r>
              <a:rPr lang="en-US" err="1"/>
              <a:t>phần</a:t>
            </a:r>
            <a:r>
              <a:rPr lang="en-US"/>
              <a:t> </a:t>
            </a:r>
            <a:r>
              <a:rPr lang="en-US" err="1"/>
              <a:t>chính</a:t>
            </a:r>
            <a:r>
              <a:rPr lang="en-US"/>
              <a:t> </a:t>
            </a:r>
            <a:br>
              <a:rPr lang="en-US"/>
            </a:br>
            <a:r>
              <a:rPr lang="en-US"/>
              <a:t>(PCA - Principal component analysis)</a:t>
            </a:r>
            <a:endParaRPr lang="en-GB"/>
          </a:p>
        </p:txBody>
      </p:sp>
      <p:sp>
        <p:nvSpPr>
          <p:cNvPr id="3" name="Content Placeholder 2">
            <a:extLst>
              <a:ext uri="{FF2B5EF4-FFF2-40B4-BE49-F238E27FC236}">
                <a16:creationId xmlns:a16="http://schemas.microsoft.com/office/drawing/2014/main" id="{3CF999AF-F0D9-29E1-00E2-58CE55685230}"/>
              </a:ext>
            </a:extLst>
          </p:cNvPr>
          <p:cNvSpPr>
            <a:spLocks noGrp="1"/>
          </p:cNvSpPr>
          <p:nvPr>
            <p:ph idx="1"/>
          </p:nvPr>
        </p:nvSpPr>
        <p:spPr>
          <a:xfrm>
            <a:off x="838200" y="1459832"/>
            <a:ext cx="6500149" cy="4717131"/>
          </a:xfrm>
        </p:spPr>
        <p:txBody>
          <a:bodyPr>
            <a:normAutofit lnSpcReduction="10000"/>
          </a:bodyPr>
          <a:lstStyle/>
          <a:p>
            <a:pPr>
              <a:lnSpc>
                <a:spcPct val="150000"/>
              </a:lnSpc>
            </a:pPr>
            <a:r>
              <a:rPr lang="en-US" err="1"/>
              <a:t>Phương</a:t>
            </a:r>
            <a:r>
              <a:rPr lang="en-US"/>
              <a:t> </a:t>
            </a:r>
            <a:r>
              <a:rPr lang="en-US" err="1"/>
              <a:t>pháp</a:t>
            </a:r>
            <a:r>
              <a:rPr lang="en-US"/>
              <a:t> </a:t>
            </a:r>
            <a:r>
              <a:rPr lang="en-US" err="1"/>
              <a:t>giảm</a:t>
            </a:r>
            <a:r>
              <a:rPr lang="en-US"/>
              <a:t> </a:t>
            </a:r>
            <a:r>
              <a:rPr lang="en-US" err="1"/>
              <a:t>chiều</a:t>
            </a:r>
            <a:r>
              <a:rPr lang="en-US"/>
              <a:t> </a:t>
            </a:r>
            <a:r>
              <a:rPr lang="en-US" err="1"/>
              <a:t>dữ</a:t>
            </a:r>
            <a:r>
              <a:rPr lang="en-US"/>
              <a:t> </a:t>
            </a:r>
            <a:r>
              <a:rPr lang="en-US" err="1"/>
              <a:t>liệu</a:t>
            </a:r>
            <a:endParaRPr lang="en-US"/>
          </a:p>
          <a:p>
            <a:pPr>
              <a:lnSpc>
                <a:spcPct val="150000"/>
              </a:lnSpc>
            </a:pPr>
            <a:r>
              <a:rPr lang="en-US" err="1"/>
              <a:t>Không</a:t>
            </a:r>
            <a:r>
              <a:rPr lang="en-US"/>
              <a:t> </a:t>
            </a:r>
            <a:r>
              <a:rPr lang="en-US" err="1"/>
              <a:t>phân</a:t>
            </a:r>
            <a:r>
              <a:rPr lang="en-US"/>
              <a:t> </a:t>
            </a:r>
            <a:r>
              <a:rPr lang="en-US" err="1"/>
              <a:t>biệt</a:t>
            </a:r>
            <a:r>
              <a:rPr lang="en-US"/>
              <a:t> </a:t>
            </a:r>
            <a:r>
              <a:rPr lang="en-US" err="1"/>
              <a:t>biến</a:t>
            </a:r>
            <a:r>
              <a:rPr lang="en-US"/>
              <a:t> </a:t>
            </a:r>
            <a:r>
              <a:rPr lang="en-US" err="1"/>
              <a:t>độc</a:t>
            </a:r>
            <a:r>
              <a:rPr lang="en-US"/>
              <a:t> </a:t>
            </a:r>
            <a:r>
              <a:rPr lang="en-US" err="1"/>
              <a:t>lập</a:t>
            </a:r>
            <a:r>
              <a:rPr lang="en-US"/>
              <a:t> hay </a:t>
            </a:r>
            <a:r>
              <a:rPr lang="en-US" err="1"/>
              <a:t>phụ</a:t>
            </a:r>
            <a:r>
              <a:rPr lang="en-US"/>
              <a:t> </a:t>
            </a:r>
            <a:r>
              <a:rPr lang="en-US" err="1"/>
              <a:t>thuộc</a:t>
            </a:r>
            <a:endParaRPr lang="en-US"/>
          </a:p>
          <a:p>
            <a:pPr>
              <a:lnSpc>
                <a:spcPct val="150000"/>
              </a:lnSpc>
            </a:pPr>
            <a:r>
              <a:rPr lang="en-US" err="1"/>
              <a:t>Phương</a:t>
            </a:r>
            <a:r>
              <a:rPr lang="en-US"/>
              <a:t> </a:t>
            </a:r>
            <a:r>
              <a:rPr lang="en-US" err="1"/>
              <a:t>pháp</a:t>
            </a:r>
            <a:r>
              <a:rPr lang="en-US"/>
              <a:t> </a:t>
            </a:r>
            <a:r>
              <a:rPr lang="en-US" err="1"/>
              <a:t>khảo</a:t>
            </a:r>
            <a:r>
              <a:rPr lang="en-US"/>
              <a:t> </a:t>
            </a:r>
            <a:r>
              <a:rPr lang="en-US" err="1"/>
              <a:t>sát</a:t>
            </a:r>
            <a:r>
              <a:rPr lang="en-US"/>
              <a:t> (</a:t>
            </a:r>
            <a:r>
              <a:rPr lang="en-US" err="1"/>
              <a:t>không</a:t>
            </a:r>
            <a:r>
              <a:rPr lang="en-US"/>
              <a:t> </a:t>
            </a:r>
            <a:r>
              <a:rPr lang="en-US" err="1"/>
              <a:t>phải</a:t>
            </a:r>
            <a:r>
              <a:rPr lang="en-US"/>
              <a:t> </a:t>
            </a:r>
            <a:r>
              <a:rPr lang="en-US" err="1"/>
              <a:t>phương</a:t>
            </a:r>
            <a:r>
              <a:rPr lang="en-US"/>
              <a:t> </a:t>
            </a:r>
            <a:r>
              <a:rPr lang="en-US" err="1"/>
              <a:t>pháp</a:t>
            </a:r>
            <a:r>
              <a:rPr lang="en-US"/>
              <a:t> </a:t>
            </a:r>
            <a:r>
              <a:rPr lang="en-US" err="1"/>
              <a:t>suy</a:t>
            </a:r>
            <a:r>
              <a:rPr lang="en-US"/>
              <a:t> </a:t>
            </a:r>
            <a:r>
              <a:rPr lang="en-US" err="1"/>
              <a:t>luận</a:t>
            </a:r>
            <a:r>
              <a:rPr lang="en-US"/>
              <a:t>)</a:t>
            </a:r>
          </a:p>
          <a:p>
            <a:pPr>
              <a:lnSpc>
                <a:spcPct val="150000"/>
              </a:lnSpc>
            </a:pPr>
            <a:r>
              <a:rPr lang="en-US" err="1"/>
              <a:t>Bước</a:t>
            </a:r>
            <a:r>
              <a:rPr lang="en-US"/>
              <a:t> </a:t>
            </a:r>
            <a:r>
              <a:rPr lang="en-US" err="1"/>
              <a:t>trước</a:t>
            </a:r>
            <a:r>
              <a:rPr lang="en-US"/>
              <a:t> </a:t>
            </a:r>
            <a:r>
              <a:rPr lang="en-US" err="1"/>
              <a:t>cho</a:t>
            </a:r>
            <a:r>
              <a:rPr lang="en-US"/>
              <a:t> </a:t>
            </a:r>
            <a:r>
              <a:rPr lang="en-US" err="1"/>
              <a:t>hồi</a:t>
            </a:r>
            <a:r>
              <a:rPr lang="en-US"/>
              <a:t> </a:t>
            </a:r>
            <a:r>
              <a:rPr lang="en-US" err="1"/>
              <a:t>quy</a:t>
            </a:r>
            <a:r>
              <a:rPr lang="en-US"/>
              <a:t> </a:t>
            </a:r>
            <a:r>
              <a:rPr lang="en-US" err="1"/>
              <a:t>tuyến</a:t>
            </a:r>
            <a:r>
              <a:rPr lang="en-US"/>
              <a:t> </a:t>
            </a:r>
            <a:r>
              <a:rPr lang="en-US" err="1"/>
              <a:t>tính</a:t>
            </a:r>
            <a:r>
              <a:rPr lang="en-US"/>
              <a:t> </a:t>
            </a:r>
            <a:r>
              <a:rPr lang="en-US" err="1"/>
              <a:t>để</a:t>
            </a:r>
            <a:r>
              <a:rPr lang="en-US"/>
              <a:t> </a:t>
            </a:r>
            <a:r>
              <a:rPr lang="en-US" err="1"/>
              <a:t>giảm</a:t>
            </a:r>
            <a:r>
              <a:rPr lang="en-US"/>
              <a:t> </a:t>
            </a:r>
            <a:r>
              <a:rPr lang="en-US" err="1"/>
              <a:t>đa</a:t>
            </a:r>
            <a:r>
              <a:rPr lang="en-US"/>
              <a:t> </a:t>
            </a:r>
            <a:r>
              <a:rPr lang="en-US" err="1"/>
              <a:t>cộng</a:t>
            </a:r>
            <a:r>
              <a:rPr lang="en-US"/>
              <a:t> </a:t>
            </a:r>
            <a:r>
              <a:rPr lang="en-US" err="1"/>
              <a:t>tuyến</a:t>
            </a:r>
            <a:r>
              <a:rPr lang="en-US"/>
              <a:t> (multicollinearity)</a:t>
            </a:r>
          </a:p>
        </p:txBody>
      </p:sp>
      <p:sp>
        <p:nvSpPr>
          <p:cNvPr id="4" name="Footer Placeholder 3">
            <a:extLst>
              <a:ext uri="{FF2B5EF4-FFF2-40B4-BE49-F238E27FC236}">
                <a16:creationId xmlns:a16="http://schemas.microsoft.com/office/drawing/2014/main" id="{301322BA-69FD-D35A-1FA5-667B3F0B5B1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02C8DEA-003C-1924-3068-221461EF9BC6}"/>
              </a:ext>
            </a:extLst>
          </p:cNvPr>
          <p:cNvSpPr>
            <a:spLocks noGrp="1"/>
          </p:cNvSpPr>
          <p:nvPr>
            <p:ph type="sldNum" sz="quarter" idx="12"/>
          </p:nvPr>
        </p:nvSpPr>
        <p:spPr/>
        <p:txBody>
          <a:bodyPr/>
          <a:lstStyle/>
          <a:p>
            <a:fld id="{558478D3-4DD5-4D7B-8D8D-7EA87687E863}" type="slidenum">
              <a:rPr lang="en-US" smtClean="0"/>
              <a:pPr/>
              <a:t>54</a:t>
            </a:fld>
            <a:endParaRPr lang="en-US"/>
          </a:p>
        </p:txBody>
      </p:sp>
      <p:grpSp>
        <p:nvGrpSpPr>
          <p:cNvPr id="18" name="Group 17">
            <a:extLst>
              <a:ext uri="{FF2B5EF4-FFF2-40B4-BE49-F238E27FC236}">
                <a16:creationId xmlns:a16="http://schemas.microsoft.com/office/drawing/2014/main" id="{09B060E2-96AA-4BCC-BC94-D625BAA57EF2}"/>
              </a:ext>
            </a:extLst>
          </p:cNvPr>
          <p:cNvGrpSpPr/>
          <p:nvPr/>
        </p:nvGrpSpPr>
        <p:grpSpPr>
          <a:xfrm>
            <a:off x="8090376" y="1759002"/>
            <a:ext cx="548522" cy="4177581"/>
            <a:chOff x="8090376" y="1494842"/>
            <a:chExt cx="548522" cy="4177581"/>
          </a:xfrm>
        </p:grpSpPr>
        <p:sp>
          <p:nvSpPr>
            <p:cNvPr id="7" name="TextBox 6">
              <a:extLst>
                <a:ext uri="{FF2B5EF4-FFF2-40B4-BE49-F238E27FC236}">
                  <a16:creationId xmlns:a16="http://schemas.microsoft.com/office/drawing/2014/main" id="{35828CFC-5F72-3023-4881-BBA44EDE8A85}"/>
                </a:ext>
              </a:extLst>
            </p:cNvPr>
            <p:cNvSpPr txBox="1"/>
            <p:nvPr/>
          </p:nvSpPr>
          <p:spPr>
            <a:xfrm>
              <a:off x="8090376" y="1494842"/>
              <a:ext cx="548522" cy="461665"/>
            </a:xfrm>
            <a:prstGeom prst="rect">
              <a:avLst/>
            </a:prstGeom>
            <a:noFill/>
            <a:ln>
              <a:solidFill>
                <a:schemeClr val="tx1"/>
              </a:solidFill>
            </a:ln>
          </p:spPr>
          <p:txBody>
            <a:bodyPr wrap="square" rtlCol="0">
              <a:spAutoFit/>
            </a:bodyPr>
            <a:lstStyle/>
            <a:p>
              <a:pPr algn="ctr"/>
              <a:r>
                <a:rPr lang="en-US" sz="2400"/>
                <a:t>Y1</a:t>
              </a:r>
            </a:p>
          </p:txBody>
        </p:sp>
        <p:sp>
          <p:nvSpPr>
            <p:cNvPr id="8" name="TextBox 7">
              <a:extLst>
                <a:ext uri="{FF2B5EF4-FFF2-40B4-BE49-F238E27FC236}">
                  <a16:creationId xmlns:a16="http://schemas.microsoft.com/office/drawing/2014/main" id="{C00C0E16-126E-1A6C-4FF8-C627D2A78E96}"/>
                </a:ext>
              </a:extLst>
            </p:cNvPr>
            <p:cNvSpPr txBox="1"/>
            <p:nvPr/>
          </p:nvSpPr>
          <p:spPr>
            <a:xfrm>
              <a:off x="8090376" y="2025687"/>
              <a:ext cx="548522" cy="461665"/>
            </a:xfrm>
            <a:prstGeom prst="rect">
              <a:avLst/>
            </a:prstGeom>
            <a:noFill/>
            <a:ln>
              <a:solidFill>
                <a:schemeClr val="tx1"/>
              </a:solidFill>
            </a:ln>
          </p:spPr>
          <p:txBody>
            <a:bodyPr wrap="square" rtlCol="0">
              <a:spAutoFit/>
            </a:bodyPr>
            <a:lstStyle/>
            <a:p>
              <a:pPr algn="ctr"/>
              <a:r>
                <a:rPr lang="en-US" sz="2400"/>
                <a:t>Y2</a:t>
              </a:r>
            </a:p>
          </p:txBody>
        </p:sp>
        <p:sp>
          <p:nvSpPr>
            <p:cNvPr id="9" name="TextBox 8">
              <a:extLst>
                <a:ext uri="{FF2B5EF4-FFF2-40B4-BE49-F238E27FC236}">
                  <a16:creationId xmlns:a16="http://schemas.microsoft.com/office/drawing/2014/main" id="{4A1D7993-98D0-E666-1343-6A79DFDDC6CB}"/>
                </a:ext>
              </a:extLst>
            </p:cNvPr>
            <p:cNvSpPr txBox="1"/>
            <p:nvPr/>
          </p:nvSpPr>
          <p:spPr>
            <a:xfrm>
              <a:off x="8090376" y="2556532"/>
              <a:ext cx="548522" cy="461665"/>
            </a:xfrm>
            <a:prstGeom prst="rect">
              <a:avLst/>
            </a:prstGeom>
            <a:noFill/>
            <a:ln>
              <a:solidFill>
                <a:schemeClr val="tx1"/>
              </a:solidFill>
            </a:ln>
          </p:spPr>
          <p:txBody>
            <a:bodyPr wrap="square" rtlCol="0">
              <a:spAutoFit/>
            </a:bodyPr>
            <a:lstStyle/>
            <a:p>
              <a:pPr algn="ctr"/>
              <a:r>
                <a:rPr lang="en-US" sz="2400"/>
                <a:t>Y3</a:t>
              </a:r>
            </a:p>
          </p:txBody>
        </p:sp>
        <p:sp>
          <p:nvSpPr>
            <p:cNvPr id="10" name="TextBox 9">
              <a:extLst>
                <a:ext uri="{FF2B5EF4-FFF2-40B4-BE49-F238E27FC236}">
                  <a16:creationId xmlns:a16="http://schemas.microsoft.com/office/drawing/2014/main" id="{D9E0D0E8-E1EB-34D1-B310-98F8360EEC6D}"/>
                </a:ext>
              </a:extLst>
            </p:cNvPr>
            <p:cNvSpPr txBox="1"/>
            <p:nvPr/>
          </p:nvSpPr>
          <p:spPr>
            <a:xfrm>
              <a:off x="8090376" y="3087377"/>
              <a:ext cx="548522" cy="461665"/>
            </a:xfrm>
            <a:prstGeom prst="rect">
              <a:avLst/>
            </a:prstGeom>
            <a:noFill/>
            <a:ln>
              <a:solidFill>
                <a:schemeClr val="tx1"/>
              </a:solidFill>
            </a:ln>
          </p:spPr>
          <p:txBody>
            <a:bodyPr wrap="square" rtlCol="0">
              <a:spAutoFit/>
            </a:bodyPr>
            <a:lstStyle/>
            <a:p>
              <a:pPr algn="ctr"/>
              <a:r>
                <a:rPr lang="en-US" sz="2400"/>
                <a:t>Y4</a:t>
              </a:r>
            </a:p>
          </p:txBody>
        </p:sp>
        <p:sp>
          <p:nvSpPr>
            <p:cNvPr id="11" name="TextBox 10">
              <a:extLst>
                <a:ext uri="{FF2B5EF4-FFF2-40B4-BE49-F238E27FC236}">
                  <a16:creationId xmlns:a16="http://schemas.microsoft.com/office/drawing/2014/main" id="{2AA26F36-75EC-42A6-930D-91DAD5F0903A}"/>
                </a:ext>
              </a:extLst>
            </p:cNvPr>
            <p:cNvSpPr txBox="1"/>
            <p:nvPr/>
          </p:nvSpPr>
          <p:spPr>
            <a:xfrm>
              <a:off x="8090376" y="3618222"/>
              <a:ext cx="548522" cy="461665"/>
            </a:xfrm>
            <a:prstGeom prst="rect">
              <a:avLst/>
            </a:prstGeom>
            <a:noFill/>
            <a:ln>
              <a:solidFill>
                <a:schemeClr val="tx1"/>
              </a:solidFill>
            </a:ln>
          </p:spPr>
          <p:txBody>
            <a:bodyPr wrap="square" rtlCol="0">
              <a:spAutoFit/>
            </a:bodyPr>
            <a:lstStyle/>
            <a:p>
              <a:pPr algn="ctr"/>
              <a:r>
                <a:rPr lang="en-US" sz="2400"/>
                <a:t>Y5</a:t>
              </a:r>
            </a:p>
          </p:txBody>
        </p:sp>
        <p:sp>
          <p:nvSpPr>
            <p:cNvPr id="12" name="TextBox 11">
              <a:extLst>
                <a:ext uri="{FF2B5EF4-FFF2-40B4-BE49-F238E27FC236}">
                  <a16:creationId xmlns:a16="http://schemas.microsoft.com/office/drawing/2014/main" id="{881FB9D3-91C5-6347-5A07-7F43F278F6E6}"/>
                </a:ext>
              </a:extLst>
            </p:cNvPr>
            <p:cNvSpPr txBox="1"/>
            <p:nvPr/>
          </p:nvSpPr>
          <p:spPr>
            <a:xfrm>
              <a:off x="8090376" y="4149067"/>
              <a:ext cx="548522" cy="461665"/>
            </a:xfrm>
            <a:prstGeom prst="rect">
              <a:avLst/>
            </a:prstGeom>
            <a:noFill/>
            <a:ln>
              <a:solidFill>
                <a:schemeClr val="tx1"/>
              </a:solidFill>
            </a:ln>
          </p:spPr>
          <p:txBody>
            <a:bodyPr wrap="square" rtlCol="0">
              <a:spAutoFit/>
            </a:bodyPr>
            <a:lstStyle/>
            <a:p>
              <a:pPr algn="ctr"/>
              <a:r>
                <a:rPr lang="en-US" sz="2400"/>
                <a:t>Y6</a:t>
              </a:r>
            </a:p>
          </p:txBody>
        </p:sp>
        <p:sp>
          <p:nvSpPr>
            <p:cNvPr id="13" name="TextBox 12">
              <a:extLst>
                <a:ext uri="{FF2B5EF4-FFF2-40B4-BE49-F238E27FC236}">
                  <a16:creationId xmlns:a16="http://schemas.microsoft.com/office/drawing/2014/main" id="{E28B6A7D-5403-6756-F354-42405E9FE57F}"/>
                </a:ext>
              </a:extLst>
            </p:cNvPr>
            <p:cNvSpPr txBox="1"/>
            <p:nvPr/>
          </p:nvSpPr>
          <p:spPr>
            <a:xfrm>
              <a:off x="8090376" y="4679912"/>
              <a:ext cx="548522" cy="461665"/>
            </a:xfrm>
            <a:prstGeom prst="rect">
              <a:avLst/>
            </a:prstGeom>
            <a:noFill/>
            <a:ln>
              <a:solidFill>
                <a:schemeClr val="tx1"/>
              </a:solidFill>
            </a:ln>
          </p:spPr>
          <p:txBody>
            <a:bodyPr wrap="square" rtlCol="0">
              <a:spAutoFit/>
            </a:bodyPr>
            <a:lstStyle/>
            <a:p>
              <a:pPr algn="ctr"/>
              <a:r>
                <a:rPr lang="en-US" sz="2400"/>
                <a:t>Y7</a:t>
              </a:r>
            </a:p>
          </p:txBody>
        </p:sp>
        <p:sp>
          <p:nvSpPr>
            <p:cNvPr id="14" name="TextBox 13">
              <a:extLst>
                <a:ext uri="{FF2B5EF4-FFF2-40B4-BE49-F238E27FC236}">
                  <a16:creationId xmlns:a16="http://schemas.microsoft.com/office/drawing/2014/main" id="{91C95C36-BF40-491E-3137-C078D9085004}"/>
                </a:ext>
              </a:extLst>
            </p:cNvPr>
            <p:cNvSpPr txBox="1"/>
            <p:nvPr/>
          </p:nvSpPr>
          <p:spPr>
            <a:xfrm>
              <a:off x="8090376" y="5210758"/>
              <a:ext cx="548522" cy="461665"/>
            </a:xfrm>
            <a:prstGeom prst="rect">
              <a:avLst/>
            </a:prstGeom>
            <a:noFill/>
            <a:ln>
              <a:solidFill>
                <a:schemeClr val="tx1"/>
              </a:solidFill>
            </a:ln>
          </p:spPr>
          <p:txBody>
            <a:bodyPr wrap="square" rtlCol="0">
              <a:spAutoFit/>
            </a:bodyPr>
            <a:lstStyle/>
            <a:p>
              <a:pPr algn="ctr"/>
              <a:r>
                <a:rPr lang="en-US" sz="2400"/>
                <a:t>Y8</a:t>
              </a:r>
            </a:p>
          </p:txBody>
        </p:sp>
      </p:grpSp>
      <p:grpSp>
        <p:nvGrpSpPr>
          <p:cNvPr id="17" name="Group 16">
            <a:extLst>
              <a:ext uri="{FF2B5EF4-FFF2-40B4-BE49-F238E27FC236}">
                <a16:creationId xmlns:a16="http://schemas.microsoft.com/office/drawing/2014/main" id="{25BD5D9C-FD5F-BE18-5A9F-A4E43C2754D7}"/>
              </a:ext>
            </a:extLst>
          </p:cNvPr>
          <p:cNvGrpSpPr/>
          <p:nvPr/>
        </p:nvGrpSpPr>
        <p:grpSpPr>
          <a:xfrm>
            <a:off x="10360943" y="2867681"/>
            <a:ext cx="548522" cy="1960222"/>
            <a:chOff x="10360943" y="2256519"/>
            <a:chExt cx="548522" cy="1960222"/>
          </a:xfrm>
        </p:grpSpPr>
        <p:sp>
          <p:nvSpPr>
            <p:cNvPr id="15" name="TextBox 14">
              <a:extLst>
                <a:ext uri="{FF2B5EF4-FFF2-40B4-BE49-F238E27FC236}">
                  <a16:creationId xmlns:a16="http://schemas.microsoft.com/office/drawing/2014/main" id="{3416D13F-1195-C8AD-C730-A60886E5416A}"/>
                </a:ext>
              </a:extLst>
            </p:cNvPr>
            <p:cNvSpPr txBox="1"/>
            <p:nvPr/>
          </p:nvSpPr>
          <p:spPr>
            <a:xfrm>
              <a:off x="10360943" y="2256519"/>
              <a:ext cx="548522" cy="461665"/>
            </a:xfrm>
            <a:prstGeom prst="rect">
              <a:avLst/>
            </a:prstGeom>
            <a:noFill/>
            <a:ln>
              <a:solidFill>
                <a:schemeClr val="tx1"/>
              </a:solidFill>
            </a:ln>
          </p:spPr>
          <p:txBody>
            <a:bodyPr wrap="square" rtlCol="0">
              <a:spAutoFit/>
            </a:bodyPr>
            <a:lstStyle/>
            <a:p>
              <a:pPr algn="ctr"/>
              <a:r>
                <a:rPr lang="en-US" sz="2400"/>
                <a:t>C1</a:t>
              </a:r>
            </a:p>
          </p:txBody>
        </p:sp>
        <p:sp>
          <p:nvSpPr>
            <p:cNvPr id="16" name="TextBox 15">
              <a:extLst>
                <a:ext uri="{FF2B5EF4-FFF2-40B4-BE49-F238E27FC236}">
                  <a16:creationId xmlns:a16="http://schemas.microsoft.com/office/drawing/2014/main" id="{5B7C87EB-315B-5E97-C434-74B156B85DC8}"/>
                </a:ext>
              </a:extLst>
            </p:cNvPr>
            <p:cNvSpPr txBox="1"/>
            <p:nvPr/>
          </p:nvSpPr>
          <p:spPr>
            <a:xfrm>
              <a:off x="10360943" y="3755076"/>
              <a:ext cx="548522" cy="461665"/>
            </a:xfrm>
            <a:prstGeom prst="rect">
              <a:avLst/>
            </a:prstGeom>
            <a:noFill/>
            <a:ln>
              <a:solidFill>
                <a:schemeClr val="tx1"/>
              </a:solidFill>
            </a:ln>
          </p:spPr>
          <p:txBody>
            <a:bodyPr wrap="square" rtlCol="0">
              <a:spAutoFit/>
            </a:bodyPr>
            <a:lstStyle/>
            <a:p>
              <a:pPr algn="ctr"/>
              <a:r>
                <a:rPr lang="en-US" sz="2400"/>
                <a:t>C2</a:t>
              </a:r>
            </a:p>
          </p:txBody>
        </p:sp>
      </p:grpSp>
      <p:cxnSp>
        <p:nvCxnSpPr>
          <p:cNvPr id="20" name="Straight Connector 19">
            <a:extLst>
              <a:ext uri="{FF2B5EF4-FFF2-40B4-BE49-F238E27FC236}">
                <a16:creationId xmlns:a16="http://schemas.microsoft.com/office/drawing/2014/main" id="{FE0196F6-5AAA-4AFB-3648-1669759FFC7D}"/>
              </a:ext>
            </a:extLst>
          </p:cNvPr>
          <p:cNvCxnSpPr>
            <a:cxnSpLocks/>
            <a:stCxn id="7" idx="3"/>
          </p:cNvCxnSpPr>
          <p:nvPr/>
        </p:nvCxnSpPr>
        <p:spPr>
          <a:xfrm>
            <a:off x="8638898" y="1989835"/>
            <a:ext cx="1722045" cy="91168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820A26D-4F98-E6E1-8EB0-A2B2AE2C77F6}"/>
              </a:ext>
            </a:extLst>
          </p:cNvPr>
          <p:cNvCxnSpPr>
            <a:cxnSpLocks/>
            <a:stCxn id="8" idx="3"/>
          </p:cNvCxnSpPr>
          <p:nvPr/>
        </p:nvCxnSpPr>
        <p:spPr>
          <a:xfrm>
            <a:off x="8638898" y="2520680"/>
            <a:ext cx="1722045" cy="433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6D9E6BC-F139-3615-1AEE-51850B0E9D14}"/>
              </a:ext>
            </a:extLst>
          </p:cNvPr>
          <p:cNvCxnSpPr>
            <a:cxnSpLocks/>
            <a:stCxn id="9" idx="3"/>
          </p:cNvCxnSpPr>
          <p:nvPr/>
        </p:nvCxnSpPr>
        <p:spPr>
          <a:xfrm flipV="1">
            <a:off x="8638898" y="2970699"/>
            <a:ext cx="1722045" cy="8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376E159-5CE9-8442-5A31-CDDE11D85A53}"/>
              </a:ext>
            </a:extLst>
          </p:cNvPr>
          <p:cNvCxnSpPr>
            <a:cxnSpLocks/>
            <a:stCxn id="10" idx="3"/>
            <a:endCxn id="15" idx="1"/>
          </p:cNvCxnSpPr>
          <p:nvPr/>
        </p:nvCxnSpPr>
        <p:spPr>
          <a:xfrm flipV="1">
            <a:off x="8638898" y="3098514"/>
            <a:ext cx="1722045" cy="48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3897C84-A3ED-528F-E99E-D8C2DD711601}"/>
              </a:ext>
            </a:extLst>
          </p:cNvPr>
          <p:cNvCxnSpPr>
            <a:cxnSpLocks/>
            <a:stCxn id="11" idx="3"/>
            <a:endCxn id="15" idx="1"/>
          </p:cNvCxnSpPr>
          <p:nvPr/>
        </p:nvCxnSpPr>
        <p:spPr>
          <a:xfrm flipV="1">
            <a:off x="8638898" y="3098514"/>
            <a:ext cx="1722045" cy="1014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69B526-6DD9-D278-9A16-6B634EEEBDE2}"/>
              </a:ext>
            </a:extLst>
          </p:cNvPr>
          <p:cNvCxnSpPr>
            <a:cxnSpLocks/>
            <a:stCxn id="12" idx="3"/>
          </p:cNvCxnSpPr>
          <p:nvPr/>
        </p:nvCxnSpPr>
        <p:spPr>
          <a:xfrm flipV="1">
            <a:off x="8638898" y="3201531"/>
            <a:ext cx="1722045" cy="1442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427BA82-9EF4-02C3-BF96-75DAA7AC74B4}"/>
              </a:ext>
            </a:extLst>
          </p:cNvPr>
          <p:cNvCxnSpPr>
            <a:cxnSpLocks/>
            <a:stCxn id="13" idx="3"/>
          </p:cNvCxnSpPr>
          <p:nvPr/>
        </p:nvCxnSpPr>
        <p:spPr>
          <a:xfrm flipV="1">
            <a:off x="8638898" y="3230913"/>
            <a:ext cx="1722045" cy="194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2A06D4-CE53-1AFF-F612-9F6F783769CA}"/>
              </a:ext>
            </a:extLst>
          </p:cNvPr>
          <p:cNvCxnSpPr>
            <a:cxnSpLocks/>
            <a:stCxn id="14" idx="3"/>
          </p:cNvCxnSpPr>
          <p:nvPr/>
        </p:nvCxnSpPr>
        <p:spPr>
          <a:xfrm flipV="1">
            <a:off x="8638898" y="3282357"/>
            <a:ext cx="1722045" cy="2423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7152726-0201-2E07-6936-6E5C4178D591}"/>
              </a:ext>
            </a:extLst>
          </p:cNvPr>
          <p:cNvCxnSpPr>
            <a:cxnSpLocks/>
          </p:cNvCxnSpPr>
          <p:nvPr/>
        </p:nvCxnSpPr>
        <p:spPr>
          <a:xfrm>
            <a:off x="8638898" y="1980583"/>
            <a:ext cx="1722045" cy="2432643"/>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A68DE0A-DDCA-35A5-5F6E-386E1076ACC9}"/>
              </a:ext>
            </a:extLst>
          </p:cNvPr>
          <p:cNvCxnSpPr>
            <a:cxnSpLocks/>
          </p:cNvCxnSpPr>
          <p:nvPr/>
        </p:nvCxnSpPr>
        <p:spPr>
          <a:xfrm>
            <a:off x="8638898" y="2511428"/>
            <a:ext cx="1722045" cy="197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8942251-76A8-BA75-CCDD-9565E6BAE877}"/>
              </a:ext>
            </a:extLst>
          </p:cNvPr>
          <p:cNvCxnSpPr>
            <a:cxnSpLocks/>
            <a:endCxn id="16" idx="1"/>
          </p:cNvCxnSpPr>
          <p:nvPr/>
        </p:nvCxnSpPr>
        <p:spPr>
          <a:xfrm>
            <a:off x="8638898" y="3042273"/>
            <a:ext cx="1722045" cy="1554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0FA4A2D-4972-90A9-AB29-39CF35CF8A04}"/>
              </a:ext>
            </a:extLst>
          </p:cNvPr>
          <p:cNvCxnSpPr>
            <a:cxnSpLocks/>
            <a:endCxn id="16" idx="1"/>
          </p:cNvCxnSpPr>
          <p:nvPr/>
        </p:nvCxnSpPr>
        <p:spPr>
          <a:xfrm>
            <a:off x="8638898" y="3573118"/>
            <a:ext cx="1722045" cy="1023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E8FAA7B-5EA1-B6A5-1889-130D9A7EEE82}"/>
              </a:ext>
            </a:extLst>
          </p:cNvPr>
          <p:cNvCxnSpPr>
            <a:cxnSpLocks/>
            <a:endCxn id="16" idx="1"/>
          </p:cNvCxnSpPr>
          <p:nvPr/>
        </p:nvCxnSpPr>
        <p:spPr>
          <a:xfrm>
            <a:off x="8638898" y="4103963"/>
            <a:ext cx="1722045" cy="493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0C73A9-C668-CE37-26FA-ECEA0EBBFB03}"/>
              </a:ext>
            </a:extLst>
          </p:cNvPr>
          <p:cNvCxnSpPr>
            <a:cxnSpLocks/>
          </p:cNvCxnSpPr>
          <p:nvPr/>
        </p:nvCxnSpPr>
        <p:spPr>
          <a:xfrm>
            <a:off x="8638898" y="4634808"/>
            <a:ext cx="1722045" cy="8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496C1D-4229-1C54-7ABD-FECB13FD6DEF}"/>
              </a:ext>
            </a:extLst>
          </p:cNvPr>
          <p:cNvCxnSpPr>
            <a:cxnSpLocks/>
          </p:cNvCxnSpPr>
          <p:nvPr/>
        </p:nvCxnSpPr>
        <p:spPr>
          <a:xfrm flipV="1">
            <a:off x="8638898" y="4747077"/>
            <a:ext cx="1722045" cy="41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9DBE00B-CBC5-C1C5-C4E5-AB84ECD15D60}"/>
              </a:ext>
            </a:extLst>
          </p:cNvPr>
          <p:cNvCxnSpPr>
            <a:cxnSpLocks/>
          </p:cNvCxnSpPr>
          <p:nvPr/>
        </p:nvCxnSpPr>
        <p:spPr>
          <a:xfrm flipV="1">
            <a:off x="8638898" y="4776459"/>
            <a:ext cx="1722045" cy="9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334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B5F-C854-DC29-727C-B8286B096D8E}"/>
              </a:ext>
            </a:extLst>
          </p:cNvPr>
          <p:cNvSpPr>
            <a:spLocks noGrp="1"/>
          </p:cNvSpPr>
          <p:nvPr>
            <p:ph type="title"/>
          </p:nvPr>
        </p:nvSpPr>
        <p:spPr/>
        <p:txBody>
          <a:bodyPr/>
          <a:lstStyle/>
          <a:p>
            <a:r>
              <a:rPr lang="en-US" err="1"/>
              <a:t>Phân</a:t>
            </a:r>
            <a:r>
              <a:rPr lang="en-US"/>
              <a:t> </a:t>
            </a:r>
            <a:r>
              <a:rPr lang="en-US" err="1"/>
              <a:t>tích</a:t>
            </a:r>
            <a:r>
              <a:rPr lang="en-US"/>
              <a:t> </a:t>
            </a:r>
            <a:r>
              <a:rPr lang="en-US" err="1"/>
              <a:t>nhân</a:t>
            </a:r>
            <a:r>
              <a:rPr lang="en-US"/>
              <a:t> </a:t>
            </a:r>
            <a:r>
              <a:rPr lang="en-US" err="1"/>
              <a:t>tố</a:t>
            </a:r>
            <a:r>
              <a:rPr lang="en-US"/>
              <a:t> (Factor analysis)</a:t>
            </a:r>
          </a:p>
        </p:txBody>
      </p:sp>
      <p:sp>
        <p:nvSpPr>
          <p:cNvPr id="3" name="Content Placeholder 2">
            <a:extLst>
              <a:ext uri="{FF2B5EF4-FFF2-40B4-BE49-F238E27FC236}">
                <a16:creationId xmlns:a16="http://schemas.microsoft.com/office/drawing/2014/main" id="{3CF999AF-F0D9-29E1-00E2-58CE55685230}"/>
              </a:ext>
            </a:extLst>
          </p:cNvPr>
          <p:cNvSpPr>
            <a:spLocks noGrp="1"/>
          </p:cNvSpPr>
          <p:nvPr>
            <p:ph idx="1"/>
          </p:nvPr>
        </p:nvSpPr>
        <p:spPr>
          <a:xfrm>
            <a:off x="838200" y="1459832"/>
            <a:ext cx="5226895" cy="4717131"/>
          </a:xfrm>
        </p:spPr>
        <p:txBody>
          <a:bodyPr>
            <a:normAutofit fontScale="92500"/>
          </a:bodyPr>
          <a:lstStyle/>
          <a:p>
            <a:pPr>
              <a:lnSpc>
                <a:spcPct val="160000"/>
              </a:lnSpc>
            </a:pPr>
            <a:r>
              <a:rPr lang="en-US" err="1"/>
              <a:t>Thường</a:t>
            </a:r>
            <a:r>
              <a:rPr lang="en-US"/>
              <a:t> </a:t>
            </a:r>
            <a:r>
              <a:rPr lang="en-US" err="1"/>
              <a:t>áp</a:t>
            </a:r>
            <a:r>
              <a:rPr lang="en-US"/>
              <a:t> </a:t>
            </a:r>
            <a:r>
              <a:rPr lang="en-US" err="1"/>
              <a:t>dụng</a:t>
            </a:r>
            <a:r>
              <a:rPr lang="en-US"/>
              <a:t> </a:t>
            </a:r>
            <a:r>
              <a:rPr lang="en-US" err="1"/>
              <a:t>cho</a:t>
            </a:r>
            <a:r>
              <a:rPr lang="en-US"/>
              <a:t> </a:t>
            </a:r>
            <a:r>
              <a:rPr lang="en-US" err="1"/>
              <a:t>dữ</a:t>
            </a:r>
            <a:r>
              <a:rPr lang="en-US"/>
              <a:t> </a:t>
            </a:r>
            <a:r>
              <a:rPr lang="en-US" err="1"/>
              <a:t>liệu</a:t>
            </a:r>
            <a:r>
              <a:rPr lang="en-US"/>
              <a:t> </a:t>
            </a:r>
            <a:r>
              <a:rPr lang="en-US" err="1"/>
              <a:t>bảng</a:t>
            </a:r>
            <a:r>
              <a:rPr lang="en-US"/>
              <a:t> </a:t>
            </a:r>
            <a:r>
              <a:rPr lang="en-US" err="1"/>
              <a:t>hỏi</a:t>
            </a:r>
            <a:endParaRPr lang="en-US"/>
          </a:p>
          <a:p>
            <a:pPr>
              <a:lnSpc>
                <a:spcPct val="160000"/>
              </a:lnSpc>
            </a:pPr>
            <a:r>
              <a:rPr lang="en-US" err="1"/>
              <a:t>Đo</a:t>
            </a:r>
            <a:r>
              <a:rPr lang="en-US"/>
              <a:t> </a:t>
            </a:r>
            <a:r>
              <a:rPr lang="en-US" err="1"/>
              <a:t>phạm</a:t>
            </a:r>
            <a:r>
              <a:rPr lang="en-US"/>
              <a:t> </a:t>
            </a:r>
            <a:r>
              <a:rPr lang="en-US" err="1"/>
              <a:t>trù</a:t>
            </a:r>
            <a:r>
              <a:rPr lang="en-US"/>
              <a:t> </a:t>
            </a:r>
            <a:r>
              <a:rPr lang="en-US" err="1"/>
              <a:t>tiềm</a:t>
            </a:r>
            <a:r>
              <a:rPr lang="en-US"/>
              <a:t> </a:t>
            </a:r>
            <a:r>
              <a:rPr lang="en-US" err="1"/>
              <a:t>ẩn</a:t>
            </a:r>
            <a:r>
              <a:rPr lang="en-US"/>
              <a:t> (Latent construct)</a:t>
            </a:r>
          </a:p>
          <a:p>
            <a:pPr>
              <a:lnSpc>
                <a:spcPct val="160000"/>
              </a:lnSpc>
            </a:pPr>
            <a:r>
              <a:rPr lang="en-US" err="1"/>
              <a:t>Phân</a:t>
            </a:r>
            <a:r>
              <a:rPr lang="en-US"/>
              <a:t> </a:t>
            </a:r>
            <a:r>
              <a:rPr lang="en-US" err="1"/>
              <a:t>tích</a:t>
            </a:r>
            <a:r>
              <a:rPr lang="en-US"/>
              <a:t> </a:t>
            </a:r>
            <a:r>
              <a:rPr lang="en-US" err="1"/>
              <a:t>nhân</a:t>
            </a:r>
            <a:r>
              <a:rPr lang="en-US"/>
              <a:t> </a:t>
            </a:r>
            <a:r>
              <a:rPr lang="en-US" err="1"/>
              <a:t>tố</a:t>
            </a:r>
            <a:r>
              <a:rPr lang="en-US"/>
              <a:t> </a:t>
            </a:r>
            <a:r>
              <a:rPr lang="en-US" err="1"/>
              <a:t>khám</a:t>
            </a:r>
            <a:r>
              <a:rPr lang="en-US"/>
              <a:t> </a:t>
            </a:r>
            <a:r>
              <a:rPr lang="en-US" err="1"/>
              <a:t>phá</a:t>
            </a:r>
            <a:r>
              <a:rPr lang="en-US"/>
              <a:t>/</a:t>
            </a:r>
            <a:r>
              <a:rPr lang="en-US" err="1"/>
              <a:t>khẳng</a:t>
            </a:r>
            <a:r>
              <a:rPr lang="en-US"/>
              <a:t> </a:t>
            </a:r>
            <a:r>
              <a:rPr lang="en-US" err="1"/>
              <a:t>định</a:t>
            </a:r>
            <a:r>
              <a:rPr lang="en-US"/>
              <a:t> (Exploratory/Confirmatory Factor Analysis) </a:t>
            </a:r>
          </a:p>
        </p:txBody>
      </p:sp>
      <p:sp>
        <p:nvSpPr>
          <p:cNvPr id="4" name="Footer Placeholder 3">
            <a:extLst>
              <a:ext uri="{FF2B5EF4-FFF2-40B4-BE49-F238E27FC236}">
                <a16:creationId xmlns:a16="http://schemas.microsoft.com/office/drawing/2014/main" id="{301322BA-69FD-D35A-1FA5-667B3F0B5B1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02C8DEA-003C-1924-3068-221461EF9BC6}"/>
              </a:ext>
            </a:extLst>
          </p:cNvPr>
          <p:cNvSpPr>
            <a:spLocks noGrp="1"/>
          </p:cNvSpPr>
          <p:nvPr>
            <p:ph type="sldNum" sz="quarter" idx="12"/>
          </p:nvPr>
        </p:nvSpPr>
        <p:spPr/>
        <p:txBody>
          <a:bodyPr/>
          <a:lstStyle/>
          <a:p>
            <a:fld id="{558478D3-4DD5-4D7B-8D8D-7EA87687E863}" type="slidenum">
              <a:rPr lang="en-US" smtClean="0"/>
              <a:pPr/>
              <a:t>55</a:t>
            </a:fld>
            <a:endParaRPr lang="en-US"/>
          </a:p>
        </p:txBody>
      </p:sp>
      <p:grpSp>
        <p:nvGrpSpPr>
          <p:cNvPr id="95" name="Group 94">
            <a:extLst>
              <a:ext uri="{FF2B5EF4-FFF2-40B4-BE49-F238E27FC236}">
                <a16:creationId xmlns:a16="http://schemas.microsoft.com/office/drawing/2014/main" id="{DDADACA9-C60D-2024-9953-52556831FB23}"/>
              </a:ext>
            </a:extLst>
          </p:cNvPr>
          <p:cNvGrpSpPr/>
          <p:nvPr/>
        </p:nvGrpSpPr>
        <p:grpSpPr>
          <a:xfrm>
            <a:off x="8718175" y="1508445"/>
            <a:ext cx="548522" cy="4177581"/>
            <a:chOff x="8718175" y="1494842"/>
            <a:chExt cx="548522" cy="4177581"/>
          </a:xfrm>
        </p:grpSpPr>
        <p:grpSp>
          <p:nvGrpSpPr>
            <p:cNvPr id="52" name="Group 51">
              <a:extLst>
                <a:ext uri="{FF2B5EF4-FFF2-40B4-BE49-F238E27FC236}">
                  <a16:creationId xmlns:a16="http://schemas.microsoft.com/office/drawing/2014/main" id="{3B5F19B3-09B6-BA50-1EF3-3F0A4D888CF2}"/>
                </a:ext>
              </a:extLst>
            </p:cNvPr>
            <p:cNvGrpSpPr/>
            <p:nvPr/>
          </p:nvGrpSpPr>
          <p:grpSpPr>
            <a:xfrm>
              <a:off x="8718175" y="1494842"/>
              <a:ext cx="548522" cy="2054200"/>
              <a:chOff x="8718175" y="1494842"/>
              <a:chExt cx="548522" cy="2054200"/>
            </a:xfrm>
          </p:grpSpPr>
          <p:sp>
            <p:nvSpPr>
              <p:cNvPr id="8" name="TextBox 7">
                <a:extLst>
                  <a:ext uri="{FF2B5EF4-FFF2-40B4-BE49-F238E27FC236}">
                    <a16:creationId xmlns:a16="http://schemas.microsoft.com/office/drawing/2014/main" id="{51A3DA33-670C-70A3-1ED4-DBFCBDDD1CB7}"/>
                  </a:ext>
                </a:extLst>
              </p:cNvPr>
              <p:cNvSpPr txBox="1"/>
              <p:nvPr/>
            </p:nvSpPr>
            <p:spPr>
              <a:xfrm>
                <a:off x="8718175" y="1494842"/>
                <a:ext cx="548522" cy="461665"/>
              </a:xfrm>
              <a:prstGeom prst="rect">
                <a:avLst/>
              </a:prstGeom>
              <a:noFill/>
              <a:ln>
                <a:solidFill>
                  <a:schemeClr val="tx1"/>
                </a:solidFill>
              </a:ln>
            </p:spPr>
            <p:txBody>
              <a:bodyPr wrap="square" rtlCol="0">
                <a:spAutoFit/>
              </a:bodyPr>
              <a:lstStyle/>
              <a:p>
                <a:pPr algn="ctr"/>
                <a:r>
                  <a:rPr lang="en-US" sz="2400"/>
                  <a:t>I1</a:t>
                </a:r>
              </a:p>
            </p:txBody>
          </p:sp>
          <p:sp>
            <p:nvSpPr>
              <p:cNvPr id="9" name="TextBox 8">
                <a:extLst>
                  <a:ext uri="{FF2B5EF4-FFF2-40B4-BE49-F238E27FC236}">
                    <a16:creationId xmlns:a16="http://schemas.microsoft.com/office/drawing/2014/main" id="{7184C158-14E8-1E85-A159-A57349ED1F00}"/>
                  </a:ext>
                </a:extLst>
              </p:cNvPr>
              <p:cNvSpPr txBox="1"/>
              <p:nvPr/>
            </p:nvSpPr>
            <p:spPr>
              <a:xfrm>
                <a:off x="8718175" y="2025687"/>
                <a:ext cx="548522" cy="461665"/>
              </a:xfrm>
              <a:prstGeom prst="rect">
                <a:avLst/>
              </a:prstGeom>
              <a:noFill/>
              <a:ln>
                <a:solidFill>
                  <a:schemeClr val="tx1"/>
                </a:solidFill>
              </a:ln>
            </p:spPr>
            <p:txBody>
              <a:bodyPr wrap="square" rtlCol="0">
                <a:spAutoFit/>
              </a:bodyPr>
              <a:lstStyle/>
              <a:p>
                <a:pPr algn="ctr"/>
                <a:r>
                  <a:rPr lang="en-US" sz="2400"/>
                  <a:t>I2</a:t>
                </a:r>
              </a:p>
            </p:txBody>
          </p:sp>
          <p:sp>
            <p:nvSpPr>
              <p:cNvPr id="10" name="TextBox 9">
                <a:extLst>
                  <a:ext uri="{FF2B5EF4-FFF2-40B4-BE49-F238E27FC236}">
                    <a16:creationId xmlns:a16="http://schemas.microsoft.com/office/drawing/2014/main" id="{7E76C2A0-FBCD-6E84-C53A-8AB38566379D}"/>
                  </a:ext>
                </a:extLst>
              </p:cNvPr>
              <p:cNvSpPr txBox="1"/>
              <p:nvPr/>
            </p:nvSpPr>
            <p:spPr>
              <a:xfrm>
                <a:off x="8718175" y="2556532"/>
                <a:ext cx="548522" cy="461665"/>
              </a:xfrm>
              <a:prstGeom prst="rect">
                <a:avLst/>
              </a:prstGeom>
              <a:noFill/>
              <a:ln>
                <a:solidFill>
                  <a:schemeClr val="tx1"/>
                </a:solidFill>
              </a:ln>
            </p:spPr>
            <p:txBody>
              <a:bodyPr wrap="square" rtlCol="0">
                <a:spAutoFit/>
              </a:bodyPr>
              <a:lstStyle/>
              <a:p>
                <a:pPr algn="ctr"/>
                <a:r>
                  <a:rPr lang="en-US" sz="2400"/>
                  <a:t>I3</a:t>
                </a:r>
              </a:p>
            </p:txBody>
          </p:sp>
          <p:sp>
            <p:nvSpPr>
              <p:cNvPr id="11" name="TextBox 10">
                <a:extLst>
                  <a:ext uri="{FF2B5EF4-FFF2-40B4-BE49-F238E27FC236}">
                    <a16:creationId xmlns:a16="http://schemas.microsoft.com/office/drawing/2014/main" id="{3CB7B3B7-8154-5662-8132-667421DEF949}"/>
                  </a:ext>
                </a:extLst>
              </p:cNvPr>
              <p:cNvSpPr txBox="1"/>
              <p:nvPr/>
            </p:nvSpPr>
            <p:spPr>
              <a:xfrm>
                <a:off x="8718175" y="3087377"/>
                <a:ext cx="548522" cy="461665"/>
              </a:xfrm>
              <a:prstGeom prst="rect">
                <a:avLst/>
              </a:prstGeom>
              <a:noFill/>
              <a:ln>
                <a:solidFill>
                  <a:schemeClr val="tx1"/>
                </a:solidFill>
              </a:ln>
            </p:spPr>
            <p:txBody>
              <a:bodyPr wrap="square" rtlCol="0">
                <a:spAutoFit/>
              </a:bodyPr>
              <a:lstStyle/>
              <a:p>
                <a:pPr algn="ctr"/>
                <a:r>
                  <a:rPr lang="en-US" sz="2400"/>
                  <a:t>I4</a:t>
                </a:r>
              </a:p>
            </p:txBody>
          </p:sp>
        </p:grpSp>
        <p:grpSp>
          <p:nvGrpSpPr>
            <p:cNvPr id="53" name="Group 52">
              <a:extLst>
                <a:ext uri="{FF2B5EF4-FFF2-40B4-BE49-F238E27FC236}">
                  <a16:creationId xmlns:a16="http://schemas.microsoft.com/office/drawing/2014/main" id="{A40BCFB5-811D-828B-BDC5-3353AD6D98A3}"/>
                </a:ext>
              </a:extLst>
            </p:cNvPr>
            <p:cNvGrpSpPr/>
            <p:nvPr/>
          </p:nvGrpSpPr>
          <p:grpSpPr>
            <a:xfrm>
              <a:off x="8718175" y="3618222"/>
              <a:ext cx="548522" cy="2054201"/>
              <a:chOff x="8718175" y="3618222"/>
              <a:chExt cx="548522" cy="2054201"/>
            </a:xfrm>
          </p:grpSpPr>
          <p:sp>
            <p:nvSpPr>
              <p:cNvPr id="12" name="TextBox 11">
                <a:extLst>
                  <a:ext uri="{FF2B5EF4-FFF2-40B4-BE49-F238E27FC236}">
                    <a16:creationId xmlns:a16="http://schemas.microsoft.com/office/drawing/2014/main" id="{E7B4A3F3-A59C-F0A0-7273-B894F819FD24}"/>
                  </a:ext>
                </a:extLst>
              </p:cNvPr>
              <p:cNvSpPr txBox="1"/>
              <p:nvPr/>
            </p:nvSpPr>
            <p:spPr>
              <a:xfrm>
                <a:off x="8718175" y="3618222"/>
                <a:ext cx="548522" cy="461665"/>
              </a:xfrm>
              <a:prstGeom prst="rect">
                <a:avLst/>
              </a:prstGeom>
              <a:noFill/>
              <a:ln>
                <a:solidFill>
                  <a:schemeClr val="tx1"/>
                </a:solidFill>
              </a:ln>
            </p:spPr>
            <p:txBody>
              <a:bodyPr wrap="square" rtlCol="0">
                <a:spAutoFit/>
              </a:bodyPr>
              <a:lstStyle/>
              <a:p>
                <a:pPr algn="ctr"/>
                <a:r>
                  <a:rPr lang="en-US" sz="2400"/>
                  <a:t>I5</a:t>
                </a:r>
              </a:p>
            </p:txBody>
          </p:sp>
          <p:sp>
            <p:nvSpPr>
              <p:cNvPr id="13" name="TextBox 12">
                <a:extLst>
                  <a:ext uri="{FF2B5EF4-FFF2-40B4-BE49-F238E27FC236}">
                    <a16:creationId xmlns:a16="http://schemas.microsoft.com/office/drawing/2014/main" id="{69A9603B-BFEB-D6C1-D736-1E2A4D7D6D48}"/>
                  </a:ext>
                </a:extLst>
              </p:cNvPr>
              <p:cNvSpPr txBox="1"/>
              <p:nvPr/>
            </p:nvSpPr>
            <p:spPr>
              <a:xfrm>
                <a:off x="8718175" y="4149067"/>
                <a:ext cx="548522" cy="461665"/>
              </a:xfrm>
              <a:prstGeom prst="rect">
                <a:avLst/>
              </a:prstGeom>
              <a:noFill/>
              <a:ln>
                <a:solidFill>
                  <a:schemeClr val="tx1"/>
                </a:solidFill>
              </a:ln>
            </p:spPr>
            <p:txBody>
              <a:bodyPr wrap="square" rtlCol="0">
                <a:spAutoFit/>
              </a:bodyPr>
              <a:lstStyle/>
              <a:p>
                <a:pPr algn="ctr"/>
                <a:r>
                  <a:rPr lang="en-US" sz="2400"/>
                  <a:t>I6</a:t>
                </a:r>
              </a:p>
            </p:txBody>
          </p:sp>
          <p:sp>
            <p:nvSpPr>
              <p:cNvPr id="14" name="TextBox 13">
                <a:extLst>
                  <a:ext uri="{FF2B5EF4-FFF2-40B4-BE49-F238E27FC236}">
                    <a16:creationId xmlns:a16="http://schemas.microsoft.com/office/drawing/2014/main" id="{F508AC16-6553-5579-A2E6-A6DEE20751EB}"/>
                  </a:ext>
                </a:extLst>
              </p:cNvPr>
              <p:cNvSpPr txBox="1"/>
              <p:nvPr/>
            </p:nvSpPr>
            <p:spPr>
              <a:xfrm>
                <a:off x="8718175" y="4679912"/>
                <a:ext cx="548522" cy="461665"/>
              </a:xfrm>
              <a:prstGeom prst="rect">
                <a:avLst/>
              </a:prstGeom>
              <a:noFill/>
              <a:ln>
                <a:solidFill>
                  <a:schemeClr val="tx1"/>
                </a:solidFill>
              </a:ln>
            </p:spPr>
            <p:txBody>
              <a:bodyPr wrap="square" rtlCol="0">
                <a:spAutoFit/>
              </a:bodyPr>
              <a:lstStyle/>
              <a:p>
                <a:pPr algn="ctr"/>
                <a:r>
                  <a:rPr lang="en-US" sz="2400"/>
                  <a:t>I7</a:t>
                </a:r>
              </a:p>
            </p:txBody>
          </p:sp>
          <p:sp>
            <p:nvSpPr>
              <p:cNvPr id="15" name="TextBox 14">
                <a:extLst>
                  <a:ext uri="{FF2B5EF4-FFF2-40B4-BE49-F238E27FC236}">
                    <a16:creationId xmlns:a16="http://schemas.microsoft.com/office/drawing/2014/main" id="{7CE35ED4-78EB-EB81-CE5A-6499D7A32D46}"/>
                  </a:ext>
                </a:extLst>
              </p:cNvPr>
              <p:cNvSpPr txBox="1"/>
              <p:nvPr/>
            </p:nvSpPr>
            <p:spPr>
              <a:xfrm>
                <a:off x="8718175" y="5210758"/>
                <a:ext cx="548522" cy="461665"/>
              </a:xfrm>
              <a:prstGeom prst="rect">
                <a:avLst/>
              </a:prstGeom>
              <a:noFill/>
              <a:ln>
                <a:solidFill>
                  <a:schemeClr val="tx1"/>
                </a:solidFill>
              </a:ln>
            </p:spPr>
            <p:txBody>
              <a:bodyPr wrap="square" rtlCol="0">
                <a:spAutoFit/>
              </a:bodyPr>
              <a:lstStyle/>
              <a:p>
                <a:pPr algn="ctr"/>
                <a:r>
                  <a:rPr lang="en-US" sz="2400"/>
                  <a:t>I8</a:t>
                </a:r>
              </a:p>
            </p:txBody>
          </p:sp>
        </p:grpSp>
      </p:grpSp>
      <p:sp>
        <p:nvSpPr>
          <p:cNvPr id="17" name="TextBox 16">
            <a:extLst>
              <a:ext uri="{FF2B5EF4-FFF2-40B4-BE49-F238E27FC236}">
                <a16:creationId xmlns:a16="http://schemas.microsoft.com/office/drawing/2014/main" id="{FB8E14BA-D90B-5AA7-B191-4D0D49C312C7}"/>
              </a:ext>
            </a:extLst>
          </p:cNvPr>
          <p:cNvSpPr txBox="1"/>
          <p:nvPr/>
        </p:nvSpPr>
        <p:spPr>
          <a:xfrm>
            <a:off x="10562022" y="2197348"/>
            <a:ext cx="1127058" cy="649188"/>
          </a:xfrm>
          <a:prstGeom prst="ellipse">
            <a:avLst/>
          </a:prstGeom>
          <a:noFill/>
          <a:ln>
            <a:solidFill>
              <a:schemeClr val="tx1"/>
            </a:solidFill>
          </a:ln>
        </p:spPr>
        <p:txBody>
          <a:bodyPr wrap="square" rtlCol="0">
            <a:spAutoFit/>
          </a:bodyPr>
          <a:lstStyle/>
          <a:p>
            <a:pPr algn="ctr"/>
            <a:r>
              <a:rPr lang="en-US" sz="2400"/>
              <a:t>C1</a:t>
            </a:r>
          </a:p>
        </p:txBody>
      </p:sp>
      <p:sp>
        <p:nvSpPr>
          <p:cNvPr id="18" name="TextBox 17">
            <a:extLst>
              <a:ext uri="{FF2B5EF4-FFF2-40B4-BE49-F238E27FC236}">
                <a16:creationId xmlns:a16="http://schemas.microsoft.com/office/drawing/2014/main" id="{786B69E6-D0E6-11D4-7599-811B1C40D8EE}"/>
              </a:ext>
            </a:extLst>
          </p:cNvPr>
          <p:cNvSpPr txBox="1"/>
          <p:nvPr/>
        </p:nvSpPr>
        <p:spPr>
          <a:xfrm>
            <a:off x="10562022" y="4320728"/>
            <a:ext cx="1127058" cy="649188"/>
          </a:xfrm>
          <a:prstGeom prst="ellipse">
            <a:avLst/>
          </a:prstGeom>
          <a:noFill/>
          <a:ln>
            <a:solidFill>
              <a:schemeClr val="tx1"/>
            </a:solidFill>
          </a:ln>
        </p:spPr>
        <p:txBody>
          <a:bodyPr wrap="square" rtlCol="0">
            <a:spAutoFit/>
          </a:bodyPr>
          <a:lstStyle/>
          <a:p>
            <a:pPr algn="ctr"/>
            <a:r>
              <a:rPr lang="en-US" sz="2400"/>
              <a:t>C2</a:t>
            </a:r>
          </a:p>
        </p:txBody>
      </p:sp>
      <p:cxnSp>
        <p:nvCxnSpPr>
          <p:cNvPr id="19" name="Straight Connector 18">
            <a:extLst>
              <a:ext uri="{FF2B5EF4-FFF2-40B4-BE49-F238E27FC236}">
                <a16:creationId xmlns:a16="http://schemas.microsoft.com/office/drawing/2014/main" id="{5CDB65DF-81ED-D321-FBA5-A3B8707B0086}"/>
              </a:ext>
            </a:extLst>
          </p:cNvPr>
          <p:cNvCxnSpPr>
            <a:cxnSpLocks/>
            <a:stCxn id="8" idx="3"/>
            <a:endCxn id="17" idx="2"/>
          </p:cNvCxnSpPr>
          <p:nvPr/>
        </p:nvCxnSpPr>
        <p:spPr>
          <a:xfrm>
            <a:off x="9266697" y="1739278"/>
            <a:ext cx="1295325" cy="782664"/>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02A9CB-8267-A3A9-0658-B0DDF6EC2999}"/>
              </a:ext>
            </a:extLst>
          </p:cNvPr>
          <p:cNvCxnSpPr>
            <a:cxnSpLocks/>
            <a:stCxn id="9" idx="3"/>
            <a:endCxn id="17" idx="2"/>
          </p:cNvCxnSpPr>
          <p:nvPr/>
        </p:nvCxnSpPr>
        <p:spPr>
          <a:xfrm>
            <a:off x="9266697" y="2270123"/>
            <a:ext cx="1295325" cy="25181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6EE060D-4B8A-F680-EA22-B488C036BA46}"/>
              </a:ext>
            </a:extLst>
          </p:cNvPr>
          <p:cNvCxnSpPr>
            <a:cxnSpLocks/>
            <a:stCxn id="10" idx="3"/>
            <a:endCxn id="17" idx="2"/>
          </p:cNvCxnSpPr>
          <p:nvPr/>
        </p:nvCxnSpPr>
        <p:spPr>
          <a:xfrm flipV="1">
            <a:off x="9266697" y="2521942"/>
            <a:ext cx="1295325" cy="27902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B6333A9-DDD3-9F41-1138-7AFA2B24BDF1}"/>
              </a:ext>
            </a:extLst>
          </p:cNvPr>
          <p:cNvCxnSpPr>
            <a:cxnSpLocks/>
            <a:stCxn id="11" idx="3"/>
            <a:endCxn id="17" idx="2"/>
          </p:cNvCxnSpPr>
          <p:nvPr/>
        </p:nvCxnSpPr>
        <p:spPr>
          <a:xfrm flipV="1">
            <a:off x="9266697" y="2521942"/>
            <a:ext cx="1295325" cy="80987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C62AE39-0AED-F25A-1247-82654A3D2E3B}"/>
              </a:ext>
            </a:extLst>
          </p:cNvPr>
          <p:cNvCxnSpPr>
            <a:cxnSpLocks/>
            <a:endCxn id="18" idx="2"/>
          </p:cNvCxnSpPr>
          <p:nvPr/>
        </p:nvCxnSpPr>
        <p:spPr>
          <a:xfrm>
            <a:off x="9266697" y="3839803"/>
            <a:ext cx="1295325" cy="80551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617ABC-55BB-5316-F581-445702913530}"/>
              </a:ext>
            </a:extLst>
          </p:cNvPr>
          <p:cNvCxnSpPr>
            <a:cxnSpLocks/>
            <a:endCxn id="18" idx="2"/>
          </p:cNvCxnSpPr>
          <p:nvPr/>
        </p:nvCxnSpPr>
        <p:spPr>
          <a:xfrm>
            <a:off x="9266697" y="4370648"/>
            <a:ext cx="1295325" cy="274674"/>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619369-60BE-1313-F0DF-0C6A34AFBF74}"/>
              </a:ext>
            </a:extLst>
          </p:cNvPr>
          <p:cNvCxnSpPr>
            <a:cxnSpLocks/>
            <a:endCxn id="18" idx="2"/>
          </p:cNvCxnSpPr>
          <p:nvPr/>
        </p:nvCxnSpPr>
        <p:spPr>
          <a:xfrm flipV="1">
            <a:off x="9266697" y="4645322"/>
            <a:ext cx="1295325" cy="25617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67A0192-596C-EDFA-AA7C-04920C3AAD60}"/>
              </a:ext>
            </a:extLst>
          </p:cNvPr>
          <p:cNvCxnSpPr>
            <a:cxnSpLocks/>
          </p:cNvCxnSpPr>
          <p:nvPr/>
        </p:nvCxnSpPr>
        <p:spPr>
          <a:xfrm flipV="1">
            <a:off x="9266697" y="4679912"/>
            <a:ext cx="1295325" cy="75242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9655EADE-08D5-39DC-77C3-4FB28ABBEB3A}"/>
              </a:ext>
            </a:extLst>
          </p:cNvPr>
          <p:cNvGrpSpPr/>
          <p:nvPr/>
        </p:nvGrpSpPr>
        <p:grpSpPr>
          <a:xfrm>
            <a:off x="7582892" y="1479602"/>
            <a:ext cx="540000" cy="4235267"/>
            <a:chOff x="7582892" y="1479602"/>
            <a:chExt cx="540000" cy="4235267"/>
          </a:xfrm>
        </p:grpSpPr>
        <p:sp>
          <p:nvSpPr>
            <p:cNvPr id="36" name="TextBox 35">
              <a:extLst>
                <a:ext uri="{FF2B5EF4-FFF2-40B4-BE49-F238E27FC236}">
                  <a16:creationId xmlns:a16="http://schemas.microsoft.com/office/drawing/2014/main" id="{D2C3295E-3677-1536-4EC1-CCA5D67BF249}"/>
                </a:ext>
              </a:extLst>
            </p:cNvPr>
            <p:cNvSpPr txBox="1"/>
            <p:nvPr/>
          </p:nvSpPr>
          <p:spPr>
            <a:xfrm>
              <a:off x="7582892" y="1479602"/>
              <a:ext cx="540000" cy="519351"/>
            </a:xfrm>
            <a:prstGeom prst="ellipse">
              <a:avLst/>
            </a:prstGeom>
            <a:noFill/>
            <a:ln>
              <a:solidFill>
                <a:schemeClr val="tx1"/>
              </a:solidFill>
            </a:ln>
          </p:spPr>
          <p:txBody>
            <a:bodyPr wrap="square" lIns="0" tIns="0" rIns="0" bIns="0" rtlCol="0">
              <a:spAutoFit/>
            </a:bodyPr>
            <a:lstStyle/>
            <a:p>
              <a:pPr algn="ctr"/>
              <a:r>
                <a:rPr lang="en-US" sz="2400"/>
                <a:t>e1</a:t>
              </a:r>
            </a:p>
          </p:txBody>
        </p:sp>
        <p:sp>
          <p:nvSpPr>
            <p:cNvPr id="37" name="TextBox 36">
              <a:extLst>
                <a:ext uri="{FF2B5EF4-FFF2-40B4-BE49-F238E27FC236}">
                  <a16:creationId xmlns:a16="http://schemas.microsoft.com/office/drawing/2014/main" id="{D65AC401-F42F-965D-0160-988BD21E35B1}"/>
                </a:ext>
              </a:extLst>
            </p:cNvPr>
            <p:cNvSpPr txBox="1"/>
            <p:nvPr/>
          </p:nvSpPr>
          <p:spPr>
            <a:xfrm>
              <a:off x="7582892" y="2010447"/>
              <a:ext cx="540000" cy="519351"/>
            </a:xfrm>
            <a:prstGeom prst="ellipse">
              <a:avLst/>
            </a:prstGeom>
            <a:noFill/>
            <a:ln>
              <a:solidFill>
                <a:schemeClr val="tx1"/>
              </a:solidFill>
            </a:ln>
          </p:spPr>
          <p:txBody>
            <a:bodyPr wrap="square" lIns="0" tIns="0" rIns="0" bIns="0" rtlCol="0">
              <a:spAutoFit/>
            </a:bodyPr>
            <a:lstStyle/>
            <a:p>
              <a:pPr algn="ctr"/>
              <a:r>
                <a:rPr lang="en-US" sz="2400"/>
                <a:t>e2</a:t>
              </a:r>
            </a:p>
          </p:txBody>
        </p:sp>
        <p:sp>
          <p:nvSpPr>
            <p:cNvPr id="38" name="TextBox 37">
              <a:extLst>
                <a:ext uri="{FF2B5EF4-FFF2-40B4-BE49-F238E27FC236}">
                  <a16:creationId xmlns:a16="http://schemas.microsoft.com/office/drawing/2014/main" id="{03679529-6D3D-817F-6318-9AFDA26A7E2C}"/>
                </a:ext>
              </a:extLst>
            </p:cNvPr>
            <p:cNvSpPr txBox="1"/>
            <p:nvPr/>
          </p:nvSpPr>
          <p:spPr>
            <a:xfrm>
              <a:off x="7582892" y="2541292"/>
              <a:ext cx="540000" cy="519351"/>
            </a:xfrm>
            <a:prstGeom prst="ellipse">
              <a:avLst/>
            </a:prstGeom>
            <a:noFill/>
            <a:ln>
              <a:solidFill>
                <a:schemeClr val="tx1"/>
              </a:solidFill>
            </a:ln>
          </p:spPr>
          <p:txBody>
            <a:bodyPr wrap="square" lIns="0" tIns="0" rIns="0" bIns="0" rtlCol="0">
              <a:spAutoFit/>
            </a:bodyPr>
            <a:lstStyle/>
            <a:p>
              <a:pPr algn="ctr"/>
              <a:r>
                <a:rPr lang="en-US" sz="2400"/>
                <a:t>e3</a:t>
              </a:r>
            </a:p>
          </p:txBody>
        </p:sp>
        <p:sp>
          <p:nvSpPr>
            <p:cNvPr id="39" name="TextBox 38">
              <a:extLst>
                <a:ext uri="{FF2B5EF4-FFF2-40B4-BE49-F238E27FC236}">
                  <a16:creationId xmlns:a16="http://schemas.microsoft.com/office/drawing/2014/main" id="{3A044EE9-A84E-105E-33D1-C3312AF3734E}"/>
                </a:ext>
              </a:extLst>
            </p:cNvPr>
            <p:cNvSpPr txBox="1"/>
            <p:nvPr/>
          </p:nvSpPr>
          <p:spPr>
            <a:xfrm>
              <a:off x="7582892" y="3072137"/>
              <a:ext cx="540000" cy="519351"/>
            </a:xfrm>
            <a:prstGeom prst="ellipse">
              <a:avLst/>
            </a:prstGeom>
            <a:noFill/>
            <a:ln>
              <a:solidFill>
                <a:schemeClr val="tx1"/>
              </a:solidFill>
            </a:ln>
          </p:spPr>
          <p:txBody>
            <a:bodyPr wrap="square" lIns="0" tIns="0" rIns="0" bIns="0" rtlCol="0">
              <a:spAutoFit/>
            </a:bodyPr>
            <a:lstStyle/>
            <a:p>
              <a:pPr algn="ctr"/>
              <a:r>
                <a:rPr lang="en-US" sz="2400"/>
                <a:t>e4</a:t>
              </a:r>
            </a:p>
          </p:txBody>
        </p:sp>
        <p:sp>
          <p:nvSpPr>
            <p:cNvPr id="40" name="TextBox 39">
              <a:extLst>
                <a:ext uri="{FF2B5EF4-FFF2-40B4-BE49-F238E27FC236}">
                  <a16:creationId xmlns:a16="http://schemas.microsoft.com/office/drawing/2014/main" id="{A0F2B5FD-4A28-F44B-6DFB-206899E746E1}"/>
                </a:ext>
              </a:extLst>
            </p:cNvPr>
            <p:cNvSpPr txBox="1"/>
            <p:nvPr/>
          </p:nvSpPr>
          <p:spPr>
            <a:xfrm>
              <a:off x="7582892" y="3602982"/>
              <a:ext cx="540000" cy="519351"/>
            </a:xfrm>
            <a:prstGeom prst="ellipse">
              <a:avLst/>
            </a:prstGeom>
            <a:noFill/>
            <a:ln>
              <a:solidFill>
                <a:schemeClr val="tx1"/>
              </a:solidFill>
            </a:ln>
          </p:spPr>
          <p:txBody>
            <a:bodyPr wrap="square" lIns="0" tIns="0" rIns="0" bIns="0" rtlCol="0">
              <a:spAutoFit/>
            </a:bodyPr>
            <a:lstStyle/>
            <a:p>
              <a:pPr algn="ctr"/>
              <a:r>
                <a:rPr lang="en-US" sz="2400"/>
                <a:t>e5</a:t>
              </a:r>
            </a:p>
          </p:txBody>
        </p:sp>
        <p:sp>
          <p:nvSpPr>
            <p:cNvPr id="41" name="TextBox 40">
              <a:extLst>
                <a:ext uri="{FF2B5EF4-FFF2-40B4-BE49-F238E27FC236}">
                  <a16:creationId xmlns:a16="http://schemas.microsoft.com/office/drawing/2014/main" id="{3ABE4D7E-17B7-8C95-408B-807C02D19CB7}"/>
                </a:ext>
              </a:extLst>
            </p:cNvPr>
            <p:cNvSpPr txBox="1"/>
            <p:nvPr/>
          </p:nvSpPr>
          <p:spPr>
            <a:xfrm>
              <a:off x="7582892" y="4133827"/>
              <a:ext cx="540000" cy="519351"/>
            </a:xfrm>
            <a:prstGeom prst="ellipse">
              <a:avLst/>
            </a:prstGeom>
            <a:noFill/>
            <a:ln>
              <a:solidFill>
                <a:schemeClr val="tx1"/>
              </a:solidFill>
            </a:ln>
          </p:spPr>
          <p:txBody>
            <a:bodyPr wrap="square" lIns="0" tIns="0" rIns="0" bIns="0" rtlCol="0">
              <a:spAutoFit/>
            </a:bodyPr>
            <a:lstStyle/>
            <a:p>
              <a:pPr algn="ctr"/>
              <a:r>
                <a:rPr lang="en-US" sz="2400"/>
                <a:t>e6</a:t>
              </a:r>
            </a:p>
          </p:txBody>
        </p:sp>
        <p:sp>
          <p:nvSpPr>
            <p:cNvPr id="42" name="TextBox 41">
              <a:extLst>
                <a:ext uri="{FF2B5EF4-FFF2-40B4-BE49-F238E27FC236}">
                  <a16:creationId xmlns:a16="http://schemas.microsoft.com/office/drawing/2014/main" id="{C9AA117E-3E35-9FF6-3808-F0F1381FCCB3}"/>
                </a:ext>
              </a:extLst>
            </p:cNvPr>
            <p:cNvSpPr txBox="1"/>
            <p:nvPr/>
          </p:nvSpPr>
          <p:spPr>
            <a:xfrm>
              <a:off x="7582892" y="4664672"/>
              <a:ext cx="540000" cy="519351"/>
            </a:xfrm>
            <a:prstGeom prst="ellipse">
              <a:avLst/>
            </a:prstGeom>
            <a:noFill/>
            <a:ln>
              <a:solidFill>
                <a:schemeClr val="tx1"/>
              </a:solidFill>
            </a:ln>
          </p:spPr>
          <p:txBody>
            <a:bodyPr wrap="square" lIns="0" tIns="0" rIns="0" bIns="0" rtlCol="0">
              <a:spAutoFit/>
            </a:bodyPr>
            <a:lstStyle/>
            <a:p>
              <a:pPr algn="ctr"/>
              <a:r>
                <a:rPr lang="en-US" sz="2400"/>
                <a:t>e7</a:t>
              </a:r>
            </a:p>
          </p:txBody>
        </p:sp>
        <p:sp>
          <p:nvSpPr>
            <p:cNvPr id="43" name="TextBox 42">
              <a:extLst>
                <a:ext uri="{FF2B5EF4-FFF2-40B4-BE49-F238E27FC236}">
                  <a16:creationId xmlns:a16="http://schemas.microsoft.com/office/drawing/2014/main" id="{CDC44B50-E619-3693-E6E3-830EAE4CFEC5}"/>
                </a:ext>
              </a:extLst>
            </p:cNvPr>
            <p:cNvSpPr txBox="1"/>
            <p:nvPr/>
          </p:nvSpPr>
          <p:spPr>
            <a:xfrm>
              <a:off x="7582892" y="5195518"/>
              <a:ext cx="540000" cy="519351"/>
            </a:xfrm>
            <a:prstGeom prst="ellipse">
              <a:avLst/>
            </a:prstGeom>
            <a:noFill/>
            <a:ln>
              <a:solidFill>
                <a:schemeClr val="tx1"/>
              </a:solidFill>
            </a:ln>
          </p:spPr>
          <p:txBody>
            <a:bodyPr wrap="square" lIns="0" tIns="0" rIns="0" bIns="0" rtlCol="0">
              <a:spAutoFit/>
            </a:bodyPr>
            <a:lstStyle/>
            <a:p>
              <a:pPr algn="ctr"/>
              <a:r>
                <a:rPr lang="en-US" sz="2400"/>
                <a:t>e8</a:t>
              </a:r>
            </a:p>
          </p:txBody>
        </p:sp>
      </p:grpSp>
      <p:cxnSp>
        <p:nvCxnSpPr>
          <p:cNvPr id="55" name="Straight Arrow Connector 54">
            <a:extLst>
              <a:ext uri="{FF2B5EF4-FFF2-40B4-BE49-F238E27FC236}">
                <a16:creationId xmlns:a16="http://schemas.microsoft.com/office/drawing/2014/main" id="{24A5AA79-4FA0-454B-974A-E231128CC46D}"/>
              </a:ext>
            </a:extLst>
          </p:cNvPr>
          <p:cNvCxnSpPr>
            <a:cxnSpLocks/>
            <a:stCxn id="36" idx="6"/>
            <a:endCxn id="8" idx="1"/>
          </p:cNvCxnSpPr>
          <p:nvPr/>
        </p:nvCxnSpPr>
        <p:spPr>
          <a:xfrm>
            <a:off x="8122892" y="1739278"/>
            <a:ext cx="59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1AFACEF-1592-2BE7-BCBD-F452A4B0669D}"/>
              </a:ext>
            </a:extLst>
          </p:cNvPr>
          <p:cNvCxnSpPr>
            <a:cxnSpLocks/>
            <a:stCxn id="37" idx="6"/>
            <a:endCxn id="9" idx="1"/>
          </p:cNvCxnSpPr>
          <p:nvPr/>
        </p:nvCxnSpPr>
        <p:spPr>
          <a:xfrm>
            <a:off x="8122892" y="2270123"/>
            <a:ext cx="59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70BD25B-9E25-698D-6663-B5B9812D8BE9}"/>
              </a:ext>
            </a:extLst>
          </p:cNvPr>
          <p:cNvCxnSpPr>
            <a:cxnSpLocks/>
            <a:stCxn id="38" idx="6"/>
            <a:endCxn id="10" idx="1"/>
          </p:cNvCxnSpPr>
          <p:nvPr/>
        </p:nvCxnSpPr>
        <p:spPr>
          <a:xfrm>
            <a:off x="8122892" y="2800968"/>
            <a:ext cx="59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E9C3722-D30B-BFD0-D93E-825675770838}"/>
              </a:ext>
            </a:extLst>
          </p:cNvPr>
          <p:cNvCxnSpPr>
            <a:cxnSpLocks/>
            <a:stCxn id="39" idx="6"/>
            <a:endCxn id="11" idx="1"/>
          </p:cNvCxnSpPr>
          <p:nvPr/>
        </p:nvCxnSpPr>
        <p:spPr>
          <a:xfrm>
            <a:off x="8122892" y="3331813"/>
            <a:ext cx="59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5CCC133-899E-29AE-8135-ED4513FC83BF}"/>
              </a:ext>
            </a:extLst>
          </p:cNvPr>
          <p:cNvCxnSpPr>
            <a:cxnSpLocks/>
            <a:stCxn id="40" idx="6"/>
            <a:endCxn id="12" idx="1"/>
          </p:cNvCxnSpPr>
          <p:nvPr/>
        </p:nvCxnSpPr>
        <p:spPr>
          <a:xfrm>
            <a:off x="8122892" y="3862658"/>
            <a:ext cx="59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5D8F412-89C4-73D9-B57A-DFE321DBE7AD}"/>
              </a:ext>
            </a:extLst>
          </p:cNvPr>
          <p:cNvCxnSpPr>
            <a:cxnSpLocks/>
            <a:stCxn id="41" idx="6"/>
            <a:endCxn id="13" idx="1"/>
          </p:cNvCxnSpPr>
          <p:nvPr/>
        </p:nvCxnSpPr>
        <p:spPr>
          <a:xfrm>
            <a:off x="8122892" y="4393503"/>
            <a:ext cx="59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5F7F804-D7E2-8585-5470-3A7C81E026E9}"/>
              </a:ext>
            </a:extLst>
          </p:cNvPr>
          <p:cNvCxnSpPr>
            <a:cxnSpLocks/>
            <a:stCxn id="42" idx="6"/>
            <a:endCxn id="14" idx="1"/>
          </p:cNvCxnSpPr>
          <p:nvPr/>
        </p:nvCxnSpPr>
        <p:spPr>
          <a:xfrm>
            <a:off x="8122892" y="4924348"/>
            <a:ext cx="59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752294C-A098-0428-5C9D-4880DE64C04C}"/>
              </a:ext>
            </a:extLst>
          </p:cNvPr>
          <p:cNvCxnSpPr>
            <a:cxnSpLocks/>
            <a:stCxn id="43" idx="6"/>
            <a:endCxn id="15" idx="1"/>
          </p:cNvCxnSpPr>
          <p:nvPr/>
        </p:nvCxnSpPr>
        <p:spPr>
          <a:xfrm>
            <a:off x="8122892" y="5455194"/>
            <a:ext cx="59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33450C0-DDAB-12E3-228B-C98D5A5FB9B2}"/>
              </a:ext>
            </a:extLst>
          </p:cNvPr>
          <p:cNvSpPr txBox="1"/>
          <p:nvPr/>
        </p:nvSpPr>
        <p:spPr>
          <a:xfrm>
            <a:off x="9702800" y="1739278"/>
            <a:ext cx="548522" cy="369332"/>
          </a:xfrm>
          <a:prstGeom prst="rect">
            <a:avLst/>
          </a:prstGeom>
          <a:noFill/>
        </p:spPr>
        <p:txBody>
          <a:bodyPr wrap="square" rtlCol="0">
            <a:spAutoFit/>
          </a:bodyPr>
          <a:lstStyle/>
          <a:p>
            <a:r>
              <a:rPr lang="en-US"/>
              <a:t>0.6</a:t>
            </a:r>
          </a:p>
        </p:txBody>
      </p:sp>
      <p:sp>
        <p:nvSpPr>
          <p:cNvPr id="24" name="TextBox 23">
            <a:extLst>
              <a:ext uri="{FF2B5EF4-FFF2-40B4-BE49-F238E27FC236}">
                <a16:creationId xmlns:a16="http://schemas.microsoft.com/office/drawing/2014/main" id="{34E6B876-8573-7F41-DF79-B4545A02A52F}"/>
              </a:ext>
            </a:extLst>
          </p:cNvPr>
          <p:cNvSpPr txBox="1"/>
          <p:nvPr/>
        </p:nvSpPr>
        <p:spPr>
          <a:xfrm>
            <a:off x="9540958" y="2106444"/>
            <a:ext cx="548522" cy="369332"/>
          </a:xfrm>
          <a:prstGeom prst="rect">
            <a:avLst/>
          </a:prstGeom>
          <a:noFill/>
        </p:spPr>
        <p:txBody>
          <a:bodyPr wrap="square" rtlCol="0">
            <a:spAutoFit/>
          </a:bodyPr>
          <a:lstStyle/>
          <a:p>
            <a:r>
              <a:rPr lang="en-US"/>
              <a:t>0.7</a:t>
            </a:r>
          </a:p>
        </p:txBody>
      </p:sp>
      <p:sp>
        <p:nvSpPr>
          <p:cNvPr id="25" name="TextBox 24">
            <a:extLst>
              <a:ext uri="{FF2B5EF4-FFF2-40B4-BE49-F238E27FC236}">
                <a16:creationId xmlns:a16="http://schemas.microsoft.com/office/drawing/2014/main" id="{11D2F094-17D2-42CB-E891-DC78D7A12F43}"/>
              </a:ext>
            </a:extLst>
          </p:cNvPr>
          <p:cNvSpPr txBox="1"/>
          <p:nvPr/>
        </p:nvSpPr>
        <p:spPr>
          <a:xfrm>
            <a:off x="9503627" y="2658276"/>
            <a:ext cx="548522" cy="369332"/>
          </a:xfrm>
          <a:prstGeom prst="rect">
            <a:avLst/>
          </a:prstGeom>
          <a:noFill/>
        </p:spPr>
        <p:txBody>
          <a:bodyPr wrap="square" rtlCol="0">
            <a:spAutoFit/>
          </a:bodyPr>
          <a:lstStyle/>
          <a:p>
            <a:r>
              <a:rPr lang="en-US"/>
              <a:t>0.8</a:t>
            </a:r>
          </a:p>
        </p:txBody>
      </p:sp>
      <p:sp>
        <p:nvSpPr>
          <p:cNvPr id="26" name="TextBox 25">
            <a:extLst>
              <a:ext uri="{FF2B5EF4-FFF2-40B4-BE49-F238E27FC236}">
                <a16:creationId xmlns:a16="http://schemas.microsoft.com/office/drawing/2014/main" id="{C793624B-0A48-9D8C-FCE9-F8FB511A3EF7}"/>
              </a:ext>
            </a:extLst>
          </p:cNvPr>
          <p:cNvSpPr txBox="1"/>
          <p:nvPr/>
        </p:nvSpPr>
        <p:spPr>
          <a:xfrm>
            <a:off x="9777888" y="2940046"/>
            <a:ext cx="548522" cy="369332"/>
          </a:xfrm>
          <a:prstGeom prst="rect">
            <a:avLst/>
          </a:prstGeom>
          <a:noFill/>
        </p:spPr>
        <p:txBody>
          <a:bodyPr wrap="square" rtlCol="0">
            <a:spAutoFit/>
          </a:bodyPr>
          <a:lstStyle/>
          <a:p>
            <a:r>
              <a:rPr lang="en-US"/>
              <a:t>0.5</a:t>
            </a:r>
          </a:p>
        </p:txBody>
      </p:sp>
    </p:spTree>
    <p:extLst>
      <p:ext uri="{BB962C8B-B14F-4D97-AF65-F5344CB8AC3E}">
        <p14:creationId xmlns:p14="http://schemas.microsoft.com/office/powerpoint/2010/main" val="2612906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B5F-C854-DC29-727C-B8286B096D8E}"/>
              </a:ext>
            </a:extLst>
          </p:cNvPr>
          <p:cNvSpPr>
            <a:spLocks noGrp="1"/>
          </p:cNvSpPr>
          <p:nvPr>
            <p:ph type="title"/>
          </p:nvPr>
        </p:nvSpPr>
        <p:spPr>
          <a:xfrm>
            <a:off x="127054" y="192547"/>
            <a:ext cx="7212858" cy="1365176"/>
          </a:xfrm>
        </p:spPr>
        <p:txBody>
          <a:bodyPr>
            <a:normAutofit fontScale="90000"/>
          </a:bodyPr>
          <a:lstStyle/>
          <a:p>
            <a:r>
              <a:rPr lang="en-US" err="1"/>
              <a:t>Mô</a:t>
            </a:r>
            <a:r>
              <a:rPr lang="en-US"/>
              <a:t> </a:t>
            </a:r>
            <a:r>
              <a:rPr lang="en-US" err="1"/>
              <a:t>hình</a:t>
            </a:r>
            <a:r>
              <a:rPr lang="en-US"/>
              <a:t> </a:t>
            </a:r>
            <a:r>
              <a:rPr lang="en-US" err="1"/>
              <a:t>phương</a:t>
            </a:r>
            <a:r>
              <a:rPr lang="en-US"/>
              <a:t> </a:t>
            </a:r>
            <a:r>
              <a:rPr lang="en-US" err="1"/>
              <a:t>trình</a:t>
            </a:r>
            <a:r>
              <a:rPr lang="en-US"/>
              <a:t> </a:t>
            </a:r>
            <a:r>
              <a:rPr lang="en-US" err="1"/>
              <a:t>cấu</a:t>
            </a:r>
            <a:r>
              <a:rPr lang="en-US"/>
              <a:t> </a:t>
            </a:r>
            <a:r>
              <a:rPr lang="en-US" err="1"/>
              <a:t>trúc</a:t>
            </a:r>
            <a:br>
              <a:rPr lang="en-US"/>
            </a:br>
            <a:r>
              <a:rPr lang="en-US"/>
              <a:t>Structural Equation Model – SEM</a:t>
            </a:r>
          </a:p>
        </p:txBody>
      </p:sp>
      <p:sp>
        <p:nvSpPr>
          <p:cNvPr id="3" name="Content Placeholder 2">
            <a:extLst>
              <a:ext uri="{FF2B5EF4-FFF2-40B4-BE49-F238E27FC236}">
                <a16:creationId xmlns:a16="http://schemas.microsoft.com/office/drawing/2014/main" id="{3CF999AF-F0D9-29E1-00E2-58CE55685230}"/>
              </a:ext>
            </a:extLst>
          </p:cNvPr>
          <p:cNvSpPr>
            <a:spLocks noGrp="1"/>
          </p:cNvSpPr>
          <p:nvPr>
            <p:ph idx="1"/>
          </p:nvPr>
        </p:nvSpPr>
        <p:spPr>
          <a:xfrm>
            <a:off x="829050" y="2123439"/>
            <a:ext cx="3834540" cy="4053523"/>
          </a:xfrm>
        </p:spPr>
        <p:txBody>
          <a:bodyPr>
            <a:normAutofit/>
          </a:bodyPr>
          <a:lstStyle/>
          <a:p>
            <a:r>
              <a:rPr lang="en-US" sz="2600" err="1"/>
              <a:t>Tiềm</a:t>
            </a:r>
            <a:r>
              <a:rPr lang="en-US" sz="2600"/>
              <a:t> </a:t>
            </a:r>
            <a:r>
              <a:rPr lang="en-US" sz="2600" err="1"/>
              <a:t>ẩn</a:t>
            </a:r>
            <a:r>
              <a:rPr lang="en-US" sz="2600"/>
              <a:t> (latent) </a:t>
            </a:r>
            <a:r>
              <a:rPr lang="en-US" sz="2600" err="1"/>
              <a:t>và</a:t>
            </a:r>
            <a:r>
              <a:rPr lang="en-US" sz="2600"/>
              <a:t> </a:t>
            </a:r>
            <a:r>
              <a:rPr lang="en-US" sz="2600" err="1"/>
              <a:t>biểu</a:t>
            </a:r>
            <a:r>
              <a:rPr lang="en-US" sz="2600"/>
              <a:t> </a:t>
            </a:r>
            <a:r>
              <a:rPr lang="en-US" sz="2600" err="1"/>
              <a:t>hiện</a:t>
            </a:r>
            <a:r>
              <a:rPr lang="en-US" sz="2600"/>
              <a:t> (manifest)</a:t>
            </a:r>
          </a:p>
          <a:p>
            <a:r>
              <a:rPr lang="en-US" sz="2600" err="1"/>
              <a:t>Nội</a:t>
            </a:r>
            <a:r>
              <a:rPr lang="en-US" sz="2600"/>
              <a:t> </a:t>
            </a:r>
            <a:r>
              <a:rPr lang="en-US" sz="2600" err="1"/>
              <a:t>sinh</a:t>
            </a:r>
            <a:r>
              <a:rPr lang="en-US" sz="2600"/>
              <a:t> (endogenous) </a:t>
            </a:r>
            <a:r>
              <a:rPr lang="en-US" sz="2600" err="1"/>
              <a:t>và</a:t>
            </a:r>
            <a:r>
              <a:rPr lang="en-US" sz="2600"/>
              <a:t> </a:t>
            </a:r>
            <a:r>
              <a:rPr lang="en-US" sz="2600" err="1"/>
              <a:t>ngoại</a:t>
            </a:r>
            <a:r>
              <a:rPr lang="en-US" sz="2600"/>
              <a:t> </a:t>
            </a:r>
            <a:r>
              <a:rPr lang="en-US" sz="2600" err="1"/>
              <a:t>sinh</a:t>
            </a:r>
            <a:r>
              <a:rPr lang="en-US" sz="2600"/>
              <a:t> (exogenous)</a:t>
            </a:r>
          </a:p>
          <a:p>
            <a:r>
              <a:rPr lang="en-US" sz="2600" err="1"/>
              <a:t>Mô</a:t>
            </a:r>
            <a:r>
              <a:rPr lang="en-US" sz="2600"/>
              <a:t> </a:t>
            </a:r>
            <a:r>
              <a:rPr lang="en-US" sz="2600" err="1"/>
              <a:t>hình</a:t>
            </a:r>
            <a:r>
              <a:rPr lang="en-US" sz="2600"/>
              <a:t> </a:t>
            </a:r>
            <a:r>
              <a:rPr lang="en-US" sz="2600" err="1"/>
              <a:t>đo</a:t>
            </a:r>
            <a:r>
              <a:rPr lang="en-US" sz="2600"/>
              <a:t> </a:t>
            </a:r>
            <a:r>
              <a:rPr lang="en-US" sz="2600" err="1"/>
              <a:t>lường</a:t>
            </a:r>
            <a:r>
              <a:rPr lang="en-US" sz="2600"/>
              <a:t> (measurement)</a:t>
            </a:r>
          </a:p>
        </p:txBody>
      </p:sp>
      <p:sp>
        <p:nvSpPr>
          <p:cNvPr id="4" name="Footer Placeholder 3">
            <a:extLst>
              <a:ext uri="{FF2B5EF4-FFF2-40B4-BE49-F238E27FC236}">
                <a16:creationId xmlns:a16="http://schemas.microsoft.com/office/drawing/2014/main" id="{301322BA-69FD-D35A-1FA5-667B3F0B5B1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02C8DEA-003C-1924-3068-221461EF9BC6}"/>
              </a:ext>
            </a:extLst>
          </p:cNvPr>
          <p:cNvSpPr>
            <a:spLocks noGrp="1"/>
          </p:cNvSpPr>
          <p:nvPr>
            <p:ph type="sldNum" sz="quarter" idx="12"/>
          </p:nvPr>
        </p:nvSpPr>
        <p:spPr/>
        <p:txBody>
          <a:bodyPr/>
          <a:lstStyle/>
          <a:p>
            <a:fld id="{558478D3-4DD5-4D7B-8D8D-7EA87687E863}" type="slidenum">
              <a:rPr lang="en-US" smtClean="0"/>
              <a:pPr/>
              <a:t>56</a:t>
            </a:fld>
            <a:endParaRPr lang="en-US"/>
          </a:p>
        </p:txBody>
      </p:sp>
      <p:sp>
        <p:nvSpPr>
          <p:cNvPr id="8" name="TextBox 7">
            <a:extLst>
              <a:ext uri="{FF2B5EF4-FFF2-40B4-BE49-F238E27FC236}">
                <a16:creationId xmlns:a16="http://schemas.microsoft.com/office/drawing/2014/main" id="{57EF8545-4543-A97B-617C-88ACC3CB5143}"/>
              </a:ext>
            </a:extLst>
          </p:cNvPr>
          <p:cNvSpPr txBox="1"/>
          <p:nvPr/>
        </p:nvSpPr>
        <p:spPr>
          <a:xfrm>
            <a:off x="4454402" y="1463104"/>
            <a:ext cx="1356360" cy="514738"/>
          </a:xfrm>
          <a:prstGeom prst="rect">
            <a:avLst/>
          </a:prstGeom>
          <a:noFill/>
          <a:ln>
            <a:solidFill>
              <a:schemeClr val="tx1"/>
            </a:solidFill>
          </a:ln>
        </p:spPr>
        <p:txBody>
          <a:bodyPr wrap="square" lIns="0" tIns="72000" rIns="0" bIns="72000" rtlCol="0">
            <a:spAutoFit/>
          </a:bodyPr>
          <a:lstStyle/>
          <a:p>
            <a:pPr algn="ctr"/>
            <a:r>
              <a:rPr lang="en-US" sz="2400"/>
              <a:t>Age</a:t>
            </a:r>
          </a:p>
        </p:txBody>
      </p:sp>
      <p:sp>
        <p:nvSpPr>
          <p:cNvPr id="9" name="TextBox 8">
            <a:extLst>
              <a:ext uri="{FF2B5EF4-FFF2-40B4-BE49-F238E27FC236}">
                <a16:creationId xmlns:a16="http://schemas.microsoft.com/office/drawing/2014/main" id="{13EE80DC-D47D-224A-55ED-5F62F6684F9D}"/>
              </a:ext>
            </a:extLst>
          </p:cNvPr>
          <p:cNvSpPr txBox="1"/>
          <p:nvPr/>
        </p:nvSpPr>
        <p:spPr>
          <a:xfrm>
            <a:off x="4454402" y="3480542"/>
            <a:ext cx="1356360" cy="514738"/>
          </a:xfrm>
          <a:prstGeom prst="rect">
            <a:avLst/>
          </a:prstGeom>
          <a:noFill/>
          <a:ln>
            <a:solidFill>
              <a:schemeClr val="tx1"/>
            </a:solidFill>
          </a:ln>
        </p:spPr>
        <p:txBody>
          <a:bodyPr wrap="square" lIns="0" tIns="72000" rIns="0" bIns="72000" rtlCol="0">
            <a:spAutoFit/>
          </a:bodyPr>
          <a:lstStyle/>
          <a:p>
            <a:pPr algn="ctr"/>
            <a:r>
              <a:rPr lang="en-US" sz="2400"/>
              <a:t>Gender</a:t>
            </a:r>
          </a:p>
        </p:txBody>
      </p:sp>
      <p:sp>
        <p:nvSpPr>
          <p:cNvPr id="10" name="TextBox 9">
            <a:extLst>
              <a:ext uri="{FF2B5EF4-FFF2-40B4-BE49-F238E27FC236}">
                <a16:creationId xmlns:a16="http://schemas.microsoft.com/office/drawing/2014/main" id="{48DB6FD5-2E46-0278-F01B-6483228BF170}"/>
              </a:ext>
            </a:extLst>
          </p:cNvPr>
          <p:cNvSpPr txBox="1"/>
          <p:nvPr/>
        </p:nvSpPr>
        <p:spPr>
          <a:xfrm>
            <a:off x="7961282" y="1479877"/>
            <a:ext cx="1615440" cy="723819"/>
          </a:xfrm>
          <a:prstGeom prst="ellipse">
            <a:avLst/>
          </a:prstGeom>
          <a:noFill/>
          <a:ln>
            <a:solidFill>
              <a:schemeClr val="tx1"/>
            </a:solidFill>
          </a:ln>
        </p:spPr>
        <p:txBody>
          <a:bodyPr wrap="square" lIns="0" tIns="72000" rIns="0" bIns="72000" rtlCol="0">
            <a:spAutoFit/>
          </a:bodyPr>
          <a:lstStyle/>
          <a:p>
            <a:pPr algn="ctr"/>
            <a:r>
              <a:rPr lang="en-US" sz="2400"/>
              <a:t>Threat</a:t>
            </a:r>
          </a:p>
        </p:txBody>
      </p:sp>
      <p:sp>
        <p:nvSpPr>
          <p:cNvPr id="11" name="TextBox 10">
            <a:extLst>
              <a:ext uri="{FF2B5EF4-FFF2-40B4-BE49-F238E27FC236}">
                <a16:creationId xmlns:a16="http://schemas.microsoft.com/office/drawing/2014/main" id="{7CCC9988-AF30-9B63-C37E-517CD0FAB1FE}"/>
              </a:ext>
            </a:extLst>
          </p:cNvPr>
          <p:cNvSpPr txBox="1"/>
          <p:nvPr/>
        </p:nvSpPr>
        <p:spPr>
          <a:xfrm>
            <a:off x="7177912" y="3274300"/>
            <a:ext cx="1615440" cy="723819"/>
          </a:xfrm>
          <a:prstGeom prst="ellipse">
            <a:avLst/>
          </a:prstGeom>
          <a:noFill/>
          <a:ln>
            <a:solidFill>
              <a:schemeClr val="tx1"/>
            </a:solidFill>
          </a:ln>
        </p:spPr>
        <p:txBody>
          <a:bodyPr wrap="square" lIns="0" tIns="72000" rIns="0" bIns="72000" rtlCol="0">
            <a:spAutoFit/>
          </a:bodyPr>
          <a:lstStyle/>
          <a:p>
            <a:pPr algn="ctr"/>
            <a:r>
              <a:rPr lang="en-US" sz="2400"/>
              <a:t>Religious</a:t>
            </a:r>
          </a:p>
        </p:txBody>
      </p:sp>
      <p:cxnSp>
        <p:nvCxnSpPr>
          <p:cNvPr id="23" name="Straight Arrow Connector 22">
            <a:extLst>
              <a:ext uri="{FF2B5EF4-FFF2-40B4-BE49-F238E27FC236}">
                <a16:creationId xmlns:a16="http://schemas.microsoft.com/office/drawing/2014/main" id="{6D5C065A-48AB-9A42-982E-EE4964D148DE}"/>
              </a:ext>
            </a:extLst>
          </p:cNvPr>
          <p:cNvCxnSpPr>
            <a:cxnSpLocks/>
            <a:stCxn id="9" idx="3"/>
            <a:endCxn id="11" idx="2"/>
          </p:cNvCxnSpPr>
          <p:nvPr/>
        </p:nvCxnSpPr>
        <p:spPr>
          <a:xfrm flipV="1">
            <a:off x="5810762" y="3636210"/>
            <a:ext cx="1367150" cy="10170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5139274-7DED-4C94-5A59-25F3C0BBE2D1}"/>
              </a:ext>
            </a:extLst>
          </p:cNvPr>
          <p:cNvCxnSpPr>
            <a:cxnSpLocks/>
            <a:stCxn id="8" idx="3"/>
            <a:endCxn id="11" idx="1"/>
          </p:cNvCxnSpPr>
          <p:nvPr/>
        </p:nvCxnSpPr>
        <p:spPr>
          <a:xfrm>
            <a:off x="5810762" y="1720473"/>
            <a:ext cx="1603726" cy="1659828"/>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85F293-54EE-53AD-71AD-4FC1112B525F}"/>
              </a:ext>
            </a:extLst>
          </p:cNvPr>
          <p:cNvCxnSpPr>
            <a:cxnSpLocks/>
            <a:stCxn id="11" idx="0"/>
            <a:endCxn id="10" idx="4"/>
          </p:cNvCxnSpPr>
          <p:nvPr/>
        </p:nvCxnSpPr>
        <p:spPr>
          <a:xfrm flipV="1">
            <a:off x="7985632" y="2203696"/>
            <a:ext cx="783370" cy="107060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399F2ED-D60B-AC14-455B-1A82E804E2A9}"/>
              </a:ext>
            </a:extLst>
          </p:cNvPr>
          <p:cNvCxnSpPr>
            <a:cxnSpLocks/>
            <a:stCxn id="9" idx="3"/>
            <a:endCxn id="10" idx="3"/>
          </p:cNvCxnSpPr>
          <p:nvPr/>
        </p:nvCxnSpPr>
        <p:spPr>
          <a:xfrm flipV="1">
            <a:off x="5810762" y="2097695"/>
            <a:ext cx="2387096" cy="164021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A79F7615-9342-3717-4CF3-A795224C3C92}"/>
              </a:ext>
            </a:extLst>
          </p:cNvPr>
          <p:cNvGrpSpPr/>
          <p:nvPr/>
        </p:nvGrpSpPr>
        <p:grpSpPr>
          <a:xfrm>
            <a:off x="6435730" y="4652494"/>
            <a:ext cx="3099804" cy="1391152"/>
            <a:chOff x="7621024" y="4566226"/>
            <a:chExt cx="3099804" cy="1391152"/>
          </a:xfrm>
        </p:grpSpPr>
        <p:grpSp>
          <p:nvGrpSpPr>
            <p:cNvPr id="52" name="Group 51">
              <a:extLst>
                <a:ext uri="{FF2B5EF4-FFF2-40B4-BE49-F238E27FC236}">
                  <a16:creationId xmlns:a16="http://schemas.microsoft.com/office/drawing/2014/main" id="{D2A604D7-491D-46F3-4F40-726A8F56EC24}"/>
                </a:ext>
              </a:extLst>
            </p:cNvPr>
            <p:cNvGrpSpPr/>
            <p:nvPr/>
          </p:nvGrpSpPr>
          <p:grpSpPr>
            <a:xfrm>
              <a:off x="7621024" y="4566226"/>
              <a:ext cx="989576" cy="1391152"/>
              <a:chOff x="7621024" y="4566226"/>
              <a:chExt cx="989576" cy="1391152"/>
            </a:xfrm>
          </p:grpSpPr>
          <p:sp>
            <p:nvSpPr>
              <p:cNvPr id="16" name="TextBox 15">
                <a:extLst>
                  <a:ext uri="{FF2B5EF4-FFF2-40B4-BE49-F238E27FC236}">
                    <a16:creationId xmlns:a16="http://schemas.microsoft.com/office/drawing/2014/main" id="{58D74788-0631-3463-608E-F879D6E33C1F}"/>
                  </a:ext>
                </a:extLst>
              </p:cNvPr>
              <p:cNvSpPr txBox="1"/>
              <p:nvPr/>
            </p:nvSpPr>
            <p:spPr>
              <a:xfrm>
                <a:off x="7621024" y="4566226"/>
                <a:ext cx="989576" cy="514738"/>
              </a:xfrm>
              <a:prstGeom prst="rect">
                <a:avLst/>
              </a:prstGeom>
              <a:noFill/>
              <a:ln>
                <a:solidFill>
                  <a:schemeClr val="tx1"/>
                </a:solidFill>
              </a:ln>
            </p:spPr>
            <p:txBody>
              <a:bodyPr wrap="square" lIns="0" tIns="72000" rIns="0" bIns="72000" rtlCol="0">
                <a:spAutoFit/>
              </a:bodyPr>
              <a:lstStyle/>
              <a:p>
                <a:pPr algn="ctr"/>
                <a:r>
                  <a:rPr lang="en-US" sz="2400"/>
                  <a:t>c13</a:t>
                </a:r>
              </a:p>
            </p:txBody>
          </p:sp>
          <p:sp>
            <p:nvSpPr>
              <p:cNvPr id="18" name="TextBox 17">
                <a:extLst>
                  <a:ext uri="{FF2B5EF4-FFF2-40B4-BE49-F238E27FC236}">
                    <a16:creationId xmlns:a16="http://schemas.microsoft.com/office/drawing/2014/main" id="{6B9C4B8A-2958-9283-348D-062B0C91A631}"/>
                  </a:ext>
                </a:extLst>
              </p:cNvPr>
              <p:cNvSpPr txBox="1"/>
              <p:nvPr/>
            </p:nvSpPr>
            <p:spPr>
              <a:xfrm>
                <a:off x="7791812" y="5309378"/>
                <a:ext cx="648000" cy="648000"/>
              </a:xfrm>
              <a:prstGeom prst="ellipse">
                <a:avLst/>
              </a:prstGeom>
              <a:noFill/>
              <a:ln>
                <a:solidFill>
                  <a:schemeClr val="tx1"/>
                </a:solidFill>
              </a:ln>
            </p:spPr>
            <p:txBody>
              <a:bodyPr wrap="square" lIns="0" tIns="72000" rIns="0" bIns="72000" rtlCol="0">
                <a:spAutoFit/>
              </a:bodyPr>
              <a:lstStyle/>
              <a:p>
                <a:pPr algn="ctr"/>
                <a:r>
                  <a:rPr lang="en-US" sz="2400"/>
                  <a:t>e1</a:t>
                </a:r>
              </a:p>
            </p:txBody>
          </p:sp>
          <p:cxnSp>
            <p:nvCxnSpPr>
              <p:cNvPr id="22" name="Straight Arrow Connector 21">
                <a:extLst>
                  <a:ext uri="{FF2B5EF4-FFF2-40B4-BE49-F238E27FC236}">
                    <a16:creationId xmlns:a16="http://schemas.microsoft.com/office/drawing/2014/main" id="{0741DD33-7E38-531A-1893-6C080B5ADAE3}"/>
                  </a:ext>
                </a:extLst>
              </p:cNvPr>
              <p:cNvCxnSpPr>
                <a:stCxn id="18" idx="0"/>
                <a:endCxn id="16" idx="2"/>
              </p:cNvCxnSpPr>
              <p:nvPr/>
            </p:nvCxnSpPr>
            <p:spPr>
              <a:xfrm flipV="1">
                <a:off x="8115812" y="5080964"/>
                <a:ext cx="0" cy="2284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B9C4F2F-38F1-ED76-4D0E-E3F2CB076932}"/>
                </a:ext>
              </a:extLst>
            </p:cNvPr>
            <p:cNvGrpSpPr/>
            <p:nvPr/>
          </p:nvGrpSpPr>
          <p:grpSpPr>
            <a:xfrm>
              <a:off x="8676138" y="4566226"/>
              <a:ext cx="989576" cy="1391152"/>
              <a:chOff x="6912151" y="4757554"/>
              <a:chExt cx="989576" cy="1391152"/>
            </a:xfrm>
          </p:grpSpPr>
          <p:sp>
            <p:nvSpPr>
              <p:cNvPr id="39" name="TextBox 38">
                <a:extLst>
                  <a:ext uri="{FF2B5EF4-FFF2-40B4-BE49-F238E27FC236}">
                    <a16:creationId xmlns:a16="http://schemas.microsoft.com/office/drawing/2014/main" id="{184FFF91-4BE9-9932-DC1D-29AC00ED6E7E}"/>
                  </a:ext>
                </a:extLst>
              </p:cNvPr>
              <p:cNvSpPr txBox="1"/>
              <p:nvPr/>
            </p:nvSpPr>
            <p:spPr>
              <a:xfrm>
                <a:off x="6912151" y="4757554"/>
                <a:ext cx="989576" cy="514738"/>
              </a:xfrm>
              <a:prstGeom prst="rect">
                <a:avLst/>
              </a:prstGeom>
              <a:noFill/>
              <a:ln>
                <a:solidFill>
                  <a:schemeClr val="tx1"/>
                </a:solidFill>
              </a:ln>
            </p:spPr>
            <p:txBody>
              <a:bodyPr wrap="square" lIns="0" tIns="72000" rIns="0" bIns="72000" rtlCol="0">
                <a:spAutoFit/>
              </a:bodyPr>
              <a:lstStyle/>
              <a:p>
                <a:pPr algn="ctr"/>
                <a:r>
                  <a:rPr lang="en-US" sz="2400"/>
                  <a:t>c14</a:t>
                </a:r>
              </a:p>
            </p:txBody>
          </p:sp>
          <p:sp>
            <p:nvSpPr>
              <p:cNvPr id="40" name="TextBox 39">
                <a:extLst>
                  <a:ext uri="{FF2B5EF4-FFF2-40B4-BE49-F238E27FC236}">
                    <a16:creationId xmlns:a16="http://schemas.microsoft.com/office/drawing/2014/main" id="{8C73EC4D-900E-E38A-B7AE-B6CCA9B17DC1}"/>
                  </a:ext>
                </a:extLst>
              </p:cNvPr>
              <p:cNvSpPr txBox="1"/>
              <p:nvPr/>
            </p:nvSpPr>
            <p:spPr>
              <a:xfrm>
                <a:off x="7082939" y="5500706"/>
                <a:ext cx="648000" cy="648000"/>
              </a:xfrm>
              <a:prstGeom prst="ellipse">
                <a:avLst/>
              </a:prstGeom>
              <a:noFill/>
              <a:ln>
                <a:solidFill>
                  <a:schemeClr val="tx1"/>
                </a:solidFill>
              </a:ln>
            </p:spPr>
            <p:txBody>
              <a:bodyPr wrap="square" lIns="0" tIns="72000" rIns="0" bIns="72000" rtlCol="0">
                <a:spAutoFit/>
              </a:bodyPr>
              <a:lstStyle/>
              <a:p>
                <a:pPr algn="ctr"/>
                <a:r>
                  <a:rPr lang="en-US" sz="2400"/>
                  <a:t>e2</a:t>
                </a:r>
              </a:p>
            </p:txBody>
          </p:sp>
          <p:cxnSp>
            <p:nvCxnSpPr>
              <p:cNvPr id="41" name="Straight Arrow Connector 40">
                <a:extLst>
                  <a:ext uri="{FF2B5EF4-FFF2-40B4-BE49-F238E27FC236}">
                    <a16:creationId xmlns:a16="http://schemas.microsoft.com/office/drawing/2014/main" id="{245783C4-08A0-932A-FF66-87CEE8EF8739}"/>
                  </a:ext>
                </a:extLst>
              </p:cNvPr>
              <p:cNvCxnSpPr>
                <a:stCxn id="40" idx="0"/>
                <a:endCxn id="39" idx="2"/>
              </p:cNvCxnSpPr>
              <p:nvPr/>
            </p:nvCxnSpPr>
            <p:spPr>
              <a:xfrm flipV="1">
                <a:off x="7406939" y="5272292"/>
                <a:ext cx="0" cy="2284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582007D7-ADA8-7271-7100-C1D26AD3AD2D}"/>
                </a:ext>
              </a:extLst>
            </p:cNvPr>
            <p:cNvGrpSpPr/>
            <p:nvPr/>
          </p:nvGrpSpPr>
          <p:grpSpPr>
            <a:xfrm>
              <a:off x="9731252" y="4566226"/>
              <a:ext cx="989576" cy="1391152"/>
              <a:chOff x="6912151" y="4757554"/>
              <a:chExt cx="989576" cy="1391152"/>
            </a:xfrm>
          </p:grpSpPr>
          <p:sp>
            <p:nvSpPr>
              <p:cNvPr id="43" name="TextBox 42">
                <a:extLst>
                  <a:ext uri="{FF2B5EF4-FFF2-40B4-BE49-F238E27FC236}">
                    <a16:creationId xmlns:a16="http://schemas.microsoft.com/office/drawing/2014/main" id="{D57AA76E-EBEE-32FE-C96B-697E04940472}"/>
                  </a:ext>
                </a:extLst>
              </p:cNvPr>
              <p:cNvSpPr txBox="1"/>
              <p:nvPr/>
            </p:nvSpPr>
            <p:spPr>
              <a:xfrm>
                <a:off x="6912151" y="4757554"/>
                <a:ext cx="989576" cy="514738"/>
              </a:xfrm>
              <a:prstGeom prst="rect">
                <a:avLst/>
              </a:prstGeom>
              <a:noFill/>
              <a:ln>
                <a:solidFill>
                  <a:schemeClr val="tx1"/>
                </a:solidFill>
              </a:ln>
            </p:spPr>
            <p:txBody>
              <a:bodyPr wrap="square" lIns="0" tIns="72000" rIns="0" bIns="72000" rtlCol="0">
                <a:spAutoFit/>
              </a:bodyPr>
              <a:lstStyle/>
              <a:p>
                <a:pPr algn="ctr"/>
                <a:r>
                  <a:rPr lang="en-US" sz="2400"/>
                  <a:t>c15</a:t>
                </a:r>
              </a:p>
            </p:txBody>
          </p:sp>
          <p:sp>
            <p:nvSpPr>
              <p:cNvPr id="44" name="TextBox 43">
                <a:extLst>
                  <a:ext uri="{FF2B5EF4-FFF2-40B4-BE49-F238E27FC236}">
                    <a16:creationId xmlns:a16="http://schemas.microsoft.com/office/drawing/2014/main" id="{D63B6715-FB06-BD34-5836-21A9F52DE9EF}"/>
                  </a:ext>
                </a:extLst>
              </p:cNvPr>
              <p:cNvSpPr txBox="1"/>
              <p:nvPr/>
            </p:nvSpPr>
            <p:spPr>
              <a:xfrm>
                <a:off x="7082939" y="5500706"/>
                <a:ext cx="648000" cy="648000"/>
              </a:xfrm>
              <a:prstGeom prst="ellipse">
                <a:avLst/>
              </a:prstGeom>
              <a:noFill/>
              <a:ln>
                <a:solidFill>
                  <a:schemeClr val="tx1"/>
                </a:solidFill>
              </a:ln>
            </p:spPr>
            <p:txBody>
              <a:bodyPr wrap="square" lIns="0" tIns="72000" rIns="0" bIns="72000" rtlCol="0">
                <a:spAutoFit/>
              </a:bodyPr>
              <a:lstStyle/>
              <a:p>
                <a:pPr algn="ctr"/>
                <a:r>
                  <a:rPr lang="en-US" sz="2400"/>
                  <a:t>e3</a:t>
                </a:r>
              </a:p>
            </p:txBody>
          </p:sp>
          <p:cxnSp>
            <p:nvCxnSpPr>
              <p:cNvPr id="45" name="Straight Arrow Connector 44">
                <a:extLst>
                  <a:ext uri="{FF2B5EF4-FFF2-40B4-BE49-F238E27FC236}">
                    <a16:creationId xmlns:a16="http://schemas.microsoft.com/office/drawing/2014/main" id="{6B7E3B7C-D3DA-7C79-0150-9600F77D2C78}"/>
                  </a:ext>
                </a:extLst>
              </p:cNvPr>
              <p:cNvCxnSpPr>
                <a:stCxn id="44" idx="0"/>
                <a:endCxn id="43" idx="2"/>
              </p:cNvCxnSpPr>
              <p:nvPr/>
            </p:nvCxnSpPr>
            <p:spPr>
              <a:xfrm flipV="1">
                <a:off x="7406939" y="5272292"/>
                <a:ext cx="0" cy="2284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78" name="Group 77">
            <a:extLst>
              <a:ext uri="{FF2B5EF4-FFF2-40B4-BE49-F238E27FC236}">
                <a16:creationId xmlns:a16="http://schemas.microsoft.com/office/drawing/2014/main" id="{23AF047B-054D-E67F-143D-66867A3C66C4}"/>
              </a:ext>
            </a:extLst>
          </p:cNvPr>
          <p:cNvGrpSpPr/>
          <p:nvPr/>
        </p:nvGrpSpPr>
        <p:grpSpPr>
          <a:xfrm>
            <a:off x="10071510" y="718093"/>
            <a:ext cx="1939440" cy="2247387"/>
            <a:chOff x="10071510" y="718093"/>
            <a:chExt cx="1939440" cy="2247387"/>
          </a:xfrm>
        </p:grpSpPr>
        <p:grpSp>
          <p:nvGrpSpPr>
            <p:cNvPr id="64" name="Group 63">
              <a:extLst>
                <a:ext uri="{FF2B5EF4-FFF2-40B4-BE49-F238E27FC236}">
                  <a16:creationId xmlns:a16="http://schemas.microsoft.com/office/drawing/2014/main" id="{7DC09344-D676-714E-AF6D-2E8565AD0052}"/>
                </a:ext>
              </a:extLst>
            </p:cNvPr>
            <p:cNvGrpSpPr/>
            <p:nvPr/>
          </p:nvGrpSpPr>
          <p:grpSpPr>
            <a:xfrm>
              <a:off x="10071510" y="718093"/>
              <a:ext cx="1939440" cy="648000"/>
              <a:chOff x="9731252" y="499860"/>
              <a:chExt cx="1939440" cy="648000"/>
            </a:xfrm>
          </p:grpSpPr>
          <p:sp>
            <p:nvSpPr>
              <p:cNvPr id="12" name="TextBox 11">
                <a:extLst>
                  <a:ext uri="{FF2B5EF4-FFF2-40B4-BE49-F238E27FC236}">
                    <a16:creationId xmlns:a16="http://schemas.microsoft.com/office/drawing/2014/main" id="{CA8AD302-A8C7-F695-000A-700C23D966F6}"/>
                  </a:ext>
                </a:extLst>
              </p:cNvPr>
              <p:cNvSpPr txBox="1"/>
              <p:nvPr/>
            </p:nvSpPr>
            <p:spPr>
              <a:xfrm>
                <a:off x="9731252" y="566491"/>
                <a:ext cx="989576" cy="514738"/>
              </a:xfrm>
              <a:prstGeom prst="rect">
                <a:avLst/>
              </a:prstGeom>
              <a:noFill/>
              <a:ln>
                <a:solidFill>
                  <a:schemeClr val="tx1"/>
                </a:solidFill>
              </a:ln>
            </p:spPr>
            <p:txBody>
              <a:bodyPr wrap="square" lIns="0" tIns="72000" rIns="0" bIns="72000" rtlCol="0">
                <a:spAutoFit/>
              </a:bodyPr>
              <a:lstStyle/>
              <a:p>
                <a:pPr algn="ctr"/>
                <a:r>
                  <a:rPr lang="en-US" sz="2400"/>
                  <a:t>b38</a:t>
                </a:r>
              </a:p>
            </p:txBody>
          </p:sp>
          <p:sp>
            <p:nvSpPr>
              <p:cNvPr id="50" name="TextBox 49">
                <a:extLst>
                  <a:ext uri="{FF2B5EF4-FFF2-40B4-BE49-F238E27FC236}">
                    <a16:creationId xmlns:a16="http://schemas.microsoft.com/office/drawing/2014/main" id="{542B4480-06CF-7AA5-CBE7-DA65710DD1AA}"/>
                  </a:ext>
                </a:extLst>
              </p:cNvPr>
              <p:cNvSpPr txBox="1"/>
              <p:nvPr/>
            </p:nvSpPr>
            <p:spPr>
              <a:xfrm>
                <a:off x="11022692" y="499860"/>
                <a:ext cx="648000" cy="648000"/>
              </a:xfrm>
              <a:prstGeom prst="ellipse">
                <a:avLst/>
              </a:prstGeom>
              <a:noFill/>
              <a:ln>
                <a:solidFill>
                  <a:schemeClr val="tx1"/>
                </a:solidFill>
              </a:ln>
            </p:spPr>
            <p:txBody>
              <a:bodyPr wrap="square" lIns="0" tIns="72000" rIns="0" bIns="72000" rtlCol="0">
                <a:spAutoFit/>
              </a:bodyPr>
              <a:lstStyle/>
              <a:p>
                <a:pPr algn="ctr"/>
                <a:r>
                  <a:rPr lang="en-US" sz="2400"/>
                  <a:t>e5</a:t>
                </a:r>
              </a:p>
            </p:txBody>
          </p:sp>
          <p:cxnSp>
            <p:nvCxnSpPr>
              <p:cNvPr id="51" name="Straight Arrow Connector 50">
                <a:extLst>
                  <a:ext uri="{FF2B5EF4-FFF2-40B4-BE49-F238E27FC236}">
                    <a16:creationId xmlns:a16="http://schemas.microsoft.com/office/drawing/2014/main" id="{01CC8822-366C-E735-4C73-8E23AE0CB6CC}"/>
                  </a:ext>
                </a:extLst>
              </p:cNvPr>
              <p:cNvCxnSpPr>
                <a:cxnSpLocks/>
                <a:stCxn id="50" idx="2"/>
                <a:endCxn id="12" idx="3"/>
              </p:cNvCxnSpPr>
              <p:nvPr/>
            </p:nvCxnSpPr>
            <p:spPr>
              <a:xfrm flipH="1">
                <a:off x="10720828" y="823860"/>
                <a:ext cx="301864"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40ADC022-FC56-2995-3D5C-292569290364}"/>
                </a:ext>
              </a:extLst>
            </p:cNvPr>
            <p:cNvGrpSpPr/>
            <p:nvPr/>
          </p:nvGrpSpPr>
          <p:grpSpPr>
            <a:xfrm>
              <a:off x="10071510" y="1517786"/>
              <a:ext cx="1939440" cy="648000"/>
              <a:chOff x="9731252" y="499860"/>
              <a:chExt cx="1939440" cy="648000"/>
            </a:xfrm>
          </p:grpSpPr>
          <p:sp>
            <p:nvSpPr>
              <p:cNvPr id="66" name="TextBox 65">
                <a:extLst>
                  <a:ext uri="{FF2B5EF4-FFF2-40B4-BE49-F238E27FC236}">
                    <a16:creationId xmlns:a16="http://schemas.microsoft.com/office/drawing/2014/main" id="{91576FBA-414A-0266-A353-F05F0B19B3D4}"/>
                  </a:ext>
                </a:extLst>
              </p:cNvPr>
              <p:cNvSpPr txBox="1"/>
              <p:nvPr/>
            </p:nvSpPr>
            <p:spPr>
              <a:xfrm>
                <a:off x="9731252" y="566491"/>
                <a:ext cx="989576" cy="514738"/>
              </a:xfrm>
              <a:prstGeom prst="rect">
                <a:avLst/>
              </a:prstGeom>
              <a:noFill/>
              <a:ln>
                <a:solidFill>
                  <a:schemeClr val="tx1"/>
                </a:solidFill>
              </a:ln>
            </p:spPr>
            <p:txBody>
              <a:bodyPr wrap="square" lIns="0" tIns="72000" rIns="0" bIns="72000" rtlCol="0">
                <a:spAutoFit/>
              </a:bodyPr>
              <a:lstStyle/>
              <a:p>
                <a:pPr algn="ctr"/>
                <a:r>
                  <a:rPr lang="en-US" sz="2400"/>
                  <a:t>b39</a:t>
                </a:r>
              </a:p>
            </p:txBody>
          </p:sp>
          <p:sp>
            <p:nvSpPr>
              <p:cNvPr id="67" name="TextBox 66">
                <a:extLst>
                  <a:ext uri="{FF2B5EF4-FFF2-40B4-BE49-F238E27FC236}">
                    <a16:creationId xmlns:a16="http://schemas.microsoft.com/office/drawing/2014/main" id="{F7496608-5DBA-26FA-8774-E9EE2813ECCD}"/>
                  </a:ext>
                </a:extLst>
              </p:cNvPr>
              <p:cNvSpPr txBox="1"/>
              <p:nvPr/>
            </p:nvSpPr>
            <p:spPr>
              <a:xfrm>
                <a:off x="11022692" y="499860"/>
                <a:ext cx="648000" cy="648000"/>
              </a:xfrm>
              <a:prstGeom prst="ellipse">
                <a:avLst/>
              </a:prstGeom>
              <a:noFill/>
              <a:ln>
                <a:solidFill>
                  <a:schemeClr val="tx1"/>
                </a:solidFill>
              </a:ln>
            </p:spPr>
            <p:txBody>
              <a:bodyPr wrap="square" lIns="0" tIns="72000" rIns="0" bIns="72000" rtlCol="0">
                <a:spAutoFit/>
              </a:bodyPr>
              <a:lstStyle/>
              <a:p>
                <a:pPr algn="ctr"/>
                <a:r>
                  <a:rPr lang="en-US" sz="2400"/>
                  <a:t>e6</a:t>
                </a:r>
              </a:p>
            </p:txBody>
          </p:sp>
          <p:cxnSp>
            <p:nvCxnSpPr>
              <p:cNvPr id="68" name="Straight Arrow Connector 67">
                <a:extLst>
                  <a:ext uri="{FF2B5EF4-FFF2-40B4-BE49-F238E27FC236}">
                    <a16:creationId xmlns:a16="http://schemas.microsoft.com/office/drawing/2014/main" id="{17F88368-7C0D-4DDA-7134-C91663530496}"/>
                  </a:ext>
                </a:extLst>
              </p:cNvPr>
              <p:cNvCxnSpPr>
                <a:cxnSpLocks/>
                <a:stCxn id="67" idx="2"/>
                <a:endCxn id="66" idx="3"/>
              </p:cNvCxnSpPr>
              <p:nvPr/>
            </p:nvCxnSpPr>
            <p:spPr>
              <a:xfrm flipH="1">
                <a:off x="10720828" y="823860"/>
                <a:ext cx="301864"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801D060-4A71-1E95-B26D-8D1F09698563}"/>
                </a:ext>
              </a:extLst>
            </p:cNvPr>
            <p:cNvGrpSpPr/>
            <p:nvPr/>
          </p:nvGrpSpPr>
          <p:grpSpPr>
            <a:xfrm>
              <a:off x="10071510" y="2317480"/>
              <a:ext cx="1939440" cy="648000"/>
              <a:chOff x="9731252" y="499860"/>
              <a:chExt cx="1939440" cy="648000"/>
            </a:xfrm>
          </p:grpSpPr>
          <p:sp>
            <p:nvSpPr>
              <p:cNvPr id="70" name="TextBox 69">
                <a:extLst>
                  <a:ext uri="{FF2B5EF4-FFF2-40B4-BE49-F238E27FC236}">
                    <a16:creationId xmlns:a16="http://schemas.microsoft.com/office/drawing/2014/main" id="{6634B2F7-C807-84B6-46E8-FD2A540BD936}"/>
                  </a:ext>
                </a:extLst>
              </p:cNvPr>
              <p:cNvSpPr txBox="1"/>
              <p:nvPr/>
            </p:nvSpPr>
            <p:spPr>
              <a:xfrm>
                <a:off x="9731252" y="566491"/>
                <a:ext cx="989576" cy="514738"/>
              </a:xfrm>
              <a:prstGeom prst="rect">
                <a:avLst/>
              </a:prstGeom>
              <a:noFill/>
              <a:ln>
                <a:solidFill>
                  <a:schemeClr val="tx1"/>
                </a:solidFill>
              </a:ln>
            </p:spPr>
            <p:txBody>
              <a:bodyPr wrap="square" lIns="0" tIns="72000" rIns="0" bIns="72000" rtlCol="0">
                <a:spAutoFit/>
              </a:bodyPr>
              <a:lstStyle/>
              <a:p>
                <a:pPr algn="ctr"/>
                <a:r>
                  <a:rPr lang="en-US" sz="2400"/>
                  <a:t>b40</a:t>
                </a:r>
              </a:p>
            </p:txBody>
          </p:sp>
          <p:sp>
            <p:nvSpPr>
              <p:cNvPr id="71" name="TextBox 70">
                <a:extLst>
                  <a:ext uri="{FF2B5EF4-FFF2-40B4-BE49-F238E27FC236}">
                    <a16:creationId xmlns:a16="http://schemas.microsoft.com/office/drawing/2014/main" id="{BD5647A2-4015-51DA-8CC0-DEE6646AB258}"/>
                  </a:ext>
                </a:extLst>
              </p:cNvPr>
              <p:cNvSpPr txBox="1"/>
              <p:nvPr/>
            </p:nvSpPr>
            <p:spPr>
              <a:xfrm>
                <a:off x="11022692" y="499860"/>
                <a:ext cx="648000" cy="648000"/>
              </a:xfrm>
              <a:prstGeom prst="ellipse">
                <a:avLst/>
              </a:prstGeom>
              <a:noFill/>
              <a:ln>
                <a:solidFill>
                  <a:schemeClr val="tx1"/>
                </a:solidFill>
              </a:ln>
            </p:spPr>
            <p:txBody>
              <a:bodyPr wrap="square" lIns="0" tIns="72000" rIns="0" bIns="72000" rtlCol="0">
                <a:spAutoFit/>
              </a:bodyPr>
              <a:lstStyle/>
              <a:p>
                <a:pPr algn="ctr"/>
                <a:r>
                  <a:rPr lang="en-US" sz="2400"/>
                  <a:t>e7</a:t>
                </a:r>
              </a:p>
            </p:txBody>
          </p:sp>
          <p:cxnSp>
            <p:nvCxnSpPr>
              <p:cNvPr id="72" name="Straight Arrow Connector 71">
                <a:extLst>
                  <a:ext uri="{FF2B5EF4-FFF2-40B4-BE49-F238E27FC236}">
                    <a16:creationId xmlns:a16="http://schemas.microsoft.com/office/drawing/2014/main" id="{621D0045-9AE5-796C-6D12-02BE18662655}"/>
                  </a:ext>
                </a:extLst>
              </p:cNvPr>
              <p:cNvCxnSpPr>
                <a:cxnSpLocks/>
                <a:stCxn id="71" idx="2"/>
                <a:endCxn id="70" idx="3"/>
              </p:cNvCxnSpPr>
              <p:nvPr/>
            </p:nvCxnSpPr>
            <p:spPr>
              <a:xfrm flipH="1">
                <a:off x="10720828" y="823860"/>
                <a:ext cx="301864"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79" name="Straight Arrow Connector 78">
            <a:extLst>
              <a:ext uri="{FF2B5EF4-FFF2-40B4-BE49-F238E27FC236}">
                <a16:creationId xmlns:a16="http://schemas.microsoft.com/office/drawing/2014/main" id="{3F6BB617-3057-4C84-505F-B25EA48F46B6}"/>
              </a:ext>
            </a:extLst>
          </p:cNvPr>
          <p:cNvCxnSpPr>
            <a:cxnSpLocks/>
            <a:stCxn id="10" idx="7"/>
            <a:endCxn id="12" idx="1"/>
          </p:cNvCxnSpPr>
          <p:nvPr/>
        </p:nvCxnSpPr>
        <p:spPr>
          <a:xfrm flipV="1">
            <a:off x="9340146" y="1042093"/>
            <a:ext cx="731364" cy="543785"/>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EAD59CF-C8BF-87C8-9F1E-BBAF9B701123}"/>
              </a:ext>
            </a:extLst>
          </p:cNvPr>
          <p:cNvCxnSpPr>
            <a:cxnSpLocks/>
            <a:stCxn id="10" idx="6"/>
            <a:endCxn id="66" idx="1"/>
          </p:cNvCxnSpPr>
          <p:nvPr/>
        </p:nvCxnSpPr>
        <p:spPr>
          <a:xfrm flipV="1">
            <a:off x="9576722" y="1841786"/>
            <a:ext cx="494788" cy="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B9C74F2-AEF8-8F9B-0AF2-E18F52223B31}"/>
              </a:ext>
            </a:extLst>
          </p:cNvPr>
          <p:cNvCxnSpPr>
            <a:cxnSpLocks/>
            <a:stCxn id="10" idx="5"/>
            <a:endCxn id="70" idx="1"/>
          </p:cNvCxnSpPr>
          <p:nvPr/>
        </p:nvCxnSpPr>
        <p:spPr>
          <a:xfrm>
            <a:off x="9340146" y="2097695"/>
            <a:ext cx="731364" cy="543785"/>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6E799A7-2FE2-622C-6DAB-86059AE02911}"/>
              </a:ext>
            </a:extLst>
          </p:cNvPr>
          <p:cNvCxnSpPr>
            <a:cxnSpLocks/>
            <a:stCxn id="11" idx="3"/>
            <a:endCxn id="16" idx="0"/>
          </p:cNvCxnSpPr>
          <p:nvPr/>
        </p:nvCxnSpPr>
        <p:spPr>
          <a:xfrm flipH="1">
            <a:off x="6930518" y="3892118"/>
            <a:ext cx="483970" cy="76037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3D0CB96-84E2-433F-750D-86F60AE5409C}"/>
              </a:ext>
            </a:extLst>
          </p:cNvPr>
          <p:cNvCxnSpPr>
            <a:cxnSpLocks/>
            <a:stCxn id="11" idx="4"/>
            <a:endCxn id="39" idx="0"/>
          </p:cNvCxnSpPr>
          <p:nvPr/>
        </p:nvCxnSpPr>
        <p:spPr>
          <a:xfrm>
            <a:off x="7985632" y="3998119"/>
            <a:ext cx="0" cy="654375"/>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8EA5B79-94E0-DD13-AEDC-6D3EEAFD3BCC}"/>
              </a:ext>
            </a:extLst>
          </p:cNvPr>
          <p:cNvCxnSpPr>
            <a:cxnSpLocks/>
            <a:stCxn id="11" idx="5"/>
            <a:endCxn id="43" idx="0"/>
          </p:cNvCxnSpPr>
          <p:nvPr/>
        </p:nvCxnSpPr>
        <p:spPr>
          <a:xfrm>
            <a:off x="8556776" y="3892118"/>
            <a:ext cx="483970" cy="76037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7BEED33-E83C-63DA-049F-1D090E134BE0}"/>
              </a:ext>
            </a:extLst>
          </p:cNvPr>
          <p:cNvSpPr txBox="1"/>
          <p:nvPr/>
        </p:nvSpPr>
        <p:spPr>
          <a:xfrm>
            <a:off x="9718760" y="3308590"/>
            <a:ext cx="648000" cy="648000"/>
          </a:xfrm>
          <a:prstGeom prst="ellipse">
            <a:avLst/>
          </a:prstGeom>
          <a:noFill/>
          <a:ln>
            <a:solidFill>
              <a:schemeClr val="tx1"/>
            </a:solidFill>
          </a:ln>
        </p:spPr>
        <p:txBody>
          <a:bodyPr wrap="square" lIns="0" tIns="72000" rIns="0" bIns="72000" rtlCol="0">
            <a:spAutoFit/>
          </a:bodyPr>
          <a:lstStyle/>
          <a:p>
            <a:pPr algn="ctr"/>
            <a:r>
              <a:rPr lang="en-US" sz="2400"/>
              <a:t>e4</a:t>
            </a:r>
          </a:p>
        </p:txBody>
      </p:sp>
      <p:cxnSp>
        <p:nvCxnSpPr>
          <p:cNvPr id="99" name="Straight Arrow Connector 98">
            <a:extLst>
              <a:ext uri="{FF2B5EF4-FFF2-40B4-BE49-F238E27FC236}">
                <a16:creationId xmlns:a16="http://schemas.microsoft.com/office/drawing/2014/main" id="{E2FC1121-0927-C320-EEDB-02222D9E6F56}"/>
              </a:ext>
            </a:extLst>
          </p:cNvPr>
          <p:cNvCxnSpPr>
            <a:cxnSpLocks/>
            <a:stCxn id="98" idx="2"/>
            <a:endCxn id="11" idx="6"/>
          </p:cNvCxnSpPr>
          <p:nvPr/>
        </p:nvCxnSpPr>
        <p:spPr>
          <a:xfrm flipH="1">
            <a:off x="8793352" y="3632590"/>
            <a:ext cx="925408" cy="362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E8C762F-5810-6EC9-6D11-6117512135BC}"/>
              </a:ext>
            </a:extLst>
          </p:cNvPr>
          <p:cNvSpPr txBox="1"/>
          <p:nvPr/>
        </p:nvSpPr>
        <p:spPr>
          <a:xfrm>
            <a:off x="8439278" y="323735"/>
            <a:ext cx="648000" cy="648000"/>
          </a:xfrm>
          <a:prstGeom prst="ellipse">
            <a:avLst/>
          </a:prstGeom>
          <a:noFill/>
          <a:ln>
            <a:solidFill>
              <a:schemeClr val="tx1"/>
            </a:solidFill>
          </a:ln>
        </p:spPr>
        <p:txBody>
          <a:bodyPr wrap="square" lIns="0" tIns="72000" rIns="0" bIns="72000" rtlCol="0">
            <a:spAutoFit/>
          </a:bodyPr>
          <a:lstStyle/>
          <a:p>
            <a:pPr algn="ctr"/>
            <a:r>
              <a:rPr lang="en-US" sz="2400"/>
              <a:t>e8</a:t>
            </a:r>
          </a:p>
        </p:txBody>
      </p:sp>
      <p:cxnSp>
        <p:nvCxnSpPr>
          <p:cNvPr id="103" name="Straight Arrow Connector 102">
            <a:extLst>
              <a:ext uri="{FF2B5EF4-FFF2-40B4-BE49-F238E27FC236}">
                <a16:creationId xmlns:a16="http://schemas.microsoft.com/office/drawing/2014/main" id="{009E2D9C-2484-B430-28E4-894DE57DCE41}"/>
              </a:ext>
            </a:extLst>
          </p:cNvPr>
          <p:cNvCxnSpPr>
            <a:cxnSpLocks/>
            <a:stCxn id="102" idx="4"/>
            <a:endCxn id="10" idx="0"/>
          </p:cNvCxnSpPr>
          <p:nvPr/>
        </p:nvCxnSpPr>
        <p:spPr>
          <a:xfrm>
            <a:off x="8763278" y="971735"/>
            <a:ext cx="5724" cy="50814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id="{CEE348F7-46FA-6835-3091-7CB3E5DA0F09}"/>
              </a:ext>
            </a:extLst>
          </p:cNvPr>
          <p:cNvSpPr/>
          <p:nvPr/>
        </p:nvSpPr>
        <p:spPr>
          <a:xfrm>
            <a:off x="7490844" y="152400"/>
            <a:ext cx="4701156" cy="2965452"/>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09522DFA-8A73-C180-DBD5-C567430976F2}"/>
              </a:ext>
            </a:extLst>
          </p:cNvPr>
          <p:cNvSpPr/>
          <p:nvPr/>
        </p:nvSpPr>
        <p:spPr>
          <a:xfrm>
            <a:off x="6206198" y="3206795"/>
            <a:ext cx="4701156" cy="2965452"/>
          </a:xfrm>
          <a:prstGeom prst="round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5245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B5F-C854-DC29-727C-B8286B096D8E}"/>
              </a:ext>
            </a:extLst>
          </p:cNvPr>
          <p:cNvSpPr>
            <a:spLocks noGrp="1"/>
          </p:cNvSpPr>
          <p:nvPr>
            <p:ph type="title"/>
          </p:nvPr>
        </p:nvSpPr>
        <p:spPr>
          <a:xfrm>
            <a:off x="127054" y="192547"/>
            <a:ext cx="7212858" cy="1365176"/>
          </a:xfrm>
        </p:spPr>
        <p:txBody>
          <a:bodyPr>
            <a:normAutofit fontScale="90000"/>
          </a:bodyPr>
          <a:lstStyle/>
          <a:p>
            <a:r>
              <a:rPr lang="en-US" err="1"/>
              <a:t>Mô</a:t>
            </a:r>
            <a:r>
              <a:rPr lang="en-US"/>
              <a:t> </a:t>
            </a:r>
            <a:r>
              <a:rPr lang="en-US" err="1"/>
              <a:t>hình</a:t>
            </a:r>
            <a:r>
              <a:rPr lang="en-US"/>
              <a:t> </a:t>
            </a:r>
            <a:r>
              <a:rPr lang="en-US" err="1"/>
              <a:t>phương</a:t>
            </a:r>
            <a:r>
              <a:rPr lang="en-US"/>
              <a:t> </a:t>
            </a:r>
            <a:r>
              <a:rPr lang="en-US" err="1"/>
              <a:t>trình</a:t>
            </a:r>
            <a:r>
              <a:rPr lang="en-US"/>
              <a:t> </a:t>
            </a:r>
            <a:r>
              <a:rPr lang="en-US" err="1"/>
              <a:t>cấu</a:t>
            </a:r>
            <a:r>
              <a:rPr lang="en-US"/>
              <a:t> </a:t>
            </a:r>
            <a:r>
              <a:rPr lang="en-US" err="1"/>
              <a:t>trúc</a:t>
            </a:r>
            <a:br>
              <a:rPr lang="en-US"/>
            </a:br>
            <a:r>
              <a:rPr lang="en-US"/>
              <a:t>Structural Equation Model – SEM</a:t>
            </a:r>
          </a:p>
        </p:txBody>
      </p:sp>
      <p:sp>
        <p:nvSpPr>
          <p:cNvPr id="3" name="Content Placeholder 2">
            <a:extLst>
              <a:ext uri="{FF2B5EF4-FFF2-40B4-BE49-F238E27FC236}">
                <a16:creationId xmlns:a16="http://schemas.microsoft.com/office/drawing/2014/main" id="{3CF999AF-F0D9-29E1-00E2-58CE55685230}"/>
              </a:ext>
            </a:extLst>
          </p:cNvPr>
          <p:cNvSpPr>
            <a:spLocks noGrp="1"/>
          </p:cNvSpPr>
          <p:nvPr>
            <p:ph idx="1"/>
          </p:nvPr>
        </p:nvSpPr>
        <p:spPr>
          <a:xfrm>
            <a:off x="829050" y="2097695"/>
            <a:ext cx="3834540" cy="4079268"/>
          </a:xfrm>
        </p:spPr>
        <p:txBody>
          <a:bodyPr>
            <a:normAutofit fontScale="92500"/>
          </a:bodyPr>
          <a:lstStyle/>
          <a:p>
            <a:r>
              <a:rPr lang="en-US" err="1"/>
              <a:t>Tiềm</a:t>
            </a:r>
            <a:r>
              <a:rPr lang="en-US"/>
              <a:t> </a:t>
            </a:r>
            <a:r>
              <a:rPr lang="en-US" err="1"/>
              <a:t>ẩn</a:t>
            </a:r>
            <a:r>
              <a:rPr lang="en-US"/>
              <a:t> (latent) </a:t>
            </a:r>
            <a:r>
              <a:rPr lang="en-US" err="1"/>
              <a:t>và</a:t>
            </a:r>
            <a:r>
              <a:rPr lang="en-US"/>
              <a:t> </a:t>
            </a:r>
            <a:r>
              <a:rPr lang="en-US" err="1"/>
              <a:t>biểu</a:t>
            </a:r>
            <a:r>
              <a:rPr lang="en-US"/>
              <a:t> </a:t>
            </a:r>
            <a:r>
              <a:rPr lang="en-US" err="1"/>
              <a:t>hiện</a:t>
            </a:r>
            <a:r>
              <a:rPr lang="en-US"/>
              <a:t> (manifest)</a:t>
            </a:r>
          </a:p>
          <a:p>
            <a:r>
              <a:rPr lang="en-US" err="1"/>
              <a:t>Nội</a:t>
            </a:r>
            <a:r>
              <a:rPr lang="en-US"/>
              <a:t> </a:t>
            </a:r>
            <a:r>
              <a:rPr lang="en-US" err="1"/>
              <a:t>sinh</a:t>
            </a:r>
            <a:r>
              <a:rPr lang="en-US"/>
              <a:t> (endogenous) </a:t>
            </a:r>
            <a:r>
              <a:rPr lang="en-US" err="1"/>
              <a:t>và</a:t>
            </a:r>
            <a:r>
              <a:rPr lang="en-US"/>
              <a:t> </a:t>
            </a:r>
            <a:r>
              <a:rPr lang="en-US" err="1"/>
              <a:t>ngoại</a:t>
            </a:r>
            <a:r>
              <a:rPr lang="en-US"/>
              <a:t> </a:t>
            </a:r>
            <a:r>
              <a:rPr lang="en-US" err="1"/>
              <a:t>sinh</a:t>
            </a:r>
            <a:r>
              <a:rPr lang="en-US"/>
              <a:t> (exogenous)</a:t>
            </a:r>
          </a:p>
          <a:p>
            <a:r>
              <a:rPr lang="en-US" err="1"/>
              <a:t>Mô</a:t>
            </a:r>
            <a:r>
              <a:rPr lang="en-US"/>
              <a:t> </a:t>
            </a:r>
            <a:r>
              <a:rPr lang="en-US" err="1"/>
              <a:t>hình</a:t>
            </a:r>
            <a:r>
              <a:rPr lang="en-US"/>
              <a:t> </a:t>
            </a:r>
            <a:r>
              <a:rPr lang="en-US" err="1"/>
              <a:t>đo</a:t>
            </a:r>
            <a:r>
              <a:rPr lang="en-US"/>
              <a:t> </a:t>
            </a:r>
            <a:r>
              <a:rPr lang="en-US" err="1"/>
              <a:t>lường</a:t>
            </a:r>
            <a:r>
              <a:rPr lang="en-US"/>
              <a:t> (measurement) </a:t>
            </a:r>
            <a:r>
              <a:rPr lang="en-US" err="1"/>
              <a:t>và</a:t>
            </a:r>
            <a:r>
              <a:rPr lang="en-US"/>
              <a:t> </a:t>
            </a:r>
            <a:r>
              <a:rPr lang="en-US" err="1"/>
              <a:t>mô</a:t>
            </a:r>
            <a:r>
              <a:rPr lang="en-US"/>
              <a:t> </a:t>
            </a:r>
            <a:r>
              <a:rPr lang="en-US" err="1"/>
              <a:t>hình</a:t>
            </a:r>
            <a:r>
              <a:rPr lang="en-US"/>
              <a:t> </a:t>
            </a:r>
            <a:r>
              <a:rPr lang="en-US" err="1"/>
              <a:t>cấu</a:t>
            </a:r>
            <a:r>
              <a:rPr lang="en-US"/>
              <a:t> </a:t>
            </a:r>
            <a:r>
              <a:rPr lang="en-US" err="1"/>
              <a:t>trúc</a:t>
            </a:r>
            <a:r>
              <a:rPr lang="en-US"/>
              <a:t> (structural)</a:t>
            </a:r>
          </a:p>
          <a:p>
            <a:r>
              <a:rPr lang="en-US" err="1"/>
              <a:t>Tác</a:t>
            </a:r>
            <a:r>
              <a:rPr lang="en-US"/>
              <a:t> </a:t>
            </a:r>
            <a:r>
              <a:rPr lang="en-US" err="1"/>
              <a:t>động</a:t>
            </a:r>
            <a:r>
              <a:rPr lang="en-US"/>
              <a:t> </a:t>
            </a:r>
            <a:r>
              <a:rPr lang="en-US" err="1"/>
              <a:t>trực</a:t>
            </a:r>
            <a:r>
              <a:rPr lang="en-US"/>
              <a:t> </a:t>
            </a:r>
            <a:r>
              <a:rPr lang="en-US" err="1"/>
              <a:t>tiếp</a:t>
            </a:r>
            <a:r>
              <a:rPr lang="en-US"/>
              <a:t> </a:t>
            </a:r>
            <a:r>
              <a:rPr lang="en-US" err="1"/>
              <a:t>và</a:t>
            </a:r>
            <a:r>
              <a:rPr lang="en-US"/>
              <a:t> </a:t>
            </a:r>
            <a:r>
              <a:rPr lang="en-US" err="1"/>
              <a:t>gián</a:t>
            </a:r>
            <a:r>
              <a:rPr lang="en-US"/>
              <a:t> </a:t>
            </a:r>
            <a:r>
              <a:rPr lang="en-US" err="1"/>
              <a:t>tiếp</a:t>
            </a:r>
            <a:r>
              <a:rPr lang="en-US"/>
              <a:t> (Direct vs indirect effects)</a:t>
            </a:r>
          </a:p>
        </p:txBody>
      </p:sp>
      <p:sp>
        <p:nvSpPr>
          <p:cNvPr id="4" name="Footer Placeholder 3">
            <a:extLst>
              <a:ext uri="{FF2B5EF4-FFF2-40B4-BE49-F238E27FC236}">
                <a16:creationId xmlns:a16="http://schemas.microsoft.com/office/drawing/2014/main" id="{301322BA-69FD-D35A-1FA5-667B3F0B5B16}"/>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02C8DEA-003C-1924-3068-221461EF9BC6}"/>
              </a:ext>
            </a:extLst>
          </p:cNvPr>
          <p:cNvSpPr>
            <a:spLocks noGrp="1"/>
          </p:cNvSpPr>
          <p:nvPr>
            <p:ph type="sldNum" sz="quarter" idx="12"/>
          </p:nvPr>
        </p:nvSpPr>
        <p:spPr/>
        <p:txBody>
          <a:bodyPr/>
          <a:lstStyle/>
          <a:p>
            <a:fld id="{558478D3-4DD5-4D7B-8D8D-7EA87687E863}" type="slidenum">
              <a:rPr lang="en-US" smtClean="0"/>
              <a:pPr/>
              <a:t>57</a:t>
            </a:fld>
            <a:endParaRPr lang="en-US"/>
          </a:p>
        </p:txBody>
      </p:sp>
      <p:sp>
        <p:nvSpPr>
          <p:cNvPr id="8" name="TextBox 7">
            <a:extLst>
              <a:ext uri="{FF2B5EF4-FFF2-40B4-BE49-F238E27FC236}">
                <a16:creationId xmlns:a16="http://schemas.microsoft.com/office/drawing/2014/main" id="{57EF8545-4543-A97B-617C-88ACC3CB5143}"/>
              </a:ext>
            </a:extLst>
          </p:cNvPr>
          <p:cNvSpPr txBox="1"/>
          <p:nvPr/>
        </p:nvSpPr>
        <p:spPr>
          <a:xfrm>
            <a:off x="4454402" y="1463104"/>
            <a:ext cx="1356360" cy="514738"/>
          </a:xfrm>
          <a:prstGeom prst="rect">
            <a:avLst/>
          </a:prstGeom>
          <a:noFill/>
          <a:ln>
            <a:solidFill>
              <a:schemeClr val="tx1"/>
            </a:solidFill>
          </a:ln>
        </p:spPr>
        <p:txBody>
          <a:bodyPr wrap="square" lIns="0" tIns="72000" rIns="0" bIns="72000" rtlCol="0">
            <a:spAutoFit/>
          </a:bodyPr>
          <a:lstStyle/>
          <a:p>
            <a:pPr algn="ctr"/>
            <a:r>
              <a:rPr lang="en-US" sz="2400"/>
              <a:t>Age</a:t>
            </a:r>
          </a:p>
        </p:txBody>
      </p:sp>
      <p:sp>
        <p:nvSpPr>
          <p:cNvPr id="9" name="TextBox 8">
            <a:extLst>
              <a:ext uri="{FF2B5EF4-FFF2-40B4-BE49-F238E27FC236}">
                <a16:creationId xmlns:a16="http://schemas.microsoft.com/office/drawing/2014/main" id="{13EE80DC-D47D-224A-55ED-5F62F6684F9D}"/>
              </a:ext>
            </a:extLst>
          </p:cNvPr>
          <p:cNvSpPr txBox="1"/>
          <p:nvPr/>
        </p:nvSpPr>
        <p:spPr>
          <a:xfrm>
            <a:off x="4454402" y="3480542"/>
            <a:ext cx="1356360" cy="514738"/>
          </a:xfrm>
          <a:prstGeom prst="rect">
            <a:avLst/>
          </a:prstGeom>
          <a:noFill/>
          <a:ln>
            <a:solidFill>
              <a:schemeClr val="tx1"/>
            </a:solidFill>
          </a:ln>
        </p:spPr>
        <p:txBody>
          <a:bodyPr wrap="square" lIns="0" tIns="72000" rIns="0" bIns="72000" rtlCol="0">
            <a:spAutoFit/>
          </a:bodyPr>
          <a:lstStyle/>
          <a:p>
            <a:pPr algn="ctr"/>
            <a:r>
              <a:rPr lang="en-US" sz="2400"/>
              <a:t>Gender</a:t>
            </a:r>
          </a:p>
        </p:txBody>
      </p:sp>
      <p:sp>
        <p:nvSpPr>
          <p:cNvPr id="10" name="TextBox 9">
            <a:extLst>
              <a:ext uri="{FF2B5EF4-FFF2-40B4-BE49-F238E27FC236}">
                <a16:creationId xmlns:a16="http://schemas.microsoft.com/office/drawing/2014/main" id="{48DB6FD5-2E46-0278-F01B-6483228BF170}"/>
              </a:ext>
            </a:extLst>
          </p:cNvPr>
          <p:cNvSpPr txBox="1"/>
          <p:nvPr/>
        </p:nvSpPr>
        <p:spPr>
          <a:xfrm>
            <a:off x="7961282" y="1479877"/>
            <a:ext cx="1615440" cy="723819"/>
          </a:xfrm>
          <a:prstGeom prst="ellipse">
            <a:avLst/>
          </a:prstGeom>
          <a:noFill/>
          <a:ln>
            <a:solidFill>
              <a:schemeClr val="tx1"/>
            </a:solidFill>
          </a:ln>
        </p:spPr>
        <p:txBody>
          <a:bodyPr wrap="square" lIns="0" tIns="72000" rIns="0" bIns="72000" rtlCol="0">
            <a:spAutoFit/>
          </a:bodyPr>
          <a:lstStyle/>
          <a:p>
            <a:pPr algn="ctr"/>
            <a:r>
              <a:rPr lang="en-US" sz="2400"/>
              <a:t>Threat</a:t>
            </a:r>
          </a:p>
        </p:txBody>
      </p:sp>
      <p:sp>
        <p:nvSpPr>
          <p:cNvPr id="11" name="TextBox 10">
            <a:extLst>
              <a:ext uri="{FF2B5EF4-FFF2-40B4-BE49-F238E27FC236}">
                <a16:creationId xmlns:a16="http://schemas.microsoft.com/office/drawing/2014/main" id="{7CCC9988-AF30-9B63-C37E-517CD0FAB1FE}"/>
              </a:ext>
            </a:extLst>
          </p:cNvPr>
          <p:cNvSpPr txBox="1"/>
          <p:nvPr/>
        </p:nvSpPr>
        <p:spPr>
          <a:xfrm>
            <a:off x="7177912" y="3274300"/>
            <a:ext cx="1615440" cy="723819"/>
          </a:xfrm>
          <a:prstGeom prst="ellipse">
            <a:avLst/>
          </a:prstGeom>
          <a:noFill/>
          <a:ln>
            <a:solidFill>
              <a:schemeClr val="tx1"/>
            </a:solidFill>
          </a:ln>
        </p:spPr>
        <p:txBody>
          <a:bodyPr wrap="square" lIns="0" tIns="72000" rIns="0" bIns="72000" rtlCol="0">
            <a:spAutoFit/>
          </a:bodyPr>
          <a:lstStyle/>
          <a:p>
            <a:pPr algn="ctr"/>
            <a:r>
              <a:rPr lang="en-US" sz="2400"/>
              <a:t>Religious</a:t>
            </a:r>
          </a:p>
        </p:txBody>
      </p:sp>
      <p:cxnSp>
        <p:nvCxnSpPr>
          <p:cNvPr id="23" name="Straight Arrow Connector 22">
            <a:extLst>
              <a:ext uri="{FF2B5EF4-FFF2-40B4-BE49-F238E27FC236}">
                <a16:creationId xmlns:a16="http://schemas.microsoft.com/office/drawing/2014/main" id="{6D5C065A-48AB-9A42-982E-EE4964D148DE}"/>
              </a:ext>
            </a:extLst>
          </p:cNvPr>
          <p:cNvCxnSpPr>
            <a:cxnSpLocks/>
            <a:stCxn id="9" idx="3"/>
            <a:endCxn id="11" idx="2"/>
          </p:cNvCxnSpPr>
          <p:nvPr/>
        </p:nvCxnSpPr>
        <p:spPr>
          <a:xfrm flipV="1">
            <a:off x="5810762" y="3636210"/>
            <a:ext cx="1367150" cy="10170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5139274-7DED-4C94-5A59-25F3C0BBE2D1}"/>
              </a:ext>
            </a:extLst>
          </p:cNvPr>
          <p:cNvCxnSpPr>
            <a:cxnSpLocks/>
            <a:stCxn id="8" idx="3"/>
            <a:endCxn id="11" idx="1"/>
          </p:cNvCxnSpPr>
          <p:nvPr/>
        </p:nvCxnSpPr>
        <p:spPr>
          <a:xfrm>
            <a:off x="5810762" y="1720473"/>
            <a:ext cx="1603726" cy="1659828"/>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85F293-54EE-53AD-71AD-4FC1112B525F}"/>
              </a:ext>
            </a:extLst>
          </p:cNvPr>
          <p:cNvCxnSpPr>
            <a:cxnSpLocks/>
            <a:stCxn id="11" idx="0"/>
            <a:endCxn id="10" idx="4"/>
          </p:cNvCxnSpPr>
          <p:nvPr/>
        </p:nvCxnSpPr>
        <p:spPr>
          <a:xfrm flipV="1">
            <a:off x="7985632" y="2203696"/>
            <a:ext cx="783370" cy="107060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399F2ED-D60B-AC14-455B-1A82E804E2A9}"/>
              </a:ext>
            </a:extLst>
          </p:cNvPr>
          <p:cNvCxnSpPr>
            <a:cxnSpLocks/>
            <a:stCxn id="9" idx="3"/>
            <a:endCxn id="10" idx="3"/>
          </p:cNvCxnSpPr>
          <p:nvPr/>
        </p:nvCxnSpPr>
        <p:spPr>
          <a:xfrm flipV="1">
            <a:off x="5810762" y="2097695"/>
            <a:ext cx="2387096" cy="164021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A79F7615-9342-3717-4CF3-A795224C3C92}"/>
              </a:ext>
            </a:extLst>
          </p:cNvPr>
          <p:cNvGrpSpPr/>
          <p:nvPr/>
        </p:nvGrpSpPr>
        <p:grpSpPr>
          <a:xfrm>
            <a:off x="6435730" y="4652494"/>
            <a:ext cx="3099804" cy="1391152"/>
            <a:chOff x="7621024" y="4566226"/>
            <a:chExt cx="3099804" cy="1391152"/>
          </a:xfrm>
        </p:grpSpPr>
        <p:grpSp>
          <p:nvGrpSpPr>
            <p:cNvPr id="52" name="Group 51">
              <a:extLst>
                <a:ext uri="{FF2B5EF4-FFF2-40B4-BE49-F238E27FC236}">
                  <a16:creationId xmlns:a16="http://schemas.microsoft.com/office/drawing/2014/main" id="{D2A604D7-491D-46F3-4F40-726A8F56EC24}"/>
                </a:ext>
              </a:extLst>
            </p:cNvPr>
            <p:cNvGrpSpPr/>
            <p:nvPr/>
          </p:nvGrpSpPr>
          <p:grpSpPr>
            <a:xfrm>
              <a:off x="7621024" y="4566226"/>
              <a:ext cx="989576" cy="1391152"/>
              <a:chOff x="7621024" y="4566226"/>
              <a:chExt cx="989576" cy="1391152"/>
            </a:xfrm>
          </p:grpSpPr>
          <p:sp>
            <p:nvSpPr>
              <p:cNvPr id="16" name="TextBox 15">
                <a:extLst>
                  <a:ext uri="{FF2B5EF4-FFF2-40B4-BE49-F238E27FC236}">
                    <a16:creationId xmlns:a16="http://schemas.microsoft.com/office/drawing/2014/main" id="{58D74788-0631-3463-608E-F879D6E33C1F}"/>
                  </a:ext>
                </a:extLst>
              </p:cNvPr>
              <p:cNvSpPr txBox="1"/>
              <p:nvPr/>
            </p:nvSpPr>
            <p:spPr>
              <a:xfrm>
                <a:off x="7621024" y="4566226"/>
                <a:ext cx="989576" cy="514738"/>
              </a:xfrm>
              <a:prstGeom prst="rect">
                <a:avLst/>
              </a:prstGeom>
              <a:noFill/>
              <a:ln>
                <a:solidFill>
                  <a:schemeClr val="tx1"/>
                </a:solidFill>
              </a:ln>
            </p:spPr>
            <p:txBody>
              <a:bodyPr wrap="square" lIns="0" tIns="72000" rIns="0" bIns="72000" rtlCol="0">
                <a:spAutoFit/>
              </a:bodyPr>
              <a:lstStyle/>
              <a:p>
                <a:pPr algn="ctr"/>
                <a:r>
                  <a:rPr lang="en-US" sz="2400"/>
                  <a:t>c13</a:t>
                </a:r>
              </a:p>
            </p:txBody>
          </p:sp>
          <p:sp>
            <p:nvSpPr>
              <p:cNvPr id="18" name="TextBox 17">
                <a:extLst>
                  <a:ext uri="{FF2B5EF4-FFF2-40B4-BE49-F238E27FC236}">
                    <a16:creationId xmlns:a16="http://schemas.microsoft.com/office/drawing/2014/main" id="{6B9C4B8A-2958-9283-348D-062B0C91A631}"/>
                  </a:ext>
                </a:extLst>
              </p:cNvPr>
              <p:cNvSpPr txBox="1"/>
              <p:nvPr/>
            </p:nvSpPr>
            <p:spPr>
              <a:xfrm>
                <a:off x="7791812" y="5309378"/>
                <a:ext cx="648000" cy="648000"/>
              </a:xfrm>
              <a:prstGeom prst="ellipse">
                <a:avLst/>
              </a:prstGeom>
              <a:noFill/>
              <a:ln>
                <a:solidFill>
                  <a:schemeClr val="tx1"/>
                </a:solidFill>
              </a:ln>
            </p:spPr>
            <p:txBody>
              <a:bodyPr wrap="square" lIns="0" tIns="72000" rIns="0" bIns="72000" rtlCol="0">
                <a:spAutoFit/>
              </a:bodyPr>
              <a:lstStyle/>
              <a:p>
                <a:pPr algn="ctr"/>
                <a:r>
                  <a:rPr lang="en-US" sz="2400"/>
                  <a:t>e1</a:t>
                </a:r>
              </a:p>
            </p:txBody>
          </p:sp>
          <p:cxnSp>
            <p:nvCxnSpPr>
              <p:cNvPr id="22" name="Straight Arrow Connector 21">
                <a:extLst>
                  <a:ext uri="{FF2B5EF4-FFF2-40B4-BE49-F238E27FC236}">
                    <a16:creationId xmlns:a16="http://schemas.microsoft.com/office/drawing/2014/main" id="{0741DD33-7E38-531A-1893-6C080B5ADAE3}"/>
                  </a:ext>
                </a:extLst>
              </p:cNvPr>
              <p:cNvCxnSpPr>
                <a:stCxn id="18" idx="0"/>
                <a:endCxn id="16" idx="2"/>
              </p:cNvCxnSpPr>
              <p:nvPr/>
            </p:nvCxnSpPr>
            <p:spPr>
              <a:xfrm flipV="1">
                <a:off x="8115812" y="5080964"/>
                <a:ext cx="0" cy="2284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B9C4F2F-38F1-ED76-4D0E-E3F2CB076932}"/>
                </a:ext>
              </a:extLst>
            </p:cNvPr>
            <p:cNvGrpSpPr/>
            <p:nvPr/>
          </p:nvGrpSpPr>
          <p:grpSpPr>
            <a:xfrm>
              <a:off x="8676138" y="4566226"/>
              <a:ext cx="989576" cy="1391152"/>
              <a:chOff x="6912151" y="4757554"/>
              <a:chExt cx="989576" cy="1391152"/>
            </a:xfrm>
          </p:grpSpPr>
          <p:sp>
            <p:nvSpPr>
              <p:cNvPr id="39" name="TextBox 38">
                <a:extLst>
                  <a:ext uri="{FF2B5EF4-FFF2-40B4-BE49-F238E27FC236}">
                    <a16:creationId xmlns:a16="http://schemas.microsoft.com/office/drawing/2014/main" id="{184FFF91-4BE9-9932-DC1D-29AC00ED6E7E}"/>
                  </a:ext>
                </a:extLst>
              </p:cNvPr>
              <p:cNvSpPr txBox="1"/>
              <p:nvPr/>
            </p:nvSpPr>
            <p:spPr>
              <a:xfrm>
                <a:off x="6912151" y="4757554"/>
                <a:ext cx="989576" cy="514738"/>
              </a:xfrm>
              <a:prstGeom prst="rect">
                <a:avLst/>
              </a:prstGeom>
              <a:noFill/>
              <a:ln>
                <a:solidFill>
                  <a:schemeClr val="tx1"/>
                </a:solidFill>
              </a:ln>
            </p:spPr>
            <p:txBody>
              <a:bodyPr wrap="square" lIns="0" tIns="72000" rIns="0" bIns="72000" rtlCol="0">
                <a:spAutoFit/>
              </a:bodyPr>
              <a:lstStyle/>
              <a:p>
                <a:pPr algn="ctr"/>
                <a:r>
                  <a:rPr lang="en-US" sz="2400"/>
                  <a:t>c14</a:t>
                </a:r>
              </a:p>
            </p:txBody>
          </p:sp>
          <p:sp>
            <p:nvSpPr>
              <p:cNvPr id="40" name="TextBox 39">
                <a:extLst>
                  <a:ext uri="{FF2B5EF4-FFF2-40B4-BE49-F238E27FC236}">
                    <a16:creationId xmlns:a16="http://schemas.microsoft.com/office/drawing/2014/main" id="{8C73EC4D-900E-E38A-B7AE-B6CCA9B17DC1}"/>
                  </a:ext>
                </a:extLst>
              </p:cNvPr>
              <p:cNvSpPr txBox="1"/>
              <p:nvPr/>
            </p:nvSpPr>
            <p:spPr>
              <a:xfrm>
                <a:off x="7082939" y="5500706"/>
                <a:ext cx="648000" cy="648000"/>
              </a:xfrm>
              <a:prstGeom prst="ellipse">
                <a:avLst/>
              </a:prstGeom>
              <a:noFill/>
              <a:ln>
                <a:solidFill>
                  <a:schemeClr val="tx1"/>
                </a:solidFill>
              </a:ln>
            </p:spPr>
            <p:txBody>
              <a:bodyPr wrap="square" lIns="0" tIns="72000" rIns="0" bIns="72000" rtlCol="0">
                <a:spAutoFit/>
              </a:bodyPr>
              <a:lstStyle/>
              <a:p>
                <a:pPr algn="ctr"/>
                <a:r>
                  <a:rPr lang="en-US" sz="2400"/>
                  <a:t>e2</a:t>
                </a:r>
              </a:p>
            </p:txBody>
          </p:sp>
          <p:cxnSp>
            <p:nvCxnSpPr>
              <p:cNvPr id="41" name="Straight Arrow Connector 40">
                <a:extLst>
                  <a:ext uri="{FF2B5EF4-FFF2-40B4-BE49-F238E27FC236}">
                    <a16:creationId xmlns:a16="http://schemas.microsoft.com/office/drawing/2014/main" id="{245783C4-08A0-932A-FF66-87CEE8EF8739}"/>
                  </a:ext>
                </a:extLst>
              </p:cNvPr>
              <p:cNvCxnSpPr>
                <a:stCxn id="40" idx="0"/>
                <a:endCxn id="39" idx="2"/>
              </p:cNvCxnSpPr>
              <p:nvPr/>
            </p:nvCxnSpPr>
            <p:spPr>
              <a:xfrm flipV="1">
                <a:off x="7406939" y="5272292"/>
                <a:ext cx="0" cy="2284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582007D7-ADA8-7271-7100-C1D26AD3AD2D}"/>
                </a:ext>
              </a:extLst>
            </p:cNvPr>
            <p:cNvGrpSpPr/>
            <p:nvPr/>
          </p:nvGrpSpPr>
          <p:grpSpPr>
            <a:xfrm>
              <a:off x="9731252" y="4566226"/>
              <a:ext cx="989576" cy="1391152"/>
              <a:chOff x="6912151" y="4757554"/>
              <a:chExt cx="989576" cy="1391152"/>
            </a:xfrm>
          </p:grpSpPr>
          <p:sp>
            <p:nvSpPr>
              <p:cNvPr id="43" name="TextBox 42">
                <a:extLst>
                  <a:ext uri="{FF2B5EF4-FFF2-40B4-BE49-F238E27FC236}">
                    <a16:creationId xmlns:a16="http://schemas.microsoft.com/office/drawing/2014/main" id="{D57AA76E-EBEE-32FE-C96B-697E04940472}"/>
                  </a:ext>
                </a:extLst>
              </p:cNvPr>
              <p:cNvSpPr txBox="1"/>
              <p:nvPr/>
            </p:nvSpPr>
            <p:spPr>
              <a:xfrm>
                <a:off x="6912151" y="4757554"/>
                <a:ext cx="989576" cy="514738"/>
              </a:xfrm>
              <a:prstGeom prst="rect">
                <a:avLst/>
              </a:prstGeom>
              <a:noFill/>
              <a:ln>
                <a:solidFill>
                  <a:schemeClr val="tx1"/>
                </a:solidFill>
              </a:ln>
            </p:spPr>
            <p:txBody>
              <a:bodyPr wrap="square" lIns="0" tIns="72000" rIns="0" bIns="72000" rtlCol="0">
                <a:spAutoFit/>
              </a:bodyPr>
              <a:lstStyle/>
              <a:p>
                <a:pPr algn="ctr"/>
                <a:r>
                  <a:rPr lang="en-US" sz="2400"/>
                  <a:t>c15</a:t>
                </a:r>
              </a:p>
            </p:txBody>
          </p:sp>
          <p:sp>
            <p:nvSpPr>
              <p:cNvPr id="44" name="TextBox 43">
                <a:extLst>
                  <a:ext uri="{FF2B5EF4-FFF2-40B4-BE49-F238E27FC236}">
                    <a16:creationId xmlns:a16="http://schemas.microsoft.com/office/drawing/2014/main" id="{D63B6715-FB06-BD34-5836-21A9F52DE9EF}"/>
                  </a:ext>
                </a:extLst>
              </p:cNvPr>
              <p:cNvSpPr txBox="1"/>
              <p:nvPr/>
            </p:nvSpPr>
            <p:spPr>
              <a:xfrm>
                <a:off x="7082939" y="5500706"/>
                <a:ext cx="648000" cy="648000"/>
              </a:xfrm>
              <a:prstGeom prst="ellipse">
                <a:avLst/>
              </a:prstGeom>
              <a:noFill/>
              <a:ln>
                <a:solidFill>
                  <a:schemeClr val="tx1"/>
                </a:solidFill>
              </a:ln>
            </p:spPr>
            <p:txBody>
              <a:bodyPr wrap="square" lIns="0" tIns="72000" rIns="0" bIns="72000" rtlCol="0">
                <a:spAutoFit/>
              </a:bodyPr>
              <a:lstStyle/>
              <a:p>
                <a:pPr algn="ctr"/>
                <a:r>
                  <a:rPr lang="en-US" sz="2400"/>
                  <a:t>e3</a:t>
                </a:r>
              </a:p>
            </p:txBody>
          </p:sp>
          <p:cxnSp>
            <p:nvCxnSpPr>
              <p:cNvPr id="45" name="Straight Arrow Connector 44">
                <a:extLst>
                  <a:ext uri="{FF2B5EF4-FFF2-40B4-BE49-F238E27FC236}">
                    <a16:creationId xmlns:a16="http://schemas.microsoft.com/office/drawing/2014/main" id="{6B7E3B7C-D3DA-7C79-0150-9600F77D2C78}"/>
                  </a:ext>
                </a:extLst>
              </p:cNvPr>
              <p:cNvCxnSpPr>
                <a:stCxn id="44" idx="0"/>
                <a:endCxn id="43" idx="2"/>
              </p:cNvCxnSpPr>
              <p:nvPr/>
            </p:nvCxnSpPr>
            <p:spPr>
              <a:xfrm flipV="1">
                <a:off x="7406939" y="5272292"/>
                <a:ext cx="0" cy="2284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78" name="Group 77">
            <a:extLst>
              <a:ext uri="{FF2B5EF4-FFF2-40B4-BE49-F238E27FC236}">
                <a16:creationId xmlns:a16="http://schemas.microsoft.com/office/drawing/2014/main" id="{23AF047B-054D-E67F-143D-66867A3C66C4}"/>
              </a:ext>
            </a:extLst>
          </p:cNvPr>
          <p:cNvGrpSpPr/>
          <p:nvPr/>
        </p:nvGrpSpPr>
        <p:grpSpPr>
          <a:xfrm>
            <a:off x="10071510" y="718093"/>
            <a:ext cx="1939440" cy="2247387"/>
            <a:chOff x="10071510" y="718093"/>
            <a:chExt cx="1939440" cy="2247387"/>
          </a:xfrm>
        </p:grpSpPr>
        <p:grpSp>
          <p:nvGrpSpPr>
            <p:cNvPr id="64" name="Group 63">
              <a:extLst>
                <a:ext uri="{FF2B5EF4-FFF2-40B4-BE49-F238E27FC236}">
                  <a16:creationId xmlns:a16="http://schemas.microsoft.com/office/drawing/2014/main" id="{7DC09344-D676-714E-AF6D-2E8565AD0052}"/>
                </a:ext>
              </a:extLst>
            </p:cNvPr>
            <p:cNvGrpSpPr/>
            <p:nvPr/>
          </p:nvGrpSpPr>
          <p:grpSpPr>
            <a:xfrm>
              <a:off x="10071510" y="718093"/>
              <a:ext cx="1939440" cy="648000"/>
              <a:chOff x="9731252" y="499860"/>
              <a:chExt cx="1939440" cy="648000"/>
            </a:xfrm>
          </p:grpSpPr>
          <p:sp>
            <p:nvSpPr>
              <p:cNvPr id="12" name="TextBox 11">
                <a:extLst>
                  <a:ext uri="{FF2B5EF4-FFF2-40B4-BE49-F238E27FC236}">
                    <a16:creationId xmlns:a16="http://schemas.microsoft.com/office/drawing/2014/main" id="{CA8AD302-A8C7-F695-000A-700C23D966F6}"/>
                  </a:ext>
                </a:extLst>
              </p:cNvPr>
              <p:cNvSpPr txBox="1"/>
              <p:nvPr/>
            </p:nvSpPr>
            <p:spPr>
              <a:xfrm>
                <a:off x="9731252" y="566491"/>
                <a:ext cx="989576" cy="514738"/>
              </a:xfrm>
              <a:prstGeom prst="rect">
                <a:avLst/>
              </a:prstGeom>
              <a:noFill/>
              <a:ln>
                <a:solidFill>
                  <a:schemeClr val="tx1"/>
                </a:solidFill>
              </a:ln>
            </p:spPr>
            <p:txBody>
              <a:bodyPr wrap="square" lIns="0" tIns="72000" rIns="0" bIns="72000" rtlCol="0">
                <a:spAutoFit/>
              </a:bodyPr>
              <a:lstStyle/>
              <a:p>
                <a:pPr algn="ctr"/>
                <a:r>
                  <a:rPr lang="en-US" sz="2400"/>
                  <a:t>b38</a:t>
                </a:r>
              </a:p>
            </p:txBody>
          </p:sp>
          <p:sp>
            <p:nvSpPr>
              <p:cNvPr id="50" name="TextBox 49">
                <a:extLst>
                  <a:ext uri="{FF2B5EF4-FFF2-40B4-BE49-F238E27FC236}">
                    <a16:creationId xmlns:a16="http://schemas.microsoft.com/office/drawing/2014/main" id="{542B4480-06CF-7AA5-CBE7-DA65710DD1AA}"/>
                  </a:ext>
                </a:extLst>
              </p:cNvPr>
              <p:cNvSpPr txBox="1"/>
              <p:nvPr/>
            </p:nvSpPr>
            <p:spPr>
              <a:xfrm>
                <a:off x="11022692" y="499860"/>
                <a:ext cx="648000" cy="648000"/>
              </a:xfrm>
              <a:prstGeom prst="ellipse">
                <a:avLst/>
              </a:prstGeom>
              <a:noFill/>
              <a:ln>
                <a:solidFill>
                  <a:schemeClr val="tx1"/>
                </a:solidFill>
              </a:ln>
            </p:spPr>
            <p:txBody>
              <a:bodyPr wrap="square" lIns="0" tIns="72000" rIns="0" bIns="72000" rtlCol="0">
                <a:spAutoFit/>
              </a:bodyPr>
              <a:lstStyle/>
              <a:p>
                <a:pPr algn="ctr"/>
                <a:r>
                  <a:rPr lang="en-US" sz="2400"/>
                  <a:t>e5</a:t>
                </a:r>
              </a:p>
            </p:txBody>
          </p:sp>
          <p:cxnSp>
            <p:nvCxnSpPr>
              <p:cNvPr id="51" name="Straight Arrow Connector 50">
                <a:extLst>
                  <a:ext uri="{FF2B5EF4-FFF2-40B4-BE49-F238E27FC236}">
                    <a16:creationId xmlns:a16="http://schemas.microsoft.com/office/drawing/2014/main" id="{01CC8822-366C-E735-4C73-8E23AE0CB6CC}"/>
                  </a:ext>
                </a:extLst>
              </p:cNvPr>
              <p:cNvCxnSpPr>
                <a:cxnSpLocks/>
                <a:stCxn id="50" idx="2"/>
                <a:endCxn id="12" idx="3"/>
              </p:cNvCxnSpPr>
              <p:nvPr/>
            </p:nvCxnSpPr>
            <p:spPr>
              <a:xfrm flipH="1">
                <a:off x="10720828" y="823860"/>
                <a:ext cx="301864"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40ADC022-FC56-2995-3D5C-292569290364}"/>
                </a:ext>
              </a:extLst>
            </p:cNvPr>
            <p:cNvGrpSpPr/>
            <p:nvPr/>
          </p:nvGrpSpPr>
          <p:grpSpPr>
            <a:xfrm>
              <a:off x="10071510" y="1517786"/>
              <a:ext cx="1939440" cy="648000"/>
              <a:chOff x="9731252" y="499860"/>
              <a:chExt cx="1939440" cy="648000"/>
            </a:xfrm>
          </p:grpSpPr>
          <p:sp>
            <p:nvSpPr>
              <p:cNvPr id="66" name="TextBox 65">
                <a:extLst>
                  <a:ext uri="{FF2B5EF4-FFF2-40B4-BE49-F238E27FC236}">
                    <a16:creationId xmlns:a16="http://schemas.microsoft.com/office/drawing/2014/main" id="{91576FBA-414A-0266-A353-F05F0B19B3D4}"/>
                  </a:ext>
                </a:extLst>
              </p:cNvPr>
              <p:cNvSpPr txBox="1"/>
              <p:nvPr/>
            </p:nvSpPr>
            <p:spPr>
              <a:xfrm>
                <a:off x="9731252" y="566491"/>
                <a:ext cx="989576" cy="514738"/>
              </a:xfrm>
              <a:prstGeom prst="rect">
                <a:avLst/>
              </a:prstGeom>
              <a:noFill/>
              <a:ln>
                <a:solidFill>
                  <a:schemeClr val="tx1"/>
                </a:solidFill>
              </a:ln>
            </p:spPr>
            <p:txBody>
              <a:bodyPr wrap="square" lIns="0" tIns="72000" rIns="0" bIns="72000" rtlCol="0">
                <a:spAutoFit/>
              </a:bodyPr>
              <a:lstStyle/>
              <a:p>
                <a:pPr algn="ctr"/>
                <a:r>
                  <a:rPr lang="en-US" sz="2400"/>
                  <a:t>b39</a:t>
                </a:r>
              </a:p>
            </p:txBody>
          </p:sp>
          <p:sp>
            <p:nvSpPr>
              <p:cNvPr id="67" name="TextBox 66">
                <a:extLst>
                  <a:ext uri="{FF2B5EF4-FFF2-40B4-BE49-F238E27FC236}">
                    <a16:creationId xmlns:a16="http://schemas.microsoft.com/office/drawing/2014/main" id="{F7496608-5DBA-26FA-8774-E9EE2813ECCD}"/>
                  </a:ext>
                </a:extLst>
              </p:cNvPr>
              <p:cNvSpPr txBox="1"/>
              <p:nvPr/>
            </p:nvSpPr>
            <p:spPr>
              <a:xfrm>
                <a:off x="11022692" y="499860"/>
                <a:ext cx="648000" cy="648000"/>
              </a:xfrm>
              <a:prstGeom prst="ellipse">
                <a:avLst/>
              </a:prstGeom>
              <a:noFill/>
              <a:ln>
                <a:solidFill>
                  <a:schemeClr val="tx1"/>
                </a:solidFill>
              </a:ln>
            </p:spPr>
            <p:txBody>
              <a:bodyPr wrap="square" lIns="0" tIns="72000" rIns="0" bIns="72000" rtlCol="0">
                <a:spAutoFit/>
              </a:bodyPr>
              <a:lstStyle/>
              <a:p>
                <a:pPr algn="ctr"/>
                <a:r>
                  <a:rPr lang="en-US" sz="2400"/>
                  <a:t>e6</a:t>
                </a:r>
              </a:p>
            </p:txBody>
          </p:sp>
          <p:cxnSp>
            <p:nvCxnSpPr>
              <p:cNvPr id="68" name="Straight Arrow Connector 67">
                <a:extLst>
                  <a:ext uri="{FF2B5EF4-FFF2-40B4-BE49-F238E27FC236}">
                    <a16:creationId xmlns:a16="http://schemas.microsoft.com/office/drawing/2014/main" id="{17F88368-7C0D-4DDA-7134-C91663530496}"/>
                  </a:ext>
                </a:extLst>
              </p:cNvPr>
              <p:cNvCxnSpPr>
                <a:cxnSpLocks/>
                <a:stCxn id="67" idx="2"/>
                <a:endCxn id="66" idx="3"/>
              </p:cNvCxnSpPr>
              <p:nvPr/>
            </p:nvCxnSpPr>
            <p:spPr>
              <a:xfrm flipH="1">
                <a:off x="10720828" y="823860"/>
                <a:ext cx="301864"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801D060-4A71-1E95-B26D-8D1F09698563}"/>
                </a:ext>
              </a:extLst>
            </p:cNvPr>
            <p:cNvGrpSpPr/>
            <p:nvPr/>
          </p:nvGrpSpPr>
          <p:grpSpPr>
            <a:xfrm>
              <a:off x="10071510" y="2317480"/>
              <a:ext cx="1939440" cy="648000"/>
              <a:chOff x="9731252" y="499860"/>
              <a:chExt cx="1939440" cy="648000"/>
            </a:xfrm>
          </p:grpSpPr>
          <p:sp>
            <p:nvSpPr>
              <p:cNvPr id="70" name="TextBox 69">
                <a:extLst>
                  <a:ext uri="{FF2B5EF4-FFF2-40B4-BE49-F238E27FC236}">
                    <a16:creationId xmlns:a16="http://schemas.microsoft.com/office/drawing/2014/main" id="{6634B2F7-C807-84B6-46E8-FD2A540BD936}"/>
                  </a:ext>
                </a:extLst>
              </p:cNvPr>
              <p:cNvSpPr txBox="1"/>
              <p:nvPr/>
            </p:nvSpPr>
            <p:spPr>
              <a:xfrm>
                <a:off x="9731252" y="566491"/>
                <a:ext cx="989576" cy="514738"/>
              </a:xfrm>
              <a:prstGeom prst="rect">
                <a:avLst/>
              </a:prstGeom>
              <a:noFill/>
              <a:ln>
                <a:solidFill>
                  <a:schemeClr val="tx1"/>
                </a:solidFill>
              </a:ln>
            </p:spPr>
            <p:txBody>
              <a:bodyPr wrap="square" lIns="0" tIns="72000" rIns="0" bIns="72000" rtlCol="0">
                <a:spAutoFit/>
              </a:bodyPr>
              <a:lstStyle/>
              <a:p>
                <a:pPr algn="ctr"/>
                <a:r>
                  <a:rPr lang="en-US" sz="2400"/>
                  <a:t>b40</a:t>
                </a:r>
              </a:p>
            </p:txBody>
          </p:sp>
          <p:sp>
            <p:nvSpPr>
              <p:cNvPr id="71" name="TextBox 70">
                <a:extLst>
                  <a:ext uri="{FF2B5EF4-FFF2-40B4-BE49-F238E27FC236}">
                    <a16:creationId xmlns:a16="http://schemas.microsoft.com/office/drawing/2014/main" id="{BD5647A2-4015-51DA-8CC0-DEE6646AB258}"/>
                  </a:ext>
                </a:extLst>
              </p:cNvPr>
              <p:cNvSpPr txBox="1"/>
              <p:nvPr/>
            </p:nvSpPr>
            <p:spPr>
              <a:xfrm>
                <a:off x="11022692" y="499860"/>
                <a:ext cx="648000" cy="648000"/>
              </a:xfrm>
              <a:prstGeom prst="ellipse">
                <a:avLst/>
              </a:prstGeom>
              <a:noFill/>
              <a:ln>
                <a:solidFill>
                  <a:schemeClr val="tx1"/>
                </a:solidFill>
              </a:ln>
            </p:spPr>
            <p:txBody>
              <a:bodyPr wrap="square" lIns="0" tIns="72000" rIns="0" bIns="72000" rtlCol="0">
                <a:spAutoFit/>
              </a:bodyPr>
              <a:lstStyle/>
              <a:p>
                <a:pPr algn="ctr"/>
                <a:r>
                  <a:rPr lang="en-US" sz="2400"/>
                  <a:t>e7</a:t>
                </a:r>
              </a:p>
            </p:txBody>
          </p:sp>
          <p:cxnSp>
            <p:nvCxnSpPr>
              <p:cNvPr id="72" name="Straight Arrow Connector 71">
                <a:extLst>
                  <a:ext uri="{FF2B5EF4-FFF2-40B4-BE49-F238E27FC236}">
                    <a16:creationId xmlns:a16="http://schemas.microsoft.com/office/drawing/2014/main" id="{621D0045-9AE5-796C-6D12-02BE18662655}"/>
                  </a:ext>
                </a:extLst>
              </p:cNvPr>
              <p:cNvCxnSpPr>
                <a:cxnSpLocks/>
                <a:stCxn id="71" idx="2"/>
                <a:endCxn id="70" idx="3"/>
              </p:cNvCxnSpPr>
              <p:nvPr/>
            </p:nvCxnSpPr>
            <p:spPr>
              <a:xfrm flipH="1">
                <a:off x="10720828" y="823860"/>
                <a:ext cx="301864"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79" name="Straight Arrow Connector 78">
            <a:extLst>
              <a:ext uri="{FF2B5EF4-FFF2-40B4-BE49-F238E27FC236}">
                <a16:creationId xmlns:a16="http://schemas.microsoft.com/office/drawing/2014/main" id="{3F6BB617-3057-4C84-505F-B25EA48F46B6}"/>
              </a:ext>
            </a:extLst>
          </p:cNvPr>
          <p:cNvCxnSpPr>
            <a:cxnSpLocks/>
            <a:stCxn id="10" idx="7"/>
            <a:endCxn id="12" idx="1"/>
          </p:cNvCxnSpPr>
          <p:nvPr/>
        </p:nvCxnSpPr>
        <p:spPr>
          <a:xfrm flipV="1">
            <a:off x="9340146" y="1042093"/>
            <a:ext cx="731364" cy="543785"/>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EAD59CF-C8BF-87C8-9F1E-BBAF9B701123}"/>
              </a:ext>
            </a:extLst>
          </p:cNvPr>
          <p:cNvCxnSpPr>
            <a:cxnSpLocks/>
            <a:stCxn id="10" idx="6"/>
            <a:endCxn id="66" idx="1"/>
          </p:cNvCxnSpPr>
          <p:nvPr/>
        </p:nvCxnSpPr>
        <p:spPr>
          <a:xfrm flipV="1">
            <a:off x="9576722" y="1841786"/>
            <a:ext cx="494788" cy="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B9C74F2-AEF8-8F9B-0AF2-E18F52223B31}"/>
              </a:ext>
            </a:extLst>
          </p:cNvPr>
          <p:cNvCxnSpPr>
            <a:cxnSpLocks/>
            <a:stCxn id="10" idx="5"/>
            <a:endCxn id="70" idx="1"/>
          </p:cNvCxnSpPr>
          <p:nvPr/>
        </p:nvCxnSpPr>
        <p:spPr>
          <a:xfrm>
            <a:off x="9340146" y="2097695"/>
            <a:ext cx="731364" cy="543785"/>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6E799A7-2FE2-622C-6DAB-86059AE02911}"/>
              </a:ext>
            </a:extLst>
          </p:cNvPr>
          <p:cNvCxnSpPr>
            <a:cxnSpLocks/>
            <a:stCxn id="11" idx="3"/>
            <a:endCxn id="16" idx="0"/>
          </p:cNvCxnSpPr>
          <p:nvPr/>
        </p:nvCxnSpPr>
        <p:spPr>
          <a:xfrm flipH="1">
            <a:off x="6930518" y="3892118"/>
            <a:ext cx="483970" cy="76037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3D0CB96-84E2-433F-750D-86F60AE5409C}"/>
              </a:ext>
            </a:extLst>
          </p:cNvPr>
          <p:cNvCxnSpPr>
            <a:cxnSpLocks/>
            <a:stCxn id="11" idx="4"/>
            <a:endCxn id="39" idx="0"/>
          </p:cNvCxnSpPr>
          <p:nvPr/>
        </p:nvCxnSpPr>
        <p:spPr>
          <a:xfrm>
            <a:off x="7985632" y="3998119"/>
            <a:ext cx="0" cy="654375"/>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8EA5B79-94E0-DD13-AEDC-6D3EEAFD3BCC}"/>
              </a:ext>
            </a:extLst>
          </p:cNvPr>
          <p:cNvCxnSpPr>
            <a:cxnSpLocks/>
            <a:stCxn id="11" idx="5"/>
            <a:endCxn id="43" idx="0"/>
          </p:cNvCxnSpPr>
          <p:nvPr/>
        </p:nvCxnSpPr>
        <p:spPr>
          <a:xfrm>
            <a:off x="8556776" y="3892118"/>
            <a:ext cx="483970" cy="76037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7BEED33-E83C-63DA-049F-1D090E134BE0}"/>
              </a:ext>
            </a:extLst>
          </p:cNvPr>
          <p:cNvSpPr txBox="1"/>
          <p:nvPr/>
        </p:nvSpPr>
        <p:spPr>
          <a:xfrm>
            <a:off x="9718760" y="3308590"/>
            <a:ext cx="648000" cy="648000"/>
          </a:xfrm>
          <a:prstGeom prst="ellipse">
            <a:avLst/>
          </a:prstGeom>
          <a:noFill/>
          <a:ln>
            <a:solidFill>
              <a:schemeClr val="tx1"/>
            </a:solidFill>
          </a:ln>
        </p:spPr>
        <p:txBody>
          <a:bodyPr wrap="square" lIns="0" tIns="72000" rIns="0" bIns="72000" rtlCol="0">
            <a:spAutoFit/>
          </a:bodyPr>
          <a:lstStyle/>
          <a:p>
            <a:pPr algn="ctr"/>
            <a:r>
              <a:rPr lang="en-US" sz="2400"/>
              <a:t>e4</a:t>
            </a:r>
          </a:p>
        </p:txBody>
      </p:sp>
      <p:cxnSp>
        <p:nvCxnSpPr>
          <p:cNvPr id="99" name="Straight Arrow Connector 98">
            <a:extLst>
              <a:ext uri="{FF2B5EF4-FFF2-40B4-BE49-F238E27FC236}">
                <a16:creationId xmlns:a16="http://schemas.microsoft.com/office/drawing/2014/main" id="{E2FC1121-0927-C320-EEDB-02222D9E6F56}"/>
              </a:ext>
            </a:extLst>
          </p:cNvPr>
          <p:cNvCxnSpPr>
            <a:cxnSpLocks/>
            <a:stCxn id="98" idx="2"/>
            <a:endCxn id="11" idx="6"/>
          </p:cNvCxnSpPr>
          <p:nvPr/>
        </p:nvCxnSpPr>
        <p:spPr>
          <a:xfrm flipH="1">
            <a:off x="8793352" y="3632590"/>
            <a:ext cx="925408" cy="362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E8C762F-5810-6EC9-6D11-6117512135BC}"/>
              </a:ext>
            </a:extLst>
          </p:cNvPr>
          <p:cNvSpPr txBox="1"/>
          <p:nvPr/>
        </p:nvSpPr>
        <p:spPr>
          <a:xfrm>
            <a:off x="8439278" y="323735"/>
            <a:ext cx="648000" cy="648000"/>
          </a:xfrm>
          <a:prstGeom prst="ellipse">
            <a:avLst/>
          </a:prstGeom>
          <a:noFill/>
          <a:ln>
            <a:solidFill>
              <a:schemeClr val="tx1"/>
            </a:solidFill>
          </a:ln>
        </p:spPr>
        <p:txBody>
          <a:bodyPr wrap="square" lIns="0" tIns="72000" rIns="0" bIns="72000" rtlCol="0">
            <a:spAutoFit/>
          </a:bodyPr>
          <a:lstStyle/>
          <a:p>
            <a:pPr algn="ctr"/>
            <a:r>
              <a:rPr lang="en-US" sz="2400"/>
              <a:t>e8</a:t>
            </a:r>
          </a:p>
        </p:txBody>
      </p:sp>
      <p:cxnSp>
        <p:nvCxnSpPr>
          <p:cNvPr id="103" name="Straight Arrow Connector 102">
            <a:extLst>
              <a:ext uri="{FF2B5EF4-FFF2-40B4-BE49-F238E27FC236}">
                <a16:creationId xmlns:a16="http://schemas.microsoft.com/office/drawing/2014/main" id="{009E2D9C-2484-B430-28E4-894DE57DCE41}"/>
              </a:ext>
            </a:extLst>
          </p:cNvPr>
          <p:cNvCxnSpPr>
            <a:cxnSpLocks/>
            <a:stCxn id="102" idx="4"/>
            <a:endCxn id="10" idx="0"/>
          </p:cNvCxnSpPr>
          <p:nvPr/>
        </p:nvCxnSpPr>
        <p:spPr>
          <a:xfrm>
            <a:off x="8763278" y="971735"/>
            <a:ext cx="5724" cy="50814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E4E5255C-A0AA-B114-4D32-EB3842790BFA}"/>
              </a:ext>
            </a:extLst>
          </p:cNvPr>
          <p:cNvSpPr/>
          <p:nvPr/>
        </p:nvSpPr>
        <p:spPr>
          <a:xfrm>
            <a:off x="4163343" y="1261500"/>
            <a:ext cx="5540542" cy="2965452"/>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237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3194-CCA3-B51C-F423-4459CA2E37B3}"/>
              </a:ext>
            </a:extLst>
          </p:cNvPr>
          <p:cNvSpPr>
            <a:spLocks noGrp="1"/>
          </p:cNvSpPr>
          <p:nvPr>
            <p:ph type="title"/>
          </p:nvPr>
        </p:nvSpPr>
        <p:spPr>
          <a:xfrm>
            <a:off x="838200" y="365126"/>
            <a:ext cx="4881880" cy="2916554"/>
          </a:xfrm>
        </p:spPr>
        <p:txBody>
          <a:bodyPr>
            <a:normAutofit/>
          </a:bodyPr>
          <a:lstStyle/>
          <a:p>
            <a:r>
              <a:rPr lang="en-GB" err="1"/>
              <a:t>Thống</a:t>
            </a:r>
            <a:r>
              <a:rPr lang="en-GB"/>
              <a:t> </a:t>
            </a:r>
            <a:r>
              <a:rPr lang="en-GB" err="1"/>
              <a:t>kê</a:t>
            </a:r>
            <a:r>
              <a:rPr lang="en-GB"/>
              <a:t> </a:t>
            </a:r>
            <a:r>
              <a:rPr lang="en-GB" err="1"/>
              <a:t>không</a:t>
            </a:r>
            <a:r>
              <a:rPr lang="en-GB"/>
              <a:t> </a:t>
            </a:r>
            <a:r>
              <a:rPr lang="en-GB" err="1"/>
              <a:t>gian</a:t>
            </a:r>
            <a:br>
              <a:rPr lang="en-GB"/>
            </a:br>
            <a:r>
              <a:rPr lang="en-GB"/>
              <a:t>Spatial Statistics</a:t>
            </a:r>
            <a:br>
              <a:rPr lang="en-GB"/>
            </a:br>
            <a:endParaRPr lang="en-GB"/>
          </a:p>
        </p:txBody>
      </p:sp>
      <p:sp>
        <p:nvSpPr>
          <p:cNvPr id="3" name="Content Placeholder 2">
            <a:extLst>
              <a:ext uri="{FF2B5EF4-FFF2-40B4-BE49-F238E27FC236}">
                <a16:creationId xmlns:a16="http://schemas.microsoft.com/office/drawing/2014/main" id="{92E96B8C-95E2-BB72-54A5-F97898F16D6A}"/>
              </a:ext>
            </a:extLst>
          </p:cNvPr>
          <p:cNvSpPr>
            <a:spLocks noGrp="1"/>
          </p:cNvSpPr>
          <p:nvPr>
            <p:ph idx="1"/>
          </p:nvPr>
        </p:nvSpPr>
        <p:spPr>
          <a:xfrm>
            <a:off x="838200" y="2682240"/>
            <a:ext cx="5836920" cy="3494723"/>
          </a:xfrm>
        </p:spPr>
        <p:txBody>
          <a:bodyPr/>
          <a:lstStyle/>
          <a:p>
            <a:r>
              <a:rPr lang="en-GB" err="1"/>
              <a:t>Tương</a:t>
            </a:r>
            <a:r>
              <a:rPr lang="en-GB"/>
              <a:t> </a:t>
            </a:r>
            <a:r>
              <a:rPr lang="en-GB" err="1"/>
              <a:t>quan</a:t>
            </a:r>
            <a:r>
              <a:rPr lang="en-GB"/>
              <a:t> </a:t>
            </a:r>
            <a:r>
              <a:rPr lang="en-GB" err="1"/>
              <a:t>không</a:t>
            </a:r>
            <a:r>
              <a:rPr lang="en-GB"/>
              <a:t> </a:t>
            </a:r>
            <a:r>
              <a:rPr lang="en-GB" err="1"/>
              <a:t>gian</a:t>
            </a:r>
            <a:endParaRPr lang="en-GB"/>
          </a:p>
          <a:p>
            <a:r>
              <a:rPr lang="en-GB"/>
              <a:t>GIS</a:t>
            </a:r>
          </a:p>
          <a:p>
            <a:pPr marL="0" indent="0">
              <a:buNone/>
            </a:pPr>
            <a:endParaRPr lang="en-GB"/>
          </a:p>
          <a:p>
            <a:endParaRPr lang="en-GB"/>
          </a:p>
        </p:txBody>
      </p:sp>
      <p:sp>
        <p:nvSpPr>
          <p:cNvPr id="4" name="Footer Placeholder 3">
            <a:extLst>
              <a:ext uri="{FF2B5EF4-FFF2-40B4-BE49-F238E27FC236}">
                <a16:creationId xmlns:a16="http://schemas.microsoft.com/office/drawing/2014/main" id="{257A8E60-8F5D-AE5B-3491-265F69ED0E89}"/>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296D21D4-E8C8-CFDC-8A5F-B82496CB4226}"/>
              </a:ext>
            </a:extLst>
          </p:cNvPr>
          <p:cNvSpPr>
            <a:spLocks noGrp="1"/>
          </p:cNvSpPr>
          <p:nvPr>
            <p:ph type="sldNum" sz="quarter" idx="12"/>
          </p:nvPr>
        </p:nvSpPr>
        <p:spPr/>
        <p:txBody>
          <a:bodyPr/>
          <a:lstStyle/>
          <a:p>
            <a:fld id="{558478D3-4DD5-4D7B-8D8D-7EA87687E863}" type="slidenum">
              <a:rPr lang="en-US" smtClean="0"/>
              <a:pPr/>
              <a:t>58</a:t>
            </a:fld>
            <a:endParaRPr lang="en-US"/>
          </a:p>
        </p:txBody>
      </p:sp>
      <p:pic>
        <p:nvPicPr>
          <p:cNvPr id="7" name="Picture 6">
            <a:extLst>
              <a:ext uri="{FF2B5EF4-FFF2-40B4-BE49-F238E27FC236}">
                <a16:creationId xmlns:a16="http://schemas.microsoft.com/office/drawing/2014/main" id="{3F6F4155-8DB5-805D-2218-022790545394}"/>
              </a:ext>
            </a:extLst>
          </p:cNvPr>
          <p:cNvPicPr>
            <a:picLocks noChangeAspect="1"/>
          </p:cNvPicPr>
          <p:nvPr/>
        </p:nvPicPr>
        <p:blipFill>
          <a:blip r:embed="rId2"/>
          <a:stretch>
            <a:fillRect/>
          </a:stretch>
        </p:blipFill>
        <p:spPr>
          <a:xfrm>
            <a:off x="6292583" y="608301"/>
            <a:ext cx="5219713" cy="5568662"/>
          </a:xfrm>
          <a:prstGeom prst="rect">
            <a:avLst/>
          </a:prstGeom>
        </p:spPr>
      </p:pic>
      <p:sp>
        <p:nvSpPr>
          <p:cNvPr id="8" name="TextBox 7">
            <a:extLst>
              <a:ext uri="{FF2B5EF4-FFF2-40B4-BE49-F238E27FC236}">
                <a16:creationId xmlns:a16="http://schemas.microsoft.com/office/drawing/2014/main" id="{228242DD-68BF-F1AD-83B9-9D298291D564}"/>
              </a:ext>
            </a:extLst>
          </p:cNvPr>
          <p:cNvSpPr txBox="1"/>
          <p:nvPr/>
        </p:nvSpPr>
        <p:spPr>
          <a:xfrm>
            <a:off x="10195560" y="4270248"/>
            <a:ext cx="1645920" cy="646331"/>
          </a:xfrm>
          <a:prstGeom prst="rect">
            <a:avLst/>
          </a:prstGeom>
          <a:noFill/>
        </p:spPr>
        <p:txBody>
          <a:bodyPr wrap="square" rtlCol="0">
            <a:spAutoFit/>
          </a:bodyPr>
          <a:lstStyle/>
          <a:p>
            <a:r>
              <a:rPr lang="en-US"/>
              <a:t>Source: </a:t>
            </a:r>
            <a:r>
              <a:rPr lang="en-US" err="1"/>
              <a:t>Bivand</a:t>
            </a:r>
            <a:r>
              <a:rPr lang="en-US"/>
              <a:t> (2013)</a:t>
            </a:r>
            <a:endParaRPr lang="en-GB"/>
          </a:p>
        </p:txBody>
      </p:sp>
    </p:spTree>
    <p:extLst>
      <p:ext uri="{BB962C8B-B14F-4D97-AF65-F5344CB8AC3E}">
        <p14:creationId xmlns:p14="http://schemas.microsoft.com/office/powerpoint/2010/main" val="1949769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EDA5-5E25-E18A-EED0-3ACD401E957C}"/>
              </a:ext>
            </a:extLst>
          </p:cNvPr>
          <p:cNvSpPr>
            <a:spLocks noGrp="1"/>
          </p:cNvSpPr>
          <p:nvPr>
            <p:ph type="title"/>
          </p:nvPr>
        </p:nvSpPr>
        <p:spPr/>
        <p:txBody>
          <a:bodyPr>
            <a:normAutofit/>
          </a:bodyPr>
          <a:lstStyle/>
          <a:p>
            <a:r>
              <a:rPr lang="en-US" err="1"/>
              <a:t>Phân</a:t>
            </a:r>
            <a:r>
              <a:rPr lang="en-US"/>
              <a:t> </a:t>
            </a:r>
            <a:r>
              <a:rPr lang="en-US" err="1"/>
              <a:t>tích</a:t>
            </a:r>
            <a:r>
              <a:rPr lang="en-US"/>
              <a:t> </a:t>
            </a:r>
            <a:r>
              <a:rPr lang="en-US" err="1"/>
              <a:t>định</a:t>
            </a:r>
            <a:r>
              <a:rPr lang="en-US"/>
              <a:t> </a:t>
            </a:r>
            <a:r>
              <a:rPr lang="en-US" err="1"/>
              <a:t>tính</a:t>
            </a:r>
            <a:endParaRPr lang="en-US"/>
          </a:p>
        </p:txBody>
      </p:sp>
      <p:sp>
        <p:nvSpPr>
          <p:cNvPr id="3" name="Text Placeholder 2">
            <a:extLst>
              <a:ext uri="{FF2B5EF4-FFF2-40B4-BE49-F238E27FC236}">
                <a16:creationId xmlns:a16="http://schemas.microsoft.com/office/drawing/2014/main" id="{88E93EED-666A-5524-685E-5E382A7AC8C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C79F2AA-612B-86C8-DF5D-CED6A29F1787}"/>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ACEE9C57-4F80-5475-61EE-644EC2056616}"/>
              </a:ext>
            </a:extLst>
          </p:cNvPr>
          <p:cNvSpPr>
            <a:spLocks noGrp="1"/>
          </p:cNvSpPr>
          <p:nvPr>
            <p:ph type="sldNum" sz="quarter" idx="12"/>
          </p:nvPr>
        </p:nvSpPr>
        <p:spPr/>
        <p:txBody>
          <a:bodyPr/>
          <a:lstStyle/>
          <a:p>
            <a:fld id="{558478D3-4DD5-4D7B-8D8D-7EA87687E863}" type="slidenum">
              <a:rPr lang="en-US" smtClean="0"/>
              <a:pPr/>
              <a:t>59</a:t>
            </a:fld>
            <a:endParaRPr lang="en-US"/>
          </a:p>
        </p:txBody>
      </p:sp>
    </p:spTree>
    <p:extLst>
      <p:ext uri="{BB962C8B-B14F-4D97-AF65-F5344CB8AC3E}">
        <p14:creationId xmlns:p14="http://schemas.microsoft.com/office/powerpoint/2010/main" val="204670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82B16-8E83-0FDE-0964-C8359E82B5D0}"/>
              </a:ext>
            </a:extLst>
          </p:cNvPr>
          <p:cNvSpPr>
            <a:spLocks noGrp="1"/>
          </p:cNvSpPr>
          <p:nvPr>
            <p:ph idx="1"/>
          </p:nvPr>
        </p:nvSpPr>
        <p:spPr>
          <a:xfrm>
            <a:off x="7218529" y="4954137"/>
            <a:ext cx="4313830" cy="753733"/>
          </a:xfrm>
        </p:spPr>
        <p:txBody>
          <a:bodyPr>
            <a:normAutofit/>
          </a:bodyPr>
          <a:lstStyle/>
          <a:p>
            <a:pPr marL="0" indent="0">
              <a:buNone/>
            </a:pPr>
            <a:r>
              <a:rPr lang="en-US" sz="1400" b="0" i="0" err="1">
                <a:solidFill>
                  <a:srgbClr val="333333"/>
                </a:solidFill>
                <a:effectLst/>
                <a:latin typeface="-apple-system"/>
              </a:rPr>
              <a:t>Yanai</a:t>
            </a:r>
            <a:r>
              <a:rPr lang="en-US" sz="1400" b="0" i="0">
                <a:solidFill>
                  <a:srgbClr val="333333"/>
                </a:solidFill>
                <a:effectLst/>
                <a:latin typeface="-apple-system"/>
              </a:rPr>
              <a:t>, I., </a:t>
            </a:r>
            <a:r>
              <a:rPr lang="en-US" sz="1400" b="0" i="0" err="1">
                <a:solidFill>
                  <a:srgbClr val="333333"/>
                </a:solidFill>
                <a:effectLst/>
                <a:latin typeface="-apple-system"/>
              </a:rPr>
              <a:t>Lercher</a:t>
            </a:r>
            <a:r>
              <a:rPr lang="en-US" sz="1400" b="0" i="0">
                <a:solidFill>
                  <a:srgbClr val="333333"/>
                </a:solidFill>
                <a:effectLst/>
                <a:latin typeface="-apple-system"/>
              </a:rPr>
              <a:t>, M. A hypothesis is a liability. </a:t>
            </a:r>
            <a:r>
              <a:rPr lang="en-US" sz="1400" b="0" i="1">
                <a:solidFill>
                  <a:srgbClr val="333333"/>
                </a:solidFill>
                <a:effectLst/>
                <a:latin typeface="-apple-system"/>
              </a:rPr>
              <a:t>Genome Biol</a:t>
            </a:r>
            <a:r>
              <a:rPr lang="en-US" sz="1400" b="0" i="0">
                <a:solidFill>
                  <a:srgbClr val="333333"/>
                </a:solidFill>
                <a:effectLst/>
                <a:latin typeface="-apple-system"/>
              </a:rPr>
              <a:t> </a:t>
            </a:r>
            <a:r>
              <a:rPr lang="en-US" sz="1400" b="1" i="0">
                <a:solidFill>
                  <a:srgbClr val="333333"/>
                </a:solidFill>
                <a:effectLst/>
                <a:latin typeface="-apple-system"/>
              </a:rPr>
              <a:t>21</a:t>
            </a:r>
            <a:r>
              <a:rPr lang="en-US" sz="1400" b="0" i="0">
                <a:solidFill>
                  <a:srgbClr val="333333"/>
                </a:solidFill>
                <a:effectLst/>
                <a:latin typeface="-apple-system"/>
              </a:rPr>
              <a:t>, 231 (2020). https://doi.org/10.1186/s13059-020-02133-w</a:t>
            </a:r>
            <a:endParaRPr lang="en-US" sz="1400"/>
          </a:p>
        </p:txBody>
      </p:sp>
      <p:sp>
        <p:nvSpPr>
          <p:cNvPr id="4" name="Footer Placeholder 3">
            <a:extLst>
              <a:ext uri="{FF2B5EF4-FFF2-40B4-BE49-F238E27FC236}">
                <a16:creationId xmlns:a16="http://schemas.microsoft.com/office/drawing/2014/main" id="{3C1927AC-B2E8-C205-0F86-801E6318DEEB}"/>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722E9ED2-C49E-5DC9-DAB5-F5AA9BBC593E}"/>
              </a:ext>
            </a:extLst>
          </p:cNvPr>
          <p:cNvSpPr>
            <a:spLocks noGrp="1"/>
          </p:cNvSpPr>
          <p:nvPr>
            <p:ph type="sldNum" sz="quarter" idx="12"/>
          </p:nvPr>
        </p:nvSpPr>
        <p:spPr/>
        <p:txBody>
          <a:bodyPr/>
          <a:lstStyle/>
          <a:p>
            <a:fld id="{558478D3-4DD5-4D7B-8D8D-7EA87687E863}" type="slidenum">
              <a:rPr lang="en-US" smtClean="0"/>
              <a:pPr/>
              <a:t>6</a:t>
            </a:fld>
            <a:endParaRPr lang="en-US"/>
          </a:p>
        </p:txBody>
      </p:sp>
      <p:pic>
        <p:nvPicPr>
          <p:cNvPr id="1026" name="Picture 2" descr="Fig. 1">
            <a:extLst>
              <a:ext uri="{FF2B5EF4-FFF2-40B4-BE49-F238E27FC236}">
                <a16:creationId xmlns:a16="http://schemas.microsoft.com/office/drawing/2014/main" id="{1ED36F38-00CF-67C6-D4EE-696DF38B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0" y="172474"/>
            <a:ext cx="6725479" cy="59806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960E64A-DB2D-7ED1-45C7-43FB23C50229}"/>
              </a:ext>
            </a:extLst>
          </p:cNvPr>
          <p:cNvSpPr/>
          <p:nvPr/>
        </p:nvSpPr>
        <p:spPr>
          <a:xfrm>
            <a:off x="218661" y="4292440"/>
            <a:ext cx="6725479" cy="18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167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BDF1B9-D581-186D-DC00-BD1AC18BB82A}"/>
              </a:ext>
            </a:extLst>
          </p:cNvPr>
          <p:cNvSpPr>
            <a:spLocks noGrp="1"/>
          </p:cNvSpPr>
          <p:nvPr>
            <p:ph type="title"/>
          </p:nvPr>
        </p:nvSpPr>
        <p:spPr/>
        <p:txBody>
          <a:bodyPr/>
          <a:lstStyle/>
          <a:p>
            <a:r>
              <a:rPr lang="en-US" err="1"/>
              <a:t>Các</a:t>
            </a:r>
            <a:r>
              <a:rPr lang="en-US"/>
              <a:t> </a:t>
            </a:r>
            <a:r>
              <a:rPr lang="en-US" err="1"/>
              <a:t>phương</a:t>
            </a:r>
            <a:r>
              <a:rPr lang="en-US"/>
              <a:t> </a:t>
            </a:r>
            <a:r>
              <a:rPr lang="en-US" err="1"/>
              <a:t>pháp</a:t>
            </a:r>
            <a:r>
              <a:rPr lang="en-US"/>
              <a:t> </a:t>
            </a:r>
            <a:r>
              <a:rPr lang="en-US" err="1"/>
              <a:t>phân</a:t>
            </a:r>
            <a:r>
              <a:rPr lang="en-US"/>
              <a:t> </a:t>
            </a:r>
            <a:r>
              <a:rPr lang="en-US" err="1"/>
              <a:t>tích</a:t>
            </a:r>
            <a:r>
              <a:rPr lang="en-US"/>
              <a:t> </a:t>
            </a:r>
            <a:r>
              <a:rPr lang="en-US" err="1"/>
              <a:t>định</a:t>
            </a:r>
            <a:r>
              <a:rPr lang="en-US"/>
              <a:t> </a:t>
            </a:r>
            <a:r>
              <a:rPr lang="en-US" err="1"/>
              <a:t>tính</a:t>
            </a:r>
            <a:endParaRPr lang="en-US"/>
          </a:p>
        </p:txBody>
      </p:sp>
      <p:sp>
        <p:nvSpPr>
          <p:cNvPr id="7" name="Content Placeholder 6">
            <a:extLst>
              <a:ext uri="{FF2B5EF4-FFF2-40B4-BE49-F238E27FC236}">
                <a16:creationId xmlns:a16="http://schemas.microsoft.com/office/drawing/2014/main" id="{BB811520-DDC3-E992-07EE-0DE9FA126F6D}"/>
              </a:ext>
            </a:extLst>
          </p:cNvPr>
          <p:cNvSpPr>
            <a:spLocks noGrp="1"/>
          </p:cNvSpPr>
          <p:nvPr>
            <p:ph idx="1"/>
          </p:nvPr>
        </p:nvSpPr>
        <p:spPr/>
        <p:txBody>
          <a:bodyPr/>
          <a:lstStyle/>
          <a:p>
            <a:pPr>
              <a:lnSpc>
                <a:spcPct val="150000"/>
              </a:lnSpc>
            </a:pPr>
            <a:r>
              <a:rPr lang="en-US" err="1"/>
              <a:t>Dân</a:t>
            </a:r>
            <a:r>
              <a:rPr lang="en-US"/>
              <a:t> </a:t>
            </a:r>
            <a:r>
              <a:rPr lang="en-US" err="1"/>
              <a:t>tộc</a:t>
            </a:r>
            <a:r>
              <a:rPr lang="en-US"/>
              <a:t> </a:t>
            </a:r>
            <a:r>
              <a:rPr lang="en-US" err="1"/>
              <a:t>học</a:t>
            </a:r>
            <a:r>
              <a:rPr lang="en-US"/>
              <a:t>/Quan </a:t>
            </a:r>
            <a:r>
              <a:rPr lang="en-US" err="1"/>
              <a:t>sát</a:t>
            </a:r>
            <a:r>
              <a:rPr lang="en-US"/>
              <a:t> </a:t>
            </a:r>
            <a:r>
              <a:rPr lang="en-US" err="1"/>
              <a:t>khách</a:t>
            </a:r>
            <a:r>
              <a:rPr lang="en-US"/>
              <a:t> </a:t>
            </a:r>
            <a:r>
              <a:rPr lang="en-US" err="1"/>
              <a:t>thể</a:t>
            </a:r>
            <a:r>
              <a:rPr lang="en-US"/>
              <a:t> (Ethnographic)</a:t>
            </a:r>
          </a:p>
          <a:p>
            <a:pPr>
              <a:lnSpc>
                <a:spcPct val="150000"/>
              </a:lnSpc>
            </a:pPr>
            <a:r>
              <a:rPr lang="en-US" err="1"/>
              <a:t>Phân</a:t>
            </a:r>
            <a:r>
              <a:rPr lang="en-US"/>
              <a:t> </a:t>
            </a:r>
            <a:r>
              <a:rPr lang="en-US" err="1"/>
              <a:t>tích</a:t>
            </a:r>
            <a:r>
              <a:rPr lang="en-US"/>
              <a:t> </a:t>
            </a:r>
            <a:r>
              <a:rPr lang="en-US" err="1"/>
              <a:t>trường</a:t>
            </a:r>
            <a:r>
              <a:rPr lang="en-US"/>
              <a:t> </a:t>
            </a:r>
            <a:r>
              <a:rPr lang="en-US" err="1"/>
              <a:t>hợp</a:t>
            </a:r>
            <a:r>
              <a:rPr lang="en-US"/>
              <a:t> (Case study)</a:t>
            </a:r>
          </a:p>
          <a:p>
            <a:pPr>
              <a:lnSpc>
                <a:spcPct val="150000"/>
              </a:lnSpc>
            </a:pPr>
            <a:r>
              <a:rPr lang="en-US" err="1"/>
              <a:t>Phỏng</a:t>
            </a:r>
            <a:r>
              <a:rPr lang="en-US"/>
              <a:t> </a:t>
            </a:r>
            <a:r>
              <a:rPr lang="en-US" err="1"/>
              <a:t>vấn</a:t>
            </a:r>
            <a:r>
              <a:rPr lang="en-US"/>
              <a:t> </a:t>
            </a:r>
            <a:r>
              <a:rPr lang="en-US" err="1"/>
              <a:t>sâu</a:t>
            </a:r>
            <a:r>
              <a:rPr lang="en-US"/>
              <a:t> (One-on-one interview)</a:t>
            </a:r>
          </a:p>
          <a:p>
            <a:pPr>
              <a:lnSpc>
                <a:spcPct val="150000"/>
              </a:lnSpc>
            </a:pPr>
            <a:r>
              <a:rPr lang="en-US" err="1"/>
              <a:t>Thảo</a:t>
            </a:r>
            <a:r>
              <a:rPr lang="en-US"/>
              <a:t> </a:t>
            </a:r>
            <a:r>
              <a:rPr lang="en-US" err="1"/>
              <a:t>luận</a:t>
            </a:r>
            <a:r>
              <a:rPr lang="en-US"/>
              <a:t> </a:t>
            </a:r>
            <a:r>
              <a:rPr lang="en-US" err="1"/>
              <a:t>nhóm</a:t>
            </a:r>
            <a:r>
              <a:rPr lang="en-US"/>
              <a:t> </a:t>
            </a:r>
            <a:r>
              <a:rPr lang="en-US" err="1"/>
              <a:t>tập</a:t>
            </a:r>
            <a:r>
              <a:rPr lang="en-US"/>
              <a:t> </a:t>
            </a:r>
            <a:r>
              <a:rPr lang="en-US" err="1"/>
              <a:t>trung</a:t>
            </a:r>
            <a:r>
              <a:rPr lang="en-US"/>
              <a:t> (Focus group)</a:t>
            </a:r>
          </a:p>
          <a:p>
            <a:pPr>
              <a:lnSpc>
                <a:spcPct val="150000"/>
              </a:lnSpc>
            </a:pPr>
            <a:r>
              <a:rPr lang="en-US" err="1"/>
              <a:t>Phân</a:t>
            </a:r>
            <a:r>
              <a:rPr lang="en-US"/>
              <a:t> </a:t>
            </a:r>
            <a:r>
              <a:rPr lang="en-US" err="1"/>
              <a:t>tích</a:t>
            </a:r>
            <a:r>
              <a:rPr lang="en-US"/>
              <a:t> </a:t>
            </a:r>
            <a:r>
              <a:rPr lang="en-US" err="1"/>
              <a:t>tài</a:t>
            </a:r>
            <a:r>
              <a:rPr lang="en-US"/>
              <a:t> </a:t>
            </a:r>
            <a:r>
              <a:rPr lang="en-US" err="1"/>
              <a:t>liệu</a:t>
            </a:r>
            <a:r>
              <a:rPr lang="en-US"/>
              <a:t> (Records analysis)</a:t>
            </a:r>
          </a:p>
        </p:txBody>
      </p:sp>
      <p:sp>
        <p:nvSpPr>
          <p:cNvPr id="4" name="Footer Placeholder 3">
            <a:extLst>
              <a:ext uri="{FF2B5EF4-FFF2-40B4-BE49-F238E27FC236}">
                <a16:creationId xmlns:a16="http://schemas.microsoft.com/office/drawing/2014/main" id="{0A9BF1F5-772E-D173-E8FA-42E575EA17A6}"/>
              </a:ext>
            </a:extLst>
          </p:cNvPr>
          <p:cNvSpPr>
            <a:spLocks noGrp="1"/>
          </p:cNvSpPr>
          <p:nvPr>
            <p:ph type="ftr" sz="quarter" idx="11"/>
          </p:nvPr>
        </p:nvSpPr>
        <p:spPr/>
        <p:txBody>
          <a:bodyPr/>
          <a:lstStyle/>
          <a:p>
            <a:pPr algn="l"/>
            <a:r>
              <a:rPr lang="en-US"/>
              <a:t>Research Methods (VNU-SIS)</a:t>
            </a:r>
          </a:p>
        </p:txBody>
      </p:sp>
      <p:sp>
        <p:nvSpPr>
          <p:cNvPr id="5" name="Slide Number Placeholder 4">
            <a:extLst>
              <a:ext uri="{FF2B5EF4-FFF2-40B4-BE49-F238E27FC236}">
                <a16:creationId xmlns:a16="http://schemas.microsoft.com/office/drawing/2014/main" id="{DB4BDA9B-C15E-C166-3379-46BC80590095}"/>
              </a:ext>
            </a:extLst>
          </p:cNvPr>
          <p:cNvSpPr>
            <a:spLocks noGrp="1"/>
          </p:cNvSpPr>
          <p:nvPr>
            <p:ph type="sldNum" sz="quarter" idx="12"/>
          </p:nvPr>
        </p:nvSpPr>
        <p:spPr/>
        <p:txBody>
          <a:bodyPr/>
          <a:lstStyle/>
          <a:p>
            <a:fld id="{558478D3-4DD5-4D7B-8D8D-7EA87687E863}" type="slidenum">
              <a:rPr lang="en-US" smtClean="0"/>
              <a:pPr/>
              <a:t>60</a:t>
            </a:fld>
            <a:endParaRPr lang="en-US"/>
          </a:p>
        </p:txBody>
      </p:sp>
    </p:spTree>
    <p:extLst>
      <p:ext uri="{BB962C8B-B14F-4D97-AF65-F5344CB8AC3E}">
        <p14:creationId xmlns:p14="http://schemas.microsoft.com/office/powerpoint/2010/main" val="21006743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D8C8-F094-1DC2-7D3E-4D3F309C6502}"/>
              </a:ext>
            </a:extLst>
          </p:cNvPr>
          <p:cNvSpPr>
            <a:spLocks noGrp="1"/>
          </p:cNvSpPr>
          <p:nvPr>
            <p:ph type="title"/>
          </p:nvPr>
        </p:nvSpPr>
        <p:spPr/>
        <p:txBody>
          <a:bodyPr/>
          <a:lstStyle/>
          <a:p>
            <a:r>
              <a:rPr lang="en-US" err="1"/>
              <a:t>Phỏng</a:t>
            </a:r>
            <a:r>
              <a:rPr lang="en-US"/>
              <a:t> </a:t>
            </a:r>
            <a:r>
              <a:rPr lang="en-US" err="1"/>
              <a:t>vấn</a:t>
            </a:r>
            <a:r>
              <a:rPr lang="en-US"/>
              <a:t> </a:t>
            </a:r>
            <a:r>
              <a:rPr lang="en-US" err="1"/>
              <a:t>sâu</a:t>
            </a:r>
            <a:endParaRPr lang="en-US"/>
          </a:p>
        </p:txBody>
      </p:sp>
      <p:sp>
        <p:nvSpPr>
          <p:cNvPr id="3" name="Content Placeholder 2">
            <a:extLst>
              <a:ext uri="{FF2B5EF4-FFF2-40B4-BE49-F238E27FC236}">
                <a16:creationId xmlns:a16="http://schemas.microsoft.com/office/drawing/2014/main" id="{694622E2-C499-A7E7-BA72-939CD2016907}"/>
              </a:ext>
            </a:extLst>
          </p:cNvPr>
          <p:cNvSpPr>
            <a:spLocks noGrp="1"/>
          </p:cNvSpPr>
          <p:nvPr>
            <p:ph idx="1"/>
          </p:nvPr>
        </p:nvSpPr>
        <p:spPr/>
        <p:txBody>
          <a:bodyPr/>
          <a:lstStyle/>
          <a:p>
            <a:pPr>
              <a:lnSpc>
                <a:spcPct val="120000"/>
              </a:lnSpc>
            </a:pPr>
            <a:r>
              <a:rPr lang="en-US" err="1"/>
              <a:t>Phỏng</a:t>
            </a:r>
            <a:r>
              <a:rPr lang="en-US"/>
              <a:t> </a:t>
            </a:r>
            <a:r>
              <a:rPr lang="en-US" err="1"/>
              <a:t>vấn</a:t>
            </a:r>
            <a:r>
              <a:rPr lang="en-US"/>
              <a:t> </a:t>
            </a:r>
            <a:r>
              <a:rPr lang="en-US" err="1"/>
              <a:t>không</a:t>
            </a:r>
            <a:r>
              <a:rPr lang="en-US"/>
              <a:t> </a:t>
            </a:r>
            <a:r>
              <a:rPr lang="en-US" err="1"/>
              <a:t>cấu</a:t>
            </a:r>
            <a:r>
              <a:rPr lang="en-US"/>
              <a:t> </a:t>
            </a:r>
            <a:r>
              <a:rPr lang="en-US" err="1"/>
              <a:t>trúc</a:t>
            </a:r>
            <a:r>
              <a:rPr lang="en-US"/>
              <a:t> (unstructured) </a:t>
            </a:r>
            <a:r>
              <a:rPr lang="en-US" err="1"/>
              <a:t>và</a:t>
            </a:r>
            <a:r>
              <a:rPr lang="en-US"/>
              <a:t> </a:t>
            </a:r>
            <a:r>
              <a:rPr lang="en-US" err="1"/>
              <a:t>bán</a:t>
            </a:r>
            <a:r>
              <a:rPr lang="en-US"/>
              <a:t> </a:t>
            </a:r>
            <a:r>
              <a:rPr lang="en-US" err="1"/>
              <a:t>cấu</a:t>
            </a:r>
            <a:r>
              <a:rPr lang="en-US"/>
              <a:t> </a:t>
            </a:r>
            <a:r>
              <a:rPr lang="en-US" err="1"/>
              <a:t>trúc</a:t>
            </a:r>
            <a:r>
              <a:rPr lang="en-US"/>
              <a:t> (semi-structured)</a:t>
            </a:r>
          </a:p>
          <a:p>
            <a:pPr>
              <a:lnSpc>
                <a:spcPct val="120000"/>
              </a:lnSpc>
            </a:pPr>
            <a:r>
              <a:rPr lang="en-US" err="1"/>
              <a:t>Tập</a:t>
            </a:r>
            <a:r>
              <a:rPr lang="en-US"/>
              <a:t> </a:t>
            </a:r>
            <a:r>
              <a:rPr lang="en-US" err="1"/>
              <a:t>trung</a:t>
            </a:r>
            <a:r>
              <a:rPr lang="en-US"/>
              <a:t> </a:t>
            </a:r>
            <a:r>
              <a:rPr lang="en-US" err="1"/>
              <a:t>vào</a:t>
            </a:r>
            <a:r>
              <a:rPr lang="en-US"/>
              <a:t> </a:t>
            </a:r>
            <a:r>
              <a:rPr lang="en-US" err="1"/>
              <a:t>các</a:t>
            </a:r>
            <a:r>
              <a:rPr lang="en-US"/>
              <a:t> </a:t>
            </a:r>
            <a:r>
              <a:rPr lang="en-US" err="1"/>
              <a:t>câu</a:t>
            </a:r>
            <a:r>
              <a:rPr lang="en-US"/>
              <a:t> </a:t>
            </a:r>
            <a:r>
              <a:rPr lang="en-US" err="1"/>
              <a:t>hỏi</a:t>
            </a:r>
            <a:r>
              <a:rPr lang="en-US"/>
              <a:t> </a:t>
            </a:r>
            <a:r>
              <a:rPr lang="en-US" err="1"/>
              <a:t>mở</a:t>
            </a:r>
            <a:r>
              <a:rPr lang="en-US"/>
              <a:t>, </a:t>
            </a:r>
            <a:r>
              <a:rPr lang="en-US" err="1"/>
              <a:t>thăm</a:t>
            </a:r>
            <a:r>
              <a:rPr lang="en-US"/>
              <a:t> </a:t>
            </a:r>
            <a:r>
              <a:rPr lang="en-US" err="1"/>
              <a:t>dò</a:t>
            </a:r>
            <a:endParaRPr lang="en-US"/>
          </a:p>
          <a:p>
            <a:pPr>
              <a:lnSpc>
                <a:spcPct val="120000"/>
              </a:lnSpc>
            </a:pPr>
            <a:r>
              <a:rPr lang="en-US" err="1"/>
              <a:t>Đòi</a:t>
            </a:r>
            <a:r>
              <a:rPr lang="en-US"/>
              <a:t> </a:t>
            </a:r>
            <a:r>
              <a:rPr lang="en-US" err="1"/>
              <a:t>hỏi</a:t>
            </a:r>
            <a:r>
              <a:rPr lang="en-US"/>
              <a:t> </a:t>
            </a:r>
            <a:r>
              <a:rPr lang="en-US" err="1"/>
              <a:t>kỹ</a:t>
            </a:r>
            <a:r>
              <a:rPr lang="en-US"/>
              <a:t> </a:t>
            </a:r>
            <a:r>
              <a:rPr lang="en-US" err="1"/>
              <a:t>năng</a:t>
            </a:r>
            <a:r>
              <a:rPr lang="en-US"/>
              <a:t> </a:t>
            </a:r>
            <a:r>
              <a:rPr lang="en-US" err="1"/>
              <a:t>phỏng</a:t>
            </a:r>
            <a:r>
              <a:rPr lang="en-US"/>
              <a:t> </a:t>
            </a:r>
            <a:r>
              <a:rPr lang="en-US" err="1"/>
              <a:t>vấn</a:t>
            </a:r>
            <a:r>
              <a:rPr lang="en-US"/>
              <a:t> </a:t>
            </a:r>
            <a:r>
              <a:rPr lang="en-US" err="1"/>
              <a:t>và</a:t>
            </a:r>
            <a:r>
              <a:rPr lang="en-US"/>
              <a:t> ý </a:t>
            </a:r>
            <a:r>
              <a:rPr lang="en-US" err="1"/>
              <a:t>thức</a:t>
            </a:r>
            <a:r>
              <a:rPr lang="en-US"/>
              <a:t> </a:t>
            </a:r>
            <a:r>
              <a:rPr lang="en-US" err="1"/>
              <a:t>rõ</a:t>
            </a:r>
            <a:r>
              <a:rPr lang="en-US"/>
              <a:t> </a:t>
            </a:r>
            <a:r>
              <a:rPr lang="en-US" err="1"/>
              <a:t>ràng</a:t>
            </a:r>
            <a:r>
              <a:rPr lang="en-US"/>
              <a:t> </a:t>
            </a:r>
            <a:r>
              <a:rPr lang="en-US" err="1"/>
              <a:t>về</a:t>
            </a:r>
            <a:r>
              <a:rPr lang="en-US"/>
              <a:t> </a:t>
            </a:r>
            <a:r>
              <a:rPr lang="en-US" err="1"/>
              <a:t>mục</a:t>
            </a:r>
            <a:r>
              <a:rPr lang="en-US"/>
              <a:t> </a:t>
            </a:r>
            <a:r>
              <a:rPr lang="en-US" err="1"/>
              <a:t>đích</a:t>
            </a:r>
            <a:r>
              <a:rPr lang="en-US"/>
              <a:t> </a:t>
            </a:r>
            <a:r>
              <a:rPr lang="en-US" err="1"/>
              <a:t>nghiên</a:t>
            </a:r>
            <a:r>
              <a:rPr lang="en-US"/>
              <a:t> </a:t>
            </a:r>
            <a:r>
              <a:rPr lang="en-US" err="1"/>
              <a:t>cứu</a:t>
            </a:r>
            <a:endParaRPr lang="en-US"/>
          </a:p>
          <a:p>
            <a:pPr>
              <a:lnSpc>
                <a:spcPct val="120000"/>
              </a:lnSpc>
            </a:pPr>
            <a:r>
              <a:rPr lang="en-US" err="1"/>
              <a:t>Ưu</a:t>
            </a:r>
            <a:r>
              <a:rPr lang="en-US"/>
              <a:t> </a:t>
            </a:r>
            <a:r>
              <a:rPr lang="en-US" err="1"/>
              <a:t>điểm</a:t>
            </a:r>
            <a:r>
              <a:rPr lang="en-US"/>
              <a:t>: </a:t>
            </a:r>
            <a:r>
              <a:rPr lang="en-US" err="1"/>
              <a:t>mang</a:t>
            </a:r>
            <a:r>
              <a:rPr lang="en-US"/>
              <a:t> </a:t>
            </a:r>
            <a:r>
              <a:rPr lang="en-US" err="1"/>
              <a:t>lại</a:t>
            </a:r>
            <a:r>
              <a:rPr lang="en-US"/>
              <a:t> </a:t>
            </a:r>
            <a:r>
              <a:rPr lang="en-US" err="1"/>
              <a:t>nhiều</a:t>
            </a:r>
            <a:r>
              <a:rPr lang="en-US"/>
              <a:t> </a:t>
            </a:r>
            <a:r>
              <a:rPr lang="en-US" err="1"/>
              <a:t>thông</a:t>
            </a:r>
            <a:r>
              <a:rPr lang="en-US"/>
              <a:t> tin, </a:t>
            </a:r>
            <a:r>
              <a:rPr lang="en-US" err="1"/>
              <a:t>mang</a:t>
            </a:r>
            <a:r>
              <a:rPr lang="en-US"/>
              <a:t> </a:t>
            </a:r>
            <a:r>
              <a:rPr lang="en-US" err="1"/>
              <a:t>tính</a:t>
            </a:r>
            <a:r>
              <a:rPr lang="en-US"/>
              <a:t> </a:t>
            </a:r>
            <a:r>
              <a:rPr lang="en-US" err="1"/>
              <a:t>khám</a:t>
            </a:r>
            <a:r>
              <a:rPr lang="en-US"/>
              <a:t> </a:t>
            </a:r>
            <a:r>
              <a:rPr lang="en-US" err="1"/>
              <a:t>phá</a:t>
            </a:r>
            <a:endParaRPr lang="en-US"/>
          </a:p>
          <a:p>
            <a:pPr>
              <a:lnSpc>
                <a:spcPct val="120000"/>
              </a:lnSpc>
            </a:pPr>
            <a:r>
              <a:rPr lang="en-US" err="1"/>
              <a:t>Nhược</a:t>
            </a:r>
            <a:r>
              <a:rPr lang="en-US"/>
              <a:t> </a:t>
            </a:r>
            <a:r>
              <a:rPr lang="en-US" err="1"/>
              <a:t>điểm</a:t>
            </a:r>
            <a:r>
              <a:rPr lang="en-US"/>
              <a:t>: </a:t>
            </a:r>
            <a:r>
              <a:rPr lang="en-US" err="1"/>
              <a:t>đòi</a:t>
            </a:r>
            <a:r>
              <a:rPr lang="en-US"/>
              <a:t> </a:t>
            </a:r>
            <a:r>
              <a:rPr lang="en-US" err="1"/>
              <a:t>hỏi</a:t>
            </a:r>
            <a:r>
              <a:rPr lang="en-US"/>
              <a:t> </a:t>
            </a:r>
            <a:r>
              <a:rPr lang="en-US" err="1"/>
              <a:t>nhiều</a:t>
            </a:r>
            <a:r>
              <a:rPr lang="en-US"/>
              <a:t> </a:t>
            </a:r>
            <a:r>
              <a:rPr lang="en-US" err="1"/>
              <a:t>thời</a:t>
            </a:r>
            <a:r>
              <a:rPr lang="en-US"/>
              <a:t> </a:t>
            </a:r>
            <a:r>
              <a:rPr lang="en-US" err="1"/>
              <a:t>gian</a:t>
            </a:r>
            <a:r>
              <a:rPr lang="en-US"/>
              <a:t> </a:t>
            </a:r>
            <a:r>
              <a:rPr lang="en-US" err="1"/>
              <a:t>và</a:t>
            </a:r>
            <a:r>
              <a:rPr lang="en-US"/>
              <a:t> </a:t>
            </a:r>
            <a:r>
              <a:rPr lang="en-US" err="1"/>
              <a:t>kỹ</a:t>
            </a:r>
            <a:r>
              <a:rPr lang="en-US"/>
              <a:t> </a:t>
            </a:r>
            <a:r>
              <a:rPr lang="en-US" err="1"/>
              <a:t>năng</a:t>
            </a:r>
            <a:r>
              <a:rPr lang="en-US"/>
              <a:t>, </a:t>
            </a:r>
            <a:r>
              <a:rPr lang="en-US" err="1"/>
              <a:t>có</a:t>
            </a:r>
            <a:r>
              <a:rPr lang="en-US"/>
              <a:t> </a:t>
            </a:r>
            <a:r>
              <a:rPr lang="en-US" err="1"/>
              <a:t>những</a:t>
            </a:r>
            <a:r>
              <a:rPr lang="en-US"/>
              <a:t> </a:t>
            </a:r>
            <a:r>
              <a:rPr lang="en-US" err="1"/>
              <a:t>nghi</a:t>
            </a:r>
            <a:r>
              <a:rPr lang="en-US"/>
              <a:t> </a:t>
            </a:r>
            <a:r>
              <a:rPr lang="en-US" err="1"/>
              <a:t>ngại</a:t>
            </a:r>
            <a:r>
              <a:rPr lang="en-US"/>
              <a:t> </a:t>
            </a:r>
            <a:r>
              <a:rPr lang="en-US" err="1"/>
              <a:t>về</a:t>
            </a:r>
            <a:r>
              <a:rPr lang="en-US"/>
              <a:t> </a:t>
            </a:r>
            <a:r>
              <a:rPr lang="en-US" err="1"/>
              <a:t>kết</a:t>
            </a:r>
            <a:r>
              <a:rPr lang="en-US"/>
              <a:t> </a:t>
            </a:r>
            <a:r>
              <a:rPr lang="en-US" err="1"/>
              <a:t>quả</a:t>
            </a:r>
            <a:r>
              <a:rPr lang="en-US"/>
              <a:t> </a:t>
            </a:r>
            <a:r>
              <a:rPr lang="en-US" err="1"/>
              <a:t>nghiên</a:t>
            </a:r>
            <a:r>
              <a:rPr lang="en-US"/>
              <a:t> </a:t>
            </a:r>
            <a:r>
              <a:rPr lang="en-US" err="1"/>
              <a:t>cứu</a:t>
            </a:r>
            <a:endParaRPr lang="en-US"/>
          </a:p>
        </p:txBody>
      </p:sp>
      <p:sp>
        <p:nvSpPr>
          <p:cNvPr id="4" name="Footer Placeholder 3">
            <a:extLst>
              <a:ext uri="{FF2B5EF4-FFF2-40B4-BE49-F238E27FC236}">
                <a16:creationId xmlns:a16="http://schemas.microsoft.com/office/drawing/2014/main" id="{F13E38E5-CCC1-7680-D5C6-5D63E742D528}"/>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8FC3FF11-C490-C586-8368-22436D47A5C4}"/>
              </a:ext>
            </a:extLst>
          </p:cNvPr>
          <p:cNvSpPr>
            <a:spLocks noGrp="1"/>
          </p:cNvSpPr>
          <p:nvPr>
            <p:ph type="sldNum" sz="quarter" idx="12"/>
          </p:nvPr>
        </p:nvSpPr>
        <p:spPr/>
        <p:txBody>
          <a:bodyPr/>
          <a:lstStyle/>
          <a:p>
            <a:fld id="{558478D3-4DD5-4D7B-8D8D-7EA87687E863}" type="slidenum">
              <a:rPr lang="en-US" smtClean="0"/>
              <a:pPr/>
              <a:t>61</a:t>
            </a:fld>
            <a:endParaRPr lang="en-US"/>
          </a:p>
        </p:txBody>
      </p:sp>
    </p:spTree>
    <p:extLst>
      <p:ext uri="{BB962C8B-B14F-4D97-AF65-F5344CB8AC3E}">
        <p14:creationId xmlns:p14="http://schemas.microsoft.com/office/powerpoint/2010/main" val="210904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82B16-8E83-0FDE-0964-C8359E82B5D0}"/>
              </a:ext>
            </a:extLst>
          </p:cNvPr>
          <p:cNvSpPr>
            <a:spLocks noGrp="1"/>
          </p:cNvSpPr>
          <p:nvPr>
            <p:ph idx="1"/>
          </p:nvPr>
        </p:nvSpPr>
        <p:spPr>
          <a:xfrm>
            <a:off x="7218529" y="4954137"/>
            <a:ext cx="4313830" cy="753733"/>
          </a:xfrm>
        </p:spPr>
        <p:txBody>
          <a:bodyPr>
            <a:normAutofit/>
          </a:bodyPr>
          <a:lstStyle/>
          <a:p>
            <a:pPr marL="0" indent="0">
              <a:buNone/>
            </a:pPr>
            <a:r>
              <a:rPr lang="en-US" sz="1400" b="0" i="0" err="1">
                <a:solidFill>
                  <a:srgbClr val="333333"/>
                </a:solidFill>
                <a:effectLst/>
                <a:latin typeface="-apple-system"/>
              </a:rPr>
              <a:t>Yanai</a:t>
            </a:r>
            <a:r>
              <a:rPr lang="en-US" sz="1400" b="0" i="0">
                <a:solidFill>
                  <a:srgbClr val="333333"/>
                </a:solidFill>
                <a:effectLst/>
                <a:latin typeface="-apple-system"/>
              </a:rPr>
              <a:t>, I., </a:t>
            </a:r>
            <a:r>
              <a:rPr lang="en-US" sz="1400" b="0" i="0" err="1">
                <a:solidFill>
                  <a:srgbClr val="333333"/>
                </a:solidFill>
                <a:effectLst/>
                <a:latin typeface="-apple-system"/>
              </a:rPr>
              <a:t>Lercher</a:t>
            </a:r>
            <a:r>
              <a:rPr lang="en-US" sz="1400" b="0" i="0">
                <a:solidFill>
                  <a:srgbClr val="333333"/>
                </a:solidFill>
                <a:effectLst/>
                <a:latin typeface="-apple-system"/>
              </a:rPr>
              <a:t>, M. A hypothesis is a liability. </a:t>
            </a:r>
            <a:r>
              <a:rPr lang="en-US" sz="1400" b="0" i="1">
                <a:solidFill>
                  <a:srgbClr val="333333"/>
                </a:solidFill>
                <a:effectLst/>
                <a:latin typeface="-apple-system"/>
              </a:rPr>
              <a:t>Genome Biol</a:t>
            </a:r>
            <a:r>
              <a:rPr lang="en-US" sz="1400" b="0" i="0">
                <a:solidFill>
                  <a:srgbClr val="333333"/>
                </a:solidFill>
                <a:effectLst/>
                <a:latin typeface="-apple-system"/>
              </a:rPr>
              <a:t> </a:t>
            </a:r>
            <a:r>
              <a:rPr lang="en-US" sz="1400" b="1" i="0">
                <a:solidFill>
                  <a:srgbClr val="333333"/>
                </a:solidFill>
                <a:effectLst/>
                <a:latin typeface="-apple-system"/>
              </a:rPr>
              <a:t>21</a:t>
            </a:r>
            <a:r>
              <a:rPr lang="en-US" sz="1400" b="0" i="0">
                <a:solidFill>
                  <a:srgbClr val="333333"/>
                </a:solidFill>
                <a:effectLst/>
                <a:latin typeface="-apple-system"/>
              </a:rPr>
              <a:t>, 231 (2020). https://doi.org/10.1186/s13059-020-02133-w</a:t>
            </a:r>
            <a:endParaRPr lang="en-US" sz="1400"/>
          </a:p>
        </p:txBody>
      </p:sp>
      <p:sp>
        <p:nvSpPr>
          <p:cNvPr id="4" name="Footer Placeholder 3">
            <a:extLst>
              <a:ext uri="{FF2B5EF4-FFF2-40B4-BE49-F238E27FC236}">
                <a16:creationId xmlns:a16="http://schemas.microsoft.com/office/drawing/2014/main" id="{3C1927AC-B2E8-C205-0F86-801E6318DEEB}"/>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722E9ED2-C49E-5DC9-DAB5-F5AA9BBC593E}"/>
              </a:ext>
            </a:extLst>
          </p:cNvPr>
          <p:cNvSpPr>
            <a:spLocks noGrp="1"/>
          </p:cNvSpPr>
          <p:nvPr>
            <p:ph type="sldNum" sz="quarter" idx="12"/>
          </p:nvPr>
        </p:nvSpPr>
        <p:spPr/>
        <p:txBody>
          <a:bodyPr/>
          <a:lstStyle/>
          <a:p>
            <a:fld id="{558478D3-4DD5-4D7B-8D8D-7EA87687E863}" type="slidenum">
              <a:rPr lang="en-US" smtClean="0"/>
              <a:pPr/>
              <a:t>7</a:t>
            </a:fld>
            <a:endParaRPr lang="en-US"/>
          </a:p>
        </p:txBody>
      </p:sp>
      <p:pic>
        <p:nvPicPr>
          <p:cNvPr id="1026" name="Picture 2" descr="Fig. 1">
            <a:extLst>
              <a:ext uri="{FF2B5EF4-FFF2-40B4-BE49-F238E27FC236}">
                <a16:creationId xmlns:a16="http://schemas.microsoft.com/office/drawing/2014/main" id="{1ED36F38-00CF-67C6-D4EE-696DF38B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0" y="172474"/>
            <a:ext cx="6725479" cy="598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40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D97-0173-A9B4-410A-27B909A297AA}"/>
              </a:ext>
            </a:extLst>
          </p:cNvPr>
          <p:cNvSpPr>
            <a:spLocks noGrp="1"/>
          </p:cNvSpPr>
          <p:nvPr>
            <p:ph idx="1"/>
          </p:nvPr>
        </p:nvSpPr>
        <p:spPr>
          <a:xfrm>
            <a:off x="364309" y="1132287"/>
            <a:ext cx="2887639" cy="4053864"/>
          </a:xfrm>
        </p:spPr>
        <p:txBody>
          <a:bodyPr/>
          <a:lstStyle/>
          <a:p>
            <a:pPr algn="l"/>
            <a:r>
              <a:rPr lang="en-US" sz="1800" b="0" i="0" u="none" strike="noStrike" baseline="0" err="1">
                <a:latin typeface="CMTT10"/>
              </a:rPr>
              <a:t>Dữ</a:t>
            </a:r>
            <a:r>
              <a:rPr lang="en-US" sz="1800" b="0" i="0" u="none" strike="noStrike" baseline="0">
                <a:latin typeface="CMTT10"/>
              </a:rPr>
              <a:t> </a:t>
            </a:r>
            <a:r>
              <a:rPr lang="en-US" sz="1800" b="0" i="0" u="none" strike="noStrike" baseline="0" err="1">
                <a:latin typeface="CMTT10"/>
              </a:rPr>
              <a:t>liệu</a:t>
            </a:r>
            <a:r>
              <a:rPr lang="en-US" sz="1800" b="0" i="0" u="none" strike="noStrike" baseline="0">
                <a:latin typeface="CMTT10"/>
              </a:rPr>
              <a:t> </a:t>
            </a:r>
            <a:r>
              <a:rPr lang="en-US" sz="1800" b="0" i="0" u="none" strike="noStrike" baseline="0" err="1">
                <a:latin typeface="CMTT10"/>
              </a:rPr>
              <a:t>điện</a:t>
            </a:r>
            <a:r>
              <a:rPr lang="en-US" sz="1800" b="0" i="0" u="none" strike="noStrike" baseline="0">
                <a:latin typeface="CMTT10"/>
              </a:rPr>
              <a:t> </a:t>
            </a:r>
            <a:r>
              <a:rPr lang="en-US" sz="1800" b="0" i="0" u="none" strike="noStrike" baseline="0" err="1">
                <a:latin typeface="CMTT10"/>
              </a:rPr>
              <a:t>thoại</a:t>
            </a:r>
            <a:endParaRPr lang="en-US" sz="1800" b="0" i="0" u="none" strike="noStrike" baseline="0">
              <a:latin typeface="CMR10"/>
            </a:endParaRPr>
          </a:p>
          <a:p>
            <a:pPr algn="l"/>
            <a:r>
              <a:rPr lang="en-US" sz="1800" err="1">
                <a:latin typeface="CMR10"/>
              </a:rPr>
              <a:t>Cuộc</a:t>
            </a:r>
            <a:r>
              <a:rPr lang="en-US" sz="1800">
                <a:latin typeface="CMR10"/>
              </a:rPr>
              <a:t> </a:t>
            </a:r>
            <a:r>
              <a:rPr lang="en-US" sz="1800" err="1">
                <a:latin typeface="CMR10"/>
              </a:rPr>
              <a:t>gọi</a:t>
            </a:r>
            <a:r>
              <a:rPr lang="en-US" sz="1800" b="0" i="0" u="none" strike="noStrike" baseline="0">
                <a:latin typeface="CMR10"/>
              </a:rPr>
              <a:t> (</a:t>
            </a:r>
            <a:r>
              <a:rPr lang="en-US" sz="1800" b="0" i="0" u="none" strike="noStrike" baseline="0" err="1">
                <a:latin typeface="CMR10"/>
              </a:rPr>
              <a:t>triệu</a:t>
            </a:r>
            <a:r>
              <a:rPr lang="en-US" sz="1800" b="0" i="0" u="none" strike="noStrike" baseline="0">
                <a:latin typeface="CMR10"/>
              </a:rPr>
              <a:t>) </a:t>
            </a:r>
            <a:r>
              <a:rPr lang="en-US" sz="1800" err="1">
                <a:latin typeface="CMR10"/>
              </a:rPr>
              <a:t>ra</a:t>
            </a:r>
            <a:r>
              <a:rPr lang="en-US" sz="1800">
                <a:latin typeface="CMR10"/>
              </a:rPr>
              <a:t> </a:t>
            </a:r>
            <a:r>
              <a:rPr lang="en-US" sz="1800" err="1">
                <a:latin typeface="CMR10"/>
              </a:rPr>
              <a:t>nước</a:t>
            </a:r>
            <a:r>
              <a:rPr lang="en-US" sz="1800">
                <a:latin typeface="CMR10"/>
              </a:rPr>
              <a:t> </a:t>
            </a:r>
            <a:r>
              <a:rPr lang="en-US" sz="1800" err="1">
                <a:latin typeface="CMR10"/>
              </a:rPr>
              <a:t>ngoài</a:t>
            </a:r>
            <a:r>
              <a:rPr lang="en-US" sz="1800">
                <a:latin typeface="CMR10"/>
              </a:rPr>
              <a:t> </a:t>
            </a:r>
            <a:r>
              <a:rPr lang="en-US" sz="1800" err="1">
                <a:latin typeface="CMR10"/>
              </a:rPr>
              <a:t>từ</a:t>
            </a:r>
            <a:r>
              <a:rPr lang="en-US" sz="1800">
                <a:latin typeface="CMR10"/>
              </a:rPr>
              <a:t> </a:t>
            </a:r>
            <a:r>
              <a:rPr lang="en-US" sz="1800" err="1">
                <a:latin typeface="CMR10"/>
              </a:rPr>
              <a:t>Bỉ</a:t>
            </a:r>
            <a:r>
              <a:rPr lang="en-US" sz="1800">
                <a:latin typeface="CMR10"/>
              </a:rPr>
              <a:t> </a:t>
            </a:r>
            <a:r>
              <a:rPr lang="en-US" sz="1800" err="1">
                <a:latin typeface="CMR10"/>
              </a:rPr>
              <a:t>từ</a:t>
            </a:r>
            <a:r>
              <a:rPr lang="en-US" sz="1800" b="0" i="0" u="none" strike="noStrike" baseline="0">
                <a:latin typeface="CMR10"/>
              </a:rPr>
              <a:t> 1950-1973.</a:t>
            </a:r>
            <a:endParaRPr lang="en-US"/>
          </a:p>
        </p:txBody>
      </p:sp>
      <p:sp>
        <p:nvSpPr>
          <p:cNvPr id="4" name="Footer Placeholder 3">
            <a:extLst>
              <a:ext uri="{FF2B5EF4-FFF2-40B4-BE49-F238E27FC236}">
                <a16:creationId xmlns:a16="http://schemas.microsoft.com/office/drawing/2014/main" id="{DDE20D07-FC13-E892-1877-8D9612AD0AAF}"/>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66F4069A-D511-D6BC-ED37-2A6D93609548}"/>
              </a:ext>
            </a:extLst>
          </p:cNvPr>
          <p:cNvSpPr>
            <a:spLocks noGrp="1"/>
          </p:cNvSpPr>
          <p:nvPr>
            <p:ph type="sldNum" sz="quarter" idx="12"/>
          </p:nvPr>
        </p:nvSpPr>
        <p:spPr/>
        <p:txBody>
          <a:bodyPr/>
          <a:lstStyle/>
          <a:p>
            <a:fld id="{558478D3-4DD5-4D7B-8D8D-7EA87687E863}" type="slidenum">
              <a:rPr lang="en-US" smtClean="0"/>
              <a:pPr/>
              <a:t>8</a:t>
            </a:fld>
            <a:endParaRPr lang="en-US"/>
          </a:p>
        </p:txBody>
      </p:sp>
      <p:pic>
        <p:nvPicPr>
          <p:cNvPr id="9" name="Picture 8">
            <a:extLst>
              <a:ext uri="{FF2B5EF4-FFF2-40B4-BE49-F238E27FC236}">
                <a16:creationId xmlns:a16="http://schemas.microsoft.com/office/drawing/2014/main" id="{34CAC28F-511B-4C64-6821-1CAB3F95754C}"/>
              </a:ext>
            </a:extLst>
          </p:cNvPr>
          <p:cNvPicPr>
            <a:picLocks noChangeAspect="1"/>
          </p:cNvPicPr>
          <p:nvPr/>
        </p:nvPicPr>
        <p:blipFill>
          <a:blip r:embed="rId2"/>
          <a:stretch>
            <a:fillRect/>
          </a:stretch>
        </p:blipFill>
        <p:spPr>
          <a:xfrm>
            <a:off x="3284931" y="136525"/>
            <a:ext cx="8542760" cy="5700254"/>
          </a:xfrm>
          <a:prstGeom prst="rect">
            <a:avLst/>
          </a:prstGeom>
        </p:spPr>
      </p:pic>
    </p:spTree>
    <p:extLst>
      <p:ext uri="{BB962C8B-B14F-4D97-AF65-F5344CB8AC3E}">
        <p14:creationId xmlns:p14="http://schemas.microsoft.com/office/powerpoint/2010/main" val="383015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CBE7-CF92-CA71-C919-1F9AEFA62551}"/>
              </a:ext>
            </a:extLst>
          </p:cNvPr>
          <p:cNvSpPr>
            <a:spLocks noGrp="1"/>
          </p:cNvSpPr>
          <p:nvPr>
            <p:ph type="title"/>
          </p:nvPr>
        </p:nvSpPr>
        <p:spPr/>
        <p:txBody>
          <a:bodyPr/>
          <a:lstStyle/>
          <a:p>
            <a:r>
              <a:rPr lang="en-US" err="1"/>
              <a:t>Đồ</a:t>
            </a:r>
            <a:r>
              <a:rPr lang="en-US"/>
              <a:t> </a:t>
            </a:r>
            <a:r>
              <a:rPr lang="en-US" err="1"/>
              <a:t>thị</a:t>
            </a:r>
            <a:endParaRPr lang="en-US"/>
          </a:p>
        </p:txBody>
      </p:sp>
      <p:sp>
        <p:nvSpPr>
          <p:cNvPr id="3" name="Content Placeholder 2">
            <a:extLst>
              <a:ext uri="{FF2B5EF4-FFF2-40B4-BE49-F238E27FC236}">
                <a16:creationId xmlns:a16="http://schemas.microsoft.com/office/drawing/2014/main" id="{8794C5C4-252A-47A7-9A3F-0A7067D0878B}"/>
              </a:ext>
            </a:extLst>
          </p:cNvPr>
          <p:cNvSpPr>
            <a:spLocks noGrp="1"/>
          </p:cNvSpPr>
          <p:nvPr>
            <p:ph idx="1"/>
          </p:nvPr>
        </p:nvSpPr>
        <p:spPr>
          <a:xfrm>
            <a:off x="838200" y="1459832"/>
            <a:ext cx="5371531" cy="4717131"/>
          </a:xfrm>
        </p:spPr>
        <p:txBody>
          <a:bodyPr/>
          <a:lstStyle/>
          <a:p>
            <a:pPr>
              <a:lnSpc>
                <a:spcPct val="210000"/>
              </a:lnSpc>
            </a:pPr>
            <a:r>
              <a:rPr lang="en-US" err="1"/>
              <a:t>Rõ</a:t>
            </a:r>
            <a:r>
              <a:rPr lang="en-US"/>
              <a:t> </a:t>
            </a:r>
            <a:r>
              <a:rPr lang="en-US" err="1"/>
              <a:t>ràng</a:t>
            </a:r>
            <a:endParaRPr lang="en-US"/>
          </a:p>
          <a:p>
            <a:pPr>
              <a:lnSpc>
                <a:spcPct val="210000"/>
              </a:lnSpc>
            </a:pPr>
            <a:r>
              <a:rPr lang="en-US" err="1"/>
              <a:t>Chính</a:t>
            </a:r>
            <a:r>
              <a:rPr lang="en-US"/>
              <a:t> </a:t>
            </a:r>
            <a:r>
              <a:rPr lang="en-US" err="1"/>
              <a:t>xác</a:t>
            </a:r>
            <a:endParaRPr lang="en-US"/>
          </a:p>
          <a:p>
            <a:pPr>
              <a:lnSpc>
                <a:spcPct val="210000"/>
              </a:lnSpc>
            </a:pPr>
            <a:r>
              <a:rPr lang="en-US" err="1"/>
              <a:t>Hiệu</a:t>
            </a:r>
            <a:r>
              <a:rPr lang="en-US"/>
              <a:t> </a:t>
            </a:r>
            <a:r>
              <a:rPr lang="en-US" err="1"/>
              <a:t>quả</a:t>
            </a:r>
            <a:endParaRPr lang="en-US"/>
          </a:p>
          <a:p>
            <a:pPr>
              <a:lnSpc>
                <a:spcPct val="210000"/>
              </a:lnSpc>
            </a:pPr>
            <a:r>
              <a:rPr lang="en-US" err="1"/>
              <a:t>Tối</a:t>
            </a:r>
            <a:r>
              <a:rPr lang="en-US"/>
              <a:t> </a:t>
            </a:r>
            <a:r>
              <a:rPr lang="en-US" err="1"/>
              <a:t>đa</a:t>
            </a:r>
            <a:r>
              <a:rPr lang="en-US"/>
              <a:t> </a:t>
            </a:r>
            <a:r>
              <a:rPr lang="en-US" err="1"/>
              <a:t>thông</a:t>
            </a:r>
            <a:r>
              <a:rPr lang="en-US"/>
              <a:t> tin, </a:t>
            </a:r>
            <a:r>
              <a:rPr lang="en-US" err="1"/>
              <a:t>tối</a:t>
            </a:r>
            <a:r>
              <a:rPr lang="en-US"/>
              <a:t> </a:t>
            </a:r>
            <a:r>
              <a:rPr lang="en-US" err="1"/>
              <a:t>thiểu</a:t>
            </a:r>
            <a:r>
              <a:rPr lang="en-US"/>
              <a:t> </a:t>
            </a:r>
            <a:r>
              <a:rPr lang="en-US" err="1"/>
              <a:t>mực</a:t>
            </a:r>
            <a:r>
              <a:rPr lang="en-US"/>
              <a:t> in</a:t>
            </a:r>
          </a:p>
        </p:txBody>
      </p:sp>
      <p:sp>
        <p:nvSpPr>
          <p:cNvPr id="4" name="Footer Placeholder 3">
            <a:extLst>
              <a:ext uri="{FF2B5EF4-FFF2-40B4-BE49-F238E27FC236}">
                <a16:creationId xmlns:a16="http://schemas.microsoft.com/office/drawing/2014/main" id="{1B2EC6F5-17B9-4A35-64A4-0FD51FA981F4}"/>
              </a:ext>
            </a:extLst>
          </p:cNvPr>
          <p:cNvSpPr>
            <a:spLocks noGrp="1"/>
          </p:cNvSpPr>
          <p:nvPr>
            <p:ph type="ftr" sz="quarter" idx="11"/>
          </p:nvPr>
        </p:nvSpPr>
        <p:spPr/>
        <p:txBody>
          <a:bodyPr/>
          <a:lstStyle/>
          <a:p>
            <a:r>
              <a:rPr lang="en-US"/>
              <a:t>Research Methods (VNU-SIS)</a:t>
            </a:r>
          </a:p>
        </p:txBody>
      </p:sp>
      <p:sp>
        <p:nvSpPr>
          <p:cNvPr id="5" name="Slide Number Placeholder 4">
            <a:extLst>
              <a:ext uri="{FF2B5EF4-FFF2-40B4-BE49-F238E27FC236}">
                <a16:creationId xmlns:a16="http://schemas.microsoft.com/office/drawing/2014/main" id="{31E38353-27AE-F1F1-0C97-A9B4EC3E3D18}"/>
              </a:ext>
            </a:extLst>
          </p:cNvPr>
          <p:cNvSpPr>
            <a:spLocks noGrp="1"/>
          </p:cNvSpPr>
          <p:nvPr>
            <p:ph type="sldNum" sz="quarter" idx="12"/>
          </p:nvPr>
        </p:nvSpPr>
        <p:spPr/>
        <p:txBody>
          <a:bodyPr/>
          <a:lstStyle/>
          <a:p>
            <a:fld id="{558478D3-4DD5-4D7B-8D8D-7EA87687E863}" type="slidenum">
              <a:rPr lang="en-US" smtClean="0"/>
              <a:pPr/>
              <a:t>9</a:t>
            </a:fld>
            <a:endParaRPr lang="en-US"/>
          </a:p>
        </p:txBody>
      </p:sp>
      <p:sp>
        <p:nvSpPr>
          <p:cNvPr id="7" name="TextBox 6">
            <a:extLst>
              <a:ext uri="{FF2B5EF4-FFF2-40B4-BE49-F238E27FC236}">
                <a16:creationId xmlns:a16="http://schemas.microsoft.com/office/drawing/2014/main" id="{3F480DF0-B840-F6BA-0D7A-2968C38A3FC2}"/>
              </a:ext>
            </a:extLst>
          </p:cNvPr>
          <p:cNvSpPr txBox="1"/>
          <p:nvPr/>
        </p:nvSpPr>
        <p:spPr>
          <a:xfrm>
            <a:off x="6537278" y="2782669"/>
            <a:ext cx="3927141" cy="646331"/>
          </a:xfrm>
          <a:prstGeom prst="rect">
            <a:avLst/>
          </a:prstGeom>
          <a:noFill/>
        </p:spPr>
        <p:txBody>
          <a:bodyPr wrap="square">
            <a:spAutoFit/>
          </a:bodyPr>
          <a:lstStyle/>
          <a:p>
            <a:r>
              <a:rPr lang="en-US">
                <a:hlinkClick r:id="rId2"/>
              </a:rPr>
              <a:t>https://www.ted.com/talks/hans_rosling_the_best_stats_you_ve_ever_seen</a:t>
            </a:r>
            <a:r>
              <a:rPr lang="en-US"/>
              <a:t> </a:t>
            </a:r>
          </a:p>
        </p:txBody>
      </p:sp>
    </p:spTree>
    <p:extLst>
      <p:ext uri="{BB962C8B-B14F-4D97-AF65-F5344CB8AC3E}">
        <p14:creationId xmlns:p14="http://schemas.microsoft.com/office/powerpoint/2010/main" val="4266552164"/>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2770</Words>
  <Application>Microsoft Office PowerPoint</Application>
  <PresentationFormat>Widescreen</PresentationFormat>
  <Paragraphs>519</Paragraphs>
  <Slides>61</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-apple-system</vt:lpstr>
      <vt:lpstr>Arial</vt:lpstr>
      <vt:lpstr>Calibri</vt:lpstr>
      <vt:lpstr>Calibri Light</vt:lpstr>
      <vt:lpstr>Cambria Math</vt:lpstr>
      <vt:lpstr>CMR10</vt:lpstr>
      <vt:lpstr>CMTT10</vt:lpstr>
      <vt:lpstr>Libre Franklin</vt:lpstr>
      <vt:lpstr>Wingdings</vt:lpstr>
      <vt:lpstr>Office Theme</vt:lpstr>
      <vt:lpstr>Phương pháp nghiên cứu trong khoa học liên ngành</vt:lpstr>
      <vt:lpstr>Phân tích định lượng</vt:lpstr>
      <vt:lpstr>Các bước phân tích định lượng</vt:lpstr>
      <vt:lpstr>Tìm hiểu dữ liệu/Biểu diễn dữ liệu</vt:lpstr>
      <vt:lpstr>PowerPoint Presentation</vt:lpstr>
      <vt:lpstr>PowerPoint Presentation</vt:lpstr>
      <vt:lpstr>PowerPoint Presentation</vt:lpstr>
      <vt:lpstr>PowerPoint Presentation</vt:lpstr>
      <vt:lpstr>Đồ thị</vt:lpstr>
      <vt:lpstr>Đồ thị thông thường cho biến liên tục</vt:lpstr>
      <vt:lpstr>Đồ thị thông thường cho biến liên tục</vt:lpstr>
      <vt:lpstr>Đồ thị thông thường cho biến liên tục</vt:lpstr>
      <vt:lpstr>Đồ thị thông thường cho biến liên tục</vt:lpstr>
      <vt:lpstr>Đồ thị thông thường cho biến liên tục</vt:lpstr>
      <vt:lpstr>Đồ thị thông thường cho biến gián đoạn</vt:lpstr>
      <vt:lpstr>Biểu diễn quan hệ giữa các biến liên tục</vt:lpstr>
      <vt:lpstr>Biểu diễn quan hệ giữa biến liên tục và gián đoạn</vt:lpstr>
      <vt:lpstr>Thống kê mô tả - biến gián đoạn</vt:lpstr>
      <vt:lpstr>Thống kê mô tả - Biến liên tục</vt:lpstr>
      <vt:lpstr>Thống kê mô tả - Biến liên tục</vt:lpstr>
      <vt:lpstr>Thống kê mô tả - tương quan</vt:lpstr>
      <vt:lpstr>Thống kê mô tả - Tương quan</vt:lpstr>
      <vt:lpstr>Tương quan và quan hệ nhân quả</vt:lpstr>
      <vt:lpstr>Bài tập</vt:lpstr>
      <vt:lpstr>Thống kê suy luận</vt:lpstr>
      <vt:lpstr>Kiểm định thống kê (Hypothesis testing)</vt:lpstr>
      <vt:lpstr>Bài tập</vt:lpstr>
      <vt:lpstr>Giá trị p</vt:lpstr>
      <vt:lpstr>Kiểm định t (t-test)</vt:lpstr>
      <vt:lpstr>ANOVA</vt:lpstr>
      <vt:lpstr>Hồi quy tuyến tính đơn giản</vt:lpstr>
      <vt:lpstr>Hồi quy tuyến tính đơn giản</vt:lpstr>
      <vt:lpstr>Hồi quy tuyến tính đơn giản</vt:lpstr>
      <vt:lpstr>Hồi quy tuyến tính đơn giản</vt:lpstr>
      <vt:lpstr>Hồi quy tuyến tính đơn giản</vt:lpstr>
      <vt:lpstr>Hồi quy tuyến tính đơn giản</vt:lpstr>
      <vt:lpstr>Hồi quy tuyến tính đơn giản</vt:lpstr>
      <vt:lpstr>Hồi quy tuyến tính đơn giản</vt:lpstr>
      <vt:lpstr>Hồi quy tuyến tính với biến nhị phân</vt:lpstr>
      <vt:lpstr>Hồi quy tuyến tính với biến nhị phân</vt:lpstr>
      <vt:lpstr>Hồi quy tuyến tính với biến định danh</vt:lpstr>
      <vt:lpstr>Hồi quy tuyến tính với biến định danh</vt:lpstr>
      <vt:lpstr>Hồi quy tuyến tính với biến định danh</vt:lpstr>
      <vt:lpstr>Hồi quy tuyến tính bội</vt:lpstr>
      <vt:lpstr>Tương quan giữa các biến độc lập Multicollinearity</vt:lpstr>
      <vt:lpstr>Quá khớp hoặc thiếu khớp với số liệu</vt:lpstr>
      <vt:lpstr>Hồi quy tuyến tính suy rộng  (Generalized linear regression)</vt:lpstr>
      <vt:lpstr>Hồi quy tuyến tính suy rộng  (Generalized linear regression)</vt:lpstr>
      <vt:lpstr>Một số kỹ thuật định lượng khác</vt:lpstr>
      <vt:lpstr>Mô hình đa cấp/Mô hình ảnh hưởng hỗn hợp Multilevel model/Mixed effect model</vt:lpstr>
      <vt:lpstr>Mô hình đa cấp/Mô hình ảnh hưởng hỗn hợp Multilevel model/Mixed effect model</vt:lpstr>
      <vt:lpstr>Mô hình đa cấp/Mô hình ảnh hưởng hỗn hợp Multilevel model/Mixed effect model</vt:lpstr>
      <vt:lpstr>Mô hình đa cấp/Mô hình ảnh hưởng hỗn hợp Multilevel model/Mixed effect model</vt:lpstr>
      <vt:lpstr>Phân tích thành phần chính  (PCA - Principal component analysis)</vt:lpstr>
      <vt:lpstr>Phân tích nhân tố (Factor analysis)</vt:lpstr>
      <vt:lpstr>Mô hình phương trình cấu trúc Structural Equation Model – SEM</vt:lpstr>
      <vt:lpstr>Mô hình phương trình cấu trúc Structural Equation Model – SEM</vt:lpstr>
      <vt:lpstr>Thống kê không gian Spatial Statistics </vt:lpstr>
      <vt:lpstr>Phân tích định tính</vt:lpstr>
      <vt:lpstr>Các phương pháp phân tích định tính</vt:lpstr>
      <vt:lpstr>Phỏng vấn sâu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Research Methods in  Climate Change and Sustainability Science</dc:title>
  <dc:creator>Nguyen Bich Ngoc</dc:creator>
  <cp:lastModifiedBy>Nguyen Bich Ngoc</cp:lastModifiedBy>
  <cp:revision>1</cp:revision>
  <dcterms:created xsi:type="dcterms:W3CDTF">2023-04-21T10:17:18Z</dcterms:created>
  <dcterms:modified xsi:type="dcterms:W3CDTF">2023-08-15T11:28:31Z</dcterms:modified>
</cp:coreProperties>
</file>