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4"/>
  </p:sldMasterIdLst>
  <p:notesMasterIdLst>
    <p:notesMasterId r:id="rId12"/>
  </p:notesMasterIdLst>
  <p:handoutMasterIdLst>
    <p:handoutMasterId r:id="rId13"/>
  </p:handoutMasterIdLst>
  <p:sldIdLst>
    <p:sldId id="1125" r:id="rId5"/>
    <p:sldId id="1126" r:id="rId6"/>
    <p:sldId id="1127" r:id="rId7"/>
    <p:sldId id="1128" r:id="rId8"/>
    <p:sldId id="1164" r:id="rId9"/>
    <p:sldId id="1129" r:id="rId10"/>
    <p:sldId id="1130" r:id="rId11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Walker" initials="MW" lastIdx="9" clrIdx="0">
    <p:extLst>
      <p:ext uri="{19B8F6BF-5375-455C-9EA6-DF929625EA0E}">
        <p15:presenceInfo xmlns:p15="http://schemas.microsoft.com/office/powerpoint/2012/main" userId="S::michael.walker@softwire.com::065f31f9-3c65-4867-9180-4cac9075349f" providerId="AD"/>
      </p:ext>
    </p:extLst>
  </p:cmAuthor>
  <p:cmAuthor id="2" name="Alexander Jones" initials="AJ" lastIdx="10" clrIdx="1">
    <p:extLst>
      <p:ext uri="{19B8F6BF-5375-455C-9EA6-DF929625EA0E}">
        <p15:presenceInfo xmlns:p15="http://schemas.microsoft.com/office/powerpoint/2012/main" userId="S::Alexander.Jones@softwire.com::a61d8b4d-54ed-4028-a69c-9242de093e75" providerId="AD"/>
      </p:ext>
    </p:extLst>
  </p:cmAuthor>
  <p:cmAuthor id="3" name="Stephen Shaw" initials="SS" lastIdx="2" clrIdx="2">
    <p:extLst>
      <p:ext uri="{19B8F6BF-5375-455C-9EA6-DF929625EA0E}">
        <p15:presenceInfo xmlns:p15="http://schemas.microsoft.com/office/powerpoint/2012/main" userId="S::stephen.shaw@softwire.com::b3b29c5f-8893-4911-924e-0ba533e55a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942"/>
    <a:srgbClr val="268135"/>
    <a:srgbClr val="151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84E9D-67AB-7649-96AB-E6C08F605EAB}" v="418" dt="2020-05-13T16:10:06.157"/>
    <p1510:client id="{8DAA8E14-B0D7-76C0-8139-27D6157C5F91}" v="16" dt="2020-05-13T16:04:27.582"/>
    <p1510:client id="{A1881E10-78BD-4F22-BF14-AFB2F3E67250}" v="2503" dt="2020-05-13T16:00:3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2" y="82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haw" userId="b3b29c5f-8893-4911-924e-0ba533e55a6f" providerId="ADAL" clId="{2BF84E9D-67AB-7649-96AB-E6C08F605EAB}"/>
    <pc:docChg chg="undo custSel modSld">
      <pc:chgData name="Stephen Shaw" userId="b3b29c5f-8893-4911-924e-0ba533e55a6f" providerId="ADAL" clId="{2BF84E9D-67AB-7649-96AB-E6C08F605EAB}" dt="2020-05-13T16:10:06.157" v="419" actId="20577"/>
      <pc:docMkLst>
        <pc:docMk/>
      </pc:docMkLst>
      <pc:sldChg chg="addCm delCm modCm">
        <pc:chgData name="Stephen Shaw" userId="b3b29c5f-8893-4911-924e-0ba533e55a6f" providerId="ADAL" clId="{2BF84E9D-67AB-7649-96AB-E6C08F605EAB}" dt="2020-05-13T15:26:53.703" v="3" actId="1592"/>
        <pc:sldMkLst>
          <pc:docMk/>
          <pc:sldMk cId="2102202037" sldId="1127"/>
        </pc:sldMkLst>
      </pc:sldChg>
      <pc:sldChg chg="modSp">
        <pc:chgData name="Stephen Shaw" userId="b3b29c5f-8893-4911-924e-0ba533e55a6f" providerId="ADAL" clId="{2BF84E9D-67AB-7649-96AB-E6C08F605EAB}" dt="2020-05-13T15:56:51.252" v="67" actId="20577"/>
        <pc:sldMkLst>
          <pc:docMk/>
          <pc:sldMk cId="1189348319" sldId="1140"/>
        </pc:sldMkLst>
        <pc:spChg chg="mod">
          <ac:chgData name="Stephen Shaw" userId="b3b29c5f-8893-4911-924e-0ba533e55a6f" providerId="ADAL" clId="{2BF84E9D-67AB-7649-96AB-E6C08F605EAB}" dt="2020-05-13T15:56:51.252" v="67" actId="20577"/>
          <ac:spMkLst>
            <pc:docMk/>
            <pc:sldMk cId="1189348319" sldId="1140"/>
            <ac:spMk id="8" creationId="{FC79C199-EE4D-4B5F-8D0A-955A284696CD}"/>
          </ac:spMkLst>
        </pc:spChg>
      </pc:sldChg>
      <pc:sldChg chg="addSp delSp modSp">
        <pc:chgData name="Stephen Shaw" userId="b3b29c5f-8893-4911-924e-0ba533e55a6f" providerId="ADAL" clId="{2BF84E9D-67AB-7649-96AB-E6C08F605EAB}" dt="2020-05-13T16:04:45.116" v="231" actId="20577"/>
        <pc:sldMkLst>
          <pc:docMk/>
          <pc:sldMk cId="4112736376" sldId="1141"/>
        </pc:sldMkLst>
        <pc:spChg chg="del mod">
          <ac:chgData name="Stephen Shaw" userId="b3b29c5f-8893-4911-924e-0ba533e55a6f" providerId="ADAL" clId="{2BF84E9D-67AB-7649-96AB-E6C08F605EAB}" dt="2020-05-13T16:03:17.748" v="220" actId="478"/>
          <ac:spMkLst>
            <pc:docMk/>
            <pc:sldMk cId="4112736376" sldId="1141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2:53.289" v="215"/>
          <ac:spMkLst>
            <pc:docMk/>
            <pc:sldMk cId="4112736376" sldId="1141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4:45.116" v="231" actId="20577"/>
          <ac:spMkLst>
            <pc:docMk/>
            <pc:sldMk cId="4112736376" sldId="1141"/>
            <ac:spMk id="4" creationId="{5D80ADF2-0A81-4D4D-A82F-6088CF590681}"/>
          </ac:spMkLst>
        </pc:spChg>
        <pc:spChg chg="add del mod">
          <ac:chgData name="Stephen Shaw" userId="b3b29c5f-8893-4911-924e-0ba533e55a6f" providerId="ADAL" clId="{2BF84E9D-67AB-7649-96AB-E6C08F605EAB}" dt="2020-05-13T16:03:37.875" v="223" actId="478"/>
          <ac:spMkLst>
            <pc:docMk/>
            <pc:sldMk cId="4112736376" sldId="1141"/>
            <ac:spMk id="5" creationId="{39231D77-026C-2540-A4B0-7BC3CF15C0B6}"/>
          </ac:spMkLst>
        </pc:spChg>
        <pc:spChg chg="add mod">
          <ac:chgData name="Stephen Shaw" userId="b3b29c5f-8893-4911-924e-0ba533e55a6f" providerId="ADAL" clId="{2BF84E9D-67AB-7649-96AB-E6C08F605EAB}" dt="2020-05-13T16:03:42.717" v="224" actId="1076"/>
          <ac:spMkLst>
            <pc:docMk/>
            <pc:sldMk cId="4112736376" sldId="1141"/>
            <ac:spMk id="8" creationId="{6C88959B-B5C3-B149-85D0-FB641FA9F6CE}"/>
          </ac:spMkLst>
        </pc:spChg>
        <pc:spChg chg="del mod">
          <ac:chgData name="Stephen Shaw" userId="b3b29c5f-8893-4911-924e-0ba533e55a6f" providerId="ADAL" clId="{2BF84E9D-67AB-7649-96AB-E6C08F605EAB}" dt="2020-05-13T16:02:58.851" v="217" actId="478"/>
          <ac:spMkLst>
            <pc:docMk/>
            <pc:sldMk cId="4112736376" sldId="1141"/>
            <ac:spMk id="9" creationId="{D7A9943A-ECE7-4070-A1A8-A3AC629520E9}"/>
          </ac:spMkLst>
        </pc:spChg>
        <pc:picChg chg="del">
          <ac:chgData name="Stephen Shaw" userId="b3b29c5f-8893-4911-924e-0ba533e55a6f" providerId="ADAL" clId="{2BF84E9D-67AB-7649-96AB-E6C08F605EAB}" dt="2020-05-13T16:03:53.489" v="225" actId="478"/>
          <ac:picMkLst>
            <pc:docMk/>
            <pc:sldMk cId="4112736376" sldId="1141"/>
            <ac:picMk id="6" creationId="{67303410-FCB9-0A4A-B201-A6C3C25632F9}"/>
          </ac:picMkLst>
        </pc:picChg>
        <pc:cxnChg chg="del">
          <ac:chgData name="Stephen Shaw" userId="b3b29c5f-8893-4911-924e-0ba533e55a6f" providerId="ADAL" clId="{2BF84E9D-67AB-7649-96AB-E6C08F605EAB}" dt="2020-05-13T16:03:53.489" v="225" actId="478"/>
          <ac:cxnSpMkLst>
            <pc:docMk/>
            <pc:sldMk cId="4112736376" sldId="1141"/>
            <ac:cxnSpMk id="7" creationId="{2B5611FD-7C32-0948-82DA-11A5D472EE5B}"/>
          </ac:cxnSpMkLst>
        </pc:cxnChg>
      </pc:sldChg>
      <pc:sldChg chg="addSp delSp modSp">
        <pc:chgData name="Stephen Shaw" userId="b3b29c5f-8893-4911-924e-0ba533e55a6f" providerId="ADAL" clId="{2BF84E9D-67AB-7649-96AB-E6C08F605EAB}" dt="2020-05-13T16:05:08.372" v="241" actId="478"/>
        <pc:sldMkLst>
          <pc:docMk/>
          <pc:sldMk cId="2313282082" sldId="1142"/>
        </pc:sldMkLst>
        <pc:spChg chg="del mod">
          <ac:chgData name="Stephen Shaw" userId="b3b29c5f-8893-4911-924e-0ba533e55a6f" providerId="ADAL" clId="{2BF84E9D-67AB-7649-96AB-E6C08F605EAB}" dt="2020-05-13T16:05:06.658" v="240"/>
          <ac:spMkLst>
            <pc:docMk/>
            <pc:sldMk cId="2313282082" sldId="1142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4:34.375" v="226"/>
          <ac:spMkLst>
            <pc:docMk/>
            <pc:sldMk cId="2313282082" sldId="1142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4:39.507" v="230" actId="20577"/>
          <ac:spMkLst>
            <pc:docMk/>
            <pc:sldMk cId="2313282082" sldId="1142"/>
            <ac:spMk id="4" creationId="{5A12FA0D-4CAA-3C40-B2E0-E81F4661E495}"/>
          </ac:spMkLst>
        </pc:spChg>
        <pc:spChg chg="add del mod">
          <ac:chgData name="Stephen Shaw" userId="b3b29c5f-8893-4911-924e-0ba533e55a6f" providerId="ADAL" clId="{2BF84E9D-67AB-7649-96AB-E6C08F605EAB}" dt="2020-05-13T16:04:53.664" v="234" actId="478"/>
          <ac:spMkLst>
            <pc:docMk/>
            <pc:sldMk cId="2313282082" sldId="1142"/>
            <ac:spMk id="5" creationId="{5FD73D07-1A75-8D46-9233-7FCA90FF1247}"/>
          </ac:spMkLst>
        </pc:spChg>
        <pc:spChg chg="add mod">
          <ac:chgData name="Stephen Shaw" userId="b3b29c5f-8893-4911-924e-0ba533e55a6f" providerId="ADAL" clId="{2BF84E9D-67AB-7649-96AB-E6C08F605EAB}" dt="2020-05-13T16:04:58.159" v="235" actId="1076"/>
          <ac:spMkLst>
            <pc:docMk/>
            <pc:sldMk cId="2313282082" sldId="1142"/>
            <ac:spMk id="8" creationId="{DA8ADAB0-38FC-8545-8CE9-5A300BBAC70F}"/>
          </ac:spMkLst>
        </pc:spChg>
        <pc:spChg chg="del mod">
          <ac:chgData name="Stephen Shaw" userId="b3b29c5f-8893-4911-924e-0ba533e55a6f" providerId="ADAL" clId="{2BF84E9D-67AB-7649-96AB-E6C08F605EAB}" dt="2020-05-13T16:05:06.106" v="238" actId="478"/>
          <ac:spMkLst>
            <pc:docMk/>
            <pc:sldMk cId="2313282082" sldId="1142"/>
            <ac:spMk id="9" creationId="{D7A9943A-ECE7-4070-A1A8-A3AC629520E9}"/>
          </ac:spMkLst>
        </pc:spChg>
        <pc:picChg chg="del">
          <ac:chgData name="Stephen Shaw" userId="b3b29c5f-8893-4911-924e-0ba533e55a6f" providerId="ADAL" clId="{2BF84E9D-67AB-7649-96AB-E6C08F605EAB}" dt="2020-05-13T16:05:08.372" v="241" actId="478"/>
          <ac:picMkLst>
            <pc:docMk/>
            <pc:sldMk cId="2313282082" sldId="1142"/>
            <ac:picMk id="6" creationId="{67303410-FCB9-0A4A-B201-A6C3C25632F9}"/>
          </ac:picMkLst>
        </pc:picChg>
        <pc:picChg chg="mod">
          <ac:chgData name="Stephen Shaw" userId="b3b29c5f-8893-4911-924e-0ba533e55a6f" providerId="ADAL" clId="{2BF84E9D-67AB-7649-96AB-E6C08F605EAB}" dt="2020-05-13T16:05:03.311" v="237" actId="1076"/>
          <ac:picMkLst>
            <pc:docMk/>
            <pc:sldMk cId="2313282082" sldId="1142"/>
            <ac:picMk id="10" creationId="{F259C1E5-FF0A-4702-AFFF-0C082497F5EF}"/>
          </ac:picMkLst>
        </pc:picChg>
        <pc:cxnChg chg="del">
          <ac:chgData name="Stephen Shaw" userId="b3b29c5f-8893-4911-924e-0ba533e55a6f" providerId="ADAL" clId="{2BF84E9D-67AB-7649-96AB-E6C08F605EAB}" dt="2020-05-13T16:05:08.372" v="241" actId="478"/>
          <ac:cxnSpMkLst>
            <pc:docMk/>
            <pc:sldMk cId="2313282082" sldId="1142"/>
            <ac:cxnSpMk id="7" creationId="{2B5611FD-7C32-0948-82DA-11A5D472EE5B}"/>
          </ac:cxnSpMkLst>
        </pc:cxnChg>
      </pc:sldChg>
      <pc:sldChg chg="addSp delSp modSp">
        <pc:chgData name="Stephen Shaw" userId="b3b29c5f-8893-4911-924e-0ba533e55a6f" providerId="ADAL" clId="{2BF84E9D-67AB-7649-96AB-E6C08F605EAB}" dt="2020-05-13T16:06:42.590" v="305" actId="478"/>
        <pc:sldMkLst>
          <pc:docMk/>
          <pc:sldMk cId="158462770" sldId="1143"/>
        </pc:sldMkLst>
        <pc:spChg chg="del mod">
          <ac:chgData name="Stephen Shaw" userId="b3b29c5f-8893-4911-924e-0ba533e55a6f" providerId="ADAL" clId="{2BF84E9D-67AB-7649-96AB-E6C08F605EAB}" dt="2020-05-13T16:05:30.124" v="247"/>
          <ac:spMkLst>
            <pc:docMk/>
            <pc:sldMk cId="158462770" sldId="1143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5:17.737" v="242"/>
          <ac:spMkLst>
            <pc:docMk/>
            <pc:sldMk cId="158462770" sldId="1143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5:34.095" v="251" actId="20577"/>
          <ac:spMkLst>
            <pc:docMk/>
            <pc:sldMk cId="158462770" sldId="1143"/>
            <ac:spMk id="4" creationId="{1C8CDA32-3B00-814F-B316-0863B01A4A87}"/>
          </ac:spMkLst>
        </pc:spChg>
        <pc:spChg chg="add del mod">
          <ac:chgData name="Stephen Shaw" userId="b3b29c5f-8893-4911-924e-0ba533e55a6f" providerId="ADAL" clId="{2BF84E9D-67AB-7649-96AB-E6C08F605EAB}" dt="2020-05-13T16:05:29.216" v="245" actId="478"/>
          <ac:spMkLst>
            <pc:docMk/>
            <pc:sldMk cId="158462770" sldId="1143"/>
            <ac:spMk id="5" creationId="{567C3F35-29F6-E942-B37E-2DEFCD7D9F9D}"/>
          </ac:spMkLst>
        </pc:spChg>
        <pc:spChg chg="del mod">
          <ac:chgData name="Stephen Shaw" userId="b3b29c5f-8893-4911-924e-0ba533e55a6f" providerId="ADAL" clId="{2BF84E9D-67AB-7649-96AB-E6C08F605EAB}" dt="2020-05-13T16:05:36.600" v="252" actId="478"/>
          <ac:spMkLst>
            <pc:docMk/>
            <pc:sldMk cId="158462770" sldId="1143"/>
            <ac:spMk id="9" creationId="{D7A9943A-ECE7-4070-A1A8-A3AC629520E9}"/>
          </ac:spMkLst>
        </pc:spChg>
        <pc:spChg chg="add mod">
          <ac:chgData name="Stephen Shaw" userId="b3b29c5f-8893-4911-924e-0ba533e55a6f" providerId="ADAL" clId="{2BF84E9D-67AB-7649-96AB-E6C08F605EAB}" dt="2020-05-13T16:06:36.233" v="299" actId="1035"/>
          <ac:spMkLst>
            <pc:docMk/>
            <pc:sldMk cId="158462770" sldId="1143"/>
            <ac:spMk id="10" creationId="{B26DA271-9DFF-514E-99BE-58403FD5EA7A}"/>
          </ac:spMkLst>
        </pc:spChg>
        <pc:picChg chg="del">
          <ac:chgData name="Stephen Shaw" userId="b3b29c5f-8893-4911-924e-0ba533e55a6f" providerId="ADAL" clId="{2BF84E9D-67AB-7649-96AB-E6C08F605EAB}" dt="2020-05-13T16:06:42.590" v="305" actId="478"/>
          <ac:picMkLst>
            <pc:docMk/>
            <pc:sldMk cId="158462770" sldId="1143"/>
            <ac:picMk id="6" creationId="{67303410-FCB9-0A4A-B201-A6C3C25632F9}"/>
          </ac:picMkLst>
        </pc:picChg>
        <pc:picChg chg="mod">
          <ac:chgData name="Stephen Shaw" userId="b3b29c5f-8893-4911-924e-0ba533e55a6f" providerId="ADAL" clId="{2BF84E9D-67AB-7649-96AB-E6C08F605EAB}" dt="2020-05-13T16:06:39.088" v="304" actId="1035"/>
          <ac:picMkLst>
            <pc:docMk/>
            <pc:sldMk cId="158462770" sldId="1143"/>
            <ac:picMk id="8" creationId="{2F141F53-01AF-4CC4-853A-90CAA91A4D02}"/>
          </ac:picMkLst>
        </pc:picChg>
        <pc:cxnChg chg="del">
          <ac:chgData name="Stephen Shaw" userId="b3b29c5f-8893-4911-924e-0ba533e55a6f" providerId="ADAL" clId="{2BF84E9D-67AB-7649-96AB-E6C08F605EAB}" dt="2020-05-13T16:06:42.590" v="305" actId="478"/>
          <ac:cxnSpMkLst>
            <pc:docMk/>
            <pc:sldMk cId="158462770" sldId="1143"/>
            <ac:cxnSpMk id="7" creationId="{2B5611FD-7C32-0948-82DA-11A5D472EE5B}"/>
          </ac:cxnSpMkLst>
        </pc:cxnChg>
      </pc:sldChg>
      <pc:sldChg chg="addSp delSp modSp">
        <pc:chgData name="Stephen Shaw" userId="b3b29c5f-8893-4911-924e-0ba533e55a6f" providerId="ADAL" clId="{2BF84E9D-67AB-7649-96AB-E6C08F605EAB}" dt="2020-05-13T16:07:23.587" v="335" actId="478"/>
        <pc:sldMkLst>
          <pc:docMk/>
          <pc:sldMk cId="1839265630" sldId="1144"/>
        </pc:sldMkLst>
        <pc:spChg chg="del mod">
          <ac:chgData name="Stephen Shaw" userId="b3b29c5f-8893-4911-924e-0ba533e55a6f" providerId="ADAL" clId="{2BF84E9D-67AB-7649-96AB-E6C08F605EAB}" dt="2020-05-13T16:07:20.515" v="334"/>
          <ac:spMkLst>
            <pc:docMk/>
            <pc:sldMk cId="1839265630" sldId="1144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6:50.108" v="306"/>
          <ac:spMkLst>
            <pc:docMk/>
            <pc:sldMk cId="1839265630" sldId="1144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6:52.141" v="312" actId="20577"/>
          <ac:spMkLst>
            <pc:docMk/>
            <pc:sldMk cId="1839265630" sldId="1144"/>
            <ac:spMk id="5" creationId="{8A65C934-9694-054A-9B2F-8D639803074F}"/>
          </ac:spMkLst>
        </pc:spChg>
        <pc:spChg chg="add del mod">
          <ac:chgData name="Stephen Shaw" userId="b3b29c5f-8893-4911-924e-0ba533e55a6f" providerId="ADAL" clId="{2BF84E9D-67AB-7649-96AB-E6C08F605EAB}" dt="2020-05-13T16:06:59.420" v="316" actId="478"/>
          <ac:spMkLst>
            <pc:docMk/>
            <pc:sldMk cId="1839265630" sldId="1144"/>
            <ac:spMk id="8" creationId="{0899F4EE-2F33-5742-8308-04EE322B511B}"/>
          </ac:spMkLst>
        </pc:spChg>
        <pc:spChg chg="del">
          <ac:chgData name="Stephen Shaw" userId="b3b29c5f-8893-4911-924e-0ba533e55a6f" providerId="ADAL" clId="{2BF84E9D-67AB-7649-96AB-E6C08F605EAB}" dt="2020-05-13T16:06:53.648" v="313" actId="478"/>
          <ac:spMkLst>
            <pc:docMk/>
            <pc:sldMk cId="1839265630" sldId="1144"/>
            <ac:spMk id="9" creationId="{D7A9943A-ECE7-4070-A1A8-A3AC629520E9}"/>
          </ac:spMkLst>
        </pc:spChg>
        <pc:spChg chg="add mod">
          <ac:chgData name="Stephen Shaw" userId="b3b29c5f-8893-4911-924e-0ba533e55a6f" providerId="ADAL" clId="{2BF84E9D-67AB-7649-96AB-E6C08F605EAB}" dt="2020-05-13T16:07:15.130" v="322" actId="404"/>
          <ac:spMkLst>
            <pc:docMk/>
            <pc:sldMk cId="1839265630" sldId="1144"/>
            <ac:spMk id="10" creationId="{DEE3A470-716F-EC44-8D6F-7CF33D3A0C57}"/>
          </ac:spMkLst>
        </pc:spChg>
        <pc:picChg chg="mod">
          <ac:chgData name="Stephen Shaw" userId="b3b29c5f-8893-4911-924e-0ba533e55a6f" providerId="ADAL" clId="{2BF84E9D-67AB-7649-96AB-E6C08F605EAB}" dt="2020-05-13T16:07:19.187" v="332" actId="1035"/>
          <ac:picMkLst>
            <pc:docMk/>
            <pc:sldMk cId="1839265630" sldId="1144"/>
            <ac:picMk id="4" creationId="{5347FB0F-30F2-4CA7-99EC-0696BB897123}"/>
          </ac:picMkLst>
        </pc:picChg>
        <pc:picChg chg="del">
          <ac:chgData name="Stephen Shaw" userId="b3b29c5f-8893-4911-924e-0ba533e55a6f" providerId="ADAL" clId="{2BF84E9D-67AB-7649-96AB-E6C08F605EAB}" dt="2020-05-13T16:07:23.587" v="335" actId="478"/>
          <ac:picMkLst>
            <pc:docMk/>
            <pc:sldMk cId="1839265630" sldId="1144"/>
            <ac:picMk id="6" creationId="{67303410-FCB9-0A4A-B201-A6C3C25632F9}"/>
          </ac:picMkLst>
        </pc:picChg>
        <pc:cxnChg chg="del">
          <ac:chgData name="Stephen Shaw" userId="b3b29c5f-8893-4911-924e-0ba533e55a6f" providerId="ADAL" clId="{2BF84E9D-67AB-7649-96AB-E6C08F605EAB}" dt="2020-05-13T16:07:23.587" v="335" actId="478"/>
          <ac:cxnSpMkLst>
            <pc:docMk/>
            <pc:sldMk cId="1839265630" sldId="1144"/>
            <ac:cxnSpMk id="7" creationId="{2B5611FD-7C32-0948-82DA-11A5D472EE5B}"/>
          </ac:cxnSpMkLst>
        </pc:cxnChg>
      </pc:sldChg>
      <pc:sldChg chg="addSp delSp modSp">
        <pc:chgData name="Stephen Shaw" userId="b3b29c5f-8893-4911-924e-0ba533e55a6f" providerId="ADAL" clId="{2BF84E9D-67AB-7649-96AB-E6C08F605EAB}" dt="2020-05-13T16:10:06.157" v="419" actId="20577"/>
        <pc:sldMkLst>
          <pc:docMk/>
          <pc:sldMk cId="1295504444" sldId="1145"/>
        </pc:sldMkLst>
        <pc:spChg chg="del mod">
          <ac:chgData name="Stephen Shaw" userId="b3b29c5f-8893-4911-924e-0ba533e55a6f" providerId="ADAL" clId="{2BF84E9D-67AB-7649-96AB-E6C08F605EAB}" dt="2020-05-13T16:08:48.033" v="373"/>
          <ac:spMkLst>
            <pc:docMk/>
            <pc:sldMk cId="1295504444" sldId="1145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7:39.994" v="338"/>
          <ac:spMkLst>
            <pc:docMk/>
            <pc:sldMk cId="1295504444" sldId="1145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7:47.697" v="342" actId="20577"/>
          <ac:spMkLst>
            <pc:docMk/>
            <pc:sldMk cId="1295504444" sldId="1145"/>
            <ac:spMk id="4" creationId="{F3A3B60D-8A92-2B4C-84AE-49373290FF19}"/>
          </ac:spMkLst>
        </pc:spChg>
        <pc:spChg chg="add del mod">
          <ac:chgData name="Stephen Shaw" userId="b3b29c5f-8893-4911-924e-0ba533e55a6f" providerId="ADAL" clId="{2BF84E9D-67AB-7649-96AB-E6C08F605EAB}" dt="2020-05-13T16:08:04.631" v="345" actId="478"/>
          <ac:spMkLst>
            <pc:docMk/>
            <pc:sldMk cId="1295504444" sldId="1145"/>
            <ac:spMk id="8" creationId="{6F9E8BB8-D888-CD47-B16F-FD391F3D1A3D}"/>
          </ac:spMkLst>
        </pc:spChg>
        <pc:spChg chg="del mod">
          <ac:chgData name="Stephen Shaw" userId="b3b29c5f-8893-4911-924e-0ba533e55a6f" providerId="ADAL" clId="{2BF84E9D-67AB-7649-96AB-E6C08F605EAB}" dt="2020-05-13T16:07:45.312" v="341" actId="478"/>
          <ac:spMkLst>
            <pc:docMk/>
            <pc:sldMk cId="1295504444" sldId="1145"/>
            <ac:spMk id="9" creationId="{D7A9943A-ECE7-4070-A1A8-A3AC629520E9}"/>
          </ac:spMkLst>
        </pc:spChg>
        <pc:spChg chg="add mod">
          <ac:chgData name="Stephen Shaw" userId="b3b29c5f-8893-4911-924e-0ba533e55a6f" providerId="ADAL" clId="{2BF84E9D-67AB-7649-96AB-E6C08F605EAB}" dt="2020-05-13T16:10:06.157" v="419" actId="20577"/>
          <ac:spMkLst>
            <pc:docMk/>
            <pc:sldMk cId="1295504444" sldId="1145"/>
            <ac:spMk id="10" creationId="{67188A0B-0731-184A-82EE-0255D762FF81}"/>
          </ac:spMkLst>
        </pc:spChg>
        <pc:picChg chg="mod">
          <ac:chgData name="Stephen Shaw" userId="b3b29c5f-8893-4911-924e-0ba533e55a6f" providerId="ADAL" clId="{2BF84E9D-67AB-7649-96AB-E6C08F605EAB}" dt="2020-05-13T16:09:49.898" v="416" actId="1035"/>
          <ac:picMkLst>
            <pc:docMk/>
            <pc:sldMk cId="1295504444" sldId="1145"/>
            <ac:picMk id="5" creationId="{774B0664-1632-4AA6-A2F0-27C1C8725CB6}"/>
          </ac:picMkLst>
        </pc:picChg>
        <pc:picChg chg="del">
          <ac:chgData name="Stephen Shaw" userId="b3b29c5f-8893-4911-924e-0ba533e55a6f" providerId="ADAL" clId="{2BF84E9D-67AB-7649-96AB-E6C08F605EAB}" dt="2020-05-13T16:07:36.200" v="337" actId="478"/>
          <ac:picMkLst>
            <pc:docMk/>
            <pc:sldMk cId="1295504444" sldId="1145"/>
            <ac:picMk id="6" creationId="{67303410-FCB9-0A4A-B201-A6C3C25632F9}"/>
          </ac:picMkLst>
        </pc:picChg>
        <pc:cxnChg chg="del">
          <ac:chgData name="Stephen Shaw" userId="b3b29c5f-8893-4911-924e-0ba533e55a6f" providerId="ADAL" clId="{2BF84E9D-67AB-7649-96AB-E6C08F605EAB}" dt="2020-05-13T16:07:34.780" v="336" actId="478"/>
          <ac:cxnSpMkLst>
            <pc:docMk/>
            <pc:sldMk cId="1295504444" sldId="1145"/>
            <ac:cxnSpMk id="7" creationId="{2B5611FD-7C32-0948-82DA-11A5D472EE5B}"/>
          </ac:cxnSpMkLst>
        </pc:cxnChg>
      </pc:sldChg>
      <pc:sldChg chg="addSp delSp modSp">
        <pc:chgData name="Stephen Shaw" userId="b3b29c5f-8893-4911-924e-0ba533e55a6f" providerId="ADAL" clId="{2BF84E9D-67AB-7649-96AB-E6C08F605EAB}" dt="2020-05-13T16:09:36.469" v="399" actId="20577"/>
        <pc:sldMkLst>
          <pc:docMk/>
          <pc:sldMk cId="4245298204" sldId="1146"/>
        </pc:sldMkLst>
        <pc:spChg chg="del mod">
          <ac:chgData name="Stephen Shaw" userId="b3b29c5f-8893-4911-924e-0ba533e55a6f" providerId="ADAL" clId="{2BF84E9D-67AB-7649-96AB-E6C08F605EAB}" dt="2020-05-13T16:09:04.878" v="382" actId="478"/>
          <ac:spMkLst>
            <pc:docMk/>
            <pc:sldMk cId="4245298204" sldId="1146"/>
            <ac:spMk id="2" creationId="{DD2BD7C5-23E9-4C3E-8C26-B90B4121067C}"/>
          </ac:spMkLst>
        </pc:spChg>
        <pc:spChg chg="mod">
          <ac:chgData name="Stephen Shaw" userId="b3b29c5f-8893-4911-924e-0ba533e55a6f" providerId="ADAL" clId="{2BF84E9D-67AB-7649-96AB-E6C08F605EAB}" dt="2020-05-13T16:08:49.882" v="374"/>
          <ac:spMkLst>
            <pc:docMk/>
            <pc:sldMk cId="4245298204" sldId="1146"/>
            <ac:spMk id="3" creationId="{23C7818B-9736-7348-AFF4-3B8DD36AB0C8}"/>
          </ac:spMkLst>
        </pc:spChg>
        <pc:spChg chg="add mod">
          <ac:chgData name="Stephen Shaw" userId="b3b29c5f-8893-4911-924e-0ba533e55a6f" providerId="ADAL" clId="{2BF84E9D-67AB-7649-96AB-E6C08F605EAB}" dt="2020-05-13T16:08:54.100" v="377" actId="20577"/>
          <ac:spMkLst>
            <pc:docMk/>
            <pc:sldMk cId="4245298204" sldId="1146"/>
            <ac:spMk id="4" creationId="{C888DC98-92F8-2D4E-BA3C-7D71EFCB93DB}"/>
          </ac:spMkLst>
        </pc:spChg>
        <pc:spChg chg="add del mod">
          <ac:chgData name="Stephen Shaw" userId="b3b29c5f-8893-4911-924e-0ba533e55a6f" providerId="ADAL" clId="{2BF84E9D-67AB-7649-96AB-E6C08F605EAB}" dt="2020-05-13T16:09:15.018" v="385" actId="478"/>
          <ac:spMkLst>
            <pc:docMk/>
            <pc:sldMk cId="4245298204" sldId="1146"/>
            <ac:spMk id="5" creationId="{162D5722-653C-C741-B171-C646596D1E50}"/>
          </ac:spMkLst>
        </pc:spChg>
        <pc:spChg chg="add del mod">
          <ac:chgData name="Stephen Shaw" userId="b3b29c5f-8893-4911-924e-0ba533e55a6f" providerId="ADAL" clId="{2BF84E9D-67AB-7649-96AB-E6C08F605EAB}" dt="2020-05-13T16:09:36.469" v="399" actId="20577"/>
          <ac:spMkLst>
            <pc:docMk/>
            <pc:sldMk cId="4245298204" sldId="1146"/>
            <ac:spMk id="8" creationId="{2F67569F-6756-7F4C-8259-43044011B446}"/>
          </ac:spMkLst>
        </pc:spChg>
        <pc:spChg chg="del mod">
          <ac:chgData name="Stephen Shaw" userId="b3b29c5f-8893-4911-924e-0ba533e55a6f" providerId="ADAL" clId="{2BF84E9D-67AB-7649-96AB-E6C08F605EAB}" dt="2020-05-13T16:08:55.077" v="378" actId="478"/>
          <ac:spMkLst>
            <pc:docMk/>
            <pc:sldMk cId="4245298204" sldId="1146"/>
            <ac:spMk id="9" creationId="{D7A9943A-ECE7-4070-A1A8-A3AC629520E9}"/>
          </ac:spMkLst>
        </pc:spChg>
        <pc:spChg chg="add del mod">
          <ac:chgData name="Stephen Shaw" userId="b3b29c5f-8893-4911-924e-0ba533e55a6f" providerId="ADAL" clId="{2BF84E9D-67AB-7649-96AB-E6C08F605EAB}" dt="2020-05-13T16:09:09.612" v="384" actId="478"/>
          <ac:spMkLst>
            <pc:docMk/>
            <pc:sldMk cId="4245298204" sldId="1146"/>
            <ac:spMk id="11" creationId="{90B292A3-7F99-2242-88EB-3D1743CD4F2A}"/>
          </ac:spMkLst>
        </pc:spChg>
        <pc:picChg chg="del">
          <ac:chgData name="Stephen Shaw" userId="b3b29c5f-8893-4911-924e-0ba533e55a6f" providerId="ADAL" clId="{2BF84E9D-67AB-7649-96AB-E6C08F605EAB}" dt="2020-05-13T16:09:17.966" v="386" actId="478"/>
          <ac:picMkLst>
            <pc:docMk/>
            <pc:sldMk cId="4245298204" sldId="1146"/>
            <ac:picMk id="6" creationId="{67303410-FCB9-0A4A-B201-A6C3C25632F9}"/>
          </ac:picMkLst>
        </pc:picChg>
        <pc:cxnChg chg="del">
          <ac:chgData name="Stephen Shaw" userId="b3b29c5f-8893-4911-924e-0ba533e55a6f" providerId="ADAL" clId="{2BF84E9D-67AB-7649-96AB-E6C08F605EAB}" dt="2020-05-13T16:09:17.966" v="386" actId="478"/>
          <ac:cxnSpMkLst>
            <pc:docMk/>
            <pc:sldMk cId="4245298204" sldId="1146"/>
            <ac:cxnSpMk id="7" creationId="{2B5611FD-7C32-0948-82DA-11A5D472EE5B}"/>
          </ac:cxnSpMkLst>
        </pc:cxnChg>
      </pc:sldChg>
      <pc:sldChg chg="modSp">
        <pc:chgData name="Stephen Shaw" userId="b3b29c5f-8893-4911-924e-0ba533e55a6f" providerId="ADAL" clId="{2BF84E9D-67AB-7649-96AB-E6C08F605EAB}" dt="2020-05-13T16:02:28.023" v="214" actId="1036"/>
        <pc:sldMkLst>
          <pc:docMk/>
          <pc:sldMk cId="3360555204" sldId="1147"/>
        </pc:sldMkLst>
        <pc:spChg chg="mod">
          <ac:chgData name="Stephen Shaw" userId="b3b29c5f-8893-4911-924e-0ba533e55a6f" providerId="ADAL" clId="{2BF84E9D-67AB-7649-96AB-E6C08F605EAB}" dt="2020-05-13T16:01:55.020" v="198" actId="14100"/>
          <ac:spMkLst>
            <pc:docMk/>
            <pc:sldMk cId="3360555204" sldId="1147"/>
            <ac:spMk id="3" creationId="{C91A70F6-BB44-5A41-89EB-E9A90B8E4D9B}"/>
          </ac:spMkLst>
        </pc:spChg>
        <pc:spChg chg="mod">
          <ac:chgData name="Stephen Shaw" userId="b3b29c5f-8893-4911-924e-0ba533e55a6f" providerId="ADAL" clId="{2BF84E9D-67AB-7649-96AB-E6C08F605EAB}" dt="2020-05-13T16:02:15.689" v="203" actId="1076"/>
          <ac:spMkLst>
            <pc:docMk/>
            <pc:sldMk cId="3360555204" sldId="1147"/>
            <ac:spMk id="4" creationId="{D87F2758-27B5-204C-859F-DF068ACD062A}"/>
          </ac:spMkLst>
        </pc:spChg>
        <pc:spChg chg="mod">
          <ac:chgData name="Stephen Shaw" userId="b3b29c5f-8893-4911-924e-0ba533e55a6f" providerId="ADAL" clId="{2BF84E9D-67AB-7649-96AB-E6C08F605EAB}" dt="2020-05-13T16:02:12.355" v="202" actId="1076"/>
          <ac:spMkLst>
            <pc:docMk/>
            <pc:sldMk cId="3360555204" sldId="1147"/>
            <ac:spMk id="8" creationId="{FC79C199-EE4D-4B5F-8D0A-955A284696CD}"/>
          </ac:spMkLst>
        </pc:spChg>
        <pc:picChg chg="mod">
          <ac:chgData name="Stephen Shaw" userId="b3b29c5f-8893-4911-924e-0ba533e55a6f" providerId="ADAL" clId="{2BF84E9D-67AB-7649-96AB-E6C08F605EAB}" dt="2020-05-13T16:02:28.023" v="214" actId="1036"/>
          <ac:picMkLst>
            <pc:docMk/>
            <pc:sldMk cId="3360555204" sldId="1147"/>
            <ac:picMk id="5" creationId="{676F94D2-F1B2-4071-8FC7-11956B770C26}"/>
          </ac:picMkLst>
        </pc:picChg>
        <pc:picChg chg="mod">
          <ac:chgData name="Stephen Shaw" userId="b3b29c5f-8893-4911-924e-0ba533e55a6f" providerId="ADAL" clId="{2BF84E9D-67AB-7649-96AB-E6C08F605EAB}" dt="2020-05-13T16:02:25.822" v="208" actId="1036"/>
          <ac:picMkLst>
            <pc:docMk/>
            <pc:sldMk cId="3360555204" sldId="1147"/>
            <ac:picMk id="7" creationId="{D4F1EE1A-D70B-44E5-959E-25CF9F17A99F}"/>
          </ac:picMkLst>
        </pc:picChg>
      </pc:sldChg>
      <pc:sldChg chg="addSp delSp modSp">
        <pc:chgData name="Stephen Shaw" userId="b3b29c5f-8893-4911-924e-0ba533e55a6f" providerId="ADAL" clId="{2BF84E9D-67AB-7649-96AB-E6C08F605EAB}" dt="2020-05-13T16:01:35.777" v="197" actId="12"/>
        <pc:sldMkLst>
          <pc:docMk/>
          <pc:sldMk cId="2821585745" sldId="1148"/>
        </pc:sldMkLst>
        <pc:spChg chg="add mod">
          <ac:chgData name="Stephen Shaw" userId="b3b29c5f-8893-4911-924e-0ba533e55a6f" providerId="ADAL" clId="{2BF84E9D-67AB-7649-96AB-E6C08F605EAB}" dt="2020-05-13T16:01:01.080" v="186"/>
          <ac:spMkLst>
            <pc:docMk/>
            <pc:sldMk cId="2821585745" sldId="1148"/>
            <ac:spMk id="2" creationId="{DF123846-DD2E-B143-B733-3C0F80F6978B}"/>
          </ac:spMkLst>
        </pc:spChg>
        <pc:spChg chg="mod">
          <ac:chgData name="Stephen Shaw" userId="b3b29c5f-8893-4911-924e-0ba533e55a6f" providerId="ADAL" clId="{2BF84E9D-67AB-7649-96AB-E6C08F605EAB}" dt="2020-05-13T16:01:01.080" v="186"/>
          <ac:spMkLst>
            <pc:docMk/>
            <pc:sldMk cId="2821585745" sldId="1148"/>
            <ac:spMk id="3" creationId="{23C7818B-9736-7348-AFF4-3B8DD36AB0C8}"/>
          </ac:spMkLst>
        </pc:spChg>
        <pc:spChg chg="add del mod">
          <ac:chgData name="Stephen Shaw" userId="b3b29c5f-8893-4911-924e-0ba533e55a6f" providerId="ADAL" clId="{2BF84E9D-67AB-7649-96AB-E6C08F605EAB}" dt="2020-05-13T16:01:01.080" v="186"/>
          <ac:spMkLst>
            <pc:docMk/>
            <pc:sldMk cId="2821585745" sldId="1148"/>
            <ac:spMk id="4" creationId="{9428CAFA-D367-B840-AE1A-710E776DE916}"/>
          </ac:spMkLst>
        </pc:spChg>
        <pc:spChg chg="add del mod">
          <ac:chgData name="Stephen Shaw" userId="b3b29c5f-8893-4911-924e-0ba533e55a6f" providerId="ADAL" clId="{2BF84E9D-67AB-7649-96AB-E6C08F605EAB}" dt="2020-05-13T16:01:14.543" v="189" actId="478"/>
          <ac:spMkLst>
            <pc:docMk/>
            <pc:sldMk cId="2821585745" sldId="1148"/>
            <ac:spMk id="5" creationId="{269D1605-A8E3-1242-A03D-CA1D11E2518C}"/>
          </ac:spMkLst>
        </pc:spChg>
        <pc:spChg chg="add mod">
          <ac:chgData name="Stephen Shaw" userId="b3b29c5f-8893-4911-924e-0ba533e55a6f" providerId="ADAL" clId="{2BF84E9D-67AB-7649-96AB-E6C08F605EAB}" dt="2020-05-13T16:01:35.777" v="197" actId="12"/>
          <ac:spMkLst>
            <pc:docMk/>
            <pc:sldMk cId="2821585745" sldId="1148"/>
            <ac:spMk id="8" creationId="{50963F94-68F5-3B41-85AC-F33E3DC8701C}"/>
          </ac:spMkLst>
        </pc:spChg>
        <pc:spChg chg="mod">
          <ac:chgData name="Stephen Shaw" userId="b3b29c5f-8893-4911-924e-0ba533e55a6f" providerId="ADAL" clId="{2BF84E9D-67AB-7649-96AB-E6C08F605EAB}" dt="2020-05-13T16:01:06.477" v="187"/>
          <ac:spMkLst>
            <pc:docMk/>
            <pc:sldMk cId="2821585745" sldId="1148"/>
            <ac:spMk id="9" creationId="{8BAD0FDD-6D13-4184-B305-CD73C9DAA6A9}"/>
          </ac:spMkLst>
        </pc:spChg>
        <pc:spChg chg="del">
          <ac:chgData name="Stephen Shaw" userId="b3b29c5f-8893-4911-924e-0ba533e55a6f" providerId="ADAL" clId="{2BF84E9D-67AB-7649-96AB-E6C08F605EAB}" dt="2020-05-13T16:00:51.467" v="185" actId="478"/>
          <ac:spMkLst>
            <pc:docMk/>
            <pc:sldMk cId="2821585745" sldId="1148"/>
            <ac:spMk id="11" creationId="{6B765AD4-5AE4-460E-8B7B-1B8F4A32B207}"/>
          </ac:spMkLst>
        </pc:spChg>
        <pc:picChg chg="del">
          <ac:chgData name="Stephen Shaw" userId="b3b29c5f-8893-4911-924e-0ba533e55a6f" providerId="ADAL" clId="{2BF84E9D-67AB-7649-96AB-E6C08F605EAB}" dt="2020-05-13T16:00:41.923" v="167" actId="478"/>
          <ac:picMkLst>
            <pc:docMk/>
            <pc:sldMk cId="2821585745" sldId="1148"/>
            <ac:picMk id="6" creationId="{67303410-FCB9-0A4A-B201-A6C3C25632F9}"/>
          </ac:picMkLst>
        </pc:picChg>
        <pc:cxnChg chg="del">
          <ac:chgData name="Stephen Shaw" userId="b3b29c5f-8893-4911-924e-0ba533e55a6f" providerId="ADAL" clId="{2BF84E9D-67AB-7649-96AB-E6C08F605EAB}" dt="2020-05-13T16:00:45.020" v="168" actId="478"/>
          <ac:cxnSpMkLst>
            <pc:docMk/>
            <pc:sldMk cId="2821585745" sldId="1148"/>
            <ac:cxnSpMk id="7" creationId="{2B5611FD-7C32-0948-82DA-11A5D472EE5B}"/>
          </ac:cxnSpMkLst>
        </pc:cxnChg>
      </pc:sldChg>
    </pc:docChg>
  </pc:docChgLst>
  <pc:docChgLst>
    <pc:chgData name="Alexander Jones" userId="a61d8b4d-54ed-4028-a69c-9242de093e75" providerId="ADAL" clId="{A1881E10-78BD-4F22-BF14-AFB2F3E67250}"/>
    <pc:docChg chg="undo redo custSel addSld delSld modSld sldOrd modMainMaster">
      <pc:chgData name="Alexander Jones" userId="a61d8b4d-54ed-4028-a69c-9242de093e75" providerId="ADAL" clId="{A1881E10-78BD-4F22-BF14-AFB2F3E67250}" dt="2020-05-13T16:00:30.121" v="12157" actId="1589"/>
      <pc:docMkLst>
        <pc:docMk/>
      </pc:docMkLst>
      <pc:sldChg chg="del">
        <pc:chgData name="Alexander Jones" userId="a61d8b4d-54ed-4028-a69c-9242de093e75" providerId="ADAL" clId="{A1881E10-78BD-4F22-BF14-AFB2F3E67250}" dt="2020-05-12T16:27:59.462" v="7895" actId="47"/>
        <pc:sldMkLst>
          <pc:docMk/>
          <pc:sldMk cId="1063200054" sldId="280"/>
        </pc:sldMkLst>
      </pc:sldChg>
      <pc:sldChg chg="addSp delSp modSp del mod ord">
        <pc:chgData name="Alexander Jones" userId="a61d8b4d-54ed-4028-a69c-9242de093e75" providerId="ADAL" clId="{A1881E10-78BD-4F22-BF14-AFB2F3E67250}" dt="2020-05-12T16:27:59.462" v="7895" actId="47"/>
        <pc:sldMkLst>
          <pc:docMk/>
          <pc:sldMk cId="3089182303" sldId="282"/>
        </pc:sldMkLst>
        <pc:spChg chg="add del mod">
          <ac:chgData name="Alexander Jones" userId="a61d8b4d-54ed-4028-a69c-9242de093e75" providerId="ADAL" clId="{A1881E10-78BD-4F22-BF14-AFB2F3E67250}" dt="2020-05-12T13:35:19.218" v="6600"/>
          <ac:spMkLst>
            <pc:docMk/>
            <pc:sldMk cId="3089182303" sldId="282"/>
            <ac:spMk id="4" creationId="{55B35334-CFD6-49EE-BC5A-60FC08016938}"/>
          </ac:spMkLst>
        </pc:spChg>
      </pc:sldChg>
      <pc:sldChg chg="addSp delSp modSp mod ord">
        <pc:chgData name="Alexander Jones" userId="a61d8b4d-54ed-4028-a69c-9242de093e75" providerId="ADAL" clId="{A1881E10-78BD-4F22-BF14-AFB2F3E67250}" dt="2020-05-13T09:24:33.289" v="9998" actId="1076"/>
        <pc:sldMkLst>
          <pc:docMk/>
          <pc:sldMk cId="282952815" sldId="283"/>
        </pc:sldMkLst>
        <pc:spChg chg="del">
          <ac:chgData name="Alexander Jones" userId="a61d8b4d-54ed-4028-a69c-9242de093e75" providerId="ADAL" clId="{A1881E10-78BD-4F22-BF14-AFB2F3E67250}" dt="2020-05-06T15:36:01.750" v="677" actId="478"/>
          <ac:spMkLst>
            <pc:docMk/>
            <pc:sldMk cId="282952815" sldId="283"/>
            <ac:spMk id="2" creationId="{B0017504-25D8-8E43-8C5D-5968966092ED}"/>
          </ac:spMkLst>
        </pc:spChg>
        <pc:spChg chg="del">
          <ac:chgData name="Alexander Jones" userId="a61d8b4d-54ed-4028-a69c-9242de093e75" providerId="ADAL" clId="{A1881E10-78BD-4F22-BF14-AFB2F3E67250}" dt="2020-05-06T15:36:01.750" v="677" actId="478"/>
          <ac:spMkLst>
            <pc:docMk/>
            <pc:sldMk cId="282952815" sldId="283"/>
            <ac:spMk id="3" creationId="{020B949B-38D8-4148-A3C9-E9ABAD228300}"/>
          </ac:spMkLst>
        </pc:spChg>
        <pc:spChg chg="del">
          <ac:chgData name="Alexander Jones" userId="a61d8b4d-54ed-4028-a69c-9242de093e75" providerId="ADAL" clId="{A1881E10-78BD-4F22-BF14-AFB2F3E67250}" dt="2020-05-06T15:36:01.750" v="677" actId="478"/>
          <ac:spMkLst>
            <pc:docMk/>
            <pc:sldMk cId="282952815" sldId="283"/>
            <ac:spMk id="4" creationId="{4A27A27D-D504-5744-A93C-D811621D1C65}"/>
          </ac:spMkLst>
        </pc:spChg>
        <pc:spChg chg="add mod">
          <ac:chgData name="Alexander Jones" userId="a61d8b4d-54ed-4028-a69c-9242de093e75" providerId="ADAL" clId="{A1881E10-78BD-4F22-BF14-AFB2F3E67250}" dt="2020-05-06T15:36:02.603" v="678"/>
          <ac:spMkLst>
            <pc:docMk/>
            <pc:sldMk cId="282952815" sldId="283"/>
            <ac:spMk id="5" creationId="{2A92BFC7-DBA5-466A-8C35-948C40A15983}"/>
          </ac:spMkLst>
        </pc:spChg>
        <pc:spChg chg="add mod">
          <ac:chgData name="Alexander Jones" userId="a61d8b4d-54ed-4028-a69c-9242de093e75" providerId="ADAL" clId="{A1881E10-78BD-4F22-BF14-AFB2F3E67250}" dt="2020-05-06T15:37:22.234" v="721" actId="403"/>
          <ac:spMkLst>
            <pc:docMk/>
            <pc:sldMk cId="282952815" sldId="283"/>
            <ac:spMk id="6" creationId="{4610A16A-8738-4643-8A45-AF6BFC152F46}"/>
          </ac:spMkLst>
        </pc:spChg>
        <pc:spChg chg="add mod">
          <ac:chgData name="Alexander Jones" userId="a61d8b4d-54ed-4028-a69c-9242de093e75" providerId="ADAL" clId="{A1881E10-78BD-4F22-BF14-AFB2F3E67250}" dt="2020-05-13T09:24:33.289" v="9998" actId="1076"/>
          <ac:spMkLst>
            <pc:docMk/>
            <pc:sldMk cId="282952815" sldId="283"/>
            <ac:spMk id="7" creationId="{4CA69B0F-2359-47A3-8C18-CA63F4168261}"/>
          </ac:spMkLst>
        </pc:spChg>
      </pc:sldChg>
      <pc:sldChg chg="del ord">
        <pc:chgData name="Alexander Jones" userId="a61d8b4d-54ed-4028-a69c-9242de093e75" providerId="ADAL" clId="{A1881E10-78BD-4F22-BF14-AFB2F3E67250}" dt="2020-05-12T16:27:59.462" v="7895" actId="47"/>
        <pc:sldMkLst>
          <pc:docMk/>
          <pc:sldMk cId="3268795531" sldId="285"/>
        </pc:sldMkLst>
      </pc:sldChg>
      <pc:sldChg chg="addSp delSp modSp mod">
        <pc:chgData name="Alexander Jones" userId="a61d8b4d-54ed-4028-a69c-9242de093e75" providerId="ADAL" clId="{A1881E10-78BD-4F22-BF14-AFB2F3E67250}" dt="2020-05-06T15:26:35.368" v="323" actId="20577"/>
        <pc:sldMkLst>
          <pc:docMk/>
          <pc:sldMk cId="2453000058" sldId="286"/>
        </pc:sldMkLst>
        <pc:spChg chg="del mod">
          <ac:chgData name="Alexander Jones" userId="a61d8b4d-54ed-4028-a69c-9242de093e75" providerId="ADAL" clId="{A1881E10-78BD-4F22-BF14-AFB2F3E67250}" dt="2020-05-06T15:26:10.513" v="270" actId="478"/>
          <ac:spMkLst>
            <pc:docMk/>
            <pc:sldMk cId="2453000058" sldId="286"/>
            <ac:spMk id="2" creationId="{57718CE3-07A3-0547-9658-FF99BFEA2690}"/>
          </ac:spMkLst>
        </pc:spChg>
        <pc:spChg chg="add del">
          <ac:chgData name="Alexander Jones" userId="a61d8b4d-54ed-4028-a69c-9242de093e75" providerId="ADAL" clId="{A1881E10-78BD-4F22-BF14-AFB2F3E67250}" dt="2020-05-06T15:26:16.513" v="275" actId="478"/>
          <ac:spMkLst>
            <pc:docMk/>
            <pc:sldMk cId="2453000058" sldId="286"/>
            <ac:spMk id="3" creationId="{CFD851D0-565F-3A40-A2F8-123EED342323}"/>
          </ac:spMkLst>
        </pc:spChg>
        <pc:spChg chg="add mod">
          <ac:chgData name="Alexander Jones" userId="a61d8b4d-54ed-4028-a69c-9242de093e75" providerId="ADAL" clId="{A1881E10-78BD-4F22-BF14-AFB2F3E67250}" dt="2020-05-06T15:25:54.626" v="265"/>
          <ac:spMkLst>
            <pc:docMk/>
            <pc:sldMk cId="2453000058" sldId="286"/>
            <ac:spMk id="4" creationId="{FC5C6D94-DEE6-42DB-8CB4-53F4AEDBE99C}"/>
          </ac:spMkLst>
        </pc:spChg>
        <pc:spChg chg="add del mod">
          <ac:chgData name="Alexander Jones" userId="a61d8b4d-54ed-4028-a69c-9242de093e75" providerId="ADAL" clId="{A1881E10-78BD-4F22-BF14-AFB2F3E67250}" dt="2020-05-06T15:26:35.368" v="323" actId="20577"/>
          <ac:spMkLst>
            <pc:docMk/>
            <pc:sldMk cId="2453000058" sldId="286"/>
            <ac:spMk id="5" creationId="{58E8E551-4CFE-4414-958B-46A7AF6580C6}"/>
          </ac:spMkLst>
        </pc:spChg>
        <pc:spChg chg="add del mod">
          <ac:chgData name="Alexander Jones" userId="a61d8b4d-54ed-4028-a69c-9242de093e75" providerId="ADAL" clId="{A1881E10-78BD-4F22-BF14-AFB2F3E67250}" dt="2020-05-06T15:26:07.257" v="269" actId="478"/>
          <ac:spMkLst>
            <pc:docMk/>
            <pc:sldMk cId="2453000058" sldId="286"/>
            <ac:spMk id="6" creationId="{6899D91F-DBC8-481E-AD96-ED2DFE435CD9}"/>
          </ac:spMkLst>
        </pc:spChg>
      </pc:sldChg>
      <pc:sldChg chg="del">
        <pc:chgData name="Alexander Jones" userId="a61d8b4d-54ed-4028-a69c-9242de093e75" providerId="ADAL" clId="{A1881E10-78BD-4F22-BF14-AFB2F3E67250}" dt="2020-05-12T16:27:59.462" v="7895" actId="47"/>
        <pc:sldMkLst>
          <pc:docMk/>
          <pc:sldMk cId="3832172449" sldId="289"/>
        </pc:sldMkLst>
      </pc:sldChg>
      <pc:sldChg chg="del">
        <pc:chgData name="Alexander Jones" userId="a61d8b4d-54ed-4028-a69c-9242de093e75" providerId="ADAL" clId="{A1881E10-78BD-4F22-BF14-AFB2F3E67250}" dt="2020-05-12T16:27:59.462" v="7895" actId="47"/>
        <pc:sldMkLst>
          <pc:docMk/>
          <pc:sldMk cId="1900492581" sldId="290"/>
        </pc:sldMkLst>
      </pc:sldChg>
      <pc:sldChg chg="addSp delSp modSp mod ord modAnim">
        <pc:chgData name="Alexander Jones" userId="a61d8b4d-54ed-4028-a69c-9242de093e75" providerId="ADAL" clId="{A1881E10-78BD-4F22-BF14-AFB2F3E67250}" dt="2020-05-07T09:53:24.794" v="2164"/>
        <pc:sldMkLst>
          <pc:docMk/>
          <pc:sldMk cId="2737550699" sldId="291"/>
        </pc:sldMkLst>
        <pc:spChg chg="mod">
          <ac:chgData name="Alexander Jones" userId="a61d8b4d-54ed-4028-a69c-9242de093e75" providerId="ADAL" clId="{A1881E10-78BD-4F22-BF14-AFB2F3E67250}" dt="2020-05-06T16:03:41.418" v="1547" actId="1076"/>
          <ac:spMkLst>
            <pc:docMk/>
            <pc:sldMk cId="2737550699" sldId="291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06T16:14:55.804" v="1680" actId="403"/>
          <ac:spMkLst>
            <pc:docMk/>
            <pc:sldMk cId="2737550699" sldId="291"/>
            <ac:spMk id="4" creationId="{D87F2758-27B5-204C-859F-DF068ACD062A}"/>
          </ac:spMkLst>
        </pc:spChg>
        <pc:spChg chg="del">
          <ac:chgData name="Alexander Jones" userId="a61d8b4d-54ed-4028-a69c-9242de093e75" providerId="ADAL" clId="{A1881E10-78BD-4F22-BF14-AFB2F3E67250}" dt="2020-05-06T16:03:59.711" v="1560" actId="478"/>
          <ac:spMkLst>
            <pc:docMk/>
            <pc:sldMk cId="2737550699" sldId="291"/>
            <ac:spMk id="5" creationId="{EB7CFEE5-C0E1-D24B-9C36-B869C1F958B8}"/>
          </ac:spMkLst>
        </pc:spChg>
        <pc:spChg chg="add del mod">
          <ac:chgData name="Alexander Jones" userId="a61d8b4d-54ed-4028-a69c-9242de093e75" providerId="ADAL" clId="{A1881E10-78BD-4F22-BF14-AFB2F3E67250}" dt="2020-05-06T16:05:36.402" v="1562"/>
          <ac:spMkLst>
            <pc:docMk/>
            <pc:sldMk cId="2737550699" sldId="291"/>
            <ac:spMk id="6" creationId="{42C503B6-3623-4193-A772-BC002DCB8E5A}"/>
          </ac:spMkLst>
        </pc:spChg>
        <pc:spChg chg="add del mod">
          <ac:chgData name="Alexander Jones" userId="a61d8b4d-54ed-4028-a69c-9242de093e75" providerId="ADAL" clId="{A1881E10-78BD-4F22-BF14-AFB2F3E67250}" dt="2020-05-06T16:05:47.730" v="1564"/>
          <ac:spMkLst>
            <pc:docMk/>
            <pc:sldMk cId="2737550699" sldId="291"/>
            <ac:spMk id="7" creationId="{6045626A-F938-46CF-BC2E-A25DC97C5CA9}"/>
          </ac:spMkLst>
        </pc:spChg>
        <pc:spChg chg="add mod">
          <ac:chgData name="Alexander Jones" userId="a61d8b4d-54ed-4028-a69c-9242de093e75" providerId="ADAL" clId="{A1881E10-78BD-4F22-BF14-AFB2F3E67250}" dt="2020-05-06T16:30:38.670" v="1861" actId="20577"/>
          <ac:spMkLst>
            <pc:docMk/>
            <pc:sldMk cId="2737550699" sldId="291"/>
            <ac:spMk id="8" creationId="{FC79C199-EE4D-4B5F-8D0A-955A284696CD}"/>
          </ac:spMkLst>
        </pc:spChg>
        <pc:grpChg chg="add mod">
          <ac:chgData name="Alexander Jones" userId="a61d8b4d-54ed-4028-a69c-9242de093e75" providerId="ADAL" clId="{A1881E10-78BD-4F22-BF14-AFB2F3E67250}" dt="2020-05-06T16:15:02.796" v="1682" actId="1076"/>
          <ac:grpSpMkLst>
            <pc:docMk/>
            <pc:sldMk cId="2737550699" sldId="291"/>
            <ac:grpSpMk id="11" creationId="{E32EB829-ABD4-401B-A678-D77D0D654236}"/>
          </ac:grpSpMkLst>
        </pc:grpChg>
        <pc:picChg chg="add mod">
          <ac:chgData name="Alexander Jones" userId="a61d8b4d-54ed-4028-a69c-9242de093e75" providerId="ADAL" clId="{A1881E10-78BD-4F22-BF14-AFB2F3E67250}" dt="2020-05-06T16:15:00.589" v="1681" actId="164"/>
          <ac:picMkLst>
            <pc:docMk/>
            <pc:sldMk cId="2737550699" sldId="291"/>
            <ac:picMk id="9" creationId="{070CB562-9851-405A-8D5E-4FE7A2E380B7}"/>
          </ac:picMkLst>
        </pc:picChg>
        <pc:picChg chg="add mod">
          <ac:chgData name="Alexander Jones" userId="a61d8b4d-54ed-4028-a69c-9242de093e75" providerId="ADAL" clId="{A1881E10-78BD-4F22-BF14-AFB2F3E67250}" dt="2020-05-06T16:15:00.589" v="1681" actId="164"/>
          <ac:picMkLst>
            <pc:docMk/>
            <pc:sldMk cId="2737550699" sldId="291"/>
            <ac:picMk id="10" creationId="{245ACEB0-ECBF-423A-A01A-C17C3FA7B00A}"/>
          </ac:picMkLst>
        </pc:picChg>
      </pc:sldChg>
      <pc:sldChg chg="addSp delSp modSp add mod ord modAnim">
        <pc:chgData name="Alexander Jones" userId="a61d8b4d-54ed-4028-a69c-9242de093e75" providerId="ADAL" clId="{A1881E10-78BD-4F22-BF14-AFB2F3E67250}" dt="2020-05-12T12:56:30.601" v="5551" actId="255"/>
        <pc:sldMkLst>
          <pc:docMk/>
          <pc:sldMk cId="2364530628" sldId="292"/>
        </pc:sldMkLst>
        <pc:spChg chg="del">
          <ac:chgData name="Alexander Jones" userId="a61d8b4d-54ed-4028-a69c-9242de093e75" providerId="ADAL" clId="{A1881E10-78BD-4F22-BF14-AFB2F3E67250}" dt="2020-05-06T15:58:03.790" v="1496" actId="478"/>
          <ac:spMkLst>
            <pc:docMk/>
            <pc:sldMk cId="2364530628" sldId="292"/>
            <ac:spMk id="2" creationId="{EB53FA79-2ADA-8342-9810-0F8034689646}"/>
          </ac:spMkLst>
        </pc:spChg>
        <pc:spChg chg="del">
          <ac:chgData name="Alexander Jones" userId="a61d8b4d-54ed-4028-a69c-9242de093e75" providerId="ADAL" clId="{A1881E10-78BD-4F22-BF14-AFB2F3E67250}" dt="2020-05-06T15:30:46.929" v="327" actId="478"/>
          <ac:spMkLst>
            <pc:docMk/>
            <pc:sldMk cId="2364530628" sldId="292"/>
            <ac:spMk id="3" creationId="{824FECE9-8B60-A041-8B86-202822A16C1D}"/>
          </ac:spMkLst>
        </pc:spChg>
        <pc:spChg chg="del">
          <ac:chgData name="Alexander Jones" userId="a61d8b4d-54ed-4028-a69c-9242de093e75" providerId="ADAL" clId="{A1881E10-78BD-4F22-BF14-AFB2F3E67250}" dt="2020-05-06T15:30:47.895" v="328" actId="478"/>
          <ac:spMkLst>
            <pc:docMk/>
            <pc:sldMk cId="2364530628" sldId="292"/>
            <ac:spMk id="4" creationId="{DDED645B-1576-0444-8545-7FD30D906826}"/>
          </ac:spMkLst>
        </pc:spChg>
        <pc:spChg chg="del">
          <ac:chgData name="Alexander Jones" userId="a61d8b4d-54ed-4028-a69c-9242de093e75" providerId="ADAL" clId="{A1881E10-78BD-4F22-BF14-AFB2F3E67250}" dt="2020-05-06T15:30:48.710" v="329" actId="478"/>
          <ac:spMkLst>
            <pc:docMk/>
            <pc:sldMk cId="2364530628" sldId="292"/>
            <ac:spMk id="5" creationId="{2B9E4662-ACFB-B347-BB3B-C462D74FC1B5}"/>
          </ac:spMkLst>
        </pc:spChg>
        <pc:spChg chg="add del mod">
          <ac:chgData name="Alexander Jones" userId="a61d8b4d-54ed-4028-a69c-9242de093e75" providerId="ADAL" clId="{A1881E10-78BD-4F22-BF14-AFB2F3E67250}" dt="2020-05-06T15:37:31.763" v="722" actId="478"/>
          <ac:spMkLst>
            <pc:docMk/>
            <pc:sldMk cId="2364530628" sldId="292"/>
            <ac:spMk id="6" creationId="{88CAC0AB-C4E0-4AB4-AD10-298249E8089F}"/>
          </ac:spMkLst>
        </pc:spChg>
        <pc:spChg chg="add del mod">
          <ac:chgData name="Alexander Jones" userId="a61d8b4d-54ed-4028-a69c-9242de093e75" providerId="ADAL" clId="{A1881E10-78BD-4F22-BF14-AFB2F3E67250}" dt="2020-05-06T15:37:36.152" v="724" actId="478"/>
          <ac:spMkLst>
            <pc:docMk/>
            <pc:sldMk cId="2364530628" sldId="292"/>
            <ac:spMk id="7" creationId="{A5318B98-901B-4500-85A9-8240AC521E78}"/>
          </ac:spMkLst>
        </pc:spChg>
        <pc:spChg chg="add del mod">
          <ac:chgData name="Alexander Jones" userId="a61d8b4d-54ed-4028-a69c-9242de093e75" providerId="ADAL" clId="{A1881E10-78BD-4F22-BF14-AFB2F3E67250}" dt="2020-05-06T15:58:03.790" v="1496" actId="478"/>
          <ac:spMkLst>
            <pc:docMk/>
            <pc:sldMk cId="2364530628" sldId="292"/>
            <ac:spMk id="9" creationId="{41456262-1AE4-4C21-9C78-02689730256D}"/>
          </ac:spMkLst>
        </pc:spChg>
        <pc:spChg chg="add del mod">
          <ac:chgData name="Alexander Jones" userId="a61d8b4d-54ed-4028-a69c-9242de093e75" providerId="ADAL" clId="{A1881E10-78BD-4F22-BF14-AFB2F3E67250}" dt="2020-05-06T15:58:02.538" v="1495"/>
          <ac:spMkLst>
            <pc:docMk/>
            <pc:sldMk cId="2364530628" sldId="292"/>
            <ac:spMk id="10" creationId="{E396D920-570F-4463-809C-96BF20C4E82F}"/>
          </ac:spMkLst>
        </pc:spChg>
        <pc:spChg chg="add del mod">
          <ac:chgData name="Alexander Jones" userId="a61d8b4d-54ed-4028-a69c-9242de093e75" providerId="ADAL" clId="{A1881E10-78BD-4F22-BF14-AFB2F3E67250}" dt="2020-05-06T15:58:02.538" v="1495"/>
          <ac:spMkLst>
            <pc:docMk/>
            <pc:sldMk cId="2364530628" sldId="292"/>
            <ac:spMk id="11" creationId="{3AEF29D4-0636-4D82-BD20-744C7AC7AE23}"/>
          </ac:spMkLst>
        </pc:spChg>
        <pc:spChg chg="add del mod">
          <ac:chgData name="Alexander Jones" userId="a61d8b4d-54ed-4028-a69c-9242de093e75" providerId="ADAL" clId="{A1881E10-78BD-4F22-BF14-AFB2F3E67250}" dt="2020-05-06T15:58:02.538" v="1495"/>
          <ac:spMkLst>
            <pc:docMk/>
            <pc:sldMk cId="2364530628" sldId="292"/>
            <ac:spMk id="12" creationId="{F7BAE393-D6E0-48FB-946B-4B0FC794B6BA}"/>
          </ac:spMkLst>
        </pc:spChg>
        <pc:spChg chg="add mod">
          <ac:chgData name="Alexander Jones" userId="a61d8b4d-54ed-4028-a69c-9242de093e75" providerId="ADAL" clId="{A1881E10-78BD-4F22-BF14-AFB2F3E67250}" dt="2020-05-06T15:58:04.706" v="1497"/>
          <ac:spMkLst>
            <pc:docMk/>
            <pc:sldMk cId="2364530628" sldId="292"/>
            <ac:spMk id="13" creationId="{27193BC0-1F2B-4011-972B-8220C1F96608}"/>
          </ac:spMkLst>
        </pc:spChg>
        <pc:spChg chg="add mod">
          <ac:chgData name="Alexander Jones" userId="a61d8b4d-54ed-4028-a69c-9242de093e75" providerId="ADAL" clId="{A1881E10-78BD-4F22-BF14-AFB2F3E67250}" dt="2020-05-12T12:56:30.601" v="5551" actId="255"/>
          <ac:spMkLst>
            <pc:docMk/>
            <pc:sldMk cId="2364530628" sldId="292"/>
            <ac:spMk id="14" creationId="{DE8C6AB8-BD03-452A-B996-D6B02F30C530}"/>
          </ac:spMkLst>
        </pc:spChg>
        <pc:spChg chg="add mod">
          <ac:chgData name="Alexander Jones" userId="a61d8b4d-54ed-4028-a69c-9242de093e75" providerId="ADAL" clId="{A1881E10-78BD-4F22-BF14-AFB2F3E67250}" dt="2020-05-06T15:58:15.394" v="1499" actId="255"/>
          <ac:spMkLst>
            <pc:docMk/>
            <pc:sldMk cId="2364530628" sldId="292"/>
            <ac:spMk id="15" creationId="{57F318A5-C0E0-4222-ABE2-0B874CD01C17}"/>
          </ac:spMkLst>
        </pc:spChg>
      </pc:sldChg>
      <pc:sldChg chg="modSp add del mod">
        <pc:chgData name="Alexander Jones" userId="a61d8b4d-54ed-4028-a69c-9242de093e75" providerId="ADAL" clId="{A1881E10-78BD-4F22-BF14-AFB2F3E67250}" dt="2020-05-06T15:59:18.196" v="1502" actId="47"/>
        <pc:sldMkLst>
          <pc:docMk/>
          <pc:sldMk cId="2124104611" sldId="293"/>
        </pc:sldMkLst>
        <pc:spChg chg="mod">
          <ac:chgData name="Alexander Jones" userId="a61d8b4d-54ed-4028-a69c-9242de093e75" providerId="ADAL" clId="{A1881E10-78BD-4F22-BF14-AFB2F3E67250}" dt="2020-05-06T15:54:26.716" v="1066" actId="20577"/>
          <ac:spMkLst>
            <pc:docMk/>
            <pc:sldMk cId="2124104611" sldId="293"/>
            <ac:spMk id="6" creationId="{4610A16A-8738-4643-8A45-AF6BFC152F46}"/>
          </ac:spMkLst>
        </pc:spChg>
        <pc:spChg chg="mod">
          <ac:chgData name="Alexander Jones" userId="a61d8b4d-54ed-4028-a69c-9242de093e75" providerId="ADAL" clId="{A1881E10-78BD-4F22-BF14-AFB2F3E67250}" dt="2020-05-06T15:57:41.725" v="1491" actId="1076"/>
          <ac:spMkLst>
            <pc:docMk/>
            <pc:sldMk cId="2124104611" sldId="293"/>
            <ac:spMk id="7" creationId="{4CA69B0F-2359-47A3-8C18-CA63F4168261}"/>
          </ac:spMkLst>
        </pc:spChg>
      </pc:sldChg>
      <pc:sldChg chg="addSp delSp modSp add mod ord">
        <pc:chgData name="Alexander Jones" userId="a61d8b4d-54ed-4028-a69c-9242de093e75" providerId="ADAL" clId="{A1881E10-78BD-4F22-BF14-AFB2F3E67250}" dt="2020-05-06T15:52:33.650" v="861" actId="1076"/>
        <pc:sldMkLst>
          <pc:docMk/>
          <pc:sldMk cId="478784035" sldId="1118"/>
        </pc:sldMkLst>
        <pc:spChg chg="del">
          <ac:chgData name="Alexander Jones" userId="a61d8b4d-54ed-4028-a69c-9242de093e75" providerId="ADAL" clId="{A1881E10-78BD-4F22-BF14-AFB2F3E67250}" dt="2020-05-06T15:48:16.306" v="817" actId="478"/>
          <ac:spMkLst>
            <pc:docMk/>
            <pc:sldMk cId="478784035" sldId="1118"/>
            <ac:spMk id="2" creationId="{0727A89C-E416-4420-957C-32F5611B0546}"/>
          </ac:spMkLst>
        </pc:spChg>
        <pc:spChg chg="mod">
          <ac:chgData name="Alexander Jones" userId="a61d8b4d-54ed-4028-a69c-9242de093e75" providerId="ADAL" clId="{A1881E10-78BD-4F22-BF14-AFB2F3E67250}" dt="2020-05-06T15:48:51.011" v="854" actId="20577"/>
          <ac:spMkLst>
            <pc:docMk/>
            <pc:sldMk cId="478784035" sldId="1118"/>
            <ac:spMk id="3" creationId="{020B949B-38D8-4148-A3C9-E9ABAD228300}"/>
          </ac:spMkLst>
        </pc:spChg>
        <pc:spChg chg="del mod">
          <ac:chgData name="Alexander Jones" userId="a61d8b4d-54ed-4028-a69c-9242de093e75" providerId="ADAL" clId="{A1881E10-78BD-4F22-BF14-AFB2F3E67250}" dt="2020-05-06T15:47:56.356" v="811" actId="478"/>
          <ac:spMkLst>
            <pc:docMk/>
            <pc:sldMk cId="478784035" sldId="1118"/>
            <ac:spMk id="12" creationId="{0958229C-72AC-417C-8C38-DC36F03C5FE8}"/>
          </ac:spMkLst>
        </pc:spChg>
        <pc:spChg chg="del">
          <ac:chgData name="Alexander Jones" userId="a61d8b4d-54ed-4028-a69c-9242de093e75" providerId="ADAL" clId="{A1881E10-78BD-4F22-BF14-AFB2F3E67250}" dt="2020-05-06T15:47:16.484" v="807" actId="478"/>
          <ac:spMkLst>
            <pc:docMk/>
            <pc:sldMk cId="478784035" sldId="1118"/>
            <ac:spMk id="13" creationId="{472B5EA3-AD18-4815-A4F9-ED7913895065}"/>
          </ac:spMkLst>
        </pc:spChg>
        <pc:spChg chg="del">
          <ac:chgData name="Alexander Jones" userId="a61d8b4d-54ed-4028-a69c-9242de093e75" providerId="ADAL" clId="{A1881E10-78BD-4F22-BF14-AFB2F3E67250}" dt="2020-05-06T15:47:16.484" v="807" actId="478"/>
          <ac:spMkLst>
            <pc:docMk/>
            <pc:sldMk cId="478784035" sldId="1118"/>
            <ac:spMk id="15" creationId="{C9B70B73-7BBF-4125-9337-0A3A7E330390}"/>
          </ac:spMkLst>
        </pc:spChg>
        <pc:spChg chg="add mod">
          <ac:chgData name="Alexander Jones" userId="a61d8b4d-54ed-4028-a69c-9242de093e75" providerId="ADAL" clId="{A1881E10-78BD-4F22-BF14-AFB2F3E67250}" dt="2020-05-06T15:49:23.618" v="858" actId="1076"/>
          <ac:spMkLst>
            <pc:docMk/>
            <pc:sldMk cId="478784035" sldId="1118"/>
            <ac:spMk id="16" creationId="{654E47AD-6682-4C34-9B74-B00A45DE4C1A}"/>
          </ac:spMkLst>
        </pc:spChg>
        <pc:spChg chg="del">
          <ac:chgData name="Alexander Jones" userId="a61d8b4d-54ed-4028-a69c-9242de093e75" providerId="ADAL" clId="{A1881E10-78BD-4F22-BF14-AFB2F3E67250}" dt="2020-05-06T15:47:16.484" v="807" actId="478"/>
          <ac:spMkLst>
            <pc:docMk/>
            <pc:sldMk cId="478784035" sldId="1118"/>
            <ac:spMk id="17" creationId="{6CF61A34-B8D2-45AB-9DA5-4F79473606EC}"/>
          </ac:spMkLst>
        </pc:spChg>
        <pc:spChg chg="add mod">
          <ac:chgData name="Alexander Jones" userId="a61d8b4d-54ed-4028-a69c-9242de093e75" providerId="ADAL" clId="{A1881E10-78BD-4F22-BF14-AFB2F3E67250}" dt="2020-05-06T15:48:01.862" v="813" actId="571"/>
          <ac:spMkLst>
            <pc:docMk/>
            <pc:sldMk cId="478784035" sldId="1118"/>
            <ac:spMk id="19" creationId="{BA7F2B67-83DD-4D7B-BF7A-4E8D49676A1D}"/>
          </ac:spMkLst>
        </pc:spChg>
        <pc:spChg chg="del">
          <ac:chgData name="Alexander Jones" userId="a61d8b4d-54ed-4028-a69c-9242de093e75" providerId="ADAL" clId="{A1881E10-78BD-4F22-BF14-AFB2F3E67250}" dt="2020-05-06T15:47:16.484" v="807" actId="478"/>
          <ac:spMkLst>
            <pc:docMk/>
            <pc:sldMk cId="478784035" sldId="1118"/>
            <ac:spMk id="20" creationId="{D89F0A75-7B98-4C31-872E-917008273B00}"/>
          </ac:spMkLst>
        </pc:spChg>
        <pc:spChg chg="add mod">
          <ac:chgData name="Alexander Jones" userId="a61d8b4d-54ed-4028-a69c-9242de093e75" providerId="ADAL" clId="{A1881E10-78BD-4F22-BF14-AFB2F3E67250}" dt="2020-05-06T15:49:17.083" v="856" actId="1076"/>
          <ac:spMkLst>
            <pc:docMk/>
            <pc:sldMk cId="478784035" sldId="1118"/>
            <ac:spMk id="22" creationId="{AD5D711B-BBC5-4F69-AA59-C6C31E585526}"/>
          </ac:spMkLst>
        </pc:spChg>
        <pc:spChg chg="add mod">
          <ac:chgData name="Alexander Jones" userId="a61d8b4d-54ed-4028-a69c-9242de093e75" providerId="ADAL" clId="{A1881E10-78BD-4F22-BF14-AFB2F3E67250}" dt="2020-05-06T15:52:33.650" v="861" actId="1076"/>
          <ac:spMkLst>
            <pc:docMk/>
            <pc:sldMk cId="478784035" sldId="1118"/>
            <ac:spMk id="24" creationId="{4D99B616-7290-49D8-B637-21A9D1CBD68C}"/>
          </ac:spMkLst>
        </pc:spChg>
        <pc:spChg chg="add mod">
          <ac:chgData name="Alexander Jones" userId="a61d8b4d-54ed-4028-a69c-9242de093e75" providerId="ADAL" clId="{A1881E10-78BD-4F22-BF14-AFB2F3E67250}" dt="2020-05-06T15:52:33.650" v="861" actId="1076"/>
          <ac:spMkLst>
            <pc:docMk/>
            <pc:sldMk cId="478784035" sldId="1118"/>
            <ac:spMk id="25" creationId="{D2407457-D85C-439A-9840-20E1B1FE9273}"/>
          </ac:spMkLst>
        </pc:spChg>
        <pc:spChg chg="add mod">
          <ac:chgData name="Alexander Jones" userId="a61d8b4d-54ed-4028-a69c-9242de093e75" providerId="ADAL" clId="{A1881E10-78BD-4F22-BF14-AFB2F3E67250}" dt="2020-05-06T15:52:28.645" v="860" actId="571"/>
          <ac:spMkLst>
            <pc:docMk/>
            <pc:sldMk cId="478784035" sldId="1118"/>
            <ac:spMk id="26" creationId="{B12969F6-80A4-4F74-8764-BE03EA037EE6}"/>
          </ac:spMkLst>
        </pc:spChg>
        <pc:spChg chg="add mod">
          <ac:chgData name="Alexander Jones" userId="a61d8b4d-54ed-4028-a69c-9242de093e75" providerId="ADAL" clId="{A1881E10-78BD-4F22-BF14-AFB2F3E67250}" dt="2020-05-06T15:52:28.645" v="860" actId="571"/>
          <ac:spMkLst>
            <pc:docMk/>
            <pc:sldMk cId="478784035" sldId="1118"/>
            <ac:spMk id="27" creationId="{CDA7D7DA-A64B-4EDC-A8B8-EF22E2A508CF}"/>
          </ac:spMkLst>
        </pc:spChg>
        <pc:picChg chg="del">
          <ac:chgData name="Alexander Jones" userId="a61d8b4d-54ed-4028-a69c-9242de093e75" providerId="ADAL" clId="{A1881E10-78BD-4F22-BF14-AFB2F3E67250}" dt="2020-05-06T15:48:14.397" v="816" actId="478"/>
          <ac:picMkLst>
            <pc:docMk/>
            <pc:sldMk cId="478784035" sldId="1118"/>
            <ac:picMk id="5" creationId="{D79520BF-2687-46BD-9B6A-521C78C14807}"/>
          </ac:picMkLst>
        </pc:picChg>
        <pc:picChg chg="del">
          <ac:chgData name="Alexander Jones" userId="a61d8b4d-54ed-4028-a69c-9242de093e75" providerId="ADAL" clId="{A1881E10-78BD-4F22-BF14-AFB2F3E67250}" dt="2020-05-06T15:47:56.356" v="811" actId="478"/>
          <ac:picMkLst>
            <pc:docMk/>
            <pc:sldMk cId="478784035" sldId="1118"/>
            <ac:picMk id="14" creationId="{87972E7C-EFEC-4CB7-809B-024527819D8B}"/>
          </ac:picMkLst>
        </pc:picChg>
        <pc:picChg chg="add mod">
          <ac:chgData name="Alexander Jones" userId="a61d8b4d-54ed-4028-a69c-9242de093e75" providerId="ADAL" clId="{A1881E10-78BD-4F22-BF14-AFB2F3E67250}" dt="2020-05-06T15:49:23.618" v="858" actId="1076"/>
          <ac:picMkLst>
            <pc:docMk/>
            <pc:sldMk cId="478784035" sldId="1118"/>
            <ac:picMk id="18" creationId="{895F0E64-1EFA-4F01-87EF-6837A05039C9}"/>
          </ac:picMkLst>
        </pc:picChg>
        <pc:picChg chg="add mod">
          <ac:chgData name="Alexander Jones" userId="a61d8b4d-54ed-4028-a69c-9242de093e75" providerId="ADAL" clId="{A1881E10-78BD-4F22-BF14-AFB2F3E67250}" dt="2020-05-06T15:48:01.862" v="813" actId="571"/>
          <ac:picMkLst>
            <pc:docMk/>
            <pc:sldMk cId="478784035" sldId="1118"/>
            <ac:picMk id="21" creationId="{D215DF8B-5C19-4631-A18A-E04194FBED2B}"/>
          </ac:picMkLst>
        </pc:picChg>
        <pc:picChg chg="add mod">
          <ac:chgData name="Alexander Jones" userId="a61d8b4d-54ed-4028-a69c-9242de093e75" providerId="ADAL" clId="{A1881E10-78BD-4F22-BF14-AFB2F3E67250}" dt="2020-05-06T15:49:17.083" v="856" actId="1076"/>
          <ac:picMkLst>
            <pc:docMk/>
            <pc:sldMk cId="478784035" sldId="1118"/>
            <ac:picMk id="23" creationId="{708369AE-C13A-4A0B-953A-2B28A49316BE}"/>
          </ac:picMkLst>
        </pc:picChg>
      </pc:sldChg>
      <pc:sldChg chg="add del ord">
        <pc:chgData name="Alexander Jones" userId="a61d8b4d-54ed-4028-a69c-9242de093e75" providerId="ADAL" clId="{A1881E10-78BD-4F22-BF14-AFB2F3E67250}" dt="2020-05-12T16:27:59.462" v="7895" actId="47"/>
        <pc:sldMkLst>
          <pc:docMk/>
          <pc:sldMk cId="3910249841" sldId="1119"/>
        </pc:sldMkLst>
      </pc:sldChg>
      <pc:sldChg chg="addSp delSp modSp add mod ord">
        <pc:chgData name="Alexander Jones" userId="a61d8b4d-54ed-4028-a69c-9242de093e75" providerId="ADAL" clId="{A1881E10-78BD-4F22-BF14-AFB2F3E67250}" dt="2020-05-07T08:58:39.095" v="2141" actId="20577"/>
        <pc:sldMkLst>
          <pc:docMk/>
          <pc:sldMk cId="3388091085" sldId="1120"/>
        </pc:sldMkLst>
        <pc:spChg chg="del">
          <ac:chgData name="Alexander Jones" userId="a61d8b4d-54ed-4028-a69c-9242de093e75" providerId="ADAL" clId="{A1881E10-78BD-4F22-BF14-AFB2F3E67250}" dt="2020-05-06T16:19:58.075" v="1691" actId="478"/>
          <ac:spMkLst>
            <pc:docMk/>
            <pc:sldMk cId="3388091085" sldId="1120"/>
            <ac:spMk id="2" creationId="{9563F52F-4562-834D-A13C-7D2651A5C96E}"/>
          </ac:spMkLst>
        </pc:spChg>
        <pc:spChg chg="mod topLvl">
          <ac:chgData name="Alexander Jones" userId="a61d8b4d-54ed-4028-a69c-9242de093e75" providerId="ADAL" clId="{A1881E10-78BD-4F22-BF14-AFB2F3E67250}" dt="2020-05-07T08:58:39.095" v="2141" actId="20577"/>
          <ac:spMkLst>
            <pc:docMk/>
            <pc:sldMk cId="3388091085" sldId="1120"/>
            <ac:spMk id="9" creationId="{8BAD0FDD-6D13-4184-B305-CD73C9DAA6A9}"/>
          </ac:spMkLst>
        </pc:spChg>
        <pc:grpChg chg="add mod">
          <ac:chgData name="Alexander Jones" userId="a61d8b4d-54ed-4028-a69c-9242de093e75" providerId="ADAL" clId="{A1881E10-78BD-4F22-BF14-AFB2F3E67250}" dt="2020-05-07T08:39:22.842" v="1870" actId="164"/>
          <ac:grpSpMkLst>
            <pc:docMk/>
            <pc:sldMk cId="3388091085" sldId="1120"/>
            <ac:grpSpMk id="2" creationId="{91DA2C9F-355E-4111-80BB-6DC417AC9DDD}"/>
          </ac:grpSpMkLst>
        </pc:grpChg>
        <pc:grpChg chg="add del mod">
          <ac:chgData name="Alexander Jones" userId="a61d8b4d-54ed-4028-a69c-9242de093e75" providerId="ADAL" clId="{A1881E10-78BD-4F22-BF14-AFB2F3E67250}" dt="2020-05-06T16:20:19.796" v="1749" actId="478"/>
          <ac:grpSpMkLst>
            <pc:docMk/>
            <pc:sldMk cId="3388091085" sldId="1120"/>
            <ac:grpSpMk id="8" creationId="{D1DEE624-A790-456D-98EE-4CD340E24C99}"/>
          </ac:grpSpMkLst>
        </pc:grpChg>
        <pc:picChg chg="add mod">
          <ac:chgData name="Alexander Jones" userId="a61d8b4d-54ed-4028-a69c-9242de093e75" providerId="ADAL" clId="{A1881E10-78BD-4F22-BF14-AFB2F3E67250}" dt="2020-05-07T08:39:22.842" v="1870" actId="164"/>
          <ac:picMkLst>
            <pc:docMk/>
            <pc:sldMk cId="3388091085" sldId="1120"/>
            <ac:picMk id="4" creationId="{56B8D936-4290-4726-9DD0-46D6A6F8CDB5}"/>
          </ac:picMkLst>
        </pc:picChg>
        <pc:picChg chg="add mod">
          <ac:chgData name="Alexander Jones" userId="a61d8b4d-54ed-4028-a69c-9242de093e75" providerId="ADAL" clId="{A1881E10-78BD-4F22-BF14-AFB2F3E67250}" dt="2020-05-07T08:39:22.842" v="1870" actId="164"/>
          <ac:picMkLst>
            <pc:docMk/>
            <pc:sldMk cId="3388091085" sldId="1120"/>
            <ac:picMk id="5" creationId="{B431E398-38B7-464D-960A-A8FA1D6A5AEF}"/>
          </ac:picMkLst>
        </pc:picChg>
        <pc:picChg chg="del mod">
          <ac:chgData name="Alexander Jones" userId="a61d8b4d-54ed-4028-a69c-9242de093e75" providerId="ADAL" clId="{A1881E10-78BD-4F22-BF14-AFB2F3E67250}" dt="2020-05-06T16:20:16.461" v="1746" actId="478"/>
          <ac:picMkLst>
            <pc:docMk/>
            <pc:sldMk cId="3388091085" sldId="1120"/>
            <ac:picMk id="10" creationId="{5F77C79E-8253-493B-83FF-7E8703D3CB4B}"/>
          </ac:picMkLst>
        </pc:picChg>
        <pc:picChg chg="del mod topLvl">
          <ac:chgData name="Alexander Jones" userId="a61d8b4d-54ed-4028-a69c-9242de093e75" providerId="ADAL" clId="{A1881E10-78BD-4F22-BF14-AFB2F3E67250}" dt="2020-05-06T16:20:19.796" v="1749" actId="478"/>
          <ac:picMkLst>
            <pc:docMk/>
            <pc:sldMk cId="3388091085" sldId="1120"/>
            <ac:picMk id="11" creationId="{60FB2FBA-9DFA-4B72-BD8C-6F5C2C9EC742}"/>
          </ac:picMkLst>
        </pc:picChg>
        <pc:picChg chg="add mod">
          <ac:chgData name="Alexander Jones" userId="a61d8b4d-54ed-4028-a69c-9242de093e75" providerId="ADAL" clId="{A1881E10-78BD-4F22-BF14-AFB2F3E67250}" dt="2020-05-07T08:39:22.842" v="1870" actId="164"/>
          <ac:picMkLst>
            <pc:docMk/>
            <pc:sldMk cId="3388091085" sldId="1120"/>
            <ac:picMk id="12" creationId="{E601D7BF-CE8E-4A55-AD09-736DA8869A24}"/>
          </ac:picMkLst>
        </pc:picChg>
        <pc:picChg chg="add del mod">
          <ac:chgData name="Alexander Jones" userId="a61d8b4d-54ed-4028-a69c-9242de093e75" providerId="ADAL" clId="{A1881E10-78BD-4F22-BF14-AFB2F3E67250}" dt="2020-05-06T16:29:00.832" v="1831"/>
          <ac:picMkLst>
            <pc:docMk/>
            <pc:sldMk cId="3388091085" sldId="1120"/>
            <ac:picMk id="13" creationId="{04DF47CC-983A-4F5B-99ED-867513076684}"/>
          </ac:picMkLst>
        </pc:picChg>
        <pc:picChg chg="add mod">
          <ac:chgData name="Alexander Jones" userId="a61d8b4d-54ed-4028-a69c-9242de093e75" providerId="ADAL" clId="{A1881E10-78BD-4F22-BF14-AFB2F3E67250}" dt="2020-05-07T08:39:22.842" v="1870" actId="164"/>
          <ac:picMkLst>
            <pc:docMk/>
            <pc:sldMk cId="3388091085" sldId="1120"/>
            <ac:picMk id="14" creationId="{2B83B053-CAA2-4C66-89B2-76C18131D869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07T09:52:10.664" v="2162" actId="1076"/>
        <pc:sldMkLst>
          <pc:docMk/>
          <pc:sldMk cId="1574412174" sldId="1121"/>
        </pc:sldMkLst>
        <pc:spChg chg="add del">
          <ac:chgData name="Alexander Jones" userId="a61d8b4d-54ed-4028-a69c-9242de093e75" providerId="ADAL" clId="{A1881E10-78BD-4F22-BF14-AFB2F3E67250}" dt="2020-05-06T16:30:57.430" v="1863" actId="478"/>
          <ac:spMkLst>
            <pc:docMk/>
            <pc:sldMk cId="1574412174" sldId="1121"/>
            <ac:spMk id="3" creationId="{23C7818B-9736-7348-AFF4-3B8DD36AB0C8}"/>
          </ac:spMkLst>
        </pc:spChg>
        <pc:spChg chg="mod topLvl">
          <ac:chgData name="Alexander Jones" userId="a61d8b4d-54ed-4028-a69c-9242de093e75" providerId="ADAL" clId="{A1881E10-78BD-4F22-BF14-AFB2F3E67250}" dt="2020-05-07T08:58:21.175" v="2120" actId="20577"/>
          <ac:spMkLst>
            <pc:docMk/>
            <pc:sldMk cId="1574412174" sldId="1121"/>
            <ac:spMk id="8" creationId="{774772F5-0133-4F28-95DC-2F4BC9B5A3F6}"/>
          </ac:spMkLst>
        </pc:spChg>
        <pc:spChg chg="add del mod">
          <ac:chgData name="Alexander Jones" userId="a61d8b4d-54ed-4028-a69c-9242de093e75" providerId="ADAL" clId="{A1881E10-78BD-4F22-BF14-AFB2F3E67250}" dt="2020-05-06T16:31:10.610" v="1868" actId="478"/>
          <ac:spMkLst>
            <pc:docMk/>
            <pc:sldMk cId="1574412174" sldId="1121"/>
            <ac:spMk id="9" creationId="{8BAD0FDD-6D13-4184-B305-CD73C9DAA6A9}"/>
          </ac:spMkLst>
        </pc:spChg>
        <pc:grpChg chg="add del mod">
          <ac:chgData name="Alexander Jones" userId="a61d8b4d-54ed-4028-a69c-9242de093e75" providerId="ADAL" clId="{A1881E10-78BD-4F22-BF14-AFB2F3E67250}" dt="2020-05-07T08:39:28.377" v="1872" actId="165"/>
          <ac:grpSpMkLst>
            <pc:docMk/>
            <pc:sldMk cId="1574412174" sldId="1121"/>
            <ac:grpSpMk id="5" creationId="{8ACED4F6-1764-4775-8F5D-BE7AA99EA0C7}"/>
          </ac:grpSpMkLst>
        </pc:grpChg>
        <pc:picChg chg="add mod">
          <ac:chgData name="Alexander Jones" userId="a61d8b4d-54ed-4028-a69c-9242de093e75" providerId="ADAL" clId="{A1881E10-78BD-4F22-BF14-AFB2F3E67250}" dt="2020-05-07T08:59:41.140" v="2146" actId="1076"/>
          <ac:picMkLst>
            <pc:docMk/>
            <pc:sldMk cId="1574412174" sldId="1121"/>
            <ac:picMk id="2" creationId="{3711D75D-49D5-4F21-9B0F-BB56CE24B337}"/>
          </ac:picMkLst>
        </pc:picChg>
        <pc:picChg chg="add del mod">
          <ac:chgData name="Alexander Jones" userId="a61d8b4d-54ed-4028-a69c-9242de093e75" providerId="ADAL" clId="{A1881E10-78BD-4F22-BF14-AFB2F3E67250}" dt="2020-05-07T09:00:06.999" v="2150" actId="478"/>
          <ac:picMkLst>
            <pc:docMk/>
            <pc:sldMk cId="1574412174" sldId="1121"/>
            <ac:picMk id="4" creationId="{32795406-AD92-4041-9817-6D18BE6DB379}"/>
          </ac:picMkLst>
        </pc:picChg>
        <pc:picChg chg="add del">
          <ac:chgData name="Alexander Jones" userId="a61d8b4d-54ed-4028-a69c-9242de093e75" providerId="ADAL" clId="{A1881E10-78BD-4F22-BF14-AFB2F3E67250}" dt="2020-05-06T16:31:06.069" v="1864" actId="478"/>
          <ac:picMkLst>
            <pc:docMk/>
            <pc:sldMk cId="1574412174" sldId="1121"/>
            <ac:picMk id="4" creationId="{56B8D936-4290-4726-9DD0-46D6A6F8CDB5}"/>
          </ac:picMkLst>
        </pc:picChg>
        <pc:picChg chg="add del">
          <ac:chgData name="Alexander Jones" userId="a61d8b4d-54ed-4028-a69c-9242de093e75" providerId="ADAL" clId="{A1881E10-78BD-4F22-BF14-AFB2F3E67250}" dt="2020-05-06T16:31:12.085" v="1869" actId="478"/>
          <ac:picMkLst>
            <pc:docMk/>
            <pc:sldMk cId="1574412174" sldId="1121"/>
            <ac:picMk id="5" creationId="{B431E398-38B7-464D-960A-A8FA1D6A5AEF}"/>
          </ac:picMkLst>
        </pc:picChg>
        <pc:picChg chg="add del">
          <ac:chgData name="Alexander Jones" userId="a61d8b4d-54ed-4028-a69c-9242de093e75" providerId="ADAL" clId="{A1881E10-78BD-4F22-BF14-AFB2F3E67250}" dt="2020-05-06T16:30:57.430" v="1863" actId="478"/>
          <ac:picMkLst>
            <pc:docMk/>
            <pc:sldMk cId="1574412174" sldId="1121"/>
            <ac:picMk id="6" creationId="{67303410-FCB9-0A4A-B201-A6C3C25632F9}"/>
          </ac:picMkLst>
        </pc:picChg>
        <pc:picChg chg="del mod topLvl">
          <ac:chgData name="Alexander Jones" userId="a61d8b4d-54ed-4028-a69c-9242de093e75" providerId="ADAL" clId="{A1881E10-78BD-4F22-BF14-AFB2F3E67250}" dt="2020-05-07T08:56:55.224" v="2000" actId="478"/>
          <ac:picMkLst>
            <pc:docMk/>
            <pc:sldMk cId="1574412174" sldId="1121"/>
            <ac:picMk id="9" creationId="{CE4185FA-D12B-48C1-9D8D-153A0744078B}"/>
          </ac:picMkLst>
        </pc:picChg>
        <pc:picChg chg="del mod topLvl">
          <ac:chgData name="Alexander Jones" userId="a61d8b4d-54ed-4028-a69c-9242de093e75" providerId="ADAL" clId="{A1881E10-78BD-4F22-BF14-AFB2F3E67250}" dt="2020-05-07T08:59:34.176" v="2142" actId="478"/>
          <ac:picMkLst>
            <pc:docMk/>
            <pc:sldMk cId="1574412174" sldId="1121"/>
            <ac:picMk id="10" creationId="{1606137D-D62E-4C26-A114-0E7ABF61A749}"/>
          </ac:picMkLst>
        </pc:picChg>
        <pc:picChg chg="del mod topLvl">
          <ac:chgData name="Alexander Jones" userId="a61d8b4d-54ed-4028-a69c-9242de093e75" providerId="ADAL" clId="{A1881E10-78BD-4F22-BF14-AFB2F3E67250}" dt="2020-05-07T09:52:03.354" v="2158" actId="478"/>
          <ac:picMkLst>
            <pc:docMk/>
            <pc:sldMk cId="1574412174" sldId="1121"/>
            <ac:picMk id="11" creationId="{A7924076-A281-41C2-ACF3-0E9C4DD6F8DC}"/>
          </ac:picMkLst>
        </pc:picChg>
        <pc:picChg chg="del mod topLvl">
          <ac:chgData name="Alexander Jones" userId="a61d8b4d-54ed-4028-a69c-9242de093e75" providerId="ADAL" clId="{A1881E10-78BD-4F22-BF14-AFB2F3E67250}" dt="2020-05-07T08:56:55.765" v="2001" actId="478"/>
          <ac:picMkLst>
            <pc:docMk/>
            <pc:sldMk cId="1574412174" sldId="1121"/>
            <ac:picMk id="12" creationId="{10E3CD00-F262-49BE-8EB1-CB9F3DD13445}"/>
          </ac:picMkLst>
        </pc:picChg>
        <pc:picChg chg="add del">
          <ac:chgData name="Alexander Jones" userId="a61d8b4d-54ed-4028-a69c-9242de093e75" providerId="ADAL" clId="{A1881E10-78BD-4F22-BF14-AFB2F3E67250}" dt="2020-05-06T16:31:06.614" v="1865" actId="478"/>
          <ac:picMkLst>
            <pc:docMk/>
            <pc:sldMk cId="1574412174" sldId="1121"/>
            <ac:picMk id="12" creationId="{E601D7BF-CE8E-4A55-AD09-736DA8869A24}"/>
          </ac:picMkLst>
        </pc:picChg>
        <pc:picChg chg="add mod">
          <ac:chgData name="Alexander Jones" userId="a61d8b4d-54ed-4028-a69c-9242de093e75" providerId="ADAL" clId="{A1881E10-78BD-4F22-BF14-AFB2F3E67250}" dt="2020-05-07T09:00:24.909" v="2157" actId="14100"/>
          <ac:picMkLst>
            <pc:docMk/>
            <pc:sldMk cId="1574412174" sldId="1121"/>
            <ac:picMk id="13" creationId="{62582504-D305-442E-9628-3A6C2E12E79F}"/>
          </ac:picMkLst>
        </pc:picChg>
        <pc:picChg chg="add mod">
          <ac:chgData name="Alexander Jones" userId="a61d8b4d-54ed-4028-a69c-9242de093e75" providerId="ADAL" clId="{A1881E10-78BD-4F22-BF14-AFB2F3E67250}" dt="2020-05-07T09:52:10.664" v="2162" actId="1076"/>
          <ac:picMkLst>
            <pc:docMk/>
            <pc:sldMk cId="1574412174" sldId="1121"/>
            <ac:picMk id="14" creationId="{180F6839-91C5-47B8-BC20-DE3BAC301588}"/>
          </ac:picMkLst>
        </pc:picChg>
        <pc:picChg chg="add del">
          <ac:chgData name="Alexander Jones" userId="a61d8b4d-54ed-4028-a69c-9242de093e75" providerId="ADAL" clId="{A1881E10-78BD-4F22-BF14-AFB2F3E67250}" dt="2020-05-06T16:31:08.659" v="1867" actId="478"/>
          <ac:picMkLst>
            <pc:docMk/>
            <pc:sldMk cId="1574412174" sldId="1121"/>
            <ac:picMk id="14" creationId="{2B83B053-CAA2-4C66-89B2-76C18131D869}"/>
          </ac:picMkLst>
        </pc:picChg>
        <pc:cxnChg chg="add del">
          <ac:chgData name="Alexander Jones" userId="a61d8b4d-54ed-4028-a69c-9242de093e75" providerId="ADAL" clId="{A1881E10-78BD-4F22-BF14-AFB2F3E67250}" dt="2020-05-06T16:30:57.430" v="1863" actId="478"/>
          <ac:cxnSpMkLst>
            <pc:docMk/>
            <pc:sldMk cId="1574412174" sldId="1121"/>
            <ac:cxnSpMk id="7" creationId="{2B5611FD-7C32-0948-82DA-11A5D472EE5B}"/>
          </ac:cxnSpMkLst>
        </pc:cxnChg>
      </pc:sldChg>
      <pc:sldChg chg="addSp delSp modSp add mod ord">
        <pc:chgData name="Alexander Jones" userId="a61d8b4d-54ed-4028-a69c-9242de093e75" providerId="ADAL" clId="{A1881E10-78BD-4F22-BF14-AFB2F3E67250}" dt="2020-05-07T10:26:04.677" v="2418" actId="1076"/>
        <pc:sldMkLst>
          <pc:docMk/>
          <pc:sldMk cId="882814936" sldId="1122"/>
        </pc:sldMkLst>
        <pc:spChg chg="mod">
          <ac:chgData name="Alexander Jones" userId="a61d8b4d-54ed-4028-a69c-9242de093e75" providerId="ADAL" clId="{A1881E10-78BD-4F22-BF14-AFB2F3E67250}" dt="2020-05-07T09:53:45.307" v="2187" actId="20577"/>
          <ac:spMkLst>
            <pc:docMk/>
            <pc:sldMk cId="882814936" sldId="1122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07T09:54:00.362" v="2221" actId="20577"/>
          <ac:spMkLst>
            <pc:docMk/>
            <pc:sldMk cId="882814936" sldId="1122"/>
            <ac:spMk id="4" creationId="{D87F2758-27B5-204C-859F-DF068ACD062A}"/>
          </ac:spMkLst>
        </pc:spChg>
        <pc:spChg chg="add del mod topLvl">
          <ac:chgData name="Alexander Jones" userId="a61d8b4d-54ed-4028-a69c-9242de093e75" providerId="ADAL" clId="{A1881E10-78BD-4F22-BF14-AFB2F3E67250}" dt="2020-05-07T10:02:27.609" v="2406" actId="20577"/>
          <ac:spMkLst>
            <pc:docMk/>
            <pc:sldMk cId="882814936" sldId="1122"/>
            <ac:spMk id="8" creationId="{FC79C199-EE4D-4B5F-8D0A-955A284696CD}"/>
          </ac:spMkLst>
        </pc:spChg>
        <pc:grpChg chg="del mod">
          <ac:chgData name="Alexander Jones" userId="a61d8b4d-54ed-4028-a69c-9242de093e75" providerId="ADAL" clId="{A1881E10-78BD-4F22-BF14-AFB2F3E67250}" dt="2020-05-07T09:59:17.514" v="2223" actId="165"/>
          <ac:grpSpMkLst>
            <pc:docMk/>
            <pc:sldMk cId="882814936" sldId="1122"/>
            <ac:grpSpMk id="11" creationId="{E32EB829-ABD4-401B-A678-D77D0D654236}"/>
          </ac:grpSpMkLst>
        </pc:grpChg>
        <pc:picChg chg="add del mod">
          <ac:chgData name="Alexander Jones" userId="a61d8b4d-54ed-4028-a69c-9242de093e75" providerId="ADAL" clId="{A1881E10-78BD-4F22-BF14-AFB2F3E67250}" dt="2020-05-07T10:21:14.901" v="2409" actId="478"/>
          <ac:picMkLst>
            <pc:docMk/>
            <pc:sldMk cId="882814936" sldId="1122"/>
            <ac:picMk id="5" creationId="{012A379B-E8A3-4EFA-BD3F-E123F18D7EE8}"/>
          </ac:picMkLst>
        </pc:picChg>
        <pc:picChg chg="add del mod">
          <ac:chgData name="Alexander Jones" userId="a61d8b4d-54ed-4028-a69c-9242de093e75" providerId="ADAL" clId="{A1881E10-78BD-4F22-BF14-AFB2F3E67250}" dt="2020-05-07T10:25:55.827" v="2412" actId="478"/>
          <ac:picMkLst>
            <pc:docMk/>
            <pc:sldMk cId="882814936" sldId="1122"/>
            <ac:picMk id="6" creationId="{10B9F8CA-D3C8-4D9A-A6B6-A8D462E53CD6}"/>
          </ac:picMkLst>
        </pc:picChg>
        <pc:picChg chg="add mod">
          <ac:chgData name="Alexander Jones" userId="a61d8b4d-54ed-4028-a69c-9242de093e75" providerId="ADAL" clId="{A1881E10-78BD-4F22-BF14-AFB2F3E67250}" dt="2020-05-07T10:26:04.677" v="2418" actId="1076"/>
          <ac:picMkLst>
            <pc:docMk/>
            <pc:sldMk cId="882814936" sldId="1122"/>
            <ac:picMk id="7" creationId="{6A454DB2-2F0B-4F04-BACC-1575B3C9CC6F}"/>
          </ac:picMkLst>
        </pc:picChg>
        <pc:picChg chg="add del mod topLvl">
          <ac:chgData name="Alexander Jones" userId="a61d8b4d-54ed-4028-a69c-9242de093e75" providerId="ADAL" clId="{A1881E10-78BD-4F22-BF14-AFB2F3E67250}" dt="2020-05-07T09:59:22.408" v="2226" actId="478"/>
          <ac:picMkLst>
            <pc:docMk/>
            <pc:sldMk cId="882814936" sldId="1122"/>
            <ac:picMk id="9" creationId="{070CB562-9851-405A-8D5E-4FE7A2E380B7}"/>
          </ac:picMkLst>
        </pc:picChg>
        <pc:picChg chg="add del mod topLvl">
          <ac:chgData name="Alexander Jones" userId="a61d8b4d-54ed-4028-a69c-9242de093e75" providerId="ADAL" clId="{A1881E10-78BD-4F22-BF14-AFB2F3E67250}" dt="2020-05-07T09:59:22.948" v="2227" actId="478"/>
          <ac:picMkLst>
            <pc:docMk/>
            <pc:sldMk cId="882814936" sldId="1122"/>
            <ac:picMk id="10" creationId="{245ACEB0-ECBF-423A-A01A-C17C3FA7B00A}"/>
          </ac:picMkLst>
        </pc:picChg>
      </pc:sldChg>
      <pc:sldChg chg="addSp delSp modSp add mod ord addCm modCm">
        <pc:chgData name="Alexander Jones" userId="a61d8b4d-54ed-4028-a69c-9242de093e75" providerId="ADAL" clId="{A1881E10-78BD-4F22-BF14-AFB2F3E67250}" dt="2020-05-13T15:23:11.114" v="11589" actId="1076"/>
        <pc:sldMkLst>
          <pc:docMk/>
          <pc:sldMk cId="799243141" sldId="1123"/>
        </pc:sldMkLst>
        <pc:spChg chg="add del mod">
          <ac:chgData name="Alexander Jones" userId="a61d8b4d-54ed-4028-a69c-9242de093e75" providerId="ADAL" clId="{A1881E10-78BD-4F22-BF14-AFB2F3E67250}" dt="2020-05-07T10:35:24.394" v="2467" actId="478"/>
          <ac:spMkLst>
            <pc:docMk/>
            <pc:sldMk cId="799243141" sldId="1123"/>
            <ac:spMk id="5" creationId="{C1331F1B-6359-4E89-AB29-C26FFEDF2BB0}"/>
          </ac:spMkLst>
        </pc:spChg>
        <pc:spChg chg="del mod">
          <ac:chgData name="Alexander Jones" userId="a61d8b4d-54ed-4028-a69c-9242de093e75" providerId="ADAL" clId="{A1881E10-78BD-4F22-BF14-AFB2F3E67250}" dt="2020-05-07T10:26:29.529" v="2425" actId="478"/>
          <ac:spMkLst>
            <pc:docMk/>
            <pc:sldMk cId="799243141" sldId="1123"/>
            <ac:spMk id="8" creationId="{774772F5-0133-4F28-95DC-2F4BC9B5A3F6}"/>
          </ac:spMkLst>
        </pc:spChg>
        <pc:spChg chg="add mod">
          <ac:chgData name="Alexander Jones" userId="a61d8b4d-54ed-4028-a69c-9242de093e75" providerId="ADAL" clId="{A1881E10-78BD-4F22-BF14-AFB2F3E67250}" dt="2020-05-07T10:27:13.050" v="2462" actId="20577"/>
          <ac:spMkLst>
            <pc:docMk/>
            <pc:sldMk cId="799243141" sldId="1123"/>
            <ac:spMk id="9" creationId="{D7A9943A-ECE7-4070-A1A8-A3AC629520E9}"/>
          </ac:spMkLst>
        </pc:spChg>
        <pc:spChg chg="add mod">
          <ac:chgData name="Alexander Jones" userId="a61d8b4d-54ed-4028-a69c-9242de093e75" providerId="ADAL" clId="{A1881E10-78BD-4F22-BF14-AFB2F3E67250}" dt="2020-05-13T14:08:37.720" v="10707" actId="20577"/>
          <ac:spMkLst>
            <pc:docMk/>
            <pc:sldMk cId="799243141" sldId="1123"/>
            <ac:spMk id="12" creationId="{B7A71C23-1A82-4395-998C-197751988F51}"/>
          </ac:spMkLst>
        </pc:spChg>
        <pc:grpChg chg="add mod">
          <ac:chgData name="Alexander Jones" userId="a61d8b4d-54ed-4028-a69c-9242de093e75" providerId="ADAL" clId="{A1881E10-78BD-4F22-BF14-AFB2F3E67250}" dt="2020-05-07T10:41:52.981" v="2566" actId="1076"/>
          <ac:grpSpMkLst>
            <pc:docMk/>
            <pc:sldMk cId="799243141" sldId="1123"/>
            <ac:grpSpMk id="17" creationId="{242E5144-8749-4232-AB81-DDD1F4951BC9}"/>
          </ac:grpSpMkLst>
        </pc:grpChg>
        <pc:picChg chg="add mod">
          <ac:chgData name="Alexander Jones" userId="a61d8b4d-54ed-4028-a69c-9242de093e75" providerId="ADAL" clId="{A1881E10-78BD-4F22-BF14-AFB2F3E67250}" dt="2020-05-13T14:07:48.086" v="10659" actId="1076"/>
          <ac:picMkLst>
            <pc:docMk/>
            <pc:sldMk cId="799243141" sldId="1123"/>
            <ac:picMk id="2" creationId="{1E7DB81D-F930-41A2-AF99-9B0ED710C0ED}"/>
          </ac:picMkLst>
        </pc:picChg>
        <pc:picChg chg="del">
          <ac:chgData name="Alexander Jones" userId="a61d8b4d-54ed-4028-a69c-9242de093e75" providerId="ADAL" clId="{A1881E10-78BD-4F22-BF14-AFB2F3E67250}" dt="2020-05-07T10:26:30.337" v="2426" actId="478"/>
          <ac:picMkLst>
            <pc:docMk/>
            <pc:sldMk cId="799243141" sldId="1123"/>
            <ac:picMk id="2" creationId="{3711D75D-49D5-4F21-9B0F-BB56CE24B337}"/>
          </ac:picMkLst>
        </pc:picChg>
        <pc:picChg chg="add del mod">
          <ac:chgData name="Alexander Jones" userId="a61d8b4d-54ed-4028-a69c-9242de093e75" providerId="ADAL" clId="{A1881E10-78BD-4F22-BF14-AFB2F3E67250}" dt="2020-05-13T15:23:00.625" v="11585" actId="478"/>
          <ac:picMkLst>
            <pc:docMk/>
            <pc:sldMk cId="799243141" sldId="1123"/>
            <ac:picMk id="4" creationId="{3BB800B3-076B-444F-B3A6-FA1C2F30F968}"/>
          </ac:picMkLst>
        </pc:picChg>
        <pc:picChg chg="add del mod">
          <ac:chgData name="Alexander Jones" userId="a61d8b4d-54ed-4028-a69c-9242de093e75" providerId="ADAL" clId="{A1881E10-78BD-4F22-BF14-AFB2F3E67250}" dt="2020-05-07T10:39:02.899" v="2479" actId="478"/>
          <ac:picMkLst>
            <pc:docMk/>
            <pc:sldMk cId="799243141" sldId="1123"/>
            <ac:picMk id="4" creationId="{75400B75-4DC8-45AA-954F-A286C158A666}"/>
          </ac:picMkLst>
        </pc:picChg>
        <pc:picChg chg="add mod">
          <ac:chgData name="Alexander Jones" userId="a61d8b4d-54ed-4028-a69c-9242de093e75" providerId="ADAL" clId="{A1881E10-78BD-4F22-BF14-AFB2F3E67250}" dt="2020-05-13T15:23:11.114" v="11589" actId="1076"/>
          <ac:picMkLst>
            <pc:docMk/>
            <pc:sldMk cId="799243141" sldId="1123"/>
            <ac:picMk id="5" creationId="{B8D8BA23-AD8C-4D0A-98D2-B5D9F38A0ED7}"/>
          </ac:picMkLst>
        </pc:picChg>
        <pc:picChg chg="add mod">
          <ac:chgData name="Alexander Jones" userId="a61d8b4d-54ed-4028-a69c-9242de093e75" providerId="ADAL" clId="{A1881E10-78BD-4F22-BF14-AFB2F3E67250}" dt="2020-05-07T10:41:49.245" v="2565" actId="164"/>
          <ac:picMkLst>
            <pc:docMk/>
            <pc:sldMk cId="799243141" sldId="1123"/>
            <ac:picMk id="10" creationId="{24A042CF-3530-4EFF-A942-A81582B0B8FC}"/>
          </ac:picMkLst>
        </pc:picChg>
        <pc:picChg chg="add del mod">
          <ac:chgData name="Alexander Jones" userId="a61d8b4d-54ed-4028-a69c-9242de093e75" providerId="ADAL" clId="{A1881E10-78BD-4F22-BF14-AFB2F3E67250}" dt="2020-05-07T10:40:10.053" v="2517"/>
          <ac:picMkLst>
            <pc:docMk/>
            <pc:sldMk cId="799243141" sldId="1123"/>
            <ac:picMk id="11" creationId="{07D21879-B3FF-4958-9657-B33E4ED40B65}"/>
          </ac:picMkLst>
        </pc:picChg>
        <pc:picChg chg="del">
          <ac:chgData name="Alexander Jones" userId="a61d8b4d-54ed-4028-a69c-9242de093e75" providerId="ADAL" clId="{A1881E10-78BD-4F22-BF14-AFB2F3E67250}" dt="2020-05-07T10:26:31.274" v="2428" actId="478"/>
          <ac:picMkLst>
            <pc:docMk/>
            <pc:sldMk cId="799243141" sldId="1123"/>
            <ac:picMk id="13" creationId="{62582504-D305-442E-9628-3A6C2E12E79F}"/>
          </ac:picMkLst>
        </pc:picChg>
        <pc:picChg chg="del">
          <ac:chgData name="Alexander Jones" userId="a61d8b4d-54ed-4028-a69c-9242de093e75" providerId="ADAL" clId="{A1881E10-78BD-4F22-BF14-AFB2F3E67250}" dt="2020-05-07T10:26:30.851" v="2427" actId="478"/>
          <ac:picMkLst>
            <pc:docMk/>
            <pc:sldMk cId="799243141" sldId="1123"/>
            <ac:picMk id="14" creationId="{180F6839-91C5-47B8-BC20-DE3BAC301588}"/>
          </ac:picMkLst>
        </pc:picChg>
        <pc:picChg chg="add del mod">
          <ac:chgData name="Alexander Jones" userId="a61d8b4d-54ed-4028-a69c-9242de093e75" providerId="ADAL" clId="{A1881E10-78BD-4F22-BF14-AFB2F3E67250}" dt="2020-05-13T14:07:29.247" v="10651" actId="478"/>
          <ac:picMkLst>
            <pc:docMk/>
            <pc:sldMk cId="799243141" sldId="1123"/>
            <ac:picMk id="15" creationId="{125CFA19-AB5C-423F-AC7A-65DEA563CAD6}"/>
          </ac:picMkLst>
        </pc:picChg>
        <pc:picChg chg="add del mod">
          <ac:chgData name="Alexander Jones" userId="a61d8b4d-54ed-4028-a69c-9242de093e75" providerId="ADAL" clId="{A1881E10-78BD-4F22-BF14-AFB2F3E67250}" dt="2020-05-13T14:08:10.539" v="10660" actId="478"/>
          <ac:picMkLst>
            <pc:docMk/>
            <pc:sldMk cId="799243141" sldId="1123"/>
            <ac:picMk id="16" creationId="{09FA1DEF-9867-48B7-8708-786B86261F38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07T11:03:51.580" v="2832" actId="1076"/>
        <pc:sldMkLst>
          <pc:docMk/>
          <pc:sldMk cId="3384822002" sldId="1124"/>
        </pc:sldMkLst>
        <pc:spChg chg="mod">
          <ac:chgData name="Alexander Jones" userId="a61d8b4d-54ed-4028-a69c-9242de093e75" providerId="ADAL" clId="{A1881E10-78BD-4F22-BF14-AFB2F3E67250}" dt="2020-05-07T10:43:10.345" v="2577" actId="20577"/>
          <ac:spMkLst>
            <pc:docMk/>
            <pc:sldMk cId="3384822002" sldId="1124"/>
            <ac:spMk id="9" creationId="{D7A9943A-ECE7-4070-A1A8-A3AC629520E9}"/>
          </ac:spMkLst>
        </pc:spChg>
        <pc:spChg chg="add del mod topLvl">
          <ac:chgData name="Alexander Jones" userId="a61d8b4d-54ed-4028-a69c-9242de093e75" providerId="ADAL" clId="{A1881E10-78BD-4F22-BF14-AFB2F3E67250}" dt="2020-05-07T11:03:42.157" v="2831" actId="164"/>
          <ac:spMkLst>
            <pc:docMk/>
            <pc:sldMk cId="3384822002" sldId="1124"/>
            <ac:spMk id="12" creationId="{B7A71C23-1A82-4395-998C-197751988F51}"/>
          </ac:spMkLst>
        </pc:spChg>
        <pc:grpChg chg="add mod">
          <ac:chgData name="Alexander Jones" userId="a61d8b4d-54ed-4028-a69c-9242de093e75" providerId="ADAL" clId="{A1881E10-78BD-4F22-BF14-AFB2F3E67250}" dt="2020-05-07T11:03:51.580" v="2832" actId="1076"/>
          <ac:grpSpMkLst>
            <pc:docMk/>
            <pc:sldMk cId="3384822002" sldId="1124"/>
            <ac:grpSpMk id="5" creationId="{77A1B715-B256-452E-BA82-D9F8E8EFD498}"/>
          </ac:grpSpMkLst>
        </pc:grpChg>
        <pc:grpChg chg="add del">
          <ac:chgData name="Alexander Jones" userId="a61d8b4d-54ed-4028-a69c-9242de093e75" providerId="ADAL" clId="{A1881E10-78BD-4F22-BF14-AFB2F3E67250}" dt="2020-05-07T10:43:27.778" v="2584" actId="478"/>
          <ac:grpSpMkLst>
            <pc:docMk/>
            <pc:sldMk cId="3384822002" sldId="1124"/>
            <ac:grpSpMk id="17" creationId="{242E5144-8749-4232-AB81-DDD1F4951BC9}"/>
          </ac:grpSpMkLst>
        </pc:grpChg>
        <pc:picChg chg="add mod">
          <ac:chgData name="Alexander Jones" userId="a61d8b4d-54ed-4028-a69c-9242de093e75" providerId="ADAL" clId="{A1881E10-78BD-4F22-BF14-AFB2F3E67250}" dt="2020-05-07T11:03:42.157" v="2831" actId="164"/>
          <ac:picMkLst>
            <pc:docMk/>
            <pc:sldMk cId="3384822002" sldId="1124"/>
            <ac:picMk id="2" creationId="{77F1EC0F-637C-46E9-AD80-1C9AE17D4763}"/>
          </ac:picMkLst>
        </pc:picChg>
        <pc:picChg chg="add mod">
          <ac:chgData name="Alexander Jones" userId="a61d8b4d-54ed-4028-a69c-9242de093e75" providerId="ADAL" clId="{A1881E10-78BD-4F22-BF14-AFB2F3E67250}" dt="2020-05-07T11:03:42.157" v="2831" actId="164"/>
          <ac:picMkLst>
            <pc:docMk/>
            <pc:sldMk cId="3384822002" sldId="1124"/>
            <ac:picMk id="4" creationId="{938CB799-4BC6-4C8C-B49F-68F0BF848AF1}"/>
          </ac:picMkLst>
        </pc:picChg>
        <pc:picChg chg="del">
          <ac:chgData name="Alexander Jones" userId="a61d8b4d-54ed-4028-a69c-9242de093e75" providerId="ADAL" clId="{A1881E10-78BD-4F22-BF14-AFB2F3E67250}" dt="2020-05-07T10:43:24.697" v="2582" actId="478"/>
          <ac:picMkLst>
            <pc:docMk/>
            <pc:sldMk cId="3384822002" sldId="1124"/>
            <ac:picMk id="10" creationId="{24A042CF-3530-4EFF-A942-A81582B0B8FC}"/>
          </ac:picMkLst>
        </pc:picChg>
        <pc:picChg chg="del mod">
          <ac:chgData name="Alexander Jones" userId="a61d8b4d-54ed-4028-a69c-9242de093e75" providerId="ADAL" clId="{A1881E10-78BD-4F22-BF14-AFB2F3E67250}" dt="2020-05-07T10:43:26.169" v="2583" actId="478"/>
          <ac:picMkLst>
            <pc:docMk/>
            <pc:sldMk cId="3384822002" sldId="1124"/>
            <ac:picMk id="15" creationId="{125CFA19-AB5C-423F-AC7A-65DEA563CAD6}"/>
          </ac:picMkLst>
        </pc:picChg>
        <pc:picChg chg="del topLvl">
          <ac:chgData name="Alexander Jones" userId="a61d8b4d-54ed-4028-a69c-9242de093e75" providerId="ADAL" clId="{A1881E10-78BD-4F22-BF14-AFB2F3E67250}" dt="2020-05-07T10:43:27.778" v="2584" actId="478"/>
          <ac:picMkLst>
            <pc:docMk/>
            <pc:sldMk cId="3384822002" sldId="1124"/>
            <ac:picMk id="16" creationId="{09FA1DEF-9867-48B7-8708-786B86261F38}"/>
          </ac:picMkLst>
        </pc:picChg>
      </pc:sldChg>
      <pc:sldChg chg="delSp modSp add mod ord addCm modCm">
        <pc:chgData name="Alexander Jones" userId="a61d8b4d-54ed-4028-a69c-9242de093e75" providerId="ADAL" clId="{A1881E10-78BD-4F22-BF14-AFB2F3E67250}" dt="2020-05-13T15:28:41.252" v="11620"/>
        <pc:sldMkLst>
          <pc:docMk/>
          <pc:sldMk cId="2660834954" sldId="1125"/>
        </pc:sldMkLst>
        <pc:spChg chg="mod">
          <ac:chgData name="Alexander Jones" userId="a61d8b4d-54ed-4028-a69c-9242de093e75" providerId="ADAL" clId="{A1881E10-78BD-4F22-BF14-AFB2F3E67250}" dt="2020-05-07T12:48:38.347" v="2843" actId="20577"/>
          <ac:spMkLst>
            <pc:docMk/>
            <pc:sldMk cId="2660834954" sldId="1125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07T12:49:20.490" v="2851" actId="20577"/>
          <ac:spMkLst>
            <pc:docMk/>
            <pc:sldMk cId="2660834954" sldId="1125"/>
            <ac:spMk id="4" creationId="{D87F2758-27B5-204C-859F-DF068ACD062A}"/>
          </ac:spMkLst>
        </pc:spChg>
        <pc:spChg chg="mod">
          <ac:chgData name="Alexander Jones" userId="a61d8b4d-54ed-4028-a69c-9242de093e75" providerId="ADAL" clId="{A1881E10-78BD-4F22-BF14-AFB2F3E67250}" dt="2020-05-13T15:24:10.899" v="11611" actId="20577"/>
          <ac:spMkLst>
            <pc:docMk/>
            <pc:sldMk cId="2660834954" sldId="1125"/>
            <ac:spMk id="8" creationId="{FC79C199-EE4D-4B5F-8D0A-955A284696CD}"/>
          </ac:spMkLst>
        </pc:spChg>
        <pc:picChg chg="del">
          <ac:chgData name="Alexander Jones" userId="a61d8b4d-54ed-4028-a69c-9242de093e75" providerId="ADAL" clId="{A1881E10-78BD-4F22-BF14-AFB2F3E67250}" dt="2020-05-07T12:49:27.105" v="2852" actId="478"/>
          <ac:picMkLst>
            <pc:docMk/>
            <pc:sldMk cId="2660834954" sldId="1125"/>
            <ac:picMk id="7" creationId="{6A454DB2-2F0B-4F04-BACC-1575B3C9CC6F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2T09:44:51.726" v="3507" actId="20577"/>
        <pc:sldMkLst>
          <pc:docMk/>
          <pc:sldMk cId="4191080206" sldId="1126"/>
        </pc:sldMkLst>
        <pc:spChg chg="add mod">
          <ac:chgData name="Alexander Jones" userId="a61d8b4d-54ed-4028-a69c-9242de093e75" providerId="ADAL" clId="{A1881E10-78BD-4F22-BF14-AFB2F3E67250}" dt="2020-05-07T12:58:31.874" v="3134" actId="1076"/>
          <ac:spMkLst>
            <pc:docMk/>
            <pc:sldMk cId="4191080206" sldId="1126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2T09:44:51.726" v="3507" actId="20577"/>
          <ac:spMkLst>
            <pc:docMk/>
            <pc:sldMk cId="4191080206" sldId="1126"/>
            <ac:spMk id="9" creationId="{D7A9943A-ECE7-4070-A1A8-A3AC629520E9}"/>
          </ac:spMkLst>
        </pc:spChg>
        <pc:spChg chg="add del mod topLvl">
          <ac:chgData name="Alexander Jones" userId="a61d8b4d-54ed-4028-a69c-9242de093e75" providerId="ADAL" clId="{A1881E10-78BD-4F22-BF14-AFB2F3E67250}" dt="2020-05-07T12:56:53.699" v="3119" actId="20577"/>
          <ac:spMkLst>
            <pc:docMk/>
            <pc:sldMk cId="4191080206" sldId="1126"/>
            <ac:spMk id="12" creationId="{B7A71C23-1A82-4395-998C-197751988F51}"/>
          </ac:spMkLst>
        </pc:spChg>
        <pc:grpChg chg="del">
          <ac:chgData name="Alexander Jones" userId="a61d8b4d-54ed-4028-a69c-9242de093e75" providerId="ADAL" clId="{A1881E10-78BD-4F22-BF14-AFB2F3E67250}" dt="2020-05-07T12:56:28.730" v="3024" actId="165"/>
          <ac:grpSpMkLst>
            <pc:docMk/>
            <pc:sldMk cId="4191080206" sldId="1126"/>
            <ac:grpSpMk id="17" creationId="{242E5144-8749-4232-AB81-DDD1F4951BC9}"/>
          </ac:grpSpMkLst>
        </pc:grpChg>
        <pc:picChg chg="add del mod topLvl">
          <ac:chgData name="Alexander Jones" userId="a61d8b4d-54ed-4028-a69c-9242de093e75" providerId="ADAL" clId="{A1881E10-78BD-4F22-BF14-AFB2F3E67250}" dt="2020-05-07T12:56:32.451" v="3027" actId="478"/>
          <ac:picMkLst>
            <pc:docMk/>
            <pc:sldMk cId="4191080206" sldId="1126"/>
            <ac:picMk id="10" creationId="{24A042CF-3530-4EFF-A942-A81582B0B8FC}"/>
          </ac:picMkLst>
        </pc:picChg>
        <pc:picChg chg="add del mod topLvl">
          <ac:chgData name="Alexander Jones" userId="a61d8b4d-54ed-4028-a69c-9242de093e75" providerId="ADAL" clId="{A1881E10-78BD-4F22-BF14-AFB2F3E67250}" dt="2020-05-07T12:56:32.849" v="3028" actId="478"/>
          <ac:picMkLst>
            <pc:docMk/>
            <pc:sldMk cId="4191080206" sldId="1126"/>
            <ac:picMk id="15" creationId="{125CFA19-AB5C-423F-AC7A-65DEA563CAD6}"/>
          </ac:picMkLst>
        </pc:picChg>
        <pc:picChg chg="add del mod topLvl">
          <ac:chgData name="Alexander Jones" userId="a61d8b4d-54ed-4028-a69c-9242de093e75" providerId="ADAL" clId="{A1881E10-78BD-4F22-BF14-AFB2F3E67250}" dt="2020-05-07T12:56:33.242" v="3029" actId="478"/>
          <ac:picMkLst>
            <pc:docMk/>
            <pc:sldMk cId="4191080206" sldId="1126"/>
            <ac:picMk id="16" creationId="{09FA1DEF-9867-48B7-8708-786B86261F38}"/>
          </ac:picMkLst>
        </pc:picChg>
      </pc:sldChg>
      <pc:sldChg chg="addSp delSp modSp add mod addCm modCm">
        <pc:chgData name="Alexander Jones" userId="a61d8b4d-54ed-4028-a69c-9242de093e75" providerId="ADAL" clId="{A1881E10-78BD-4F22-BF14-AFB2F3E67250}" dt="2020-05-13T15:32:24.177" v="11882" actId="1076"/>
        <pc:sldMkLst>
          <pc:docMk/>
          <pc:sldMk cId="2102202037" sldId="1127"/>
        </pc:sldMkLst>
        <pc:spChg chg="mod">
          <ac:chgData name="Alexander Jones" userId="a61d8b4d-54ed-4028-a69c-9242de093e75" providerId="ADAL" clId="{A1881E10-78BD-4F22-BF14-AFB2F3E67250}" dt="2020-05-13T15:32:20.291" v="11881" actId="164"/>
          <ac:spMkLst>
            <pc:docMk/>
            <pc:sldMk cId="2102202037" sldId="1127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07T13:04:50.247" v="3185" actId="20577"/>
          <ac:spMkLst>
            <pc:docMk/>
            <pc:sldMk cId="2102202037" sldId="1127"/>
            <ac:spMk id="9" creationId="{D7A9943A-ECE7-4070-A1A8-A3AC629520E9}"/>
          </ac:spMkLst>
        </pc:spChg>
        <pc:grpChg chg="add mod">
          <ac:chgData name="Alexander Jones" userId="a61d8b4d-54ed-4028-a69c-9242de093e75" providerId="ADAL" clId="{A1881E10-78BD-4F22-BF14-AFB2F3E67250}" dt="2020-05-13T15:32:24.177" v="11882" actId="1076"/>
          <ac:grpSpMkLst>
            <pc:docMk/>
            <pc:sldMk cId="2102202037" sldId="1127"/>
            <ac:grpSpMk id="11" creationId="{D095F7E8-47B1-48EA-A8F4-693C9759C5A6}"/>
          </ac:grpSpMkLst>
        </pc:grpChg>
        <pc:graphicFrameChg chg="add del mod">
          <ac:chgData name="Alexander Jones" userId="a61d8b4d-54ed-4028-a69c-9242de093e75" providerId="ADAL" clId="{A1881E10-78BD-4F22-BF14-AFB2F3E67250}" dt="2020-05-13T13:16:52.384" v="10576" actId="478"/>
          <ac:graphicFrameMkLst>
            <pc:docMk/>
            <pc:sldMk cId="2102202037" sldId="1127"/>
            <ac:graphicFrameMk id="5" creationId="{8B6D2E40-3B34-4C64-B4D0-4FFD6CEED0DD}"/>
          </ac:graphicFrameMkLst>
        </pc:graphicFrameChg>
        <pc:graphicFrameChg chg="add del mod">
          <ac:chgData name="Alexander Jones" userId="a61d8b4d-54ed-4028-a69c-9242de093e75" providerId="ADAL" clId="{A1881E10-78BD-4F22-BF14-AFB2F3E67250}" dt="2020-05-13T14:49:51.816" v="11014" actId="478"/>
          <ac:graphicFrameMkLst>
            <pc:docMk/>
            <pc:sldMk cId="2102202037" sldId="1127"/>
            <ac:graphicFrameMk id="10" creationId="{A4378163-CD3F-47F1-A5EA-004FEE4EB217}"/>
          </ac:graphicFrameMkLst>
        </pc:graphicFrameChg>
        <pc:picChg chg="add mod">
          <ac:chgData name="Alexander Jones" userId="a61d8b4d-54ed-4028-a69c-9242de093e75" providerId="ADAL" clId="{A1881E10-78BD-4F22-BF14-AFB2F3E67250}" dt="2020-05-13T15:32:20.291" v="11881" actId="164"/>
          <ac:picMkLst>
            <pc:docMk/>
            <pc:sldMk cId="2102202037" sldId="1127"/>
            <ac:picMk id="4" creationId="{D174370A-555C-4291-9ACE-636DC3CE8CA3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4:50:11.306" v="11027" actId="20577"/>
        <pc:sldMkLst>
          <pc:docMk/>
          <pc:sldMk cId="1959984807" sldId="1128"/>
        </pc:sldMkLst>
        <pc:spChg chg="mod">
          <ac:chgData name="Alexander Jones" userId="a61d8b4d-54ed-4028-a69c-9242de093e75" providerId="ADAL" clId="{A1881E10-78BD-4F22-BF14-AFB2F3E67250}" dt="2020-05-13T14:50:11.306" v="11027" actId="20577"/>
          <ac:spMkLst>
            <pc:docMk/>
            <pc:sldMk cId="1959984807" sldId="1128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07T13:06:56.465" v="3201" actId="1076"/>
          <ac:spMkLst>
            <pc:docMk/>
            <pc:sldMk cId="1959984807" sldId="1128"/>
            <ac:spMk id="3" creationId="{23C7818B-9736-7348-AFF4-3B8DD36AB0C8}"/>
          </ac:spMkLst>
        </pc:spChg>
        <pc:spChg chg="mod">
          <ac:chgData name="Alexander Jones" userId="a61d8b4d-54ed-4028-a69c-9242de093e75" providerId="ADAL" clId="{A1881E10-78BD-4F22-BF14-AFB2F3E67250}" dt="2020-05-07T13:05:03.045" v="3190" actId="20577"/>
          <ac:spMkLst>
            <pc:docMk/>
            <pc:sldMk cId="1959984807" sldId="1128"/>
            <ac:spMk id="9" creationId="{D7A9943A-ECE7-4070-A1A8-A3AC629520E9}"/>
          </ac:spMkLst>
        </pc:spChg>
        <pc:spChg chg="add mod">
          <ac:chgData name="Alexander Jones" userId="a61d8b4d-54ed-4028-a69c-9242de093e75" providerId="ADAL" clId="{A1881E10-78BD-4F22-BF14-AFB2F3E67250}" dt="2020-05-13T12:59:50.585" v="10300" actId="571"/>
          <ac:spMkLst>
            <pc:docMk/>
            <pc:sldMk cId="1959984807" sldId="1128"/>
            <ac:spMk id="11" creationId="{FCA8541C-CB9F-4E6C-B406-780057ABF834}"/>
          </ac:spMkLst>
        </pc:spChg>
        <pc:spChg chg="mod">
          <ac:chgData name="Alexander Jones" userId="a61d8b4d-54ed-4028-a69c-9242de093e75" providerId="ADAL" clId="{A1881E10-78BD-4F22-BF14-AFB2F3E67250}" dt="2020-05-13T12:59:50.585" v="10300" actId="571"/>
          <ac:spMkLst>
            <pc:docMk/>
            <pc:sldMk cId="1959984807" sldId="1128"/>
            <ac:spMk id="12" creationId="{B7A71C23-1A82-4395-998C-197751988F51}"/>
          </ac:spMkLst>
        </pc:spChg>
        <pc:grpChg chg="add mod">
          <ac:chgData name="Alexander Jones" userId="a61d8b4d-54ed-4028-a69c-9242de093e75" providerId="ADAL" clId="{A1881E10-78BD-4F22-BF14-AFB2F3E67250}" dt="2020-05-13T13:19:46.706" v="10616" actId="1076"/>
          <ac:grpSpMkLst>
            <pc:docMk/>
            <pc:sldMk cId="1959984807" sldId="1128"/>
            <ac:grpSpMk id="10" creationId="{023DC9EA-B73F-49B4-A66E-D00AAEF6235E}"/>
          </ac:grpSpMkLst>
        </pc:grpChg>
        <pc:graphicFrameChg chg="add del mod">
          <ac:chgData name="Alexander Jones" userId="a61d8b4d-54ed-4028-a69c-9242de093e75" providerId="ADAL" clId="{A1881E10-78BD-4F22-BF14-AFB2F3E67250}" dt="2020-05-13T14:50:08.759" v="11022" actId="478"/>
          <ac:graphicFrameMkLst>
            <pc:docMk/>
            <pc:sldMk cId="1959984807" sldId="1128"/>
            <ac:graphicFrameMk id="4" creationId="{0CB60AE7-DCE6-4F71-9CE2-F1AF8B3056C3}"/>
          </ac:graphicFrameMkLst>
        </pc:graphicFrameChg>
        <pc:picChg chg="del">
          <ac:chgData name="Alexander Jones" userId="a61d8b4d-54ed-4028-a69c-9242de093e75" providerId="ADAL" clId="{A1881E10-78BD-4F22-BF14-AFB2F3E67250}" dt="2020-05-07T13:05:16.694" v="3192" actId="478"/>
          <ac:picMkLst>
            <pc:docMk/>
            <pc:sldMk cId="1959984807" sldId="1128"/>
            <ac:picMk id="4" creationId="{D174370A-555C-4291-9ACE-636DC3CE8CA3}"/>
          </ac:picMkLst>
        </pc:picChg>
        <pc:picChg chg="add mod">
          <ac:chgData name="Alexander Jones" userId="a61d8b4d-54ed-4028-a69c-9242de093e75" providerId="ADAL" clId="{A1881E10-78BD-4F22-BF14-AFB2F3E67250}" dt="2020-05-13T13:19:49.197" v="10617" actId="1076"/>
          <ac:picMkLst>
            <pc:docMk/>
            <pc:sldMk cId="1959984807" sldId="1128"/>
            <ac:picMk id="5" creationId="{19300188-EC35-4DA4-AA36-806BF0C3FA17}"/>
          </ac:picMkLst>
        </pc:picChg>
        <pc:picChg chg="mod">
          <ac:chgData name="Alexander Jones" userId="a61d8b4d-54ed-4028-a69c-9242de093e75" providerId="ADAL" clId="{A1881E10-78BD-4F22-BF14-AFB2F3E67250}" dt="2020-05-13T12:59:47.480" v="10298" actId="1076"/>
          <ac:picMkLst>
            <pc:docMk/>
            <pc:sldMk cId="1959984807" sldId="1128"/>
            <ac:picMk id="6" creationId="{67303410-FCB9-0A4A-B201-A6C3C25632F9}"/>
          </ac:picMkLst>
        </pc:picChg>
        <pc:picChg chg="add del mod">
          <ac:chgData name="Alexander Jones" userId="a61d8b4d-54ed-4028-a69c-9242de093e75" providerId="ADAL" clId="{A1881E10-78BD-4F22-BF14-AFB2F3E67250}" dt="2020-05-13T14:20:27.475" v="10715" actId="478"/>
          <ac:picMkLst>
            <pc:docMk/>
            <pc:sldMk cId="1959984807" sldId="1128"/>
            <ac:picMk id="8" creationId="{E37A8195-9E26-4706-9184-0B725679F08D}"/>
          </ac:picMkLst>
        </pc:picChg>
        <pc:picChg chg="add mod">
          <ac:chgData name="Alexander Jones" userId="a61d8b4d-54ed-4028-a69c-9242de093e75" providerId="ADAL" clId="{A1881E10-78BD-4F22-BF14-AFB2F3E67250}" dt="2020-05-13T14:20:30.969" v="10717" actId="1076"/>
          <ac:picMkLst>
            <pc:docMk/>
            <pc:sldMk cId="1959984807" sldId="1128"/>
            <ac:picMk id="13" creationId="{3556B8F4-1C9F-4C4A-86AD-FBAB96B8EDB5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4:53:50.168" v="11033" actId="20577"/>
        <pc:sldMkLst>
          <pc:docMk/>
          <pc:sldMk cId="3532785449" sldId="1129"/>
        </pc:sldMkLst>
        <pc:spChg chg="mod">
          <ac:chgData name="Alexander Jones" userId="a61d8b4d-54ed-4028-a69c-9242de093e75" providerId="ADAL" clId="{A1881E10-78BD-4F22-BF14-AFB2F3E67250}" dt="2020-05-13T14:53:50.168" v="11033" actId="20577"/>
          <ac:spMkLst>
            <pc:docMk/>
            <pc:sldMk cId="3532785449" sldId="1129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07T13:08:17.952" v="3219" actId="20577"/>
          <ac:spMkLst>
            <pc:docMk/>
            <pc:sldMk cId="3532785449" sldId="1129"/>
            <ac:spMk id="9" creationId="{D7A9943A-ECE7-4070-A1A8-A3AC629520E9}"/>
          </ac:spMkLst>
        </pc:spChg>
        <pc:spChg chg="mod">
          <ac:chgData name="Alexander Jones" userId="a61d8b4d-54ed-4028-a69c-9242de093e75" providerId="ADAL" clId="{A1881E10-78BD-4F22-BF14-AFB2F3E67250}" dt="2020-05-07T13:13:43.268" v="3449"/>
          <ac:spMkLst>
            <pc:docMk/>
            <pc:sldMk cId="3532785449" sldId="1129"/>
            <ac:spMk id="12" creationId="{B7A71C23-1A82-4395-998C-197751988F51}"/>
          </ac:spMkLst>
        </pc:spChg>
        <pc:grpChg chg="mod">
          <ac:chgData name="Alexander Jones" userId="a61d8b4d-54ed-4028-a69c-9242de093e75" providerId="ADAL" clId="{A1881E10-78BD-4F22-BF14-AFB2F3E67250}" dt="2020-05-13T13:21:29.027" v="10646" actId="1076"/>
          <ac:grpSpMkLst>
            <pc:docMk/>
            <pc:sldMk cId="3532785449" sldId="1129"/>
            <ac:grpSpMk id="10" creationId="{023DC9EA-B73F-49B4-A66E-D00AAEF6235E}"/>
          </ac:grpSpMkLst>
        </pc:grpChg>
        <pc:graphicFrameChg chg="add del mod">
          <ac:chgData name="Alexander Jones" userId="a61d8b4d-54ed-4028-a69c-9242de093e75" providerId="ADAL" clId="{A1881E10-78BD-4F22-BF14-AFB2F3E67250}" dt="2020-05-13T14:53:47.735" v="11028" actId="478"/>
          <ac:graphicFrameMkLst>
            <pc:docMk/>
            <pc:sldMk cId="3532785449" sldId="1129"/>
            <ac:graphicFrameMk id="4" creationId="{C3C1B98C-73B6-4CF5-9596-DE37E9B8FD2B}"/>
          </ac:graphicFrameMkLst>
        </pc:graphicFrameChg>
        <pc:picChg chg="add del mod">
          <ac:chgData name="Alexander Jones" userId="a61d8b4d-54ed-4028-a69c-9242de093e75" providerId="ADAL" clId="{A1881E10-78BD-4F22-BF14-AFB2F3E67250}" dt="2020-05-07T13:11:48.965" v="3290" actId="478"/>
          <ac:picMkLst>
            <pc:docMk/>
            <pc:sldMk cId="3532785449" sldId="1129"/>
            <ac:picMk id="4" creationId="{CA2FABE7-EC3F-494A-938F-A1A88F9CE0B3}"/>
          </ac:picMkLst>
        </pc:picChg>
        <pc:picChg chg="del mod">
          <ac:chgData name="Alexander Jones" userId="a61d8b4d-54ed-4028-a69c-9242de093e75" providerId="ADAL" clId="{A1881E10-78BD-4F22-BF14-AFB2F3E67250}" dt="2020-05-07T13:09:38.590" v="3238" actId="478"/>
          <ac:picMkLst>
            <pc:docMk/>
            <pc:sldMk cId="3532785449" sldId="1129"/>
            <ac:picMk id="5" creationId="{19300188-EC35-4DA4-AA36-806BF0C3FA17}"/>
          </ac:picMkLst>
        </pc:picChg>
        <pc:picChg chg="del mod">
          <ac:chgData name="Alexander Jones" userId="a61d8b4d-54ed-4028-a69c-9242de093e75" providerId="ADAL" clId="{A1881E10-78BD-4F22-BF14-AFB2F3E67250}" dt="2020-05-07T13:09:40.312" v="3239" actId="478"/>
          <ac:picMkLst>
            <pc:docMk/>
            <pc:sldMk cId="3532785449" sldId="1129"/>
            <ac:picMk id="8" creationId="{E37A8195-9E26-4706-9184-0B725679F08D}"/>
          </ac:picMkLst>
        </pc:picChg>
        <pc:picChg chg="add del mod">
          <ac:chgData name="Alexander Jones" userId="a61d8b4d-54ed-4028-a69c-9242de093e75" providerId="ADAL" clId="{A1881E10-78BD-4F22-BF14-AFB2F3E67250}" dt="2020-05-07T13:11:48.522" v="3289" actId="478"/>
          <ac:picMkLst>
            <pc:docMk/>
            <pc:sldMk cId="3532785449" sldId="1129"/>
            <ac:picMk id="11" creationId="{68558E64-E8D6-4119-BE26-865D1EC68637}"/>
          </ac:picMkLst>
        </pc:picChg>
      </pc:sldChg>
      <pc:sldChg chg="modSp add mod">
        <pc:chgData name="Alexander Jones" userId="a61d8b4d-54ed-4028-a69c-9242de093e75" providerId="ADAL" clId="{A1881E10-78BD-4F22-BF14-AFB2F3E67250}" dt="2020-05-13T09:23:15.644" v="9987" actId="20577"/>
        <pc:sldMkLst>
          <pc:docMk/>
          <pc:sldMk cId="3187462008" sldId="1130"/>
        </pc:sldMkLst>
        <pc:spChg chg="mod">
          <ac:chgData name="Alexander Jones" userId="a61d8b4d-54ed-4028-a69c-9242de093e75" providerId="ADAL" clId="{A1881E10-78BD-4F22-BF14-AFB2F3E67250}" dt="2020-05-13T09:23:15.644" v="9987" actId="20577"/>
          <ac:spMkLst>
            <pc:docMk/>
            <pc:sldMk cId="3187462008" sldId="1130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2T09:45:06.004" v="3518" actId="20577"/>
          <ac:spMkLst>
            <pc:docMk/>
            <pc:sldMk cId="3187462008" sldId="1130"/>
            <ac:spMk id="9" creationId="{D7A9943A-ECE7-4070-A1A8-A3AC629520E9}"/>
          </ac:spMkLst>
        </pc:spChg>
      </pc:sldChg>
      <pc:sldChg chg="addSp delSp modSp add mod ord">
        <pc:chgData name="Alexander Jones" userId="a61d8b4d-54ed-4028-a69c-9242de093e75" providerId="ADAL" clId="{A1881E10-78BD-4F22-BF14-AFB2F3E67250}" dt="2020-05-12T09:53:10.983" v="3600" actId="1076"/>
        <pc:sldMkLst>
          <pc:docMk/>
          <pc:sldMk cId="3345864935" sldId="1131"/>
        </pc:sldMkLst>
        <pc:spChg chg="mod">
          <ac:chgData name="Alexander Jones" userId="a61d8b4d-54ed-4028-a69c-9242de093e75" providerId="ADAL" clId="{A1881E10-78BD-4F22-BF14-AFB2F3E67250}" dt="2020-05-12T09:47:04.748" v="3534" actId="20577"/>
          <ac:spMkLst>
            <pc:docMk/>
            <pc:sldMk cId="3345864935" sldId="1131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12T09:47:52.515" v="3552" actId="20577"/>
          <ac:spMkLst>
            <pc:docMk/>
            <pc:sldMk cId="3345864935" sldId="1131"/>
            <ac:spMk id="4" creationId="{D87F2758-27B5-204C-859F-DF068ACD062A}"/>
          </ac:spMkLst>
        </pc:spChg>
        <pc:spChg chg="add del">
          <ac:chgData name="Alexander Jones" userId="a61d8b4d-54ed-4028-a69c-9242de093e75" providerId="ADAL" clId="{A1881E10-78BD-4F22-BF14-AFB2F3E67250}" dt="2020-05-12T09:48:41.549" v="3561"/>
          <ac:spMkLst>
            <pc:docMk/>
            <pc:sldMk cId="3345864935" sldId="1131"/>
            <ac:spMk id="5" creationId="{E16B5888-3B76-4A68-9077-335C105D1839}"/>
          </ac:spMkLst>
        </pc:spChg>
        <pc:spChg chg="add del">
          <ac:chgData name="Alexander Jones" userId="a61d8b4d-54ed-4028-a69c-9242de093e75" providerId="ADAL" clId="{A1881E10-78BD-4F22-BF14-AFB2F3E67250}" dt="2020-05-12T09:48:44.674" v="3563"/>
          <ac:spMkLst>
            <pc:docMk/>
            <pc:sldMk cId="3345864935" sldId="1131"/>
            <ac:spMk id="6" creationId="{5BA103B3-DB69-4D8C-B1F7-94A359FAB236}"/>
          </ac:spMkLst>
        </pc:spChg>
        <pc:spChg chg="mod">
          <ac:chgData name="Alexander Jones" userId="a61d8b4d-54ed-4028-a69c-9242de093e75" providerId="ADAL" clId="{A1881E10-78BD-4F22-BF14-AFB2F3E67250}" dt="2020-05-12T09:52:29.978" v="3594" actId="1076"/>
          <ac:spMkLst>
            <pc:docMk/>
            <pc:sldMk cId="3345864935" sldId="1131"/>
            <ac:spMk id="8" creationId="{FC79C199-EE4D-4B5F-8D0A-955A284696CD}"/>
          </ac:spMkLst>
        </pc:spChg>
        <pc:spChg chg="add del mod">
          <ac:chgData name="Alexander Jones" userId="a61d8b4d-54ed-4028-a69c-9242de093e75" providerId="ADAL" clId="{A1881E10-78BD-4F22-BF14-AFB2F3E67250}" dt="2020-05-12T09:49:01.902" v="3569" actId="478"/>
          <ac:spMkLst>
            <pc:docMk/>
            <pc:sldMk cId="3345864935" sldId="1131"/>
            <ac:spMk id="9" creationId="{4CAB8957-178D-4D05-90B5-B329CDD5E21F}"/>
          </ac:spMkLst>
        </pc:spChg>
        <pc:picChg chg="del mod">
          <ac:chgData name="Alexander Jones" userId="a61d8b4d-54ed-4028-a69c-9242de093e75" providerId="ADAL" clId="{A1881E10-78BD-4F22-BF14-AFB2F3E67250}" dt="2020-05-12T09:47:59.317" v="3555" actId="478"/>
          <ac:picMkLst>
            <pc:docMk/>
            <pc:sldMk cId="3345864935" sldId="1131"/>
            <ac:picMk id="7" creationId="{6A454DB2-2F0B-4F04-BACC-1575B3C9CC6F}"/>
          </ac:picMkLst>
        </pc:picChg>
        <pc:picChg chg="add del mod">
          <ac:chgData name="Alexander Jones" userId="a61d8b4d-54ed-4028-a69c-9242de093e75" providerId="ADAL" clId="{A1881E10-78BD-4F22-BF14-AFB2F3E67250}" dt="2020-05-12T09:50:05.090" v="3573" actId="478"/>
          <ac:picMkLst>
            <pc:docMk/>
            <pc:sldMk cId="3345864935" sldId="1131"/>
            <ac:picMk id="10" creationId="{7D7F0149-0042-4A1B-A4C0-2A37E4F7E49F}"/>
          </ac:picMkLst>
        </pc:picChg>
        <pc:picChg chg="add del mod">
          <ac:chgData name="Alexander Jones" userId="a61d8b4d-54ed-4028-a69c-9242de093e75" providerId="ADAL" clId="{A1881E10-78BD-4F22-BF14-AFB2F3E67250}" dt="2020-05-12T09:52:02.437" v="3582"/>
          <ac:picMkLst>
            <pc:docMk/>
            <pc:sldMk cId="3345864935" sldId="1131"/>
            <ac:picMk id="11" creationId="{364AC0B1-EE83-48DC-B2E4-752B89DB6CBD}"/>
          </ac:picMkLst>
        </pc:picChg>
        <pc:picChg chg="add del mod">
          <ac:chgData name="Alexander Jones" userId="a61d8b4d-54ed-4028-a69c-9242de093e75" providerId="ADAL" clId="{A1881E10-78BD-4F22-BF14-AFB2F3E67250}" dt="2020-05-12T09:52:50.658" v="3595" actId="478"/>
          <ac:picMkLst>
            <pc:docMk/>
            <pc:sldMk cId="3345864935" sldId="1131"/>
            <ac:picMk id="12" creationId="{6B6C170E-BD30-49C1-9C1C-15C7A8F918B9}"/>
          </ac:picMkLst>
        </pc:picChg>
        <pc:picChg chg="add mod">
          <ac:chgData name="Alexander Jones" userId="a61d8b4d-54ed-4028-a69c-9242de093e75" providerId="ADAL" clId="{A1881E10-78BD-4F22-BF14-AFB2F3E67250}" dt="2020-05-12T09:53:10.983" v="3600" actId="1076"/>
          <ac:picMkLst>
            <pc:docMk/>
            <pc:sldMk cId="3345864935" sldId="1131"/>
            <ac:picMk id="13" creationId="{ECBEA82B-4981-4811-A7B6-074E43C9D004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2T10:03:38.237" v="3668" actId="1076"/>
        <pc:sldMkLst>
          <pc:docMk/>
          <pc:sldMk cId="3695491847" sldId="1132"/>
        </pc:sldMkLst>
        <pc:spChg chg="mod topLvl">
          <ac:chgData name="Alexander Jones" userId="a61d8b4d-54ed-4028-a69c-9242de093e75" providerId="ADAL" clId="{A1881E10-78BD-4F22-BF14-AFB2F3E67250}" dt="2020-05-12T09:57:11.514" v="3663"/>
          <ac:spMkLst>
            <pc:docMk/>
            <pc:sldMk cId="3695491847" sldId="1132"/>
            <ac:spMk id="9" creationId="{8BAD0FDD-6D13-4184-B305-CD73C9DAA6A9}"/>
          </ac:spMkLst>
        </pc:spChg>
        <pc:spChg chg="add mod">
          <ac:chgData name="Alexander Jones" userId="a61d8b4d-54ed-4028-a69c-9242de093e75" providerId="ADAL" clId="{A1881E10-78BD-4F22-BF14-AFB2F3E67250}" dt="2020-05-12T09:57:00.731" v="3662" actId="20577"/>
          <ac:spMkLst>
            <pc:docMk/>
            <pc:sldMk cId="3695491847" sldId="1132"/>
            <ac:spMk id="11" creationId="{6B765AD4-5AE4-460E-8B7B-1B8F4A32B207}"/>
          </ac:spMkLst>
        </pc:spChg>
        <pc:grpChg chg="add del">
          <ac:chgData name="Alexander Jones" userId="a61d8b4d-54ed-4028-a69c-9242de093e75" providerId="ADAL" clId="{A1881E10-78BD-4F22-BF14-AFB2F3E67250}" dt="2020-05-12T09:54:32.203" v="3611" actId="478"/>
          <ac:grpSpMkLst>
            <pc:docMk/>
            <pc:sldMk cId="3695491847" sldId="1132"/>
            <ac:grpSpMk id="2" creationId="{91DA2C9F-355E-4111-80BB-6DC417AC9DDD}"/>
          </ac:grpSpMkLst>
        </pc:grpChg>
        <pc:picChg chg="del">
          <ac:chgData name="Alexander Jones" userId="a61d8b4d-54ed-4028-a69c-9242de093e75" providerId="ADAL" clId="{A1881E10-78BD-4F22-BF14-AFB2F3E67250}" dt="2020-05-12T09:54:30.940" v="3610" actId="478"/>
          <ac:picMkLst>
            <pc:docMk/>
            <pc:sldMk cId="3695491847" sldId="1132"/>
            <ac:picMk id="4" creationId="{56B8D936-4290-4726-9DD0-46D6A6F8CDB5}"/>
          </ac:picMkLst>
        </pc:picChg>
        <pc:picChg chg="del">
          <ac:chgData name="Alexander Jones" userId="a61d8b4d-54ed-4028-a69c-9242de093e75" providerId="ADAL" clId="{A1881E10-78BD-4F22-BF14-AFB2F3E67250}" dt="2020-05-12T09:54:26.632" v="3606" actId="478"/>
          <ac:picMkLst>
            <pc:docMk/>
            <pc:sldMk cId="3695491847" sldId="1132"/>
            <ac:picMk id="5" creationId="{B431E398-38B7-464D-960A-A8FA1D6A5AEF}"/>
          </ac:picMkLst>
        </pc:picChg>
        <pc:picChg chg="add del mod">
          <ac:chgData name="Alexander Jones" userId="a61d8b4d-54ed-4028-a69c-9242de093e75" providerId="ADAL" clId="{A1881E10-78BD-4F22-BF14-AFB2F3E67250}" dt="2020-05-12T10:00:17.264" v="3664" actId="478"/>
          <ac:picMkLst>
            <pc:docMk/>
            <pc:sldMk cId="3695491847" sldId="1132"/>
            <ac:picMk id="8" creationId="{4CC86778-09D0-4DDE-8E12-C39E9EE73B44}"/>
          </ac:picMkLst>
        </pc:picChg>
        <pc:picChg chg="add mod">
          <ac:chgData name="Alexander Jones" userId="a61d8b4d-54ed-4028-a69c-9242de093e75" providerId="ADAL" clId="{A1881E10-78BD-4F22-BF14-AFB2F3E67250}" dt="2020-05-12T10:03:38.237" v="3668" actId="1076"/>
          <ac:picMkLst>
            <pc:docMk/>
            <pc:sldMk cId="3695491847" sldId="1132"/>
            <ac:picMk id="10" creationId="{3D9EF5CB-FF95-403C-9E7A-22634F7FA292}"/>
          </ac:picMkLst>
        </pc:picChg>
        <pc:picChg chg="del">
          <ac:chgData name="Alexander Jones" userId="a61d8b4d-54ed-4028-a69c-9242de093e75" providerId="ADAL" clId="{A1881E10-78BD-4F22-BF14-AFB2F3E67250}" dt="2020-05-12T09:54:29.596" v="3609" actId="478"/>
          <ac:picMkLst>
            <pc:docMk/>
            <pc:sldMk cId="3695491847" sldId="1132"/>
            <ac:picMk id="12" creationId="{E601D7BF-CE8E-4A55-AD09-736DA8869A24}"/>
          </ac:picMkLst>
        </pc:picChg>
        <pc:picChg chg="del topLvl">
          <ac:chgData name="Alexander Jones" userId="a61d8b4d-54ed-4028-a69c-9242de093e75" providerId="ADAL" clId="{A1881E10-78BD-4F22-BF14-AFB2F3E67250}" dt="2020-05-12T09:54:32.203" v="3611" actId="478"/>
          <ac:picMkLst>
            <pc:docMk/>
            <pc:sldMk cId="3695491847" sldId="1132"/>
            <ac:picMk id="14" creationId="{2B83B053-CAA2-4C66-89B2-76C18131D869}"/>
          </ac:picMkLst>
        </pc:picChg>
      </pc:sldChg>
      <pc:sldChg chg="addSp delSp modSp add mod ord addCm modCm">
        <pc:chgData name="Alexander Jones" userId="a61d8b4d-54ed-4028-a69c-9242de093e75" providerId="ADAL" clId="{A1881E10-78BD-4F22-BF14-AFB2F3E67250}" dt="2020-05-13T15:36:30.709" v="11888" actId="1589"/>
        <pc:sldMkLst>
          <pc:docMk/>
          <pc:sldMk cId="1442113460" sldId="1133"/>
        </pc:sldMkLst>
        <pc:spChg chg="mod">
          <ac:chgData name="Alexander Jones" userId="a61d8b4d-54ed-4028-a69c-9242de093e75" providerId="ADAL" clId="{A1881E10-78BD-4F22-BF14-AFB2F3E67250}" dt="2020-05-12T09:56:33.526" v="3645" actId="1076"/>
          <ac:spMkLst>
            <pc:docMk/>
            <pc:sldMk cId="1442113460" sldId="1133"/>
            <ac:spMk id="9" creationId="{8BAD0FDD-6D13-4184-B305-CD73C9DAA6A9}"/>
          </ac:spMkLst>
        </pc:spChg>
        <pc:picChg chg="add mod">
          <ac:chgData name="Alexander Jones" userId="a61d8b4d-54ed-4028-a69c-9242de093e75" providerId="ADAL" clId="{A1881E10-78BD-4F22-BF14-AFB2F3E67250}" dt="2020-05-13T15:36:18.901" v="11887" actId="1076"/>
          <ac:picMkLst>
            <pc:docMk/>
            <pc:sldMk cId="1442113460" sldId="1133"/>
            <ac:picMk id="2" creationId="{BB374C71-61A5-46F7-8B09-15A29102E98B}"/>
          </ac:picMkLst>
        </pc:picChg>
        <pc:picChg chg="del mod">
          <ac:chgData name="Alexander Jones" userId="a61d8b4d-54ed-4028-a69c-9242de093e75" providerId="ADAL" clId="{A1881E10-78BD-4F22-BF14-AFB2F3E67250}" dt="2020-05-13T15:36:11.581" v="11883" actId="478"/>
          <ac:picMkLst>
            <pc:docMk/>
            <pc:sldMk cId="1442113460" sldId="1133"/>
            <ac:picMk id="8" creationId="{4CC86778-09D0-4DDE-8E12-C39E9EE73B44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2T10:20:49.566" v="3884" actId="1076"/>
        <pc:sldMkLst>
          <pc:docMk/>
          <pc:sldMk cId="1870278872" sldId="1134"/>
        </pc:sldMkLst>
        <pc:spChg chg="mod">
          <ac:chgData name="Alexander Jones" userId="a61d8b4d-54ed-4028-a69c-9242de093e75" providerId="ADAL" clId="{A1881E10-78BD-4F22-BF14-AFB2F3E67250}" dt="2020-05-12T10:05:27.154" v="3711" actId="20577"/>
          <ac:spMkLst>
            <pc:docMk/>
            <pc:sldMk cId="1870278872" sldId="1134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0:04:54.317" v="3687" actId="20577"/>
          <ac:spMkLst>
            <pc:docMk/>
            <pc:sldMk cId="1870278872" sldId="1134"/>
            <ac:spMk id="11" creationId="{6B765AD4-5AE4-460E-8B7B-1B8F4A32B207}"/>
          </ac:spMkLst>
        </pc:spChg>
        <pc:picChg chg="add del mod">
          <ac:chgData name="Alexander Jones" userId="a61d8b4d-54ed-4028-a69c-9242de093e75" providerId="ADAL" clId="{A1881E10-78BD-4F22-BF14-AFB2F3E67250}" dt="2020-05-12T10:14:27.300" v="3718" actId="478"/>
          <ac:picMkLst>
            <pc:docMk/>
            <pc:sldMk cId="1870278872" sldId="1134"/>
            <ac:picMk id="2" creationId="{1A95C638-1B84-4BBE-973A-C5B217B9C8AC}"/>
          </ac:picMkLst>
        </pc:picChg>
        <pc:picChg chg="add del mod">
          <ac:chgData name="Alexander Jones" userId="a61d8b4d-54ed-4028-a69c-9242de093e75" providerId="ADAL" clId="{A1881E10-78BD-4F22-BF14-AFB2F3E67250}" dt="2020-05-12T10:20:36.949" v="3879" actId="478"/>
          <ac:picMkLst>
            <pc:docMk/>
            <pc:sldMk cId="1870278872" sldId="1134"/>
            <ac:picMk id="4" creationId="{2EFDC5A2-6623-46E9-8AFC-5B43D5100F29}"/>
          </ac:picMkLst>
        </pc:picChg>
        <pc:picChg chg="add mod">
          <ac:chgData name="Alexander Jones" userId="a61d8b4d-54ed-4028-a69c-9242de093e75" providerId="ADAL" clId="{A1881E10-78BD-4F22-BF14-AFB2F3E67250}" dt="2020-05-12T10:20:49.566" v="3884" actId="1076"/>
          <ac:picMkLst>
            <pc:docMk/>
            <pc:sldMk cId="1870278872" sldId="1134"/>
            <ac:picMk id="5" creationId="{B58D78AD-DE8F-44E8-AE8F-1E73FCBD032D}"/>
          </ac:picMkLst>
        </pc:picChg>
        <pc:picChg chg="del">
          <ac:chgData name="Alexander Jones" userId="a61d8b4d-54ed-4028-a69c-9242de093e75" providerId="ADAL" clId="{A1881E10-78BD-4F22-BF14-AFB2F3E67250}" dt="2020-05-12T10:05:16.144" v="3693" actId="478"/>
          <ac:picMkLst>
            <pc:docMk/>
            <pc:sldMk cId="1870278872" sldId="1134"/>
            <ac:picMk id="10" creationId="{3D9EF5CB-FF95-403C-9E7A-22634F7FA292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3T15:37:25.861" v="11893" actId="1076"/>
        <pc:sldMkLst>
          <pc:docMk/>
          <pc:sldMk cId="121183933" sldId="1135"/>
        </pc:sldMkLst>
        <pc:spChg chg="mod">
          <ac:chgData name="Alexander Jones" userId="a61d8b4d-54ed-4028-a69c-9242de093e75" providerId="ADAL" clId="{A1881E10-78BD-4F22-BF14-AFB2F3E67250}" dt="2020-05-12T10:19:28.096" v="3878" actId="20577"/>
          <ac:spMkLst>
            <pc:docMk/>
            <pc:sldMk cId="121183933" sldId="1135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0:15:11.588" v="3765" actId="20577"/>
          <ac:spMkLst>
            <pc:docMk/>
            <pc:sldMk cId="121183933" sldId="1135"/>
            <ac:spMk id="11" creationId="{6B765AD4-5AE4-460E-8B7B-1B8F4A32B207}"/>
          </ac:spMkLst>
        </pc:spChg>
        <pc:picChg chg="add del mod">
          <ac:chgData name="Alexander Jones" userId="a61d8b4d-54ed-4028-a69c-9242de093e75" providerId="ADAL" clId="{A1881E10-78BD-4F22-BF14-AFB2F3E67250}" dt="2020-05-13T15:37:17.805" v="11889" actId="478"/>
          <ac:picMkLst>
            <pc:docMk/>
            <pc:sldMk cId="121183933" sldId="1135"/>
            <ac:picMk id="2" creationId="{89563B72-56E8-4C71-9515-583ED091F5BF}"/>
          </ac:picMkLst>
        </pc:picChg>
        <pc:picChg chg="del">
          <ac:chgData name="Alexander Jones" userId="a61d8b4d-54ed-4028-a69c-9242de093e75" providerId="ADAL" clId="{A1881E10-78BD-4F22-BF14-AFB2F3E67250}" dt="2020-05-12T10:15:38.236" v="3766" actId="478"/>
          <ac:picMkLst>
            <pc:docMk/>
            <pc:sldMk cId="121183933" sldId="1135"/>
            <ac:picMk id="4" creationId="{2EFDC5A2-6623-46E9-8AFC-5B43D5100F29}"/>
          </ac:picMkLst>
        </pc:picChg>
        <pc:picChg chg="add mod">
          <ac:chgData name="Alexander Jones" userId="a61d8b4d-54ed-4028-a69c-9242de093e75" providerId="ADAL" clId="{A1881E10-78BD-4F22-BF14-AFB2F3E67250}" dt="2020-05-13T15:37:25.861" v="11893" actId="1076"/>
          <ac:picMkLst>
            <pc:docMk/>
            <pc:sldMk cId="121183933" sldId="1135"/>
            <ac:picMk id="4" creationId="{51BE5E0B-0765-4B8D-88B1-311ED155D226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3T15:46:21.937" v="12133" actId="113"/>
        <pc:sldMkLst>
          <pc:docMk/>
          <pc:sldMk cId="1136673617" sldId="1136"/>
        </pc:sldMkLst>
        <pc:spChg chg="mod">
          <ac:chgData name="Alexander Jones" userId="a61d8b4d-54ed-4028-a69c-9242de093e75" providerId="ADAL" clId="{A1881E10-78BD-4F22-BF14-AFB2F3E67250}" dt="2020-05-12T10:21:11.652" v="3889" actId="20577"/>
          <ac:spMkLst>
            <pc:docMk/>
            <pc:sldMk cId="1136673617" sldId="1136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12T10:25:29.180" v="3898" actId="20577"/>
          <ac:spMkLst>
            <pc:docMk/>
            <pc:sldMk cId="1136673617" sldId="1136"/>
            <ac:spMk id="4" creationId="{D87F2758-27B5-204C-859F-DF068ACD062A}"/>
          </ac:spMkLst>
        </pc:spChg>
        <pc:spChg chg="mod">
          <ac:chgData name="Alexander Jones" userId="a61d8b4d-54ed-4028-a69c-9242de093e75" providerId="ADAL" clId="{A1881E10-78BD-4F22-BF14-AFB2F3E67250}" dt="2020-05-13T15:46:21.937" v="12133" actId="113"/>
          <ac:spMkLst>
            <pc:docMk/>
            <pc:sldMk cId="1136673617" sldId="1136"/>
            <ac:spMk id="8" creationId="{FC79C199-EE4D-4B5F-8D0A-955A284696CD}"/>
          </ac:spMkLst>
        </pc:spChg>
        <pc:spChg chg="add mod">
          <ac:chgData name="Alexander Jones" userId="a61d8b4d-54ed-4028-a69c-9242de093e75" providerId="ADAL" clId="{A1881E10-78BD-4F22-BF14-AFB2F3E67250}" dt="2020-05-12T10:39:36.376" v="4252" actId="1076"/>
          <ac:spMkLst>
            <pc:docMk/>
            <pc:sldMk cId="1136673617" sldId="1136"/>
            <ac:spMk id="14" creationId="{0F855985-DC75-45C4-87A8-CF9D3F22948E}"/>
          </ac:spMkLst>
        </pc:spChg>
        <pc:picChg chg="add mod">
          <ac:chgData name="Alexander Jones" userId="a61d8b4d-54ed-4028-a69c-9242de093e75" providerId="ADAL" clId="{A1881E10-78BD-4F22-BF14-AFB2F3E67250}" dt="2020-05-12T10:36:56.894" v="4227" actId="1076"/>
          <ac:picMkLst>
            <pc:docMk/>
            <pc:sldMk cId="1136673617" sldId="1136"/>
            <ac:picMk id="5" creationId="{2C96433B-38AA-45C5-9E99-89085AE7AC7A}"/>
          </ac:picMkLst>
        </pc:picChg>
        <pc:picChg chg="add del mod">
          <ac:chgData name="Alexander Jones" userId="a61d8b4d-54ed-4028-a69c-9242de093e75" providerId="ADAL" clId="{A1881E10-78BD-4F22-BF14-AFB2F3E67250}" dt="2020-05-12T10:38:58.239" v="4243" actId="478"/>
          <ac:picMkLst>
            <pc:docMk/>
            <pc:sldMk cId="1136673617" sldId="1136"/>
            <ac:picMk id="6" creationId="{3A8D6B2D-ED90-49E7-B1D8-E7F82C888583}"/>
          </ac:picMkLst>
        </pc:picChg>
        <pc:picChg chg="del">
          <ac:chgData name="Alexander Jones" userId="a61d8b4d-54ed-4028-a69c-9242de093e75" providerId="ADAL" clId="{A1881E10-78BD-4F22-BF14-AFB2F3E67250}" dt="2020-05-12T10:25:30.936" v="3899" actId="478"/>
          <ac:picMkLst>
            <pc:docMk/>
            <pc:sldMk cId="1136673617" sldId="1136"/>
            <ac:picMk id="7" creationId="{6A454DB2-2F0B-4F04-BACC-1575B3C9CC6F}"/>
          </ac:picMkLst>
        </pc:picChg>
        <pc:picChg chg="add mod">
          <ac:chgData name="Alexander Jones" userId="a61d8b4d-54ed-4028-a69c-9242de093e75" providerId="ADAL" clId="{A1881E10-78BD-4F22-BF14-AFB2F3E67250}" dt="2020-05-12T10:39:01.046" v="4244" actId="1076"/>
          <ac:picMkLst>
            <pc:docMk/>
            <pc:sldMk cId="1136673617" sldId="1136"/>
            <ac:picMk id="9" creationId="{2E276966-2870-4AF4-B680-68CE44E5139E}"/>
          </ac:picMkLst>
        </pc:picChg>
        <pc:cxnChg chg="add del mod">
          <ac:chgData name="Alexander Jones" userId="a61d8b4d-54ed-4028-a69c-9242de093e75" providerId="ADAL" clId="{A1881E10-78BD-4F22-BF14-AFB2F3E67250}" dt="2020-05-12T10:39:25.654" v="4250" actId="478"/>
          <ac:cxnSpMkLst>
            <pc:docMk/>
            <pc:sldMk cId="1136673617" sldId="1136"/>
            <ac:cxnSpMk id="11" creationId="{105EA02A-0671-49E4-8270-F40AD2419E6C}"/>
          </ac:cxnSpMkLst>
        </pc:cxnChg>
      </pc:sldChg>
      <pc:sldChg chg="addSp delSp modSp add mod ord addCm delCm">
        <pc:chgData name="Alexander Jones" userId="a61d8b4d-54ed-4028-a69c-9242de093e75" providerId="ADAL" clId="{A1881E10-78BD-4F22-BF14-AFB2F3E67250}" dt="2020-05-13T15:46:08.678" v="12131" actId="113"/>
        <pc:sldMkLst>
          <pc:docMk/>
          <pc:sldMk cId="992011847" sldId="1137"/>
        </pc:sldMkLst>
        <pc:spChg chg="mod">
          <ac:chgData name="Alexander Jones" userId="a61d8b4d-54ed-4028-a69c-9242de093e75" providerId="ADAL" clId="{A1881E10-78BD-4F22-BF14-AFB2F3E67250}" dt="2020-05-13T15:46:08.678" v="12131" actId="113"/>
          <ac:spMkLst>
            <pc:docMk/>
            <pc:sldMk cId="992011847" sldId="1137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0:40:13.968" v="4276" actId="20577"/>
          <ac:spMkLst>
            <pc:docMk/>
            <pc:sldMk cId="992011847" sldId="1137"/>
            <ac:spMk id="11" creationId="{6B765AD4-5AE4-460E-8B7B-1B8F4A32B207}"/>
          </ac:spMkLst>
        </pc:spChg>
        <pc:picChg chg="add del mod">
          <ac:chgData name="Alexander Jones" userId="a61d8b4d-54ed-4028-a69c-9242de093e75" providerId="ADAL" clId="{A1881E10-78BD-4F22-BF14-AFB2F3E67250}" dt="2020-05-12T10:48:19.606" v="4767" actId="478"/>
          <ac:picMkLst>
            <pc:docMk/>
            <pc:sldMk cId="992011847" sldId="1137"/>
            <ac:picMk id="2" creationId="{FE115EE1-0754-48EB-BB29-4BFA52AB0B3B}"/>
          </ac:picMkLst>
        </pc:picChg>
        <pc:picChg chg="add mod">
          <ac:chgData name="Alexander Jones" userId="a61d8b4d-54ed-4028-a69c-9242de093e75" providerId="ADAL" clId="{A1881E10-78BD-4F22-BF14-AFB2F3E67250}" dt="2020-05-13T14:44:05.509" v="11008" actId="1076"/>
          <ac:picMkLst>
            <pc:docMk/>
            <pc:sldMk cId="992011847" sldId="1137"/>
            <ac:picMk id="4" creationId="{1B3C324B-5D47-49DD-821B-B5700539847B}"/>
          </ac:picMkLst>
        </pc:picChg>
        <pc:picChg chg="del">
          <ac:chgData name="Alexander Jones" userId="a61d8b4d-54ed-4028-a69c-9242de093e75" providerId="ADAL" clId="{A1881E10-78BD-4F22-BF14-AFB2F3E67250}" dt="2020-05-12T10:41:16.551" v="4286" actId="478"/>
          <ac:picMkLst>
            <pc:docMk/>
            <pc:sldMk cId="992011847" sldId="1137"/>
            <ac:picMk id="5" creationId="{B58D78AD-DE8F-44E8-AE8F-1E73FCBD032D}"/>
          </ac:picMkLst>
        </pc:picChg>
        <pc:picChg chg="add mod">
          <ac:chgData name="Alexander Jones" userId="a61d8b4d-54ed-4028-a69c-9242de093e75" providerId="ADAL" clId="{A1881E10-78BD-4F22-BF14-AFB2F3E67250}" dt="2020-05-13T14:44:03.253" v="11007" actId="1076"/>
          <ac:picMkLst>
            <pc:docMk/>
            <pc:sldMk cId="992011847" sldId="1137"/>
            <ac:picMk id="8" creationId="{DD1D1CC5-1F93-4E85-9E18-AB7A2C3BEC0D}"/>
          </ac:picMkLst>
        </pc:picChg>
      </pc:sldChg>
      <pc:sldChg chg="addSp delSp modSp add mod ord addCm">
        <pc:chgData name="Alexander Jones" userId="a61d8b4d-54ed-4028-a69c-9242de093e75" providerId="ADAL" clId="{A1881E10-78BD-4F22-BF14-AFB2F3E67250}" dt="2020-05-13T15:46:02.202" v="12129" actId="113"/>
        <pc:sldMkLst>
          <pc:docMk/>
          <pc:sldMk cId="3367291642" sldId="1138"/>
        </pc:sldMkLst>
        <pc:spChg chg="mod">
          <ac:chgData name="Alexander Jones" userId="a61d8b4d-54ed-4028-a69c-9242de093e75" providerId="ADAL" clId="{A1881E10-78BD-4F22-BF14-AFB2F3E67250}" dt="2020-05-13T15:46:02.202" v="12129" actId="113"/>
          <ac:spMkLst>
            <pc:docMk/>
            <pc:sldMk cId="3367291642" sldId="1138"/>
            <ac:spMk id="9" creationId="{8BAD0FDD-6D13-4184-B305-CD73C9DAA6A9}"/>
          </ac:spMkLst>
        </pc:spChg>
        <pc:spChg chg="add del">
          <ac:chgData name="Alexander Jones" userId="a61d8b4d-54ed-4028-a69c-9242de093e75" providerId="ADAL" clId="{A1881E10-78BD-4F22-BF14-AFB2F3E67250}" dt="2020-05-12T12:42:07.755" v="5139" actId="11529"/>
          <ac:spMkLst>
            <pc:docMk/>
            <pc:sldMk cId="3367291642" sldId="1138"/>
            <ac:spMk id="10" creationId="{F1DE3E0A-B79D-4569-9A67-67996724512D}"/>
          </ac:spMkLst>
        </pc:spChg>
        <pc:spChg chg="mod">
          <ac:chgData name="Alexander Jones" userId="a61d8b4d-54ed-4028-a69c-9242de093e75" providerId="ADAL" clId="{A1881E10-78BD-4F22-BF14-AFB2F3E67250}" dt="2020-05-12T10:52:03.699" v="4808" actId="20577"/>
          <ac:spMkLst>
            <pc:docMk/>
            <pc:sldMk cId="3367291642" sldId="1138"/>
            <ac:spMk id="11" creationId="{6B765AD4-5AE4-460E-8B7B-1B8F4A32B207}"/>
          </ac:spMkLst>
        </pc:spChg>
        <pc:spChg chg="add mod">
          <ac:chgData name="Alexander Jones" userId="a61d8b4d-54ed-4028-a69c-9242de093e75" providerId="ADAL" clId="{A1881E10-78BD-4F22-BF14-AFB2F3E67250}" dt="2020-05-13T15:43:14.882" v="11978" actId="1076"/>
          <ac:spMkLst>
            <pc:docMk/>
            <pc:sldMk cId="3367291642" sldId="1138"/>
            <ac:spMk id="12" creationId="{4C12949C-5F76-45A8-8496-9D53FD73C3CA}"/>
          </ac:spMkLst>
        </pc:spChg>
        <pc:spChg chg="add mod">
          <ac:chgData name="Alexander Jones" userId="a61d8b4d-54ed-4028-a69c-9242de093e75" providerId="ADAL" clId="{A1881E10-78BD-4F22-BF14-AFB2F3E67250}" dt="2020-05-13T15:43:11.931" v="11977" actId="571"/>
          <ac:spMkLst>
            <pc:docMk/>
            <pc:sldMk cId="3367291642" sldId="1138"/>
            <ac:spMk id="14" creationId="{C600FDBA-EC60-490A-B784-B4EDB38A6864}"/>
          </ac:spMkLst>
        </pc:spChg>
        <pc:picChg chg="add mod">
          <ac:chgData name="Alexander Jones" userId="a61d8b4d-54ed-4028-a69c-9242de093e75" providerId="ADAL" clId="{A1881E10-78BD-4F22-BF14-AFB2F3E67250}" dt="2020-05-13T15:43:14.882" v="11978" actId="1076"/>
          <ac:picMkLst>
            <pc:docMk/>
            <pc:sldMk cId="3367291642" sldId="1138"/>
            <ac:picMk id="2" creationId="{EBF3813B-D034-400A-8477-7159F8466858}"/>
          </ac:picMkLst>
        </pc:picChg>
        <pc:picChg chg="del">
          <ac:chgData name="Alexander Jones" userId="a61d8b4d-54ed-4028-a69c-9242de093e75" providerId="ADAL" clId="{A1881E10-78BD-4F22-BF14-AFB2F3E67250}" dt="2020-05-12T10:52:08.598" v="4810" actId="478"/>
          <ac:picMkLst>
            <pc:docMk/>
            <pc:sldMk cId="3367291642" sldId="1138"/>
            <ac:picMk id="4" creationId="{1B3C324B-5D47-49DD-821B-B5700539847B}"/>
          </ac:picMkLst>
        </pc:picChg>
        <pc:picChg chg="add mod">
          <ac:chgData name="Alexander Jones" userId="a61d8b4d-54ed-4028-a69c-9242de093e75" providerId="ADAL" clId="{A1881E10-78BD-4F22-BF14-AFB2F3E67250}" dt="2020-05-13T15:43:14.882" v="11978" actId="1076"/>
          <ac:picMkLst>
            <pc:docMk/>
            <pc:sldMk cId="3367291642" sldId="1138"/>
            <ac:picMk id="5" creationId="{38A5EA5D-72DC-4913-BC98-45FA944D93F1}"/>
          </ac:picMkLst>
        </pc:picChg>
        <pc:picChg chg="del">
          <ac:chgData name="Alexander Jones" userId="a61d8b4d-54ed-4028-a69c-9242de093e75" providerId="ADAL" clId="{A1881E10-78BD-4F22-BF14-AFB2F3E67250}" dt="2020-05-12T10:52:08.011" v="4809" actId="478"/>
          <ac:picMkLst>
            <pc:docMk/>
            <pc:sldMk cId="3367291642" sldId="1138"/>
            <ac:picMk id="8" creationId="{DD1D1CC5-1F93-4E85-9E18-AB7A2C3BEC0D}"/>
          </ac:picMkLst>
        </pc:picChg>
        <pc:picChg chg="add mod">
          <ac:chgData name="Alexander Jones" userId="a61d8b4d-54ed-4028-a69c-9242de093e75" providerId="ADAL" clId="{A1881E10-78BD-4F22-BF14-AFB2F3E67250}" dt="2020-05-13T15:43:11.931" v="11977" actId="571"/>
          <ac:picMkLst>
            <pc:docMk/>
            <pc:sldMk cId="3367291642" sldId="1138"/>
            <ac:picMk id="10" creationId="{EED176C1-CBF5-45FB-B713-316707272066}"/>
          </ac:picMkLst>
        </pc:picChg>
        <pc:picChg chg="add mod">
          <ac:chgData name="Alexander Jones" userId="a61d8b4d-54ed-4028-a69c-9242de093e75" providerId="ADAL" clId="{A1881E10-78BD-4F22-BF14-AFB2F3E67250}" dt="2020-05-13T15:43:11.931" v="11977" actId="571"/>
          <ac:picMkLst>
            <pc:docMk/>
            <pc:sldMk cId="3367291642" sldId="1138"/>
            <ac:picMk id="13" creationId="{BA9ED7DD-F95E-413C-B129-D928FB118865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3T15:45:58.470" v="12128" actId="113"/>
        <pc:sldMkLst>
          <pc:docMk/>
          <pc:sldMk cId="3409722063" sldId="1139"/>
        </pc:sldMkLst>
        <pc:spChg chg="mod">
          <ac:chgData name="Alexander Jones" userId="a61d8b4d-54ed-4028-a69c-9242de093e75" providerId="ADAL" clId="{A1881E10-78BD-4F22-BF14-AFB2F3E67250}" dt="2020-05-13T15:45:58.470" v="12128" actId="113"/>
          <ac:spMkLst>
            <pc:docMk/>
            <pc:sldMk cId="3409722063" sldId="1139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2:42:40.969" v="5167" actId="20577"/>
          <ac:spMkLst>
            <pc:docMk/>
            <pc:sldMk cId="3409722063" sldId="1139"/>
            <ac:spMk id="11" creationId="{6B765AD4-5AE4-460E-8B7B-1B8F4A32B207}"/>
          </ac:spMkLst>
        </pc:spChg>
        <pc:picChg chg="add mod">
          <ac:chgData name="Alexander Jones" userId="a61d8b4d-54ed-4028-a69c-9242de093e75" providerId="ADAL" clId="{A1881E10-78BD-4F22-BF14-AFB2F3E67250}" dt="2020-05-12T12:54:33.886" v="5544" actId="1076"/>
          <ac:picMkLst>
            <pc:docMk/>
            <pc:sldMk cId="3409722063" sldId="1139"/>
            <ac:picMk id="2" creationId="{A776B4EF-E6B4-4D19-A8D6-1709D8188A57}"/>
          </ac:picMkLst>
        </pc:picChg>
        <pc:picChg chg="del">
          <ac:chgData name="Alexander Jones" userId="a61d8b4d-54ed-4028-a69c-9242de093e75" providerId="ADAL" clId="{A1881E10-78BD-4F22-BF14-AFB2F3E67250}" dt="2020-05-12T12:48:28.746" v="5214" actId="478"/>
          <ac:picMkLst>
            <pc:docMk/>
            <pc:sldMk cId="3409722063" sldId="1139"/>
            <ac:picMk id="4" creationId="{1B3C324B-5D47-49DD-821B-B5700539847B}"/>
          </ac:picMkLst>
        </pc:picChg>
        <pc:picChg chg="add mod">
          <ac:chgData name="Alexander Jones" userId="a61d8b4d-54ed-4028-a69c-9242de093e75" providerId="ADAL" clId="{A1881E10-78BD-4F22-BF14-AFB2F3E67250}" dt="2020-05-12T12:51:03.773" v="5532" actId="1076"/>
          <ac:picMkLst>
            <pc:docMk/>
            <pc:sldMk cId="3409722063" sldId="1139"/>
            <ac:picMk id="5" creationId="{515B4EA2-A3A1-4544-B905-85430AD40D10}"/>
          </ac:picMkLst>
        </pc:picChg>
        <pc:picChg chg="del">
          <ac:chgData name="Alexander Jones" userId="a61d8b4d-54ed-4028-a69c-9242de093e75" providerId="ADAL" clId="{A1881E10-78BD-4F22-BF14-AFB2F3E67250}" dt="2020-05-12T12:48:37.170" v="5217" actId="478"/>
          <ac:picMkLst>
            <pc:docMk/>
            <pc:sldMk cId="3409722063" sldId="1139"/>
            <ac:picMk id="8" creationId="{DD1D1CC5-1F93-4E85-9E18-AB7A2C3BEC0D}"/>
          </ac:picMkLst>
        </pc:picChg>
      </pc:sldChg>
      <pc:sldChg chg="modSp add mod ord">
        <pc:chgData name="Alexander Jones" userId="a61d8b4d-54ed-4028-a69c-9242de093e75" providerId="ADAL" clId="{A1881E10-78BD-4F22-BF14-AFB2F3E67250}" dt="2020-05-13T14:57:12.274" v="11037" actId="20577"/>
        <pc:sldMkLst>
          <pc:docMk/>
          <pc:sldMk cId="1189348319" sldId="1140"/>
        </pc:sldMkLst>
        <pc:spChg chg="mod">
          <ac:chgData name="Alexander Jones" userId="a61d8b4d-54ed-4028-a69c-9242de093e75" providerId="ADAL" clId="{A1881E10-78BD-4F22-BF14-AFB2F3E67250}" dt="2020-05-12T12:52:28.316" v="5542" actId="20577"/>
          <ac:spMkLst>
            <pc:docMk/>
            <pc:sldMk cId="1189348319" sldId="1140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13T14:57:12.274" v="11037" actId="20577"/>
          <ac:spMkLst>
            <pc:docMk/>
            <pc:sldMk cId="1189348319" sldId="1140"/>
            <ac:spMk id="8" creationId="{FC79C199-EE4D-4B5F-8D0A-955A284696CD}"/>
          </ac:spMkLst>
        </pc:spChg>
      </pc:sldChg>
      <pc:sldChg chg="modSp add mod ord">
        <pc:chgData name="Alexander Jones" userId="a61d8b4d-54ed-4028-a69c-9242de093e75" providerId="ADAL" clId="{A1881E10-78BD-4F22-BF14-AFB2F3E67250}" dt="2020-05-13T15:04:02.057" v="11275" actId="20577"/>
        <pc:sldMkLst>
          <pc:docMk/>
          <pc:sldMk cId="4112736376" sldId="1141"/>
        </pc:sldMkLst>
        <pc:spChg chg="mod">
          <ac:chgData name="Alexander Jones" userId="a61d8b4d-54ed-4028-a69c-9242de093e75" providerId="ADAL" clId="{A1881E10-78BD-4F22-BF14-AFB2F3E67250}" dt="2020-05-13T15:04:02.057" v="11275" actId="20577"/>
          <ac:spMkLst>
            <pc:docMk/>
            <pc:sldMk cId="4112736376" sldId="1141"/>
            <ac:spMk id="2" creationId="{DD2BD7C5-23E9-4C3E-8C26-B90B4121067C}"/>
          </ac:spMkLst>
        </pc:spChg>
      </pc:sldChg>
      <pc:sldChg chg="addSp delSp modSp add mod addCm modCm">
        <pc:chgData name="Alexander Jones" userId="a61d8b4d-54ed-4028-a69c-9242de093e75" providerId="ADAL" clId="{A1881E10-78BD-4F22-BF14-AFB2F3E67250}" dt="2020-05-13T15:52:05.034" v="12152" actId="1589"/>
        <pc:sldMkLst>
          <pc:docMk/>
          <pc:sldMk cId="2313282082" sldId="1142"/>
        </pc:sldMkLst>
        <pc:spChg chg="add del mod">
          <ac:chgData name="Alexander Jones" userId="a61d8b4d-54ed-4028-a69c-9242de093e75" providerId="ADAL" clId="{A1881E10-78BD-4F22-BF14-AFB2F3E67250}" dt="2020-05-13T15:51:39.068" v="12151"/>
          <ac:spMkLst>
            <pc:docMk/>
            <pc:sldMk cId="2313282082" sldId="1142"/>
            <ac:spMk id="2" creationId="{DD2BD7C5-23E9-4C3E-8C26-B90B4121067C}"/>
          </ac:spMkLst>
        </pc:spChg>
        <pc:spChg chg="add del mod">
          <ac:chgData name="Alexander Jones" userId="a61d8b4d-54ed-4028-a69c-9242de093e75" providerId="ADAL" clId="{A1881E10-78BD-4F22-BF14-AFB2F3E67250}" dt="2020-05-12T13:17:54.410" v="6173"/>
          <ac:spMkLst>
            <pc:docMk/>
            <pc:sldMk cId="2313282082" sldId="1142"/>
            <ac:spMk id="4" creationId="{3D6F45E2-756C-4C57-9FD5-F923A8B7886E}"/>
          </ac:spMkLst>
        </pc:spChg>
        <pc:spChg chg="add del">
          <ac:chgData name="Alexander Jones" userId="a61d8b4d-54ed-4028-a69c-9242de093e75" providerId="ADAL" clId="{A1881E10-78BD-4F22-BF14-AFB2F3E67250}" dt="2020-05-12T13:19:00.366" v="6193"/>
          <ac:spMkLst>
            <pc:docMk/>
            <pc:sldMk cId="2313282082" sldId="1142"/>
            <ac:spMk id="5" creationId="{D7205EE2-B1C2-482B-9F40-B1E553880A8D}"/>
          </ac:spMkLst>
        </pc:spChg>
        <pc:spChg chg="mod">
          <ac:chgData name="Alexander Jones" userId="a61d8b4d-54ed-4028-a69c-9242de093e75" providerId="ADAL" clId="{A1881E10-78BD-4F22-BF14-AFB2F3E67250}" dt="2020-05-12T13:17:34.347" v="6168" actId="20577"/>
          <ac:spMkLst>
            <pc:docMk/>
            <pc:sldMk cId="2313282082" sldId="1142"/>
            <ac:spMk id="9" creationId="{D7A9943A-ECE7-4070-A1A8-A3AC629520E9}"/>
          </ac:spMkLst>
        </pc:spChg>
        <pc:spChg chg="add mod">
          <ac:chgData name="Alexander Jones" userId="a61d8b4d-54ed-4028-a69c-9242de093e75" providerId="ADAL" clId="{A1881E10-78BD-4F22-BF14-AFB2F3E67250}" dt="2020-05-13T15:06:04.724" v="11280" actId="571"/>
          <ac:spMkLst>
            <pc:docMk/>
            <pc:sldMk cId="2313282082" sldId="1142"/>
            <ac:spMk id="11" creationId="{50D825C5-360C-4C5B-9DD7-B12C2BBE9A96}"/>
          </ac:spMkLst>
        </pc:spChg>
        <pc:picChg chg="add del">
          <ac:chgData name="Alexander Jones" userId="a61d8b4d-54ed-4028-a69c-9242de093e75" providerId="ADAL" clId="{A1881E10-78BD-4F22-BF14-AFB2F3E67250}" dt="2020-05-12T13:19:27.923" v="6195"/>
          <ac:picMkLst>
            <pc:docMk/>
            <pc:sldMk cId="2313282082" sldId="1142"/>
            <ac:picMk id="8" creationId="{E341B4FF-D24D-4DF6-B1B1-119E3A0FB2C0}"/>
          </ac:picMkLst>
        </pc:picChg>
        <pc:picChg chg="add mod">
          <ac:chgData name="Alexander Jones" userId="a61d8b4d-54ed-4028-a69c-9242de093e75" providerId="ADAL" clId="{A1881E10-78BD-4F22-BF14-AFB2F3E67250}" dt="2020-05-13T15:48:41.342" v="12143" actId="14100"/>
          <ac:picMkLst>
            <pc:docMk/>
            <pc:sldMk cId="2313282082" sldId="1142"/>
            <ac:picMk id="10" creationId="{F259C1E5-FF0A-4702-AFFF-0C082497F5EF}"/>
          </ac:picMkLst>
        </pc:picChg>
      </pc:sldChg>
      <pc:sldChg chg="addSp delSp modSp add mod setBg">
        <pc:chgData name="Alexander Jones" userId="a61d8b4d-54ed-4028-a69c-9242de093e75" providerId="ADAL" clId="{A1881E10-78BD-4F22-BF14-AFB2F3E67250}" dt="2020-05-13T15:07:37.534" v="11441" actId="20577"/>
        <pc:sldMkLst>
          <pc:docMk/>
          <pc:sldMk cId="158462770" sldId="1143"/>
        </pc:sldMkLst>
        <pc:spChg chg="mod">
          <ac:chgData name="Alexander Jones" userId="a61d8b4d-54ed-4028-a69c-9242de093e75" providerId="ADAL" clId="{A1881E10-78BD-4F22-BF14-AFB2F3E67250}" dt="2020-05-13T15:07:37.534" v="11441" actId="20577"/>
          <ac:spMkLst>
            <pc:docMk/>
            <pc:sldMk cId="158462770" sldId="1143"/>
            <ac:spMk id="2" creationId="{DD2BD7C5-23E9-4C3E-8C26-B90B4121067C}"/>
          </ac:spMkLst>
        </pc:spChg>
        <pc:spChg chg="add del mod">
          <ac:chgData name="Alexander Jones" userId="a61d8b4d-54ed-4028-a69c-9242de093e75" providerId="ADAL" clId="{A1881E10-78BD-4F22-BF14-AFB2F3E67250}" dt="2020-05-12T13:21:30.406" v="6291"/>
          <ac:spMkLst>
            <pc:docMk/>
            <pc:sldMk cId="158462770" sldId="1143"/>
            <ac:spMk id="5" creationId="{A24B3013-F76A-41D3-B277-209CF033B319}"/>
          </ac:spMkLst>
        </pc:spChg>
        <pc:spChg chg="mod">
          <ac:chgData name="Alexander Jones" userId="a61d8b4d-54ed-4028-a69c-9242de093e75" providerId="ADAL" clId="{A1881E10-78BD-4F22-BF14-AFB2F3E67250}" dt="2020-05-12T13:20:14.262" v="6221" actId="20577"/>
          <ac:spMkLst>
            <pc:docMk/>
            <pc:sldMk cId="158462770" sldId="1143"/>
            <ac:spMk id="9" creationId="{D7A9943A-ECE7-4070-A1A8-A3AC629520E9}"/>
          </ac:spMkLst>
        </pc:spChg>
        <pc:graphicFrameChg chg="add del mod">
          <ac:chgData name="Alexander Jones" userId="a61d8b4d-54ed-4028-a69c-9242de093e75" providerId="ADAL" clId="{A1881E10-78BD-4F22-BF14-AFB2F3E67250}" dt="2020-05-12T13:21:30.406" v="6291"/>
          <ac:graphicFrameMkLst>
            <pc:docMk/>
            <pc:sldMk cId="158462770" sldId="1143"/>
            <ac:graphicFrameMk id="4" creationId="{F461F396-3911-4328-8310-912025AD4636}"/>
          </ac:graphicFrameMkLst>
        </pc:graphicFrameChg>
        <pc:picChg chg="add mod">
          <ac:chgData name="Alexander Jones" userId="a61d8b4d-54ed-4028-a69c-9242de093e75" providerId="ADAL" clId="{A1881E10-78BD-4F22-BF14-AFB2F3E67250}" dt="2020-05-12T13:24:22.379" v="6409" actId="1076"/>
          <ac:picMkLst>
            <pc:docMk/>
            <pc:sldMk cId="158462770" sldId="1143"/>
            <ac:picMk id="8" creationId="{2F141F53-01AF-4CC4-853A-90CAA91A4D02}"/>
          </ac:picMkLst>
        </pc:picChg>
        <pc:picChg chg="del">
          <ac:chgData name="Alexander Jones" userId="a61d8b4d-54ed-4028-a69c-9242de093e75" providerId="ADAL" clId="{A1881E10-78BD-4F22-BF14-AFB2F3E67250}" dt="2020-05-12T13:21:10.585" v="6278" actId="478"/>
          <ac:picMkLst>
            <pc:docMk/>
            <pc:sldMk cId="158462770" sldId="1143"/>
            <ac:picMk id="10" creationId="{F259C1E5-FF0A-4702-AFFF-0C082497F5EF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2T13:26:45.302" v="6508" actId="1076"/>
        <pc:sldMkLst>
          <pc:docMk/>
          <pc:sldMk cId="1839265630" sldId="1144"/>
        </pc:sldMkLst>
        <pc:spChg chg="mod">
          <ac:chgData name="Alexander Jones" userId="a61d8b4d-54ed-4028-a69c-9242de093e75" providerId="ADAL" clId="{A1881E10-78BD-4F22-BF14-AFB2F3E67250}" dt="2020-05-12T13:26:45.302" v="6508" actId="1076"/>
          <ac:spMkLst>
            <pc:docMk/>
            <pc:sldMk cId="1839265630" sldId="1144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2T13:25:05.443" v="6480" actId="20577"/>
          <ac:spMkLst>
            <pc:docMk/>
            <pc:sldMk cId="1839265630" sldId="1144"/>
            <ac:spMk id="9" creationId="{D7A9943A-ECE7-4070-A1A8-A3AC629520E9}"/>
          </ac:spMkLst>
        </pc:spChg>
        <pc:picChg chg="add mod">
          <ac:chgData name="Alexander Jones" userId="a61d8b4d-54ed-4028-a69c-9242de093e75" providerId="ADAL" clId="{A1881E10-78BD-4F22-BF14-AFB2F3E67250}" dt="2020-05-12T13:26:41.473" v="6506" actId="1076"/>
          <ac:picMkLst>
            <pc:docMk/>
            <pc:sldMk cId="1839265630" sldId="1144"/>
            <ac:picMk id="4" creationId="{5347FB0F-30F2-4CA7-99EC-0696BB897123}"/>
          </ac:picMkLst>
        </pc:picChg>
        <pc:picChg chg="del">
          <ac:chgData name="Alexander Jones" userId="a61d8b4d-54ed-4028-a69c-9242de093e75" providerId="ADAL" clId="{A1881E10-78BD-4F22-BF14-AFB2F3E67250}" dt="2020-05-12T13:25:08.446" v="6481" actId="478"/>
          <ac:picMkLst>
            <pc:docMk/>
            <pc:sldMk cId="1839265630" sldId="1144"/>
            <ac:picMk id="8" creationId="{2F141F53-01AF-4CC4-853A-90CAA91A4D02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2T13:35:49.079" v="6608" actId="20577"/>
        <pc:sldMkLst>
          <pc:docMk/>
          <pc:sldMk cId="1295504444" sldId="1145"/>
        </pc:sldMkLst>
        <pc:spChg chg="mod">
          <ac:chgData name="Alexander Jones" userId="a61d8b4d-54ed-4028-a69c-9242de093e75" providerId="ADAL" clId="{A1881E10-78BD-4F22-BF14-AFB2F3E67250}" dt="2020-05-12T13:35:49.079" v="6608" actId="20577"/>
          <ac:spMkLst>
            <pc:docMk/>
            <pc:sldMk cId="1295504444" sldId="1145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2T13:34:23.036" v="6576" actId="1076"/>
          <ac:spMkLst>
            <pc:docMk/>
            <pc:sldMk cId="1295504444" sldId="1145"/>
            <ac:spMk id="9" creationId="{D7A9943A-ECE7-4070-A1A8-A3AC629520E9}"/>
          </ac:spMkLst>
        </pc:spChg>
        <pc:picChg chg="del mod">
          <ac:chgData name="Alexander Jones" userId="a61d8b4d-54ed-4028-a69c-9242de093e75" providerId="ADAL" clId="{A1881E10-78BD-4F22-BF14-AFB2F3E67250}" dt="2020-05-12T13:32:32.464" v="6523" actId="478"/>
          <ac:picMkLst>
            <pc:docMk/>
            <pc:sldMk cId="1295504444" sldId="1145"/>
            <ac:picMk id="4" creationId="{5347FB0F-30F2-4CA7-99EC-0696BB897123}"/>
          </ac:picMkLst>
        </pc:picChg>
        <pc:picChg chg="add mod">
          <ac:chgData name="Alexander Jones" userId="a61d8b4d-54ed-4028-a69c-9242de093e75" providerId="ADAL" clId="{A1881E10-78BD-4F22-BF14-AFB2F3E67250}" dt="2020-05-12T13:35:44.504" v="6606" actId="1076"/>
          <ac:picMkLst>
            <pc:docMk/>
            <pc:sldMk cId="1295504444" sldId="1145"/>
            <ac:picMk id="5" creationId="{774B0664-1632-4AA6-A2F0-27C1C8725CB6}"/>
          </ac:picMkLst>
        </pc:picChg>
      </pc:sldChg>
      <pc:sldChg chg="delSp modSp add mod">
        <pc:chgData name="Alexander Jones" userId="a61d8b4d-54ed-4028-a69c-9242de093e75" providerId="ADAL" clId="{A1881E10-78BD-4F22-BF14-AFB2F3E67250}" dt="2020-05-12T13:35:56.226" v="6612" actId="1076"/>
        <pc:sldMkLst>
          <pc:docMk/>
          <pc:sldMk cId="4245298204" sldId="1146"/>
        </pc:sldMkLst>
        <pc:spChg chg="mod">
          <ac:chgData name="Alexander Jones" userId="a61d8b4d-54ed-4028-a69c-9242de093e75" providerId="ADAL" clId="{A1881E10-78BD-4F22-BF14-AFB2F3E67250}" dt="2020-05-12T13:35:56.226" v="6612" actId="1076"/>
          <ac:spMkLst>
            <pc:docMk/>
            <pc:sldMk cId="4245298204" sldId="1146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2T13:35:04.112" v="6597" actId="20577"/>
          <ac:spMkLst>
            <pc:docMk/>
            <pc:sldMk cId="4245298204" sldId="1146"/>
            <ac:spMk id="9" creationId="{D7A9943A-ECE7-4070-A1A8-A3AC629520E9}"/>
          </ac:spMkLst>
        </pc:spChg>
        <pc:picChg chg="del">
          <ac:chgData name="Alexander Jones" userId="a61d8b4d-54ed-4028-a69c-9242de093e75" providerId="ADAL" clId="{A1881E10-78BD-4F22-BF14-AFB2F3E67250}" dt="2020-05-12T13:35:23.450" v="6602" actId="478"/>
          <ac:picMkLst>
            <pc:docMk/>
            <pc:sldMk cId="4245298204" sldId="1146"/>
            <ac:picMk id="5" creationId="{774B0664-1632-4AA6-A2F0-27C1C8725CB6}"/>
          </ac:picMkLst>
        </pc:picChg>
      </pc:sldChg>
      <pc:sldChg chg="addSp delSp modSp add mod ord addCm modCm">
        <pc:chgData name="Alexander Jones" userId="a61d8b4d-54ed-4028-a69c-9242de093e75" providerId="ADAL" clId="{A1881E10-78BD-4F22-BF14-AFB2F3E67250}" dt="2020-05-13T15:57:55.869" v="12156"/>
        <pc:sldMkLst>
          <pc:docMk/>
          <pc:sldMk cId="3360555204" sldId="1147"/>
        </pc:sldMkLst>
        <pc:spChg chg="mod">
          <ac:chgData name="Alexander Jones" userId="a61d8b4d-54ed-4028-a69c-9242de093e75" providerId="ADAL" clId="{A1881E10-78BD-4F22-BF14-AFB2F3E67250}" dt="2020-05-12T15:32:12.313" v="6690" actId="1076"/>
          <ac:spMkLst>
            <pc:docMk/>
            <pc:sldMk cId="3360555204" sldId="1147"/>
            <ac:spMk id="3" creationId="{C91A70F6-BB44-5A41-89EB-E9A90B8E4D9B}"/>
          </ac:spMkLst>
        </pc:spChg>
        <pc:spChg chg="mod topLvl">
          <ac:chgData name="Alexander Jones" userId="a61d8b4d-54ed-4028-a69c-9242de093e75" providerId="ADAL" clId="{A1881E10-78BD-4F22-BF14-AFB2F3E67250}" dt="2020-05-12T16:02:24.986" v="7080" actId="20577"/>
          <ac:spMkLst>
            <pc:docMk/>
            <pc:sldMk cId="3360555204" sldId="1147"/>
            <ac:spMk id="8" creationId="{FC79C199-EE4D-4B5F-8D0A-955A284696CD}"/>
          </ac:spMkLst>
        </pc:spChg>
        <pc:grpChg chg="add del mod">
          <ac:chgData name="Alexander Jones" userId="a61d8b4d-54ed-4028-a69c-9242de093e75" providerId="ADAL" clId="{A1881E10-78BD-4F22-BF14-AFB2F3E67250}" dt="2020-05-12T15:46:07.537" v="6695" actId="478"/>
          <ac:grpSpMkLst>
            <pc:docMk/>
            <pc:sldMk cId="3360555204" sldId="1147"/>
            <ac:grpSpMk id="11" creationId="{E32EB829-ABD4-401B-A678-D77D0D654236}"/>
          </ac:grpSpMkLst>
        </pc:grpChg>
        <pc:picChg chg="add mod">
          <ac:chgData name="Alexander Jones" userId="a61d8b4d-54ed-4028-a69c-9242de093e75" providerId="ADAL" clId="{A1881E10-78BD-4F22-BF14-AFB2F3E67250}" dt="2020-05-12T16:02:16.006" v="7060" actId="1076"/>
          <ac:picMkLst>
            <pc:docMk/>
            <pc:sldMk cId="3360555204" sldId="1147"/>
            <ac:picMk id="5" creationId="{676F94D2-F1B2-4071-8FC7-11956B770C26}"/>
          </ac:picMkLst>
        </pc:picChg>
        <pc:picChg chg="add del mod">
          <ac:chgData name="Alexander Jones" userId="a61d8b4d-54ed-4028-a69c-9242de093e75" providerId="ADAL" clId="{A1881E10-78BD-4F22-BF14-AFB2F3E67250}" dt="2020-05-12T16:00:38.552" v="6862" actId="478"/>
          <ac:picMkLst>
            <pc:docMk/>
            <pc:sldMk cId="3360555204" sldId="1147"/>
            <ac:picMk id="6" creationId="{7D7B057C-01F5-4348-BB89-BBD75B331994}"/>
          </ac:picMkLst>
        </pc:picChg>
        <pc:picChg chg="add mod">
          <ac:chgData name="Alexander Jones" userId="a61d8b4d-54ed-4028-a69c-9242de093e75" providerId="ADAL" clId="{A1881E10-78BD-4F22-BF14-AFB2F3E67250}" dt="2020-05-13T15:10:13.717" v="11478" actId="1076"/>
          <ac:picMkLst>
            <pc:docMk/>
            <pc:sldMk cId="3360555204" sldId="1147"/>
            <ac:picMk id="7" creationId="{D4F1EE1A-D70B-44E5-959E-25CF9F17A99F}"/>
          </ac:picMkLst>
        </pc:picChg>
        <pc:picChg chg="del">
          <ac:chgData name="Alexander Jones" userId="a61d8b4d-54ed-4028-a69c-9242de093e75" providerId="ADAL" clId="{A1881E10-78BD-4F22-BF14-AFB2F3E67250}" dt="2020-05-12T15:46:03.589" v="6691" actId="478"/>
          <ac:picMkLst>
            <pc:docMk/>
            <pc:sldMk cId="3360555204" sldId="1147"/>
            <ac:picMk id="9" creationId="{070CB562-9851-405A-8D5E-4FE7A2E380B7}"/>
          </ac:picMkLst>
        </pc:picChg>
        <pc:picChg chg="del topLvl">
          <ac:chgData name="Alexander Jones" userId="a61d8b4d-54ed-4028-a69c-9242de093e75" providerId="ADAL" clId="{A1881E10-78BD-4F22-BF14-AFB2F3E67250}" dt="2020-05-12T15:46:07.537" v="6695" actId="478"/>
          <ac:picMkLst>
            <pc:docMk/>
            <pc:sldMk cId="3360555204" sldId="1147"/>
            <ac:picMk id="10" creationId="{245ACEB0-ECBF-423A-A01A-C17C3FA7B00A}"/>
          </ac:picMkLst>
        </pc:picChg>
      </pc:sldChg>
      <pc:sldChg chg="delSp modSp add mod ord">
        <pc:chgData name="Alexander Jones" userId="a61d8b4d-54ed-4028-a69c-9242de093e75" providerId="ADAL" clId="{A1881E10-78BD-4F22-BF14-AFB2F3E67250}" dt="2020-05-12T16:09:53.944" v="7509"/>
        <pc:sldMkLst>
          <pc:docMk/>
          <pc:sldMk cId="2821585745" sldId="1148"/>
        </pc:sldMkLst>
        <pc:spChg chg="mod">
          <ac:chgData name="Alexander Jones" userId="a61d8b4d-54ed-4028-a69c-9242de093e75" providerId="ADAL" clId="{A1881E10-78BD-4F22-BF14-AFB2F3E67250}" dt="2020-05-12T16:09:53.944" v="7509"/>
          <ac:spMkLst>
            <pc:docMk/>
            <pc:sldMk cId="2821585745" sldId="1148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6:03:43.924" v="7099" actId="20577"/>
          <ac:spMkLst>
            <pc:docMk/>
            <pc:sldMk cId="2821585745" sldId="1148"/>
            <ac:spMk id="11" creationId="{6B765AD4-5AE4-460E-8B7B-1B8F4A32B207}"/>
          </ac:spMkLst>
        </pc:spChg>
        <pc:picChg chg="del">
          <ac:chgData name="Alexander Jones" userId="a61d8b4d-54ed-4028-a69c-9242de093e75" providerId="ADAL" clId="{A1881E10-78BD-4F22-BF14-AFB2F3E67250}" dt="2020-05-12T16:03:46.999" v="7100" actId="478"/>
          <ac:picMkLst>
            <pc:docMk/>
            <pc:sldMk cId="2821585745" sldId="1148"/>
            <ac:picMk id="8" creationId="{4CC86778-09D0-4DDE-8E12-C39E9EE73B44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2T16:23:31.452" v="7859" actId="14100"/>
        <pc:sldMkLst>
          <pc:docMk/>
          <pc:sldMk cId="3078727545" sldId="1149"/>
        </pc:sldMkLst>
        <pc:spChg chg="mod">
          <ac:chgData name="Alexander Jones" userId="a61d8b4d-54ed-4028-a69c-9242de093e75" providerId="ADAL" clId="{A1881E10-78BD-4F22-BF14-AFB2F3E67250}" dt="2020-05-12T16:22:53.974" v="7850" actId="12"/>
          <ac:spMkLst>
            <pc:docMk/>
            <pc:sldMk cId="3078727545" sldId="1149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6:22:30.620" v="7836" actId="20577"/>
          <ac:spMkLst>
            <pc:docMk/>
            <pc:sldMk cId="3078727545" sldId="1149"/>
            <ac:spMk id="11" creationId="{6B765AD4-5AE4-460E-8B7B-1B8F4A32B207}"/>
          </ac:spMkLst>
        </pc:spChg>
        <pc:picChg chg="add del mod">
          <ac:chgData name="Alexander Jones" userId="a61d8b4d-54ed-4028-a69c-9242de093e75" providerId="ADAL" clId="{A1881E10-78BD-4F22-BF14-AFB2F3E67250}" dt="2020-05-12T16:22:56.156" v="7852" actId="478"/>
          <ac:picMkLst>
            <pc:docMk/>
            <pc:sldMk cId="3078727545" sldId="1149"/>
            <ac:picMk id="2" creationId="{E11FE643-1541-4836-8BF8-BECA3FA7DE18}"/>
          </ac:picMkLst>
        </pc:picChg>
        <pc:picChg chg="add mod">
          <ac:chgData name="Alexander Jones" userId="a61d8b4d-54ed-4028-a69c-9242de093e75" providerId="ADAL" clId="{A1881E10-78BD-4F22-BF14-AFB2F3E67250}" dt="2020-05-12T16:23:31.452" v="7859" actId="14100"/>
          <ac:picMkLst>
            <pc:docMk/>
            <pc:sldMk cId="3078727545" sldId="1149"/>
            <ac:picMk id="4" creationId="{D942F19A-0A1F-4497-B74A-2F17920147DE}"/>
          </ac:picMkLst>
        </pc:picChg>
      </pc:sldChg>
      <pc:sldChg chg="addSp modSp add mod ord">
        <pc:chgData name="Alexander Jones" userId="a61d8b4d-54ed-4028-a69c-9242de093e75" providerId="ADAL" clId="{A1881E10-78BD-4F22-BF14-AFB2F3E67250}" dt="2020-05-12T16:22:21.567" v="7819" actId="20577"/>
        <pc:sldMkLst>
          <pc:docMk/>
          <pc:sldMk cId="2883411059" sldId="1150"/>
        </pc:sldMkLst>
        <pc:spChg chg="mod">
          <ac:chgData name="Alexander Jones" userId="a61d8b4d-54ed-4028-a69c-9242de093e75" providerId="ADAL" clId="{A1881E10-78BD-4F22-BF14-AFB2F3E67250}" dt="2020-05-12T16:22:11.720" v="7816" actId="20577"/>
          <ac:spMkLst>
            <pc:docMk/>
            <pc:sldMk cId="2883411059" sldId="1150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6:22:21.567" v="7819" actId="20577"/>
          <ac:spMkLst>
            <pc:docMk/>
            <pc:sldMk cId="2883411059" sldId="1150"/>
            <ac:spMk id="11" creationId="{6B765AD4-5AE4-460E-8B7B-1B8F4A32B207}"/>
          </ac:spMkLst>
        </pc:spChg>
        <pc:picChg chg="mod">
          <ac:chgData name="Alexander Jones" userId="a61d8b4d-54ed-4028-a69c-9242de093e75" providerId="ADAL" clId="{A1881E10-78BD-4F22-BF14-AFB2F3E67250}" dt="2020-05-12T16:22:02.611" v="7812" actId="1076"/>
          <ac:picMkLst>
            <pc:docMk/>
            <pc:sldMk cId="2883411059" sldId="1150"/>
            <ac:picMk id="2" creationId="{E11FE643-1541-4836-8BF8-BECA3FA7DE18}"/>
          </ac:picMkLst>
        </pc:picChg>
        <pc:picChg chg="add mod">
          <ac:chgData name="Alexander Jones" userId="a61d8b4d-54ed-4028-a69c-9242de093e75" providerId="ADAL" clId="{A1881E10-78BD-4F22-BF14-AFB2F3E67250}" dt="2020-05-12T16:22:06.068" v="7814" actId="1076"/>
          <ac:picMkLst>
            <pc:docMk/>
            <pc:sldMk cId="2883411059" sldId="1150"/>
            <ac:picMk id="4" creationId="{B004A80E-7CE0-49C0-95DD-0B8CDB5C5C53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2T16:26:09.082" v="7894" actId="1076"/>
        <pc:sldMkLst>
          <pc:docMk/>
          <pc:sldMk cId="325403605" sldId="1151"/>
        </pc:sldMkLst>
        <pc:spChg chg="mod">
          <ac:chgData name="Alexander Jones" userId="a61d8b4d-54ed-4028-a69c-9242de093e75" providerId="ADAL" clId="{A1881E10-78BD-4F22-BF14-AFB2F3E67250}" dt="2020-05-12T16:26:09.082" v="7894" actId="1076"/>
          <ac:spMkLst>
            <pc:docMk/>
            <pc:sldMk cId="325403605" sldId="1151"/>
            <ac:spMk id="9" creationId="{8BAD0FDD-6D13-4184-B305-CD73C9DAA6A9}"/>
          </ac:spMkLst>
        </pc:spChg>
        <pc:picChg chg="add mod">
          <ac:chgData name="Alexander Jones" userId="a61d8b4d-54ed-4028-a69c-9242de093e75" providerId="ADAL" clId="{A1881E10-78BD-4F22-BF14-AFB2F3E67250}" dt="2020-05-12T16:26:06.836" v="7893" actId="1076"/>
          <ac:picMkLst>
            <pc:docMk/>
            <pc:sldMk cId="325403605" sldId="1151"/>
            <ac:picMk id="2" creationId="{5C5F636C-CC53-40B2-9C8C-794105ED4E51}"/>
          </ac:picMkLst>
        </pc:picChg>
        <pc:picChg chg="del">
          <ac:chgData name="Alexander Jones" userId="a61d8b4d-54ed-4028-a69c-9242de093e75" providerId="ADAL" clId="{A1881E10-78BD-4F22-BF14-AFB2F3E67250}" dt="2020-05-12T16:24:02.278" v="7871" actId="478"/>
          <ac:picMkLst>
            <pc:docMk/>
            <pc:sldMk cId="325403605" sldId="1151"/>
            <ac:picMk id="4" creationId="{D942F19A-0A1F-4497-B74A-2F17920147DE}"/>
          </ac:picMkLst>
        </pc:picChg>
        <pc:picChg chg="add mod">
          <ac:chgData name="Alexander Jones" userId="a61d8b4d-54ed-4028-a69c-9242de093e75" providerId="ADAL" clId="{A1881E10-78BD-4F22-BF14-AFB2F3E67250}" dt="2020-05-12T16:26:06.836" v="7893" actId="1076"/>
          <ac:picMkLst>
            <pc:docMk/>
            <pc:sldMk cId="325403605" sldId="1151"/>
            <ac:picMk id="5" creationId="{70E0991C-00C9-44B0-9A74-B9BEB19C79C6}"/>
          </ac:picMkLst>
        </pc:picChg>
        <pc:picChg chg="add del mod">
          <ac:chgData name="Alexander Jones" userId="a61d8b4d-54ed-4028-a69c-9242de093e75" providerId="ADAL" clId="{A1881E10-78BD-4F22-BF14-AFB2F3E67250}" dt="2020-05-12T16:26:03.064" v="7892" actId="478"/>
          <ac:picMkLst>
            <pc:docMk/>
            <pc:sldMk cId="325403605" sldId="1151"/>
            <ac:picMk id="8" creationId="{ED42EBD0-420D-48BB-9926-5EC1CA4860F3}"/>
          </ac:picMkLst>
        </pc:picChg>
      </pc:sldChg>
      <pc:sldChg chg="delSp modSp add mod">
        <pc:chgData name="Alexander Jones" userId="a61d8b4d-54ed-4028-a69c-9242de093e75" providerId="ADAL" clId="{A1881E10-78BD-4F22-BF14-AFB2F3E67250}" dt="2020-05-12T16:26:00.633" v="7891" actId="1076"/>
        <pc:sldMkLst>
          <pc:docMk/>
          <pc:sldMk cId="1085111384" sldId="1152"/>
        </pc:sldMkLst>
        <pc:picChg chg="del">
          <ac:chgData name="Alexander Jones" userId="a61d8b4d-54ed-4028-a69c-9242de093e75" providerId="ADAL" clId="{A1881E10-78BD-4F22-BF14-AFB2F3E67250}" dt="2020-05-12T16:25:56.662" v="7888" actId="478"/>
          <ac:picMkLst>
            <pc:docMk/>
            <pc:sldMk cId="1085111384" sldId="1152"/>
            <ac:picMk id="2" creationId="{5C5F636C-CC53-40B2-9C8C-794105ED4E51}"/>
          </ac:picMkLst>
        </pc:picChg>
        <pc:picChg chg="del">
          <ac:chgData name="Alexander Jones" userId="a61d8b4d-54ed-4028-a69c-9242de093e75" providerId="ADAL" clId="{A1881E10-78BD-4F22-BF14-AFB2F3E67250}" dt="2020-05-12T16:25:57.603" v="7889" actId="478"/>
          <ac:picMkLst>
            <pc:docMk/>
            <pc:sldMk cId="1085111384" sldId="1152"/>
            <ac:picMk id="5" creationId="{70E0991C-00C9-44B0-9A74-B9BEB19C79C6}"/>
          </ac:picMkLst>
        </pc:picChg>
        <pc:picChg chg="mod">
          <ac:chgData name="Alexander Jones" userId="a61d8b4d-54ed-4028-a69c-9242de093e75" providerId="ADAL" clId="{A1881E10-78BD-4F22-BF14-AFB2F3E67250}" dt="2020-05-12T16:26:00.633" v="7891" actId="1076"/>
          <ac:picMkLst>
            <pc:docMk/>
            <pc:sldMk cId="1085111384" sldId="1152"/>
            <ac:picMk id="8" creationId="{ED42EBD0-420D-48BB-9926-5EC1CA4860F3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5:56:04.545" v="12154" actId="1076"/>
        <pc:sldMkLst>
          <pc:docMk/>
          <pc:sldMk cId="2330071283" sldId="1153"/>
        </pc:sldMkLst>
        <pc:spChg chg="mod">
          <ac:chgData name="Alexander Jones" userId="a61d8b4d-54ed-4028-a69c-9242de093e75" providerId="ADAL" clId="{A1881E10-78BD-4F22-BF14-AFB2F3E67250}" dt="2020-05-12T16:41:48.115" v="7898" actId="20577"/>
          <ac:spMkLst>
            <pc:docMk/>
            <pc:sldMk cId="2330071283" sldId="1153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13T15:56:04.545" v="12154" actId="1076"/>
          <ac:spMkLst>
            <pc:docMk/>
            <pc:sldMk cId="2330071283" sldId="1153"/>
            <ac:spMk id="4" creationId="{D87F2758-27B5-204C-859F-DF068ACD062A}"/>
          </ac:spMkLst>
        </pc:spChg>
        <pc:spChg chg="mod">
          <ac:chgData name="Alexander Jones" userId="a61d8b4d-54ed-4028-a69c-9242de093e75" providerId="ADAL" clId="{A1881E10-78BD-4F22-BF14-AFB2F3E67250}" dt="2020-05-13T15:10:33.306" v="11481" actId="20577"/>
          <ac:spMkLst>
            <pc:docMk/>
            <pc:sldMk cId="2330071283" sldId="1153"/>
            <ac:spMk id="8" creationId="{FC79C199-EE4D-4B5F-8D0A-955A284696CD}"/>
          </ac:spMkLst>
        </pc:spChg>
        <pc:spChg chg="del">
          <ac:chgData name="Alexander Jones" userId="a61d8b4d-54ed-4028-a69c-9242de093e75" providerId="ADAL" clId="{A1881E10-78BD-4F22-BF14-AFB2F3E67250}" dt="2020-05-12T16:42:10.994" v="7903" actId="478"/>
          <ac:spMkLst>
            <pc:docMk/>
            <pc:sldMk cId="2330071283" sldId="1153"/>
            <ac:spMk id="14" creationId="{0F855985-DC75-45C4-87A8-CF9D3F22948E}"/>
          </ac:spMkLst>
        </pc:spChg>
        <pc:picChg chg="del">
          <ac:chgData name="Alexander Jones" userId="a61d8b4d-54ed-4028-a69c-9242de093e75" providerId="ADAL" clId="{A1881E10-78BD-4F22-BF14-AFB2F3E67250}" dt="2020-05-12T16:42:08.940" v="7902" actId="478"/>
          <ac:picMkLst>
            <pc:docMk/>
            <pc:sldMk cId="2330071283" sldId="1153"/>
            <ac:picMk id="5" creationId="{2C96433B-38AA-45C5-9E99-89085AE7AC7A}"/>
          </ac:picMkLst>
        </pc:picChg>
        <pc:picChg chg="add del mod">
          <ac:chgData name="Alexander Jones" userId="a61d8b4d-54ed-4028-a69c-9242de093e75" providerId="ADAL" clId="{A1881E10-78BD-4F22-BF14-AFB2F3E67250}" dt="2020-05-12T16:52:25.418" v="7941" actId="478"/>
          <ac:picMkLst>
            <pc:docMk/>
            <pc:sldMk cId="2330071283" sldId="1153"/>
            <ac:picMk id="6" creationId="{FA548218-03AE-403A-9E60-770F0B9526F6}"/>
          </ac:picMkLst>
        </pc:picChg>
        <pc:picChg chg="add mod">
          <ac:chgData name="Alexander Jones" userId="a61d8b4d-54ed-4028-a69c-9242de093e75" providerId="ADAL" clId="{A1881E10-78BD-4F22-BF14-AFB2F3E67250}" dt="2020-05-13T15:00:10.604" v="11049" actId="1076"/>
          <ac:picMkLst>
            <pc:docMk/>
            <pc:sldMk cId="2330071283" sldId="1153"/>
            <ac:picMk id="7" creationId="{F5BA5B10-1B55-4742-BFF8-23251B87DB24}"/>
          </ac:picMkLst>
        </pc:picChg>
        <pc:picChg chg="del">
          <ac:chgData name="Alexander Jones" userId="a61d8b4d-54ed-4028-a69c-9242de093e75" providerId="ADAL" clId="{A1881E10-78BD-4F22-BF14-AFB2F3E67250}" dt="2020-05-12T16:42:07.430" v="7901" actId="478"/>
          <ac:picMkLst>
            <pc:docMk/>
            <pc:sldMk cId="2330071283" sldId="1153"/>
            <ac:picMk id="9" creationId="{2E276966-2870-4AF4-B680-68CE44E5139E}"/>
          </ac:picMkLst>
        </pc:picChg>
      </pc:sldChg>
      <pc:sldChg chg="addSp delSp modSp add mod ord">
        <pc:chgData name="Alexander Jones" userId="a61d8b4d-54ed-4028-a69c-9242de093e75" providerId="ADAL" clId="{A1881E10-78BD-4F22-BF14-AFB2F3E67250}" dt="2020-05-12T16:57:29.743" v="8332" actId="1076"/>
        <pc:sldMkLst>
          <pc:docMk/>
          <pc:sldMk cId="3286690604" sldId="1154"/>
        </pc:sldMkLst>
        <pc:spChg chg="mod">
          <ac:chgData name="Alexander Jones" userId="a61d8b4d-54ed-4028-a69c-9242de093e75" providerId="ADAL" clId="{A1881E10-78BD-4F22-BF14-AFB2F3E67250}" dt="2020-05-12T16:57:01.683" v="8282" actId="5793"/>
          <ac:spMkLst>
            <pc:docMk/>
            <pc:sldMk cId="3286690604" sldId="1154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2T16:57:15.081" v="8327" actId="20577"/>
          <ac:spMkLst>
            <pc:docMk/>
            <pc:sldMk cId="3286690604" sldId="1154"/>
            <ac:spMk id="11" creationId="{6B765AD4-5AE4-460E-8B7B-1B8F4A32B207}"/>
          </ac:spMkLst>
        </pc:spChg>
        <pc:picChg chg="add mod">
          <ac:chgData name="Alexander Jones" userId="a61d8b4d-54ed-4028-a69c-9242de093e75" providerId="ADAL" clId="{A1881E10-78BD-4F22-BF14-AFB2F3E67250}" dt="2020-05-12T16:57:29.743" v="8332" actId="1076"/>
          <ac:picMkLst>
            <pc:docMk/>
            <pc:sldMk cId="3286690604" sldId="1154"/>
            <ac:picMk id="2" creationId="{25C398F0-2468-4D70-8451-4200AAB08755}"/>
          </ac:picMkLst>
        </pc:picChg>
        <pc:picChg chg="del">
          <ac:chgData name="Alexander Jones" userId="a61d8b4d-54ed-4028-a69c-9242de093e75" providerId="ADAL" clId="{A1881E10-78BD-4F22-BF14-AFB2F3E67250}" dt="2020-05-12T16:56:57.455" v="8271" actId="478"/>
          <ac:picMkLst>
            <pc:docMk/>
            <pc:sldMk cId="3286690604" sldId="1154"/>
            <ac:picMk id="8" creationId="{ED42EBD0-420D-48BB-9926-5EC1CA4860F3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09:22:43.594" v="9976" actId="20577"/>
        <pc:sldMkLst>
          <pc:docMk/>
          <pc:sldMk cId="3799521868" sldId="1155"/>
        </pc:sldMkLst>
        <pc:spChg chg="add del">
          <ac:chgData name="Alexander Jones" userId="a61d8b4d-54ed-4028-a69c-9242de093e75" providerId="ADAL" clId="{A1881E10-78BD-4F22-BF14-AFB2F3E67250}" dt="2020-05-12T18:55:05.840" v="8353"/>
          <ac:spMkLst>
            <pc:docMk/>
            <pc:sldMk cId="3799521868" sldId="1155"/>
            <ac:spMk id="4" creationId="{AEC4E128-521E-4521-8DBB-242135D26384}"/>
          </ac:spMkLst>
        </pc:spChg>
        <pc:spChg chg="add del">
          <ac:chgData name="Alexander Jones" userId="a61d8b4d-54ed-4028-a69c-9242de093e75" providerId="ADAL" clId="{A1881E10-78BD-4F22-BF14-AFB2F3E67250}" dt="2020-05-12T18:57:09.189" v="8728"/>
          <ac:spMkLst>
            <pc:docMk/>
            <pc:sldMk cId="3799521868" sldId="1155"/>
            <ac:spMk id="5" creationId="{B20EC48B-8E43-43E5-827E-519026EA500F}"/>
          </ac:spMkLst>
        </pc:spChg>
        <pc:spChg chg="add mod">
          <ac:chgData name="Alexander Jones" userId="a61d8b4d-54ed-4028-a69c-9242de093e75" providerId="ADAL" clId="{A1881E10-78BD-4F22-BF14-AFB2F3E67250}" dt="2020-05-13T09:22:43.594" v="9976" actId="20577"/>
          <ac:spMkLst>
            <pc:docMk/>
            <pc:sldMk cId="3799521868" sldId="1155"/>
            <ac:spMk id="10" creationId="{D8B6D38D-D8A8-43DA-99BC-9BA665CD4CF6}"/>
          </ac:spMkLst>
        </pc:spChg>
        <pc:spChg chg="mod">
          <ac:chgData name="Alexander Jones" userId="a61d8b4d-54ed-4028-a69c-9242de093e75" providerId="ADAL" clId="{A1881E10-78BD-4F22-BF14-AFB2F3E67250}" dt="2020-05-12T18:55:59.511" v="8502" actId="20577"/>
          <ac:spMkLst>
            <pc:docMk/>
            <pc:sldMk cId="3799521868" sldId="1155"/>
            <ac:spMk id="11" creationId="{6B765AD4-5AE4-460E-8B7B-1B8F4A32B207}"/>
          </ac:spMkLst>
        </pc:spChg>
        <pc:picChg chg="del">
          <ac:chgData name="Alexander Jones" userId="a61d8b4d-54ed-4028-a69c-9242de093e75" providerId="ADAL" clId="{A1881E10-78BD-4F22-BF14-AFB2F3E67250}" dt="2020-05-12T18:55:00.041" v="8351" actId="478"/>
          <ac:picMkLst>
            <pc:docMk/>
            <pc:sldMk cId="3799521868" sldId="1155"/>
            <ac:picMk id="2" creationId="{25C398F0-2468-4D70-8451-4200AAB08755}"/>
          </ac:picMkLst>
        </pc:picChg>
        <pc:picChg chg="add mod">
          <ac:chgData name="Alexander Jones" userId="a61d8b4d-54ed-4028-a69c-9242de093e75" providerId="ADAL" clId="{A1881E10-78BD-4F22-BF14-AFB2F3E67250}" dt="2020-05-12T18:59:45.891" v="8987" actId="1076"/>
          <ac:picMkLst>
            <pc:docMk/>
            <pc:sldMk cId="3799521868" sldId="1155"/>
            <ac:picMk id="8" creationId="{93C244BC-0D82-4995-8AC2-F0F508557462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5:10:42.801" v="11482" actId="20577"/>
        <pc:sldMkLst>
          <pc:docMk/>
          <pc:sldMk cId="3469261779" sldId="1156"/>
        </pc:sldMkLst>
        <pc:spChg chg="mod">
          <ac:chgData name="Alexander Jones" userId="a61d8b4d-54ed-4028-a69c-9242de093e75" providerId="ADAL" clId="{A1881E10-78BD-4F22-BF14-AFB2F3E67250}" dt="2020-05-12T19:06:43.526" v="9230" actId="20577"/>
          <ac:spMkLst>
            <pc:docMk/>
            <pc:sldMk cId="3469261779" sldId="1156"/>
            <ac:spMk id="10" creationId="{D8B6D38D-D8A8-43DA-99BC-9BA665CD4CF6}"/>
          </ac:spMkLst>
        </pc:spChg>
        <pc:spChg chg="mod">
          <ac:chgData name="Alexander Jones" userId="a61d8b4d-54ed-4028-a69c-9242de093e75" providerId="ADAL" clId="{A1881E10-78BD-4F22-BF14-AFB2F3E67250}" dt="2020-05-13T15:10:42.801" v="11482" actId="20577"/>
          <ac:spMkLst>
            <pc:docMk/>
            <pc:sldMk cId="3469261779" sldId="1156"/>
            <ac:spMk id="11" creationId="{6B765AD4-5AE4-460E-8B7B-1B8F4A32B207}"/>
          </ac:spMkLst>
        </pc:spChg>
        <pc:picChg chg="add mod">
          <ac:chgData name="Alexander Jones" userId="a61d8b4d-54ed-4028-a69c-9242de093e75" providerId="ADAL" clId="{A1881E10-78BD-4F22-BF14-AFB2F3E67250}" dt="2020-05-12T19:06:45.805" v="9231" actId="1076"/>
          <ac:picMkLst>
            <pc:docMk/>
            <pc:sldMk cId="3469261779" sldId="1156"/>
            <ac:picMk id="2" creationId="{2EC30F6D-863E-4110-88DB-A8B103F27337}"/>
          </ac:picMkLst>
        </pc:picChg>
        <pc:picChg chg="add del mod">
          <ac:chgData name="Alexander Jones" userId="a61d8b4d-54ed-4028-a69c-9242de093e75" providerId="ADAL" clId="{A1881E10-78BD-4F22-BF14-AFB2F3E67250}" dt="2020-05-12T19:05:27.013" v="9126" actId="478"/>
          <ac:picMkLst>
            <pc:docMk/>
            <pc:sldMk cId="3469261779" sldId="1156"/>
            <ac:picMk id="4" creationId="{D583873C-C618-4960-89D2-19578378942E}"/>
          </ac:picMkLst>
        </pc:picChg>
        <pc:picChg chg="add mod">
          <ac:chgData name="Alexander Jones" userId="a61d8b4d-54ed-4028-a69c-9242de093e75" providerId="ADAL" clId="{A1881E10-78BD-4F22-BF14-AFB2F3E67250}" dt="2020-05-12T19:06:53.413" v="9232" actId="1076"/>
          <ac:picMkLst>
            <pc:docMk/>
            <pc:sldMk cId="3469261779" sldId="1156"/>
            <ac:picMk id="5" creationId="{540E295B-89FD-4717-9DC9-288F395A0C42}"/>
          </ac:picMkLst>
        </pc:picChg>
        <pc:picChg chg="del">
          <ac:chgData name="Alexander Jones" userId="a61d8b4d-54ed-4028-a69c-9242de093e75" providerId="ADAL" clId="{A1881E10-78BD-4F22-BF14-AFB2F3E67250}" dt="2020-05-12T19:00:40.262" v="9117" actId="478"/>
          <ac:picMkLst>
            <pc:docMk/>
            <pc:sldMk cId="3469261779" sldId="1156"/>
            <ac:picMk id="8" creationId="{93C244BC-0D82-4995-8AC2-F0F508557462}"/>
          </ac:picMkLst>
        </pc:picChg>
      </pc:sldChg>
      <pc:sldChg chg="modSp add mod addCm">
        <pc:chgData name="Alexander Jones" userId="a61d8b4d-54ed-4028-a69c-9242de093e75" providerId="ADAL" clId="{A1881E10-78BD-4F22-BF14-AFB2F3E67250}" dt="2020-05-13T16:00:30.121" v="12157" actId="1589"/>
        <pc:sldMkLst>
          <pc:docMk/>
          <pc:sldMk cId="3773369991" sldId="1157"/>
        </pc:sldMkLst>
        <pc:spChg chg="mod">
          <ac:chgData name="Alexander Jones" userId="a61d8b4d-54ed-4028-a69c-9242de093e75" providerId="ADAL" clId="{A1881E10-78BD-4F22-BF14-AFB2F3E67250}" dt="2020-05-13T08:43:32.041" v="9246" actId="20577"/>
          <ac:spMkLst>
            <pc:docMk/>
            <pc:sldMk cId="3773369991" sldId="1157"/>
            <ac:spMk id="3" creationId="{C91A70F6-BB44-5A41-89EB-E9A90B8E4D9B}"/>
          </ac:spMkLst>
        </pc:spChg>
        <pc:spChg chg="mod">
          <ac:chgData name="Alexander Jones" userId="a61d8b4d-54ed-4028-a69c-9242de093e75" providerId="ADAL" clId="{A1881E10-78BD-4F22-BF14-AFB2F3E67250}" dt="2020-05-13T15:12:44.157" v="11578" actId="20577"/>
          <ac:spMkLst>
            <pc:docMk/>
            <pc:sldMk cId="3773369991" sldId="1157"/>
            <ac:spMk id="8" creationId="{FC79C199-EE4D-4B5F-8D0A-955A284696CD}"/>
          </ac:spMkLst>
        </pc:spChg>
      </pc:sldChg>
      <pc:sldChg chg="addSp delSp modSp add mod">
        <pc:chgData name="Alexander Jones" userId="a61d8b4d-54ed-4028-a69c-9242de093e75" providerId="ADAL" clId="{A1881E10-78BD-4F22-BF14-AFB2F3E67250}" dt="2020-05-13T08:59:30.097" v="9577" actId="1076"/>
        <pc:sldMkLst>
          <pc:docMk/>
          <pc:sldMk cId="121834442" sldId="1158"/>
        </pc:sldMkLst>
        <pc:spChg chg="add del">
          <ac:chgData name="Alexander Jones" userId="a61d8b4d-54ed-4028-a69c-9242de093e75" providerId="ADAL" clId="{A1881E10-78BD-4F22-BF14-AFB2F3E67250}" dt="2020-05-13T08:59:17.072" v="9574"/>
          <ac:spMkLst>
            <pc:docMk/>
            <pc:sldMk cId="121834442" sldId="1158"/>
            <ac:spMk id="5" creationId="{097C5DA3-1791-43B1-9985-4C8ADE2B4867}"/>
          </ac:spMkLst>
        </pc:spChg>
        <pc:spChg chg="add mod">
          <ac:chgData name="Alexander Jones" userId="a61d8b4d-54ed-4028-a69c-9242de093e75" providerId="ADAL" clId="{A1881E10-78BD-4F22-BF14-AFB2F3E67250}" dt="2020-05-13T08:59:27.968" v="9576" actId="164"/>
          <ac:spMkLst>
            <pc:docMk/>
            <pc:sldMk cId="121834442" sldId="1158"/>
            <ac:spMk id="8" creationId="{4BECA8B8-A792-4E4F-ACF2-1D21F8522E7E}"/>
          </ac:spMkLst>
        </pc:spChg>
        <pc:spChg chg="mod">
          <ac:chgData name="Alexander Jones" userId="a61d8b4d-54ed-4028-a69c-9242de093e75" providerId="ADAL" clId="{A1881E10-78BD-4F22-BF14-AFB2F3E67250}" dt="2020-05-13T08:58:16.250" v="9563" actId="20577"/>
          <ac:spMkLst>
            <pc:docMk/>
            <pc:sldMk cId="121834442" sldId="1158"/>
            <ac:spMk id="11" creationId="{6B765AD4-5AE4-460E-8B7B-1B8F4A32B207}"/>
          </ac:spMkLst>
        </pc:spChg>
        <pc:grpChg chg="add mod">
          <ac:chgData name="Alexander Jones" userId="a61d8b4d-54ed-4028-a69c-9242de093e75" providerId="ADAL" clId="{A1881E10-78BD-4F22-BF14-AFB2F3E67250}" dt="2020-05-13T08:59:30.097" v="9577" actId="1076"/>
          <ac:grpSpMkLst>
            <pc:docMk/>
            <pc:sldMk cId="121834442" sldId="1158"/>
            <ac:grpSpMk id="10" creationId="{7A72C84F-0A72-4B10-A5A4-120F4E5CDBED}"/>
          </ac:grpSpMkLst>
        </pc:grpChg>
        <pc:picChg chg="add del">
          <ac:chgData name="Alexander Jones" userId="a61d8b4d-54ed-4028-a69c-9242de093e75" providerId="ADAL" clId="{A1881E10-78BD-4F22-BF14-AFB2F3E67250}" dt="2020-05-13T08:57:26.457" v="9555" actId="478"/>
          <ac:picMkLst>
            <pc:docMk/>
            <pc:sldMk cId="121834442" sldId="1158"/>
            <ac:picMk id="2" creationId="{25C398F0-2468-4D70-8451-4200AAB08755}"/>
          </ac:picMkLst>
        </pc:picChg>
        <pc:picChg chg="add mod">
          <ac:chgData name="Alexander Jones" userId="a61d8b4d-54ed-4028-a69c-9242de093e75" providerId="ADAL" clId="{A1881E10-78BD-4F22-BF14-AFB2F3E67250}" dt="2020-05-13T08:59:27.968" v="9576" actId="164"/>
          <ac:picMkLst>
            <pc:docMk/>
            <pc:sldMk cId="121834442" sldId="1158"/>
            <ac:picMk id="4" creationId="{DBCB7216-DC08-40E4-B006-E151E0E9C0D5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09:23:36.328" v="9989" actId="14100"/>
        <pc:sldMkLst>
          <pc:docMk/>
          <pc:sldMk cId="30971878" sldId="1159"/>
        </pc:sldMkLst>
        <pc:spChg chg="mod topLvl">
          <ac:chgData name="Alexander Jones" userId="a61d8b4d-54ed-4028-a69c-9242de093e75" providerId="ADAL" clId="{A1881E10-78BD-4F22-BF14-AFB2F3E67250}" dt="2020-05-13T09:23:36.328" v="9989" actId="14100"/>
          <ac:spMkLst>
            <pc:docMk/>
            <pc:sldMk cId="30971878" sldId="1159"/>
            <ac:spMk id="8" creationId="{4BECA8B8-A792-4E4F-ACF2-1D21F8522E7E}"/>
          </ac:spMkLst>
        </pc:spChg>
        <pc:spChg chg="mod">
          <ac:chgData name="Alexander Jones" userId="a61d8b4d-54ed-4028-a69c-9242de093e75" providerId="ADAL" clId="{A1881E10-78BD-4F22-BF14-AFB2F3E67250}" dt="2020-05-13T09:04:10.718" v="9598" actId="1076"/>
          <ac:spMkLst>
            <pc:docMk/>
            <pc:sldMk cId="30971878" sldId="1159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3T08:59:35.434" v="9580" actId="20577"/>
          <ac:spMkLst>
            <pc:docMk/>
            <pc:sldMk cId="30971878" sldId="1159"/>
            <ac:spMk id="11" creationId="{6B765AD4-5AE4-460E-8B7B-1B8F4A32B207}"/>
          </ac:spMkLst>
        </pc:spChg>
        <pc:grpChg chg="del">
          <ac:chgData name="Alexander Jones" userId="a61d8b4d-54ed-4028-a69c-9242de093e75" providerId="ADAL" clId="{A1881E10-78BD-4F22-BF14-AFB2F3E67250}" dt="2020-05-13T09:00:06.175" v="9587" actId="478"/>
          <ac:grpSpMkLst>
            <pc:docMk/>
            <pc:sldMk cId="30971878" sldId="1159"/>
            <ac:grpSpMk id="10" creationId="{7A72C84F-0A72-4B10-A5A4-120F4E5CDBED}"/>
          </ac:grpSpMkLst>
        </pc:grpChg>
        <pc:picChg chg="add mod">
          <ac:chgData name="Alexander Jones" userId="a61d8b4d-54ed-4028-a69c-9242de093e75" providerId="ADAL" clId="{A1881E10-78BD-4F22-BF14-AFB2F3E67250}" dt="2020-05-13T09:04:03.615" v="9595" actId="1076"/>
          <ac:picMkLst>
            <pc:docMk/>
            <pc:sldMk cId="30971878" sldId="1159"/>
            <ac:picMk id="2" creationId="{F8A350B7-7234-4C46-A484-06E387D62E4D}"/>
          </ac:picMkLst>
        </pc:picChg>
        <pc:picChg chg="del topLvl">
          <ac:chgData name="Alexander Jones" userId="a61d8b4d-54ed-4028-a69c-9242de093e75" providerId="ADAL" clId="{A1881E10-78BD-4F22-BF14-AFB2F3E67250}" dt="2020-05-13T09:00:06.175" v="9587" actId="478"/>
          <ac:picMkLst>
            <pc:docMk/>
            <pc:sldMk cId="30971878" sldId="1159"/>
            <ac:picMk id="4" creationId="{DBCB7216-DC08-40E4-B006-E151E0E9C0D5}"/>
          </ac:picMkLst>
        </pc:picChg>
      </pc:sldChg>
      <pc:sldChg chg="add del">
        <pc:chgData name="Alexander Jones" userId="a61d8b4d-54ed-4028-a69c-9242de093e75" providerId="ADAL" clId="{A1881E10-78BD-4F22-BF14-AFB2F3E67250}" dt="2020-05-13T08:57:12.868" v="9552" actId="47"/>
        <pc:sldMkLst>
          <pc:docMk/>
          <pc:sldMk cId="2580198171" sldId="1159"/>
        </pc:sldMkLst>
      </pc:sldChg>
      <pc:sldChg chg="modSp add mod">
        <pc:chgData name="Alexander Jones" userId="a61d8b4d-54ed-4028-a69c-9242de093e75" providerId="ADAL" clId="{A1881E10-78BD-4F22-BF14-AFB2F3E67250}" dt="2020-05-13T09:23:45.920" v="9990" actId="14100"/>
        <pc:sldMkLst>
          <pc:docMk/>
          <pc:sldMk cId="2074846779" sldId="1160"/>
        </pc:sldMkLst>
        <pc:spChg chg="mod">
          <ac:chgData name="Alexander Jones" userId="a61d8b4d-54ed-4028-a69c-9242de093e75" providerId="ADAL" clId="{A1881E10-78BD-4F22-BF14-AFB2F3E67250}" dt="2020-05-13T09:23:45.920" v="9990" actId="14100"/>
          <ac:spMkLst>
            <pc:docMk/>
            <pc:sldMk cId="2074846779" sldId="1160"/>
            <ac:spMk id="8" creationId="{4BECA8B8-A792-4E4F-ACF2-1D21F8522E7E}"/>
          </ac:spMkLst>
        </pc:spChg>
      </pc:sldChg>
      <pc:sldChg chg="addSp delSp modSp add mod">
        <pc:chgData name="Alexander Jones" userId="a61d8b4d-54ed-4028-a69c-9242de093e75" providerId="ADAL" clId="{A1881E10-78BD-4F22-BF14-AFB2F3E67250}" dt="2020-05-13T09:23:51.647" v="9991" actId="14100"/>
        <pc:sldMkLst>
          <pc:docMk/>
          <pc:sldMk cId="486710069" sldId="1161"/>
        </pc:sldMkLst>
        <pc:spChg chg="mod">
          <ac:chgData name="Alexander Jones" userId="a61d8b4d-54ed-4028-a69c-9242de093e75" providerId="ADAL" clId="{A1881E10-78BD-4F22-BF14-AFB2F3E67250}" dt="2020-05-13T09:23:51.647" v="9991" actId="14100"/>
          <ac:spMkLst>
            <pc:docMk/>
            <pc:sldMk cId="486710069" sldId="1161"/>
            <ac:spMk id="8" creationId="{4BECA8B8-A792-4E4F-ACF2-1D21F8522E7E}"/>
          </ac:spMkLst>
        </pc:spChg>
        <pc:spChg chg="mod">
          <ac:chgData name="Alexander Jones" userId="a61d8b4d-54ed-4028-a69c-9242de093e75" providerId="ADAL" clId="{A1881E10-78BD-4F22-BF14-AFB2F3E67250}" dt="2020-05-13T09:15:19.011" v="9611" actId="20577"/>
          <ac:spMkLst>
            <pc:docMk/>
            <pc:sldMk cId="486710069" sldId="1161"/>
            <ac:spMk id="11" creationId="{6B765AD4-5AE4-460E-8B7B-1B8F4A32B207}"/>
          </ac:spMkLst>
        </pc:spChg>
        <pc:picChg chg="del">
          <ac:chgData name="Alexander Jones" userId="a61d8b4d-54ed-4028-a69c-9242de093e75" providerId="ADAL" clId="{A1881E10-78BD-4F22-BF14-AFB2F3E67250}" dt="2020-05-13T09:15:20.427" v="9612" actId="478"/>
          <ac:picMkLst>
            <pc:docMk/>
            <pc:sldMk cId="486710069" sldId="1161"/>
            <ac:picMk id="2" creationId="{F8A350B7-7234-4C46-A484-06E387D62E4D}"/>
          </ac:picMkLst>
        </pc:picChg>
        <pc:picChg chg="add mod">
          <ac:chgData name="Alexander Jones" userId="a61d8b4d-54ed-4028-a69c-9242de093e75" providerId="ADAL" clId="{A1881E10-78BD-4F22-BF14-AFB2F3E67250}" dt="2020-05-13T09:16:55.879" v="9636" actId="1076"/>
          <ac:picMkLst>
            <pc:docMk/>
            <pc:sldMk cId="486710069" sldId="1161"/>
            <ac:picMk id="4" creationId="{F34A5D00-3357-4D72-877A-F809DBDA0775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09:23:56.546" v="9992" actId="14100"/>
        <pc:sldMkLst>
          <pc:docMk/>
          <pc:sldMk cId="2348104552" sldId="1162"/>
        </pc:sldMkLst>
        <pc:spChg chg="mod">
          <ac:chgData name="Alexander Jones" userId="a61d8b4d-54ed-4028-a69c-9242de093e75" providerId="ADAL" clId="{A1881E10-78BD-4F22-BF14-AFB2F3E67250}" dt="2020-05-13T09:23:56.546" v="9992" actId="14100"/>
          <ac:spMkLst>
            <pc:docMk/>
            <pc:sldMk cId="2348104552" sldId="1162"/>
            <ac:spMk id="8" creationId="{4BECA8B8-A792-4E4F-ACF2-1D21F8522E7E}"/>
          </ac:spMkLst>
        </pc:spChg>
        <pc:spChg chg="mod">
          <ac:chgData name="Alexander Jones" userId="a61d8b4d-54ed-4028-a69c-9242de093e75" providerId="ADAL" clId="{A1881E10-78BD-4F22-BF14-AFB2F3E67250}" dt="2020-05-13T09:16:33.418" v="9630" actId="20577"/>
          <ac:spMkLst>
            <pc:docMk/>
            <pc:sldMk cId="2348104552" sldId="1162"/>
            <ac:spMk id="11" creationId="{6B765AD4-5AE4-460E-8B7B-1B8F4A32B207}"/>
          </ac:spMkLst>
        </pc:spChg>
        <pc:picChg chg="add mod">
          <ac:chgData name="Alexander Jones" userId="a61d8b4d-54ed-4028-a69c-9242de093e75" providerId="ADAL" clId="{A1881E10-78BD-4F22-BF14-AFB2F3E67250}" dt="2020-05-13T09:17:36.966" v="9646" actId="1076"/>
          <ac:picMkLst>
            <pc:docMk/>
            <pc:sldMk cId="2348104552" sldId="1162"/>
            <ac:picMk id="2" creationId="{BF7B35D6-591D-44B2-8ADE-D6C7E1260A90}"/>
          </ac:picMkLst>
        </pc:picChg>
        <pc:picChg chg="del mod">
          <ac:chgData name="Alexander Jones" userId="a61d8b4d-54ed-4028-a69c-9242de093e75" providerId="ADAL" clId="{A1881E10-78BD-4F22-BF14-AFB2F3E67250}" dt="2020-05-13T09:17:09.827" v="9638" actId="478"/>
          <ac:picMkLst>
            <pc:docMk/>
            <pc:sldMk cId="2348104552" sldId="1162"/>
            <ac:picMk id="4" creationId="{F34A5D00-3357-4D72-877A-F809DBDA0775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5:18:37.724" v="11582" actId="20577"/>
        <pc:sldMkLst>
          <pc:docMk/>
          <pc:sldMk cId="1688523069" sldId="1163"/>
        </pc:sldMkLst>
        <pc:spChg chg="add mod">
          <ac:chgData name="Alexander Jones" userId="a61d8b4d-54ed-4028-a69c-9242de093e75" providerId="ADAL" clId="{A1881E10-78BD-4F22-BF14-AFB2F3E67250}" dt="2020-05-13T15:18:37.724" v="11582" actId="20577"/>
          <ac:spMkLst>
            <pc:docMk/>
            <pc:sldMk cId="1688523069" sldId="1163"/>
            <ac:spMk id="4" creationId="{11971CD9-4E51-4D2B-A7A6-D9A7619C2005}"/>
          </ac:spMkLst>
        </pc:spChg>
        <pc:spChg chg="del mod">
          <ac:chgData name="Alexander Jones" userId="a61d8b4d-54ed-4028-a69c-9242de093e75" providerId="ADAL" clId="{A1881E10-78BD-4F22-BF14-AFB2F3E67250}" dt="2020-05-13T09:24:15.523" v="9995" actId="478"/>
          <ac:spMkLst>
            <pc:docMk/>
            <pc:sldMk cId="1688523069" sldId="1163"/>
            <ac:spMk id="8" creationId="{4BECA8B8-A792-4E4F-ACF2-1D21F8522E7E}"/>
          </ac:spMkLst>
        </pc:spChg>
        <pc:spChg chg="mod">
          <ac:chgData name="Alexander Jones" userId="a61d8b4d-54ed-4028-a69c-9242de093e75" providerId="ADAL" clId="{A1881E10-78BD-4F22-BF14-AFB2F3E67250}" dt="2020-05-13T09:24:05.772" v="9993" actId="1076"/>
          <ac:spMkLst>
            <pc:docMk/>
            <pc:sldMk cId="1688523069" sldId="1163"/>
            <ac:spMk id="9" creationId="{8BAD0FDD-6D13-4184-B305-CD73C9DAA6A9}"/>
          </ac:spMkLst>
        </pc:spChg>
        <pc:spChg chg="mod">
          <ac:chgData name="Alexander Jones" userId="a61d8b4d-54ed-4028-a69c-9242de093e75" providerId="ADAL" clId="{A1881E10-78BD-4F22-BF14-AFB2F3E67250}" dt="2020-05-13T09:17:42.812" v="9649" actId="20577"/>
          <ac:spMkLst>
            <pc:docMk/>
            <pc:sldMk cId="1688523069" sldId="1163"/>
            <ac:spMk id="11" creationId="{6B765AD4-5AE4-460E-8B7B-1B8F4A32B207}"/>
          </ac:spMkLst>
        </pc:spChg>
        <pc:picChg chg="del">
          <ac:chgData name="Alexander Jones" userId="a61d8b4d-54ed-4028-a69c-9242de093e75" providerId="ADAL" clId="{A1881E10-78BD-4F22-BF14-AFB2F3E67250}" dt="2020-05-13T09:17:53.475" v="9651" actId="478"/>
          <ac:picMkLst>
            <pc:docMk/>
            <pc:sldMk cId="1688523069" sldId="1163"/>
            <ac:picMk id="2" creationId="{BF7B35D6-591D-44B2-8ADE-D6C7E1260A90}"/>
          </ac:picMkLst>
        </pc:picChg>
      </pc:sldChg>
      <pc:sldChg chg="addSp delSp modSp add mod">
        <pc:chgData name="Alexander Jones" userId="a61d8b4d-54ed-4028-a69c-9242de093e75" providerId="ADAL" clId="{A1881E10-78BD-4F22-BF14-AFB2F3E67250}" dt="2020-05-13T13:02:39.892" v="10511" actId="20577"/>
        <pc:sldMkLst>
          <pc:docMk/>
          <pc:sldMk cId="938038555" sldId="1164"/>
        </pc:sldMkLst>
        <pc:spChg chg="mod topLvl">
          <ac:chgData name="Alexander Jones" userId="a61d8b4d-54ed-4028-a69c-9242de093e75" providerId="ADAL" clId="{A1881E10-78BD-4F22-BF14-AFB2F3E67250}" dt="2020-05-13T13:02:39.892" v="10511" actId="20577"/>
          <ac:spMkLst>
            <pc:docMk/>
            <pc:sldMk cId="938038555" sldId="1164"/>
            <ac:spMk id="2" creationId="{DD2BD7C5-23E9-4C3E-8C26-B90B4121067C}"/>
          </ac:spMkLst>
        </pc:spChg>
        <pc:spChg chg="mod">
          <ac:chgData name="Alexander Jones" userId="a61d8b4d-54ed-4028-a69c-9242de093e75" providerId="ADAL" clId="{A1881E10-78BD-4F22-BF14-AFB2F3E67250}" dt="2020-05-13T13:00:51.125" v="10321" actId="20577"/>
          <ac:spMkLst>
            <pc:docMk/>
            <pc:sldMk cId="938038555" sldId="1164"/>
            <ac:spMk id="9" creationId="{D7A9943A-ECE7-4070-A1A8-A3AC629520E9}"/>
          </ac:spMkLst>
        </pc:spChg>
        <pc:spChg chg="del mod topLvl">
          <ac:chgData name="Alexander Jones" userId="a61d8b4d-54ed-4028-a69c-9242de093e75" providerId="ADAL" clId="{A1881E10-78BD-4F22-BF14-AFB2F3E67250}" dt="2020-05-13T13:01:51.974" v="10506" actId="478"/>
          <ac:spMkLst>
            <pc:docMk/>
            <pc:sldMk cId="938038555" sldId="1164"/>
            <ac:spMk id="12" creationId="{B7A71C23-1A82-4395-998C-197751988F51}"/>
          </ac:spMkLst>
        </pc:spChg>
        <pc:grpChg chg="add del">
          <ac:chgData name="Alexander Jones" userId="a61d8b4d-54ed-4028-a69c-9242de093e75" providerId="ADAL" clId="{A1881E10-78BD-4F22-BF14-AFB2F3E67250}" dt="2020-05-13T13:01:51.974" v="10506" actId="478"/>
          <ac:grpSpMkLst>
            <pc:docMk/>
            <pc:sldMk cId="938038555" sldId="1164"/>
            <ac:grpSpMk id="10" creationId="{023DC9EA-B73F-49B4-A66E-D00AAEF6235E}"/>
          </ac:grpSpMkLst>
        </pc:grpChg>
        <pc:picChg chg="del">
          <ac:chgData name="Alexander Jones" userId="a61d8b4d-54ed-4028-a69c-9242de093e75" providerId="ADAL" clId="{A1881E10-78BD-4F22-BF14-AFB2F3E67250}" dt="2020-05-13T13:00:57.507" v="10325" actId="478"/>
          <ac:picMkLst>
            <pc:docMk/>
            <pc:sldMk cId="938038555" sldId="1164"/>
            <ac:picMk id="5" creationId="{19300188-EC35-4DA4-AA36-806BF0C3FA17}"/>
          </ac:picMkLst>
        </pc:picChg>
        <pc:picChg chg="del">
          <ac:chgData name="Alexander Jones" userId="a61d8b4d-54ed-4028-a69c-9242de093e75" providerId="ADAL" clId="{A1881E10-78BD-4F22-BF14-AFB2F3E67250}" dt="2020-05-13T13:00:54.466" v="10322" actId="478"/>
          <ac:picMkLst>
            <pc:docMk/>
            <pc:sldMk cId="938038555" sldId="1164"/>
            <ac:picMk id="8" creationId="{E37A8195-9E26-4706-9184-0B725679F08D}"/>
          </ac:picMkLst>
        </pc:picChg>
      </pc:sldChg>
      <pc:sldMasterChg chg="modSp modSldLayout">
        <pc:chgData name="Alexander Jones" userId="a61d8b4d-54ed-4028-a69c-9242de093e75" providerId="ADAL" clId="{A1881E10-78BD-4F22-BF14-AFB2F3E67250}" dt="2020-05-06T15:22:43.849" v="259" actId="1076"/>
        <pc:sldMasterMkLst>
          <pc:docMk/>
          <pc:sldMasterMk cId="4050108189" sldId="2147483679"/>
        </pc:sldMasterMkLst>
        <pc:spChg chg="mod">
          <ac:chgData name="Alexander Jones" userId="a61d8b4d-54ed-4028-a69c-9242de093e75" providerId="ADAL" clId="{A1881E10-78BD-4F22-BF14-AFB2F3E67250}" dt="2020-05-06T15:16:01.808" v="142" actId="255"/>
          <ac:spMkLst>
            <pc:docMk/>
            <pc:sldMasterMk cId="4050108189" sldId="2147483679"/>
            <ac:spMk id="16" creationId="{9E1969A7-6F4A-1941-8268-6F23F5A0B736}"/>
          </ac:spMkLst>
        </pc:spChg>
        <pc:sldLayoutChg chg="addSp delSp modSp mod">
          <pc:chgData name="Alexander Jones" userId="a61d8b4d-54ed-4028-a69c-9242de093e75" providerId="ADAL" clId="{A1881E10-78BD-4F22-BF14-AFB2F3E67250}" dt="2020-05-06T15:22:43.849" v="259" actId="1076"/>
          <pc:sldLayoutMkLst>
            <pc:docMk/>
            <pc:sldMasterMk cId="4050108189" sldId="2147483679"/>
            <pc:sldLayoutMk cId="1627333495" sldId="2147483692"/>
          </pc:sldLayoutMkLst>
          <pc:spChg chg="add del mod">
            <ac:chgData name="Alexander Jones" userId="a61d8b4d-54ed-4028-a69c-9242de093e75" providerId="ADAL" clId="{A1881E10-78BD-4F22-BF14-AFB2F3E67250}" dt="2020-05-06T15:11:55.835" v="4"/>
            <ac:spMkLst>
              <pc:docMk/>
              <pc:sldMasterMk cId="4050108189" sldId="2147483679"/>
              <pc:sldLayoutMk cId="1627333495" sldId="2147483692"/>
              <ac:spMk id="2" creationId="{015B501D-EAAD-41C2-8875-E802E7B51FCE}"/>
            </ac:spMkLst>
          </pc:spChg>
          <pc:spChg chg="add del mod">
            <ac:chgData name="Alexander Jones" userId="a61d8b4d-54ed-4028-a69c-9242de093e75" providerId="ADAL" clId="{A1881E10-78BD-4F22-BF14-AFB2F3E67250}" dt="2020-05-06T15:21:44.724" v="240" actId="767"/>
            <ac:spMkLst>
              <pc:docMk/>
              <pc:sldMasterMk cId="4050108189" sldId="2147483679"/>
              <pc:sldLayoutMk cId="1627333495" sldId="2147483692"/>
              <ac:spMk id="3" creationId="{941034C6-0FBF-4F23-AE40-855FA537CFDD}"/>
            </ac:spMkLst>
          </pc:spChg>
          <pc:spChg chg="add del mod ord">
            <ac:chgData name="Alexander Jones" userId="a61d8b4d-54ed-4028-a69c-9242de093e75" providerId="ADAL" clId="{A1881E10-78BD-4F22-BF14-AFB2F3E67250}" dt="2020-05-06T15:22:43.849" v="259" actId="1076"/>
            <ac:spMkLst>
              <pc:docMk/>
              <pc:sldMasterMk cId="4050108189" sldId="2147483679"/>
              <pc:sldLayoutMk cId="1627333495" sldId="2147483692"/>
              <ac:spMk id="7" creationId="{6C6E50D4-DB5D-6F40-B581-FA0565CF744B}"/>
            </ac:spMkLst>
          </pc:spChg>
          <pc:spChg chg="add del mod ord">
            <ac:chgData name="Alexander Jones" userId="a61d8b4d-54ed-4028-a69c-9242de093e75" providerId="ADAL" clId="{A1881E10-78BD-4F22-BF14-AFB2F3E67250}" dt="2020-05-06T15:22:43.349" v="258" actId="1076"/>
            <ac:spMkLst>
              <pc:docMk/>
              <pc:sldMasterMk cId="4050108189" sldId="2147483679"/>
              <pc:sldLayoutMk cId="1627333495" sldId="2147483692"/>
              <ac:spMk id="11" creationId="{D16ED0A5-6F7B-8C44-8513-770D879EF4B8}"/>
            </ac:spMkLst>
          </pc:spChg>
          <pc:spChg chg="add del mod">
            <ac:chgData name="Alexander Jones" userId="a61d8b4d-54ed-4028-a69c-9242de093e75" providerId="ADAL" clId="{A1881E10-78BD-4F22-BF14-AFB2F3E67250}" dt="2020-05-06T15:12:55.474" v="6"/>
            <ac:spMkLst>
              <pc:docMk/>
              <pc:sldMasterMk cId="4050108189" sldId="2147483679"/>
              <pc:sldLayoutMk cId="1627333495" sldId="2147483692"/>
              <ac:spMk id="19" creationId="{99F7DA79-9416-44CB-A728-30D67F96B7BE}"/>
            </ac:spMkLst>
          </pc:spChg>
          <pc:spChg chg="add del mod">
            <ac:chgData name="Alexander Jones" userId="a61d8b4d-54ed-4028-a69c-9242de093e75" providerId="ADAL" clId="{A1881E10-78BD-4F22-BF14-AFB2F3E67250}" dt="2020-05-06T15:13:35.618" v="11"/>
            <ac:spMkLst>
              <pc:docMk/>
              <pc:sldMasterMk cId="4050108189" sldId="2147483679"/>
              <pc:sldLayoutMk cId="1627333495" sldId="2147483692"/>
              <ac:spMk id="20" creationId="{49A92983-8B21-4198-BF0C-BD9F4C35D065}"/>
            </ac:spMkLst>
          </pc:spChg>
          <pc:spChg chg="add del mod">
            <ac:chgData name="Alexander Jones" userId="a61d8b4d-54ed-4028-a69c-9242de093e75" providerId="ADAL" clId="{A1881E10-78BD-4F22-BF14-AFB2F3E67250}" dt="2020-05-06T15:16:56.025" v="203" actId="478"/>
            <ac:spMkLst>
              <pc:docMk/>
              <pc:sldMasterMk cId="4050108189" sldId="2147483679"/>
              <pc:sldLayoutMk cId="1627333495" sldId="2147483692"/>
              <ac:spMk id="21" creationId="{CFA1E6C0-B4BA-49B2-9E17-2F12FDDD48DF}"/>
            </ac:spMkLst>
          </pc:spChg>
          <pc:spChg chg="add del mod">
            <ac:chgData name="Alexander Jones" userId="a61d8b4d-54ed-4028-a69c-9242de093e75" providerId="ADAL" clId="{A1881E10-78BD-4F22-BF14-AFB2F3E67250}" dt="2020-05-06T15:15:00.928" v="132"/>
            <ac:spMkLst>
              <pc:docMk/>
              <pc:sldMasterMk cId="4050108189" sldId="2147483679"/>
              <pc:sldLayoutMk cId="1627333495" sldId="2147483692"/>
              <ac:spMk id="22" creationId="{8A22718F-06FF-4D17-A782-26B3C1418259}"/>
            </ac:spMkLst>
          </pc:spChg>
          <pc:spChg chg="add mod">
            <ac:chgData name="Alexander Jones" userId="a61d8b4d-54ed-4028-a69c-9242de093e75" providerId="ADAL" clId="{A1881E10-78BD-4F22-BF14-AFB2F3E67250}" dt="2020-05-06T15:16:38.603" v="200" actId="571"/>
            <ac:spMkLst>
              <pc:docMk/>
              <pc:sldMasterMk cId="4050108189" sldId="2147483679"/>
              <pc:sldLayoutMk cId="1627333495" sldId="2147483692"/>
              <ac:spMk id="23" creationId="{FDD80338-9E5B-4063-8E00-1F5C311A317D}"/>
            </ac:spMkLst>
          </pc:spChg>
          <pc:spChg chg="add mod">
            <ac:chgData name="Alexander Jones" userId="a61d8b4d-54ed-4028-a69c-9242de093e75" providerId="ADAL" clId="{A1881E10-78BD-4F22-BF14-AFB2F3E67250}" dt="2020-05-06T15:16:38.603" v="200" actId="571"/>
            <ac:spMkLst>
              <pc:docMk/>
              <pc:sldMasterMk cId="4050108189" sldId="2147483679"/>
              <pc:sldLayoutMk cId="1627333495" sldId="2147483692"/>
              <ac:spMk id="24" creationId="{A32BEF4E-31A6-440D-B5ED-7F90BFFE7753}"/>
            </ac:spMkLst>
          </pc:spChg>
          <pc:spChg chg="add del mod">
            <ac:chgData name="Alexander Jones" userId="a61d8b4d-54ed-4028-a69c-9242de093e75" providerId="ADAL" clId="{A1881E10-78BD-4F22-BF14-AFB2F3E67250}" dt="2020-05-06T15:22:43.213" v="257" actId="1076"/>
            <ac:spMkLst>
              <pc:docMk/>
              <pc:sldMasterMk cId="4050108189" sldId="2147483679"/>
              <pc:sldLayoutMk cId="1627333495" sldId="2147483692"/>
              <ac:spMk id="25" creationId="{6BC48230-9000-499E-951D-DFD2FE096416}"/>
            </ac:spMkLst>
          </pc:spChg>
          <pc:spChg chg="add del mod">
            <ac:chgData name="Alexander Jones" userId="a61d8b4d-54ed-4028-a69c-9242de093e75" providerId="ADAL" clId="{A1881E10-78BD-4F22-BF14-AFB2F3E67250}" dt="2020-05-06T15:21:47.284" v="246"/>
            <ac:spMkLst>
              <pc:docMk/>
              <pc:sldMasterMk cId="4050108189" sldId="2147483679"/>
              <pc:sldLayoutMk cId="1627333495" sldId="2147483692"/>
              <ac:spMk id="26" creationId="{CAE0400C-952C-4FDC-86ED-AC4CAE9864F8}"/>
            </ac:spMkLst>
          </pc:spChg>
          <pc:spChg chg="add del mod">
            <ac:chgData name="Alexander Jones" userId="a61d8b4d-54ed-4028-a69c-9242de093e75" providerId="ADAL" clId="{A1881E10-78BD-4F22-BF14-AFB2F3E67250}" dt="2020-05-06T15:21:47.284" v="246"/>
            <ac:spMkLst>
              <pc:docMk/>
              <pc:sldMasterMk cId="4050108189" sldId="2147483679"/>
              <pc:sldLayoutMk cId="1627333495" sldId="2147483692"/>
              <ac:spMk id="27" creationId="{EA666BCB-EB9F-4EDF-84DE-942F1AE1C889}"/>
            </ac:spMkLst>
          </pc:spChg>
          <pc:spChg chg="add del mod">
            <ac:chgData name="Alexander Jones" userId="a61d8b4d-54ed-4028-a69c-9242de093e75" providerId="ADAL" clId="{A1881E10-78BD-4F22-BF14-AFB2F3E67250}" dt="2020-05-06T15:21:47.284" v="246"/>
            <ac:spMkLst>
              <pc:docMk/>
              <pc:sldMasterMk cId="4050108189" sldId="2147483679"/>
              <pc:sldLayoutMk cId="1627333495" sldId="2147483692"/>
              <ac:spMk id="28" creationId="{087E510B-A7F6-4269-9EC6-884AAD952053}"/>
            </ac:spMkLst>
          </pc:spChg>
          <pc:picChg chg="mod">
            <ac:chgData name="Alexander Jones" userId="a61d8b4d-54ed-4028-a69c-9242de093e75" providerId="ADAL" clId="{A1881E10-78BD-4F22-BF14-AFB2F3E67250}" dt="2020-05-06T15:19:36.601" v="218" actId="1076"/>
            <ac:picMkLst>
              <pc:docMk/>
              <pc:sldMasterMk cId="4050108189" sldId="2147483679"/>
              <pc:sldLayoutMk cId="1627333495" sldId="2147483692"/>
              <ac:picMk id="13" creationId="{11C3F835-F570-064E-A543-944D88E670FF}"/>
            </ac:picMkLst>
          </pc:picChg>
        </pc:sldLayoutChg>
      </pc:sldMasterChg>
    </pc:docChg>
  </pc:docChgLst>
  <pc:docChgLst>
    <pc:chgData name="Stephen Shaw" userId="b3b29c5f-8893-4911-924e-0ba533e55a6f" providerId="ADAL" clId="{FA58CD30-1A22-42A6-A7CB-51FC85C46F4B}"/>
    <pc:docChg chg="undo custSel modMainMaster">
      <pc:chgData name="Stephen Shaw" userId="b3b29c5f-8893-4911-924e-0ba533e55a6f" providerId="ADAL" clId="{FA58CD30-1A22-42A6-A7CB-51FC85C46F4B}" dt="2020-04-28T11:26:47.950" v="27" actId="1036"/>
      <pc:docMkLst>
        <pc:docMk/>
      </pc:docMkLst>
      <pc:sldMasterChg chg="modSldLayout">
        <pc:chgData name="Stephen Shaw" userId="b3b29c5f-8893-4911-924e-0ba533e55a6f" providerId="ADAL" clId="{FA58CD30-1A22-42A6-A7CB-51FC85C46F4B}" dt="2020-04-28T11:26:47.950" v="27" actId="1036"/>
        <pc:sldMasterMkLst>
          <pc:docMk/>
          <pc:sldMasterMk cId="4050108189" sldId="2147483679"/>
        </pc:sldMasterMkLst>
        <pc:sldLayoutChg chg="addSp">
          <pc:chgData name="Stephen Shaw" userId="b3b29c5f-8893-4911-924e-0ba533e55a6f" providerId="ADAL" clId="{FA58CD30-1A22-42A6-A7CB-51FC85C46F4B}" dt="2020-04-28T11:25:44.707" v="7"/>
          <pc:sldLayoutMkLst>
            <pc:docMk/>
            <pc:sldMasterMk cId="4050108189" sldId="2147483679"/>
            <pc:sldLayoutMk cId="3028251573" sldId="2147483661"/>
          </pc:sldLayoutMkLst>
          <pc:picChg chg="add">
            <ac:chgData name="Stephen Shaw" userId="b3b29c5f-8893-4911-924e-0ba533e55a6f" providerId="ADAL" clId="{FA58CD30-1A22-42A6-A7CB-51FC85C46F4B}" dt="2020-04-28T11:25:44.707" v="7"/>
            <ac:picMkLst>
              <pc:docMk/>
              <pc:sldMasterMk cId="4050108189" sldId="2147483679"/>
              <pc:sldLayoutMk cId="3028251573" sldId="2147483661"/>
              <ac:picMk id="14" creationId="{3A0E6D82-5E24-4970-B873-62718B19DDF7}"/>
            </ac:picMkLst>
          </pc:picChg>
        </pc:sldLayoutChg>
        <pc:sldLayoutChg chg="addSp delSp modSp mod">
          <pc:chgData name="Stephen Shaw" userId="b3b29c5f-8893-4911-924e-0ba533e55a6f" providerId="ADAL" clId="{FA58CD30-1A22-42A6-A7CB-51FC85C46F4B}" dt="2020-04-28T11:26:47.950" v="27" actId="1036"/>
          <pc:sldLayoutMkLst>
            <pc:docMk/>
            <pc:sldMasterMk cId="4050108189" sldId="2147483679"/>
            <pc:sldLayoutMk cId="1041300631" sldId="2147483663"/>
          </pc:sldLayoutMkLst>
          <pc:picChg chg="add del">
            <ac:chgData name="Stephen Shaw" userId="b3b29c5f-8893-4911-924e-0ba533e55a6f" providerId="ADAL" clId="{FA58CD30-1A22-42A6-A7CB-51FC85C46F4B}" dt="2020-04-28T11:26:17.568" v="13" actId="478"/>
            <ac:picMkLst>
              <pc:docMk/>
              <pc:sldMasterMk cId="4050108189" sldId="2147483679"/>
              <pc:sldLayoutMk cId="1041300631" sldId="2147483663"/>
              <ac:picMk id="13" creationId="{D7CD5177-A922-442C-AC98-E60B534CCFCC}"/>
            </ac:picMkLst>
          </pc:picChg>
          <pc:picChg chg="del">
            <ac:chgData name="Stephen Shaw" userId="b3b29c5f-8893-4911-924e-0ba533e55a6f" providerId="ADAL" clId="{FA58CD30-1A22-42A6-A7CB-51FC85C46F4B}" dt="2020-04-28T11:26:17.568" v="13" actId="478"/>
            <ac:picMkLst>
              <pc:docMk/>
              <pc:sldMasterMk cId="4050108189" sldId="2147483679"/>
              <pc:sldLayoutMk cId="1041300631" sldId="2147483663"/>
              <ac:picMk id="15" creationId="{51E1F112-E4A5-7C42-B114-872B250DF3F7}"/>
            </ac:picMkLst>
          </pc:picChg>
          <pc:picChg chg="add mod modCrop">
            <ac:chgData name="Stephen Shaw" userId="b3b29c5f-8893-4911-924e-0ba533e55a6f" providerId="ADAL" clId="{FA58CD30-1A22-42A6-A7CB-51FC85C46F4B}" dt="2020-04-28T11:26:47.950" v="27" actId="1036"/>
            <ac:picMkLst>
              <pc:docMk/>
              <pc:sldMasterMk cId="4050108189" sldId="2147483679"/>
              <pc:sldLayoutMk cId="1041300631" sldId="2147483663"/>
              <ac:picMk id="19" creationId="{A6F5F91C-F928-4A50-86ED-51988005D906}"/>
            </ac:picMkLst>
          </pc:picChg>
          <pc:picChg chg="add mod">
            <ac:chgData name="Stephen Shaw" userId="b3b29c5f-8893-4911-924e-0ba533e55a6f" providerId="ADAL" clId="{FA58CD30-1A22-42A6-A7CB-51FC85C46F4B}" dt="2020-04-28T11:26:37.454" v="21" actId="1035"/>
            <ac:picMkLst>
              <pc:docMk/>
              <pc:sldMasterMk cId="4050108189" sldId="2147483679"/>
              <pc:sldLayoutMk cId="1041300631" sldId="2147483663"/>
              <ac:picMk id="20" creationId="{85704DD3-580A-4FBB-89D8-A071D02D83E6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53.418" v="12"/>
          <pc:sldLayoutMkLst>
            <pc:docMk/>
            <pc:sldMasterMk cId="4050108189" sldId="2147483679"/>
            <pc:sldLayoutMk cId="809170507" sldId="2147483664"/>
          </pc:sldLayoutMkLst>
          <pc:picChg chg="add">
            <ac:chgData name="Stephen Shaw" userId="b3b29c5f-8893-4911-924e-0ba533e55a6f" providerId="ADAL" clId="{FA58CD30-1A22-42A6-A7CB-51FC85C46F4B}" dt="2020-04-28T11:25:53.418" v="12"/>
            <ac:picMkLst>
              <pc:docMk/>
              <pc:sldMasterMk cId="4050108189" sldId="2147483679"/>
              <pc:sldLayoutMk cId="809170507" sldId="2147483664"/>
              <ac:picMk id="12" creationId="{C73886AA-B6C3-4794-BD1D-903B10E1C299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36.088" v="4"/>
          <pc:sldLayoutMkLst>
            <pc:docMk/>
            <pc:sldMasterMk cId="4050108189" sldId="2147483679"/>
            <pc:sldLayoutMk cId="2586142554" sldId="2147483691"/>
          </pc:sldLayoutMkLst>
          <pc:picChg chg="add">
            <ac:chgData name="Stephen Shaw" userId="b3b29c5f-8893-4911-924e-0ba533e55a6f" providerId="ADAL" clId="{FA58CD30-1A22-42A6-A7CB-51FC85C46F4B}" dt="2020-04-28T11:25:36.088" v="4"/>
            <ac:picMkLst>
              <pc:docMk/>
              <pc:sldMasterMk cId="4050108189" sldId="2147483679"/>
              <pc:sldLayoutMk cId="2586142554" sldId="2147483691"/>
              <ac:picMk id="10" creationId="{077F7DFD-AE96-45F3-845F-645E197D3B69}"/>
            </ac:picMkLst>
          </pc:picChg>
        </pc:sldLayoutChg>
        <pc:sldLayoutChg chg="addSp delSp modSp">
          <pc:chgData name="Stephen Shaw" userId="b3b29c5f-8893-4911-924e-0ba533e55a6f" providerId="ADAL" clId="{FA58CD30-1A22-42A6-A7CB-51FC85C46F4B}" dt="2020-04-28T11:25:22.753" v="2"/>
          <pc:sldLayoutMkLst>
            <pc:docMk/>
            <pc:sldMasterMk cId="4050108189" sldId="2147483679"/>
            <pc:sldLayoutMk cId="1627333495" sldId="2147483692"/>
          </pc:sldLayoutMkLst>
          <pc:grpChg chg="add">
            <ac:chgData name="Stephen Shaw" userId="b3b29c5f-8893-4911-924e-0ba533e55a6f" providerId="ADAL" clId="{FA58CD30-1A22-42A6-A7CB-51FC85C46F4B}" dt="2020-04-28T11:25:22.753" v="2"/>
            <ac:grpSpMkLst>
              <pc:docMk/>
              <pc:sldMasterMk cId="4050108189" sldId="2147483679"/>
              <pc:sldLayoutMk cId="1627333495" sldId="2147483692"/>
              <ac:grpSpMk id="12" creationId="{B38F6885-6ABB-4A9A-BB82-9D159578DA56}"/>
            </ac:grpSpMkLst>
          </pc:grpChg>
          <pc:graphicFrameChg chg="add del mod">
            <ac:chgData name="Stephen Shaw" userId="b3b29c5f-8893-4911-924e-0ba533e55a6f" providerId="ADAL" clId="{FA58CD30-1A22-42A6-A7CB-51FC85C46F4B}" dt="2020-04-28T11:25:17.976" v="1"/>
            <ac:graphicFrameMkLst>
              <pc:docMk/>
              <pc:sldMasterMk cId="4050108189" sldId="2147483679"/>
              <pc:sldLayoutMk cId="1627333495" sldId="2147483692"/>
              <ac:graphicFrameMk id="2" creationId="{5BAFCF84-64F4-420F-8AA0-C555AA9CE896}"/>
            </ac:graphicFrameMkLst>
          </pc:graphicFrameChg>
        </pc:sldLayoutChg>
        <pc:sldLayoutChg chg="addSp">
          <pc:chgData name="Stephen Shaw" userId="b3b29c5f-8893-4911-924e-0ba533e55a6f" providerId="ADAL" clId="{FA58CD30-1A22-42A6-A7CB-51FC85C46F4B}" dt="2020-04-28T11:25:46.047" v="8"/>
          <pc:sldLayoutMkLst>
            <pc:docMk/>
            <pc:sldMasterMk cId="4050108189" sldId="2147483679"/>
            <pc:sldLayoutMk cId="3930154513" sldId="2147483693"/>
          </pc:sldLayoutMkLst>
          <pc:picChg chg="add">
            <ac:chgData name="Stephen Shaw" userId="b3b29c5f-8893-4911-924e-0ba533e55a6f" providerId="ADAL" clId="{FA58CD30-1A22-42A6-A7CB-51FC85C46F4B}" dt="2020-04-28T11:25:46.047" v="8"/>
            <ac:picMkLst>
              <pc:docMk/>
              <pc:sldMasterMk cId="4050108189" sldId="2147483679"/>
              <pc:sldLayoutMk cId="3930154513" sldId="2147483693"/>
              <ac:picMk id="10" creationId="{82EA5F49-5F47-4E13-8969-FF8041E65581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47.321" v="9"/>
          <pc:sldLayoutMkLst>
            <pc:docMk/>
            <pc:sldMasterMk cId="4050108189" sldId="2147483679"/>
            <pc:sldLayoutMk cId="3238802013" sldId="2147483694"/>
          </pc:sldLayoutMkLst>
          <pc:picChg chg="add">
            <ac:chgData name="Stephen Shaw" userId="b3b29c5f-8893-4911-924e-0ba533e55a6f" providerId="ADAL" clId="{FA58CD30-1A22-42A6-A7CB-51FC85C46F4B}" dt="2020-04-28T11:25:47.321" v="9"/>
            <ac:picMkLst>
              <pc:docMk/>
              <pc:sldMasterMk cId="4050108189" sldId="2147483679"/>
              <pc:sldLayoutMk cId="3238802013" sldId="2147483694"/>
              <ac:picMk id="16" creationId="{49A4BCF7-E805-42F3-A855-942A9416CFBD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48.752" v="10"/>
          <pc:sldLayoutMkLst>
            <pc:docMk/>
            <pc:sldMasterMk cId="4050108189" sldId="2147483679"/>
            <pc:sldLayoutMk cId="3620576243" sldId="2147483695"/>
          </pc:sldLayoutMkLst>
          <pc:picChg chg="add">
            <ac:chgData name="Stephen Shaw" userId="b3b29c5f-8893-4911-924e-0ba533e55a6f" providerId="ADAL" clId="{FA58CD30-1A22-42A6-A7CB-51FC85C46F4B}" dt="2020-04-28T11:25:48.752" v="10"/>
            <ac:picMkLst>
              <pc:docMk/>
              <pc:sldMasterMk cId="4050108189" sldId="2147483679"/>
              <pc:sldLayoutMk cId="3620576243" sldId="2147483695"/>
              <ac:picMk id="10" creationId="{8DC113B5-4556-4E71-931E-22976A0D12E5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31.147" v="3"/>
          <pc:sldLayoutMkLst>
            <pc:docMk/>
            <pc:sldMasterMk cId="4050108189" sldId="2147483679"/>
            <pc:sldLayoutMk cId="3034482703" sldId="2147483697"/>
          </pc:sldLayoutMkLst>
          <pc:picChg chg="add">
            <ac:chgData name="Stephen Shaw" userId="b3b29c5f-8893-4911-924e-0ba533e55a6f" providerId="ADAL" clId="{FA58CD30-1A22-42A6-A7CB-51FC85C46F4B}" dt="2020-04-28T11:25:31.147" v="3"/>
            <ac:picMkLst>
              <pc:docMk/>
              <pc:sldMasterMk cId="4050108189" sldId="2147483679"/>
              <pc:sldLayoutMk cId="3034482703" sldId="2147483697"/>
              <ac:picMk id="11" creationId="{8CC77731-8091-46D4-9C40-621EAD53A017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40.819" v="5"/>
          <pc:sldLayoutMkLst>
            <pc:docMk/>
            <pc:sldMasterMk cId="4050108189" sldId="2147483679"/>
            <pc:sldLayoutMk cId="1563562028" sldId="2147483698"/>
          </pc:sldLayoutMkLst>
          <pc:picChg chg="add">
            <ac:chgData name="Stephen Shaw" userId="b3b29c5f-8893-4911-924e-0ba533e55a6f" providerId="ADAL" clId="{FA58CD30-1A22-42A6-A7CB-51FC85C46F4B}" dt="2020-04-28T11:25:40.819" v="5"/>
            <ac:picMkLst>
              <pc:docMk/>
              <pc:sldMasterMk cId="4050108189" sldId="2147483679"/>
              <pc:sldLayoutMk cId="1563562028" sldId="2147483698"/>
              <ac:picMk id="10" creationId="{99BD3929-F69B-4F7C-8EBE-FD4BB20BC140}"/>
            </ac:picMkLst>
          </pc:picChg>
        </pc:sldLayoutChg>
        <pc:sldLayoutChg chg="addSp">
          <pc:chgData name="Stephen Shaw" userId="b3b29c5f-8893-4911-924e-0ba533e55a6f" providerId="ADAL" clId="{FA58CD30-1A22-42A6-A7CB-51FC85C46F4B}" dt="2020-04-28T11:25:42.153" v="6"/>
          <pc:sldLayoutMkLst>
            <pc:docMk/>
            <pc:sldMasterMk cId="4050108189" sldId="2147483679"/>
            <pc:sldLayoutMk cId="2226340404" sldId="2147483699"/>
          </pc:sldLayoutMkLst>
          <pc:picChg chg="add">
            <ac:chgData name="Stephen Shaw" userId="b3b29c5f-8893-4911-924e-0ba533e55a6f" providerId="ADAL" clId="{FA58CD30-1A22-42A6-A7CB-51FC85C46F4B}" dt="2020-04-28T11:25:42.153" v="6"/>
            <ac:picMkLst>
              <pc:docMk/>
              <pc:sldMasterMk cId="4050108189" sldId="2147483679"/>
              <pc:sldLayoutMk cId="2226340404" sldId="2147483699"/>
              <ac:picMk id="6" creationId="{85C57FC6-EC70-4427-B1E3-5AE7700E462E}"/>
            </ac:picMkLst>
          </pc:picChg>
        </pc:sldLayoutChg>
      </pc:sldMasterChg>
    </pc:docChg>
  </pc:docChgLst>
  <pc:docChgLst>
    <pc:chgData name="Alexander Jones" userId="a61d8b4d-54ed-4028-a69c-9242de093e75" providerId="ADAL" clId="{1DB152B2-0B28-4CA7-8CFA-C1E110EA2C5C}"/>
    <pc:docChg chg="custSel delSld">
      <pc:chgData name="Alexander Jones" userId="a61d8b4d-54ed-4028-a69c-9242de093e75" providerId="ADAL" clId="{1DB152B2-0B28-4CA7-8CFA-C1E110EA2C5C}" dt="2020-05-13T16:18:51.072" v="3" actId="1592"/>
      <pc:docMkLst>
        <pc:docMk/>
      </pc:docMkLst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130934995" sldId="273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282952815" sldId="283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2453000058" sldId="286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2737550699" sldId="291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2364530628" sldId="292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478784035" sldId="1118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3388091085" sldId="1120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1574412174" sldId="1121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882814936" sldId="1122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799243141" sldId="1123"/>
        </pc:sldMkLst>
      </pc:sldChg>
      <pc:sldChg chg="del">
        <pc:chgData name="Alexander Jones" userId="a61d8b4d-54ed-4028-a69c-9242de093e75" providerId="ADAL" clId="{1DB152B2-0B28-4CA7-8CFA-C1E110EA2C5C}" dt="2020-05-13T16:17:13.980" v="0" actId="47"/>
        <pc:sldMkLst>
          <pc:docMk/>
          <pc:sldMk cId="3384822002" sldId="1124"/>
        </pc:sldMkLst>
      </pc:sldChg>
      <pc:sldChg chg="delCm">
        <pc:chgData name="Alexander Jones" userId="a61d8b4d-54ed-4028-a69c-9242de093e75" providerId="ADAL" clId="{1DB152B2-0B28-4CA7-8CFA-C1E110EA2C5C}" dt="2020-05-13T16:18:51.072" v="3" actId="1592"/>
        <pc:sldMkLst>
          <pc:docMk/>
          <pc:sldMk cId="2660834954" sldId="1125"/>
        </pc:sldMkLst>
      </pc:sldChg>
      <pc:sldChg chg="delCm">
        <pc:chgData name="Alexander Jones" userId="a61d8b4d-54ed-4028-a69c-9242de093e75" providerId="ADAL" clId="{1DB152B2-0B28-4CA7-8CFA-C1E110EA2C5C}" dt="2020-05-13T16:18:46.753" v="2" actId="1592"/>
        <pc:sldMkLst>
          <pc:docMk/>
          <pc:sldMk cId="2102202037" sldId="1127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345864935" sldId="1131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695491847" sldId="1132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442113460" sldId="1133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870278872" sldId="1134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21183933" sldId="1135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136673617" sldId="1136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992011847" sldId="1137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367291642" sldId="1138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409722063" sldId="1139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189348319" sldId="1140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4112736376" sldId="1141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313282082" sldId="1142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58462770" sldId="1143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839265630" sldId="1144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295504444" sldId="1145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4245298204" sldId="1146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360555204" sldId="1147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821585745" sldId="1148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078727545" sldId="1149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883411059" sldId="1150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25403605" sldId="1151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085111384" sldId="1152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330071283" sldId="1153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286690604" sldId="1154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799521868" sldId="1155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469261779" sldId="1156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773369991" sldId="1157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21834442" sldId="1158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30971878" sldId="1159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074846779" sldId="1160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486710069" sldId="1161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2348104552" sldId="1162"/>
        </pc:sldMkLst>
      </pc:sldChg>
      <pc:sldChg chg="del">
        <pc:chgData name="Alexander Jones" userId="a61d8b4d-54ed-4028-a69c-9242de093e75" providerId="ADAL" clId="{1DB152B2-0B28-4CA7-8CFA-C1E110EA2C5C}" dt="2020-05-13T16:17:19.706" v="1" actId="47"/>
        <pc:sldMkLst>
          <pc:docMk/>
          <pc:sldMk cId="1688523069" sldId="1163"/>
        </pc:sldMkLst>
      </pc:sldChg>
      <pc:sldMasterChg chg="delSldLayout">
        <pc:chgData name="Alexander Jones" userId="a61d8b4d-54ed-4028-a69c-9242de093e75" providerId="ADAL" clId="{1DB152B2-0B28-4CA7-8CFA-C1E110EA2C5C}" dt="2020-05-13T16:17:13.980" v="0" actId="47"/>
        <pc:sldMasterMkLst>
          <pc:docMk/>
          <pc:sldMasterMk cId="4050108189" sldId="2147483679"/>
        </pc:sldMasterMkLst>
        <pc:sldLayoutChg chg="del">
          <pc:chgData name="Alexander Jones" userId="a61d8b4d-54ed-4028-a69c-9242de093e75" providerId="ADAL" clId="{1DB152B2-0B28-4CA7-8CFA-C1E110EA2C5C}" dt="2020-05-13T16:17:13.980" v="0" actId="47"/>
          <pc:sldLayoutMkLst>
            <pc:docMk/>
            <pc:sldMasterMk cId="4050108189" sldId="2147483679"/>
            <pc:sldLayoutMk cId="2586142554" sldId="2147483691"/>
          </pc:sldLayoutMkLst>
        </pc:sldLayoutChg>
      </pc:sldMasterChg>
    </pc:docChg>
  </pc:docChgLst>
  <pc:docChgLst>
    <pc:chgData name="Michael Walker" userId="S::michael.walker@softwire.com::065f31f9-3c65-4867-9180-4cac9075349f" providerId="AD" clId="Web-{8DAA8E14-B0D7-76C0-8139-27D6157C5F91}"/>
    <pc:docChg chg="modSld">
      <pc:chgData name="Michael Walker" userId="S::michael.walker@softwire.com::065f31f9-3c65-4867-9180-4cac9075349f" providerId="AD" clId="Web-{8DAA8E14-B0D7-76C0-8139-27D6157C5F91}" dt="2020-05-13T16:04:27.582" v="14"/>
      <pc:docMkLst>
        <pc:docMk/>
      </pc:docMkLst>
      <pc:sldChg chg="addCm">
        <pc:chgData name="Michael Walker" userId="S::michael.walker@softwire.com::065f31f9-3c65-4867-9180-4cac9075349f" providerId="AD" clId="Web-{8DAA8E14-B0D7-76C0-8139-27D6157C5F91}" dt="2020-05-13T13:42:18.463" v="2"/>
        <pc:sldMkLst>
          <pc:docMk/>
          <pc:sldMk cId="799243141" sldId="1123"/>
        </pc:sldMkLst>
      </pc:sldChg>
      <pc:sldChg chg="addCm modCm">
        <pc:chgData name="Michael Walker" userId="S::michael.walker@softwire.com::065f31f9-3c65-4867-9180-4cac9075349f" providerId="AD" clId="Web-{8DAA8E14-B0D7-76C0-8139-27D6157C5F91}" dt="2020-05-13T16:01:50.784" v="13"/>
        <pc:sldMkLst>
          <pc:docMk/>
          <pc:sldMk cId="2660834954" sldId="1125"/>
        </pc:sldMkLst>
      </pc:sldChg>
      <pc:sldChg chg="addCm">
        <pc:chgData name="Michael Walker" userId="S::michael.walker@softwire.com::065f31f9-3c65-4867-9180-4cac9075349f" providerId="AD" clId="Web-{8DAA8E14-B0D7-76C0-8139-27D6157C5F91}" dt="2020-05-13T13:50:47.491" v="3"/>
        <pc:sldMkLst>
          <pc:docMk/>
          <pc:sldMk cId="1442113460" sldId="1133"/>
        </pc:sldMkLst>
      </pc:sldChg>
      <pc:sldChg chg="addCm">
        <pc:chgData name="Michael Walker" userId="S::michael.walker@softwire.com::065f31f9-3c65-4867-9180-4cac9075349f" providerId="AD" clId="Web-{8DAA8E14-B0D7-76C0-8139-27D6157C5F91}" dt="2020-05-13T13:55:33.155" v="4"/>
        <pc:sldMkLst>
          <pc:docMk/>
          <pc:sldMk cId="3367291642" sldId="1138"/>
        </pc:sldMkLst>
      </pc:sldChg>
      <pc:sldChg chg="modSp">
        <pc:chgData name="Michael Walker" userId="S::michael.walker@softwire.com::065f31f9-3c65-4867-9180-4cac9075349f" providerId="AD" clId="Web-{8DAA8E14-B0D7-76C0-8139-27D6157C5F91}" dt="2020-05-13T13:56:46.297" v="7" actId="20577"/>
        <pc:sldMkLst>
          <pc:docMk/>
          <pc:sldMk cId="4112736376" sldId="1141"/>
        </pc:sldMkLst>
        <pc:spChg chg="mod">
          <ac:chgData name="Michael Walker" userId="S::michael.walker@softwire.com::065f31f9-3c65-4867-9180-4cac9075349f" providerId="AD" clId="Web-{8DAA8E14-B0D7-76C0-8139-27D6157C5F91}" dt="2020-05-13T13:56:46.297" v="7" actId="20577"/>
          <ac:spMkLst>
            <pc:docMk/>
            <pc:sldMk cId="4112736376" sldId="1141"/>
            <ac:spMk id="2" creationId="{DD2BD7C5-23E9-4C3E-8C26-B90B4121067C}"/>
          </ac:spMkLst>
        </pc:spChg>
      </pc:sldChg>
      <pc:sldChg chg="addCm">
        <pc:chgData name="Michael Walker" userId="S::michael.walker@softwire.com::065f31f9-3c65-4867-9180-4cac9075349f" providerId="AD" clId="Web-{8DAA8E14-B0D7-76C0-8139-27D6157C5F91}" dt="2020-05-13T13:57:28.267" v="9"/>
        <pc:sldMkLst>
          <pc:docMk/>
          <pc:sldMk cId="2313282082" sldId="1142"/>
        </pc:sldMkLst>
      </pc:sldChg>
      <pc:sldChg chg="addCm">
        <pc:chgData name="Michael Walker" userId="S::michael.walker@softwire.com::065f31f9-3c65-4867-9180-4cac9075349f" providerId="AD" clId="Web-{8DAA8E14-B0D7-76C0-8139-27D6157C5F91}" dt="2020-05-13T16:04:27.582" v="14"/>
        <pc:sldMkLst>
          <pc:docMk/>
          <pc:sldMk cId="3360555204" sldId="1147"/>
        </pc:sldMkLst>
      </pc:sldChg>
      <pc:sldChg chg="addCm modCm">
        <pc:chgData name="Michael Walker" userId="S::michael.walker@softwire.com::065f31f9-3c65-4867-9180-4cac9075349f" providerId="AD" clId="Web-{8DAA8E14-B0D7-76C0-8139-27D6157C5F91}" dt="2020-05-13T14:18:38.048" v="12"/>
        <pc:sldMkLst>
          <pc:docMk/>
          <pc:sldMk cId="3773369991" sldId="11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73A088-3A8A-C64C-9C89-E411379EE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579DE-9D95-504B-BCAE-2127281676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3C88-3002-3847-BB9E-CE8D66C3120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6EB48-53CB-BE4E-8B9C-D908EFD44E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F0A9-F46A-7D40-A03C-AB0AD5816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DEAE-CA7B-4143-B943-E4DD663A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24A86-DD2A-4481-B30D-D97C627D10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01D6-155E-4146-BBCC-9301A98CF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6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4368195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5011788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21995" y="1146981"/>
            <a:ext cx="5453487" cy="270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45" y="1563447"/>
            <a:ext cx="2083909" cy="208391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6960961" y="-1234060"/>
            <a:ext cx="2152316" cy="3186640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10722" y="0"/>
            <a:ext cx="546647" cy="54664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8F6885-6ABB-4A9A-BB82-9D159578DA56}"/>
              </a:ext>
            </a:extLst>
          </p:cNvPr>
          <p:cNvGrpSpPr/>
          <p:nvPr userDrawn="1"/>
        </p:nvGrpSpPr>
        <p:grpSpPr>
          <a:xfrm>
            <a:off x="4268173" y="3220956"/>
            <a:ext cx="2445700" cy="780523"/>
            <a:chOff x="4287900" y="2625757"/>
            <a:chExt cx="2445700" cy="7805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7E78AE-A8E9-44D7-9581-08EE9B394E64}"/>
                </a:ext>
              </a:extLst>
            </p:cNvPr>
            <p:cNvSpPr txBox="1"/>
            <p:nvPr userDrawn="1"/>
          </p:nvSpPr>
          <p:spPr>
            <a:xfrm>
              <a:off x="4287900" y="2625757"/>
              <a:ext cx="1515872" cy="260911"/>
            </a:xfrm>
            <a:prstGeom prst="rect">
              <a:avLst/>
            </a:prstGeom>
          </p:spPr>
          <p:txBody>
            <a:bodyPr wrap="none" rtlCol="0">
              <a:normAutofit lnSpcReduction="10000"/>
            </a:bodyPr>
            <a:lstStyle/>
            <a:p>
              <a:pPr marL="0" indent="0" algn="l">
                <a:buNone/>
              </a:pPr>
              <a:r>
                <a:rPr lang="en-GB" sz="1200" b="1">
                  <a:latin typeface="Helvetica" pitchFamily="2" charset="0"/>
                </a:rPr>
                <a:t>in association with </a:t>
              </a:r>
            </a:p>
          </p:txBody>
        </p:sp>
        <p:pic>
          <p:nvPicPr>
            <p:cNvPr id="18" name="Picture 17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B0B486D2-F979-4D4A-B403-009652FAAE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327298" y="2907806"/>
              <a:ext cx="2406302" cy="49847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273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33B87CFE-9A5C-2840-B4C6-E67E535499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70" y="0"/>
            <a:ext cx="10100306" cy="5715000"/>
          </a:xfrm>
          <a:prstGeom prst="rect">
            <a:avLst/>
          </a:prstGeom>
        </p:spPr>
        <p:txBody>
          <a:bodyPr/>
          <a:lstStyle>
            <a:lvl1pPr marL="0" marR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Images here</a:t>
            </a:r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A3052-87D2-3241-B079-8ED1EA177EA2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EB911-0871-934A-BDED-9464EE8ABB0C}"/>
              </a:ext>
            </a:extLst>
          </p:cNvPr>
          <p:cNvSpPr txBox="1"/>
          <p:nvPr userDrawn="1"/>
        </p:nvSpPr>
        <p:spPr>
          <a:xfrm>
            <a:off x="7951304" y="6194066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6603C0-58EA-0444-AFC1-5F1033AE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7A548F-0157-5D4B-BA26-423237A39DDC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168C30-408A-3A4C-85D7-87D6DEF5904F}"/>
              </a:ext>
            </a:extLst>
          </p:cNvPr>
          <p:cNvCxnSpPr/>
          <p:nvPr userDrawn="1"/>
        </p:nvCxnSpPr>
        <p:spPr>
          <a:xfrm flipH="1">
            <a:off x="426066" y="834572"/>
            <a:ext cx="2252457" cy="2252461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8ACFE-7DEC-514F-BF73-242DAF79BE6E}"/>
              </a:ext>
            </a:extLst>
          </p:cNvPr>
          <p:cNvCxnSpPr>
            <a:cxnSpLocks/>
          </p:cNvCxnSpPr>
          <p:nvPr userDrawn="1"/>
        </p:nvCxnSpPr>
        <p:spPr>
          <a:xfrm flipH="1">
            <a:off x="6911163" y="3782786"/>
            <a:ext cx="1926944" cy="192694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1">
            <a:extLst>
              <a:ext uri="{FF2B5EF4-FFF2-40B4-BE49-F238E27FC236}">
                <a16:creationId xmlns:a16="http://schemas.microsoft.com/office/drawing/2014/main" id="{2BA718BF-2953-6E4F-B452-B1CF1B7FFC90}"/>
              </a:ext>
            </a:extLst>
          </p:cNvPr>
          <p:cNvSpPr/>
          <p:nvPr userDrawn="1"/>
        </p:nvSpPr>
        <p:spPr>
          <a:xfrm>
            <a:off x="921544" y="-2381"/>
            <a:ext cx="3479006" cy="1959769"/>
          </a:xfrm>
          <a:custGeom>
            <a:avLst/>
            <a:gdLst>
              <a:gd name="connsiteX0" fmla="*/ 440531 w 3479006"/>
              <a:gd name="connsiteY0" fmla="*/ 0 h 1959769"/>
              <a:gd name="connsiteX1" fmla="*/ 0 w 3479006"/>
              <a:gd name="connsiteY1" fmla="*/ 438150 h 1959769"/>
              <a:gd name="connsiteX2" fmla="*/ 1521619 w 3479006"/>
              <a:gd name="connsiteY2" fmla="*/ 1959769 h 1959769"/>
              <a:gd name="connsiteX3" fmla="*/ 3479006 w 3479006"/>
              <a:gd name="connsiteY3" fmla="*/ 2381 h 1959769"/>
              <a:gd name="connsiteX4" fmla="*/ 440531 w 3479006"/>
              <a:gd name="connsiteY4" fmla="*/ 0 h 195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006" h="1959769">
                <a:moveTo>
                  <a:pt x="440531" y="0"/>
                </a:moveTo>
                <a:lnTo>
                  <a:pt x="0" y="438150"/>
                </a:lnTo>
                <a:lnTo>
                  <a:pt x="1521619" y="1959769"/>
                </a:lnTo>
                <a:lnTo>
                  <a:pt x="3479006" y="2381"/>
                </a:lnTo>
                <a:lnTo>
                  <a:pt x="440531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">
            <a:extLst>
              <a:ext uri="{FF2B5EF4-FFF2-40B4-BE49-F238E27FC236}">
                <a16:creationId xmlns:a16="http://schemas.microsoft.com/office/drawing/2014/main" id="{96A811ED-43E3-E24A-88C9-6C200B48229A}"/>
              </a:ext>
            </a:extLst>
          </p:cNvPr>
          <p:cNvSpPr/>
          <p:nvPr userDrawn="1"/>
        </p:nvSpPr>
        <p:spPr>
          <a:xfrm>
            <a:off x="5976938" y="3745706"/>
            <a:ext cx="2326481" cy="1969294"/>
          </a:xfrm>
          <a:custGeom>
            <a:avLst/>
            <a:gdLst>
              <a:gd name="connsiteX0" fmla="*/ 0 w 2326481"/>
              <a:gd name="connsiteY0" fmla="*/ 1969294 h 1969294"/>
              <a:gd name="connsiteX1" fmla="*/ 700087 w 2326481"/>
              <a:gd name="connsiteY1" fmla="*/ 1969294 h 1969294"/>
              <a:gd name="connsiteX2" fmla="*/ 2326481 w 2326481"/>
              <a:gd name="connsiteY2" fmla="*/ 338138 h 1969294"/>
              <a:gd name="connsiteX3" fmla="*/ 1974056 w 2326481"/>
              <a:gd name="connsiteY3" fmla="*/ 0 h 1969294"/>
              <a:gd name="connsiteX4" fmla="*/ 0 w 2326481"/>
              <a:gd name="connsiteY4" fmla="*/ 1969294 h 196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81" h="1969294">
                <a:moveTo>
                  <a:pt x="0" y="1969294"/>
                </a:moveTo>
                <a:lnTo>
                  <a:pt x="700087" y="1969294"/>
                </a:lnTo>
                <a:lnTo>
                  <a:pt x="2326481" y="338138"/>
                </a:lnTo>
                <a:lnTo>
                  <a:pt x="1974056" y="0"/>
                </a:lnTo>
                <a:lnTo>
                  <a:pt x="0" y="196929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8D409D-39B7-5040-A9BE-A62FA762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8724-0280-114E-BEF4-E8058C21DCE0}"/>
              </a:ext>
            </a:extLst>
          </p:cNvPr>
          <p:cNvSpPr txBox="1"/>
          <p:nvPr userDrawn="1"/>
        </p:nvSpPr>
        <p:spPr>
          <a:xfrm>
            <a:off x="3603713" y="2440702"/>
            <a:ext cx="277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Helvetica Neue"/>
                <a:cs typeface="Helvetica Neue"/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CAE24-F457-B149-9ECA-DC512FFEE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7CD72-EC88-2640-BAAE-DA06A3790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73886AA-B6C3-4794-BD1D-903B10E1C2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1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D45AE7F2-ED6B-2941-A22E-7A21352287C2}"/>
              </a:ext>
            </a:extLst>
          </p:cNvPr>
          <p:cNvSpPr/>
          <p:nvPr userDrawn="1"/>
        </p:nvSpPr>
        <p:spPr>
          <a:xfrm>
            <a:off x="-2381" y="0"/>
            <a:ext cx="1526381" cy="1531144"/>
          </a:xfrm>
          <a:custGeom>
            <a:avLst/>
            <a:gdLst>
              <a:gd name="connsiteX0" fmla="*/ 0 w 1526381"/>
              <a:gd name="connsiteY0" fmla="*/ 1531144 h 1531144"/>
              <a:gd name="connsiteX1" fmla="*/ 0 w 1526381"/>
              <a:gd name="connsiteY1" fmla="*/ 0 h 1531144"/>
              <a:gd name="connsiteX2" fmla="*/ 1526381 w 1526381"/>
              <a:gd name="connsiteY2" fmla="*/ 0 h 1531144"/>
              <a:gd name="connsiteX3" fmla="*/ 0 w 1526381"/>
              <a:gd name="connsiteY3" fmla="*/ 1531144 h 153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381" h="1531144">
                <a:moveTo>
                  <a:pt x="0" y="1531144"/>
                </a:moveTo>
                <a:lnTo>
                  <a:pt x="0" y="0"/>
                </a:lnTo>
                <a:lnTo>
                  <a:pt x="1526381" y="0"/>
                </a:lnTo>
                <a:lnTo>
                  <a:pt x="0" y="153114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85BBDB48-C8F5-EF48-8039-BB51F03809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9179" y="2699179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D59B6FC-77CD-D24B-AF7F-A512222256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9178" y="3274253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220EAA9-FEBC-CD4A-8180-0E73E85D2E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178" y="4211802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C77731-8091-46D4-9C40-621EAD53A0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44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AC0697-E22B-7142-B112-96A6182AB9E1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211793-DAFF-F046-8EED-1B4E4208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693AD1C-1F12-EA4F-9DF4-6C839CB855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259A9C65-97A0-8D4F-AA67-0FF3616BE1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D6CAD-2234-444C-B7E4-7899739F0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0A0A9-9887-434B-8F8F-CB1022E71B71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BD3929-F69B-4F7C-8EBE-FD4BB20BC1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5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AC0697-E22B-7142-B112-96A6182AB9E1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211793-DAFF-F046-8EED-1B4E4208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D6CAD-2234-444C-B7E4-7899739F0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0A0A9-9887-434B-8F8F-CB1022E71B71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5C57FC6-EC70-4427-B1E3-5AE7700E46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3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89C74-DDCE-3449-A795-5831C6570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1F0A89-89D5-974A-997F-B384C028A7FA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0E6D82-5E24-4970-B873-62718B19D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82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0D4B6-F872-914C-9551-BDBE3AAB1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D085A-7102-FB41-801C-7F71A869EF07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2EA5F49-5F47-4E13-8969-FF8041E655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01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1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531628" y="4586350"/>
            <a:ext cx="1129826" cy="1129823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4763" y="4593431"/>
            <a:ext cx="1133476" cy="112395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663D4-488D-D04B-BE61-575FC7FF6AC0}"/>
              </a:ext>
            </a:extLst>
          </p:cNvPr>
          <p:cNvSpPr txBox="1"/>
          <p:nvPr userDrawn="1"/>
        </p:nvSpPr>
        <p:spPr>
          <a:xfrm>
            <a:off x="1186405" y="2540643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84480D-482D-8545-B063-031E35EBB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54010B-FF0A-D841-8080-1FB45DA8780F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9A4BCF7-E805-42F3-A855-942A9416C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880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3825433" y="839165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000" y="632818"/>
            <a:ext cx="689927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1276411"/>
            <a:ext cx="6899275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922192"/>
            <a:ext cx="6899275" cy="2574573"/>
          </a:xfrm>
          <a:prstGeom prst="rect">
            <a:avLst/>
          </a:prstGeom>
        </p:spPr>
        <p:txBody>
          <a:bodyPr numCol="2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445D3-B04D-B541-B924-EBE06E923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81844A-AEEC-3C49-9C0D-866E1FE48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C113B5-4556-4E71-931E-22976A0D12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2152" y="1009280"/>
            <a:ext cx="1867692" cy="38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5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- with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33B87CFE-9A5C-2840-B4C6-E67E535499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69" y="0"/>
            <a:ext cx="6803548" cy="5715000"/>
          </a:xfrm>
          <a:prstGeom prst="rect">
            <a:avLst/>
          </a:prstGeom>
        </p:spPr>
        <p:txBody>
          <a:bodyPr/>
          <a:lstStyle>
            <a:lvl1pPr marL="0" marR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1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Insert Images here</a:t>
            </a:r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A3052-87D2-3241-B079-8ED1EA177EA2}"/>
              </a:ext>
            </a:extLst>
          </p:cNvPr>
          <p:cNvSpPr/>
          <p:nvPr userDrawn="1"/>
        </p:nvSpPr>
        <p:spPr>
          <a:xfrm>
            <a:off x="10103076" y="0"/>
            <a:ext cx="71101" cy="571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EB911-0871-934A-BDED-9464EE8ABB0C}"/>
              </a:ext>
            </a:extLst>
          </p:cNvPr>
          <p:cNvSpPr txBox="1"/>
          <p:nvPr userDrawn="1"/>
        </p:nvSpPr>
        <p:spPr>
          <a:xfrm>
            <a:off x="7951304" y="6194066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01D183-8368-124A-B0C1-B5D2A8C9C09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0" y="3275938"/>
            <a:ext cx="861970" cy="86197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6603C0-58EA-0444-AFC1-5F1033AE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5BBA57-026F-4141-8547-E188CE08B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33357" y="1714018"/>
            <a:ext cx="2529889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Add Header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F6832F2-8A74-0445-87C6-0183882A3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3357" y="2357611"/>
            <a:ext cx="2529889" cy="343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add sub-header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BA145D50-FACA-DB45-AAD0-2175D1E28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33356" y="2991571"/>
            <a:ext cx="2529889" cy="20309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add paragraph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BB66FE-EA94-214F-97AE-1FBD6F025F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F5F91C-F928-4A50-86ED-51988005D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010"/>
          <a:stretch/>
        </p:blipFill>
        <p:spPr>
          <a:xfrm>
            <a:off x="8235384" y="29497"/>
            <a:ext cx="1867692" cy="824442"/>
          </a:xfrm>
          <a:prstGeom prst="rect">
            <a:avLst/>
          </a:prstGeom>
        </p:spPr>
      </p:pic>
      <p:pic>
        <p:nvPicPr>
          <p:cNvPr id="20" name="Picture 1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5704DD3-580A-4FBB-89D8-A071D02D83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4009" y="784186"/>
            <a:ext cx="1275835" cy="264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3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2222-5FEC-334E-B815-8B4CA2F67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6C4F-D252-EB41-9B92-0EA26C99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834F37-C50B-7640-9B34-1917B5CD6767}"/>
              </a:ext>
            </a:extLst>
          </p:cNvPr>
          <p:cNvSpPr txBox="1">
            <a:spLocks/>
          </p:cNvSpPr>
          <p:nvPr userDrawn="1"/>
        </p:nvSpPr>
        <p:spPr>
          <a:xfrm>
            <a:off x="7170862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EC58766-ECB3-994D-A948-815EA14DE992}"/>
              </a:ext>
            </a:extLst>
          </p:cNvPr>
          <p:cNvSpPr txBox="1">
            <a:spLocks/>
          </p:cNvSpPr>
          <p:nvPr userDrawn="1"/>
        </p:nvSpPr>
        <p:spPr>
          <a:xfrm>
            <a:off x="7170862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EC120-2714-604F-80C9-3B4D79CE54D1}"/>
              </a:ext>
            </a:extLst>
          </p:cNvPr>
          <p:cNvSpPr txBox="1"/>
          <p:nvPr userDrawn="1"/>
        </p:nvSpPr>
        <p:spPr>
          <a:xfrm>
            <a:off x="8205746" y="5557962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A6BDD-7288-A84F-B8EA-F72E76DF13A9}"/>
              </a:ext>
            </a:extLst>
          </p:cNvPr>
          <p:cNvSpPr txBox="1"/>
          <p:nvPr userDrawn="1"/>
        </p:nvSpPr>
        <p:spPr>
          <a:xfrm>
            <a:off x="7808181" y="539098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572DC3C-D451-AB4A-84B2-A755F65B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35243" y="5332044"/>
            <a:ext cx="2514600" cy="234100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r>
              <a:rPr lang="en-US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7C6BF-14BF-154B-8BF1-DFAE4D92A73C}"/>
              </a:ext>
            </a:extLst>
          </p:cNvPr>
          <p:cNvSpPr txBox="1"/>
          <p:nvPr userDrawn="1"/>
        </p:nvSpPr>
        <p:spPr>
          <a:xfrm>
            <a:off x="7458323" y="5446643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000">
              <a:latin typeface="Helvetica" pitchFamily="2" charset="0"/>
            </a:endParaRPr>
          </a:p>
        </p:txBody>
      </p:sp>
      <p:sp>
        <p:nvSpPr>
          <p:cNvPr id="16" name="Title Placeholder 15">
            <a:extLst>
              <a:ext uri="{FF2B5EF4-FFF2-40B4-BE49-F238E27FC236}">
                <a16:creationId xmlns:a16="http://schemas.microsoft.com/office/drawing/2014/main" id="{9E1969A7-6F4A-1941-8268-6F23F5A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800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4AB523-6630-434A-91E9-2791BB12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0825"/>
            <a:ext cx="87630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1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  <p:sldLayoutId id="2147483698" r:id="rId3"/>
    <p:sldLayoutId id="2147483699" r:id="rId4"/>
    <p:sldLayoutId id="2147483661" r:id="rId5"/>
    <p:sldLayoutId id="2147483693" r:id="rId6"/>
    <p:sldLayoutId id="2147483694" r:id="rId7"/>
    <p:sldLayoutId id="2147483695" r:id="rId8"/>
    <p:sldLayoutId id="2147483663" r:id="rId9"/>
    <p:sldLayoutId id="2147483696" r:id="rId10"/>
    <p:sldLayoutId id="2147483664" r:id="rId11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Helvetica" pitchFamily="2" charset="0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Jonesey13/47029d880ab17a2df41df7a677fb4e89/raw/78e0e3516d46dbe10cfae147bc2e270b7e8cc2c0/step_2.t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Jonesey13/daee3b723eedbf955546adc7af12e3e7/raw/01e5329ae5d2445f63e67ed325856980418551cd/step_3.t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Jonesey13/d722ce5dfb70770cdd83800e0f180e98/raw/ac0452c456e2bb7806a54c8c6433b96649fc9b25/step_4.t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C5CB9-1C68-F044-93DF-39FE3B349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90CCEA-A22F-F746-B7E2-BF8790CB1D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70F6-BB44-5A41-89EB-E9A90B8E4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178" y="565579"/>
            <a:ext cx="6899275" cy="498475"/>
          </a:xfrm>
        </p:spPr>
        <p:txBody>
          <a:bodyPr/>
          <a:lstStyle/>
          <a:p>
            <a:r>
              <a:rPr lang="en-US" sz="2800"/>
              <a:t>Part 1: 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2758-27B5-204C-859F-DF068ACD06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3273" y="1112294"/>
            <a:ext cx="6899275" cy="343731"/>
          </a:xfrm>
        </p:spPr>
        <p:txBody>
          <a:bodyPr/>
          <a:lstStyle/>
          <a:p>
            <a:r>
              <a:rPr lang="en-US" sz="2400"/>
              <a:t>The Goal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C79C199-EE4D-4B5F-8D0A-955A284696CD}"/>
              </a:ext>
            </a:extLst>
          </p:cNvPr>
          <p:cNvSpPr txBox="1">
            <a:spLocks/>
          </p:cNvSpPr>
          <p:nvPr/>
        </p:nvSpPr>
        <p:spPr>
          <a:xfrm>
            <a:off x="959177" y="1794876"/>
            <a:ext cx="6899275" cy="3354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en-US" sz="1800" dirty="0"/>
              <a:t>Build a python script that can process a file with a list of instructions: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 err="1">
                <a:latin typeface="Consolas" panose="020B0609020204030204" pitchFamily="49" charset="0"/>
              </a:rPr>
              <a:t>goto</a:t>
            </a:r>
            <a:r>
              <a:rPr lang="en-GB" sz="1800" dirty="0">
                <a:latin typeface="Consolas" panose="020B0609020204030204" pitchFamily="49" charset="0"/>
              </a:rPr>
              <a:t> 4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replace 1 2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remove 3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 err="1">
                <a:latin typeface="Consolas" panose="020B0609020204030204" pitchFamily="49" charset="0"/>
              </a:rPr>
              <a:t>goto</a:t>
            </a:r>
            <a:r>
              <a:rPr lang="en-GB" sz="1800" dirty="0">
                <a:latin typeface="Consolas" panose="020B0609020204030204" pitchFamily="49" charset="0"/>
              </a:rPr>
              <a:t> 2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 err="1">
                <a:latin typeface="Consolas" panose="020B0609020204030204" pitchFamily="49" charset="0"/>
              </a:rPr>
              <a:t>goto</a:t>
            </a:r>
            <a:r>
              <a:rPr lang="en-GB" sz="1800" dirty="0">
                <a:latin typeface="Consolas" panose="020B0609020204030204" pitchFamily="49" charset="0"/>
              </a:rPr>
              <a:t> calc x 3 5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replace 6 10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5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08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90CCEA-A22F-F746-B7E2-BF8790CB1DE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1: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A71C23-1A82-4395-998C-197751988F51}"/>
              </a:ext>
            </a:extLst>
          </p:cNvPr>
          <p:cNvSpPr txBox="1">
            <a:spLocks/>
          </p:cNvSpPr>
          <p:nvPr/>
        </p:nvSpPr>
        <p:spPr>
          <a:xfrm>
            <a:off x="756442" y="1329816"/>
            <a:ext cx="6899275" cy="3354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BD7C5-23E9-4C3E-8C26-B90B4121067C}"/>
              </a:ext>
            </a:extLst>
          </p:cNvPr>
          <p:cNvSpPr/>
          <p:nvPr/>
        </p:nvSpPr>
        <p:spPr>
          <a:xfrm>
            <a:off x="733777" y="1314883"/>
            <a:ext cx="80725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Write a basic Python "calculator". </a:t>
            </a:r>
          </a:p>
          <a:p>
            <a:endParaRPr lang="en-GB"/>
          </a:p>
          <a:p>
            <a:r>
              <a:rPr lang="en-GB"/>
              <a:t>It should accept 3 pieces of input from the user: a string that's one of "x", "+", "-", or "/" (an operation), an integer (parameter A), and another integer (parameter B). </a:t>
            </a:r>
          </a:p>
          <a:p>
            <a:endParaRPr lang="en-GB"/>
          </a:p>
          <a:p>
            <a:r>
              <a:rPr lang="en-GB"/>
              <a:t>It should then emit the result of performing the operation on A and B. </a:t>
            </a:r>
          </a:p>
          <a:p>
            <a:endParaRPr lang="en-GB"/>
          </a:p>
          <a:p>
            <a:r>
              <a:rPr lang="en-GB"/>
              <a:t>For example, if your application asks the user for an operation and 2 numbers, and the user enters "+", "1", "2", then the application should output "3". </a:t>
            </a:r>
          </a:p>
          <a:p>
            <a:endParaRPr lang="en-GB"/>
          </a:p>
          <a:p>
            <a:r>
              <a:rPr lang="en-GB"/>
              <a:t>If the user supplied "/", "5", "2", the application should output "2.5". </a:t>
            </a:r>
          </a:p>
          <a:p>
            <a:endParaRPr lang="en-GB"/>
          </a:p>
          <a:p>
            <a:r>
              <a:rPr lang="en-GB"/>
              <a:t>If the user supplied "x", "5", "0", the application should output 0.</a:t>
            </a:r>
          </a:p>
        </p:txBody>
      </p:sp>
    </p:spTree>
    <p:extLst>
      <p:ext uri="{BB962C8B-B14F-4D97-AF65-F5344CB8AC3E}">
        <p14:creationId xmlns:p14="http://schemas.microsoft.com/office/powerpoint/2010/main" val="41910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90CCEA-A22F-F746-B7E2-BF8790CB1DE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2: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A71C23-1A82-4395-998C-197751988F51}"/>
              </a:ext>
            </a:extLst>
          </p:cNvPr>
          <p:cNvSpPr txBox="1">
            <a:spLocks/>
          </p:cNvSpPr>
          <p:nvPr/>
        </p:nvSpPr>
        <p:spPr>
          <a:xfrm>
            <a:off x="756442" y="1329816"/>
            <a:ext cx="6899275" cy="3354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5F7E8-47B1-48EA-A8F4-693C9759C5A6}"/>
              </a:ext>
            </a:extLst>
          </p:cNvPr>
          <p:cNvGrpSpPr/>
          <p:nvPr/>
        </p:nvGrpSpPr>
        <p:grpSpPr>
          <a:xfrm>
            <a:off x="678118" y="1098582"/>
            <a:ext cx="8072598" cy="4247317"/>
            <a:chOff x="733777" y="1454706"/>
            <a:chExt cx="8072598" cy="42473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2BD7C5-23E9-4C3E-8C26-B90B4121067C}"/>
                </a:ext>
              </a:extLst>
            </p:cNvPr>
            <p:cNvSpPr/>
            <p:nvPr/>
          </p:nvSpPr>
          <p:spPr>
            <a:xfrm>
              <a:off x="733777" y="1454706"/>
              <a:ext cx="807259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Next process the following file: </a:t>
              </a:r>
              <a:r>
                <a:rPr lang="en-GB">
                  <a:hlinkClick r:id="rId3"/>
                </a:rPr>
                <a:t>Link</a:t>
              </a:r>
              <a:endParaRPr lang="en-GB"/>
            </a:p>
            <a:p>
              <a:endParaRPr lang="en-GB"/>
            </a:p>
            <a:p>
              <a:r>
                <a:rPr lang="en-GB"/>
                <a:t>Each line contains a calculation statements prefixed by "calc":</a:t>
              </a:r>
            </a:p>
            <a:p>
              <a:endParaRPr lang="en-GB"/>
            </a:p>
            <a:p>
              <a:endParaRPr lang="en-GB"/>
            </a:p>
            <a:p>
              <a:endParaRPr lang="en-GB"/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Compute the value of each line using the code from step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Add up the results from all the lines and send the results to the trainer</a:t>
              </a:r>
            </a:p>
            <a:p>
              <a:endParaRPr lang="en-GB"/>
            </a:p>
            <a:p>
              <a:r>
                <a:rPr lang="en-GB" i="1"/>
                <a:t>Hint 1: For reading the lines from the file you may want to use </a:t>
              </a:r>
              <a:r>
                <a:rPr lang="en-GB" err="1"/>
                <a:t>file.read</a:t>
              </a:r>
              <a:r>
                <a:rPr lang="en-GB"/>
                <a:t>().</a:t>
              </a:r>
              <a:r>
                <a:rPr lang="en-GB" err="1"/>
                <a:t>splitlines</a:t>
              </a:r>
              <a:r>
                <a:rPr lang="en-GB"/>
                <a:t>()</a:t>
              </a:r>
            </a:p>
            <a:p>
              <a:r>
                <a:rPr lang="en-GB" i="1"/>
                <a:t>             to build a list of lines.</a:t>
              </a:r>
            </a:p>
            <a:p>
              <a:r>
                <a:rPr lang="en-GB" i="1"/>
                <a:t>Hint 2: you may want to use </a:t>
              </a:r>
              <a:r>
                <a:rPr lang="en-GB" i="1" err="1"/>
                <a:t>string.split</a:t>
              </a:r>
              <a:r>
                <a:rPr lang="en-GB" i="1"/>
                <a:t>() to break up the parts of each calc line.</a:t>
              </a:r>
              <a:endParaRPr lang="en-GB"/>
            </a:p>
            <a:p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74370A-555C-4291-9ACE-636DC3CE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77" y="2406171"/>
              <a:ext cx="7229475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71938" y="5332044"/>
            <a:ext cx="2514600" cy="234100"/>
          </a:xfrm>
        </p:spPr>
        <p:txBody>
          <a:bodyPr/>
          <a:lstStyle/>
          <a:p>
            <a:fld id="{C990CCEA-A22F-F746-B7E2-BF8790CB1D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3: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3DC9EA-B73F-49B4-A66E-D00AAEF6235E}"/>
              </a:ext>
            </a:extLst>
          </p:cNvPr>
          <p:cNvGrpSpPr/>
          <p:nvPr/>
        </p:nvGrpSpPr>
        <p:grpSpPr>
          <a:xfrm>
            <a:off x="528065" y="712832"/>
            <a:ext cx="8101173" cy="4727784"/>
            <a:chOff x="705202" y="1251237"/>
            <a:chExt cx="8101173" cy="4727784"/>
          </a:xfrm>
        </p:grpSpPr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B7A71C23-1A82-4395-998C-197751988F51}"/>
                </a:ext>
              </a:extLst>
            </p:cNvPr>
            <p:cNvSpPr txBox="1">
              <a:spLocks/>
            </p:cNvSpPr>
            <p:nvPr/>
          </p:nvSpPr>
          <p:spPr>
            <a:xfrm>
              <a:off x="733777" y="1251237"/>
              <a:ext cx="6899275" cy="33545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171450" indent="-171450" algn="l" defTabSz="761970" rtl="0" eaLnBrk="1" latinLnBrk="0" hangingPunct="1">
                <a:lnSpc>
                  <a:spcPct val="90000"/>
                </a:lnSpc>
                <a:spcBef>
                  <a:spcPts val="833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1pPr>
              <a:lvl2pPr marL="57147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952462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133344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171443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09541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40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38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370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500"/>
                </a:spcBef>
                <a:buNone/>
              </a:pPr>
              <a:endParaRPr lang="en-US" sz="18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2BD7C5-23E9-4C3E-8C26-B90B4121067C}"/>
                </a:ext>
              </a:extLst>
            </p:cNvPr>
            <p:cNvSpPr/>
            <p:nvPr/>
          </p:nvSpPr>
          <p:spPr>
            <a:xfrm>
              <a:off x="733777" y="1454706"/>
              <a:ext cx="807259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Next navigate the following file: </a:t>
              </a:r>
              <a:r>
                <a:rPr lang="en-GB">
                  <a:hlinkClick r:id="rId3"/>
                </a:rPr>
                <a:t>Link</a:t>
              </a:r>
              <a:endParaRPr lang="en-GB"/>
            </a:p>
            <a:p>
              <a:endParaRPr lang="en-GB"/>
            </a:p>
            <a:p>
              <a:r>
                <a:rPr lang="en-GB"/>
                <a:t> </a:t>
              </a:r>
            </a:p>
            <a:p>
              <a:r>
                <a:rPr lang="en-GB"/>
                <a:t>This has </a:t>
              </a:r>
              <a:r>
                <a:rPr lang="en-GB" err="1"/>
                <a:t>goto</a:t>
              </a:r>
              <a:r>
                <a:rPr lang="en-GB"/>
                <a:t> statements like the following</a:t>
              </a:r>
            </a:p>
            <a:p>
              <a:endParaRPr lang="en-GB"/>
            </a:p>
            <a:p>
              <a:endParaRPr lang="en-GB"/>
            </a:p>
            <a:p>
              <a:endParaRPr lang="en-GB"/>
            </a:p>
            <a:p>
              <a:r>
                <a:rPr lang="en-GB"/>
                <a:t>This means go to line 27 in the file and read the statement there. Please note that calc and </a:t>
              </a:r>
              <a:r>
                <a:rPr lang="en-GB" err="1"/>
                <a:t>goto</a:t>
              </a:r>
              <a:r>
                <a:rPr lang="en-GB"/>
                <a:t> statements can be combined like so:</a:t>
              </a:r>
            </a:p>
            <a:p>
              <a:endParaRPr lang="en-GB"/>
            </a:p>
            <a:p>
              <a:endParaRPr lang="en-GB"/>
            </a:p>
            <a:p>
              <a:endParaRPr lang="en-GB"/>
            </a:p>
            <a:p>
              <a:r>
                <a:rPr lang="en-GB"/>
                <a:t>This is equivalent to </a:t>
              </a:r>
              <a:r>
                <a:rPr lang="en-GB" err="1">
                  <a:latin typeface="Consolas" panose="020B0609020204030204" pitchFamily="49" charset="0"/>
                </a:rPr>
                <a:t>goto</a:t>
              </a:r>
              <a:r>
                <a:rPr lang="en-GB">
                  <a:latin typeface="Consolas" panose="020B0609020204030204" pitchFamily="49" charset="0"/>
                </a:rPr>
                <a:t> 3.</a:t>
              </a:r>
              <a:endParaRPr lang="en-GB"/>
            </a:p>
            <a:p>
              <a:endParaRPr lang="en-GB"/>
            </a:p>
            <a:p>
              <a:r>
                <a:rPr lang="en-GB"/>
                <a:t>For simplicity assume that we cannot nest calc statements, decimals are rounded down and out of bounds </a:t>
              </a:r>
              <a:r>
                <a:rPr lang="en-GB" err="1"/>
                <a:t>gotos</a:t>
              </a:r>
              <a:r>
                <a:rPr lang="en-GB"/>
                <a:t> (i.e. invalid line numbers) do not occur.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300188-EC35-4DA4-AA36-806BF0C3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202" y="2684333"/>
              <a:ext cx="7219950" cy="733425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556B8F4-1C9F-4C4A-86AD-FBAB96B8E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15" y="3424179"/>
            <a:ext cx="6924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71938" y="5332044"/>
            <a:ext cx="2514600" cy="234100"/>
          </a:xfrm>
        </p:spPr>
        <p:txBody>
          <a:bodyPr/>
          <a:lstStyle/>
          <a:p>
            <a:fld id="{C990CCEA-A22F-F746-B7E2-BF8790CB1D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3 (continued):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BD7C5-23E9-4C3E-8C26-B90B4121067C}"/>
              </a:ext>
            </a:extLst>
          </p:cNvPr>
          <p:cNvSpPr/>
          <p:nvPr/>
        </p:nvSpPr>
        <p:spPr>
          <a:xfrm>
            <a:off x="635468" y="1841837"/>
            <a:ext cx="8072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/>
          </a:p>
          <a:p>
            <a:r>
              <a:rPr lang="en-GB"/>
              <a:t>Starting from line 1, use the rules above to navigate the document, stopping when you've </a:t>
            </a:r>
            <a:r>
              <a:rPr lang="en-GB" b="1"/>
              <a:t>hit a statement you’ve seen once before (they are allowed to be from different lines!)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When finished please send the statement and line number the code has stopped on to a tutor.</a:t>
            </a:r>
          </a:p>
        </p:txBody>
      </p:sp>
    </p:spTree>
    <p:extLst>
      <p:ext uri="{BB962C8B-B14F-4D97-AF65-F5344CB8AC3E}">
        <p14:creationId xmlns:p14="http://schemas.microsoft.com/office/powerpoint/2010/main" val="93803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71938" y="5332044"/>
            <a:ext cx="2514600" cy="234100"/>
          </a:xfrm>
        </p:spPr>
        <p:txBody>
          <a:bodyPr/>
          <a:lstStyle/>
          <a:p>
            <a:fld id="{C990CCEA-A22F-F746-B7E2-BF8790CB1D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4: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3DC9EA-B73F-49B4-A66E-D00AAEF6235E}"/>
              </a:ext>
            </a:extLst>
          </p:cNvPr>
          <p:cNvGrpSpPr/>
          <p:nvPr/>
        </p:nvGrpSpPr>
        <p:grpSpPr>
          <a:xfrm>
            <a:off x="733777" y="1622489"/>
            <a:ext cx="8072598" cy="2862322"/>
            <a:chOff x="733777" y="1454706"/>
            <a:chExt cx="8072598" cy="5053232"/>
          </a:xfrm>
        </p:grpSpPr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B7A71C23-1A82-4395-998C-197751988F51}"/>
                </a:ext>
              </a:extLst>
            </p:cNvPr>
            <p:cNvSpPr txBox="1">
              <a:spLocks/>
            </p:cNvSpPr>
            <p:nvPr/>
          </p:nvSpPr>
          <p:spPr>
            <a:xfrm>
              <a:off x="733777" y="1998031"/>
              <a:ext cx="6899275" cy="33545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171450" indent="-171450" algn="l" defTabSz="761970" rtl="0" eaLnBrk="1" latinLnBrk="0" hangingPunct="1">
                <a:lnSpc>
                  <a:spcPct val="90000"/>
                </a:lnSpc>
                <a:spcBef>
                  <a:spcPts val="833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1pPr>
              <a:lvl2pPr marL="57147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952462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133344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171443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09541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40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38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370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500"/>
                </a:spcBef>
                <a:buNone/>
              </a:pPr>
              <a:endParaRPr lang="en-US" sz="18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2BD7C5-23E9-4C3E-8C26-B90B4121067C}"/>
                </a:ext>
              </a:extLst>
            </p:cNvPr>
            <p:cNvSpPr/>
            <p:nvPr/>
          </p:nvSpPr>
          <p:spPr>
            <a:xfrm>
              <a:off x="733777" y="1454706"/>
              <a:ext cx="8072598" cy="5053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Finally navigate the following file: </a:t>
              </a:r>
              <a:r>
                <a:rPr lang="en-GB">
                  <a:hlinkClick r:id="rId3"/>
                </a:rPr>
                <a:t>Link</a:t>
              </a:r>
              <a:endParaRPr lang="en-GB"/>
            </a:p>
            <a:p>
              <a:r>
                <a:rPr lang="en-GB"/>
                <a:t> </a:t>
              </a:r>
            </a:p>
            <a:p>
              <a:endParaRPr lang="en-GB"/>
            </a:p>
            <a:p>
              <a:r>
                <a:rPr lang="en-GB"/>
                <a:t>This has some additional statements.</a:t>
              </a:r>
            </a:p>
            <a:p>
              <a:endParaRPr lang="en-GB"/>
            </a:p>
            <a:p>
              <a:r>
                <a:rPr lang="en-GB"/>
                <a:t>The goal is to process the file, starting from line 1, stopping when you’ve </a:t>
              </a:r>
              <a:r>
                <a:rPr lang="en-GB" b="1"/>
                <a:t>hit a statement you’ve seen before or manage to jump outside the file by a </a:t>
              </a:r>
              <a:r>
                <a:rPr lang="en-GB" b="1" err="1"/>
                <a:t>goto</a:t>
              </a:r>
              <a:r>
                <a:rPr lang="en-GB"/>
                <a:t>.</a:t>
              </a:r>
            </a:p>
            <a:p>
              <a:endParaRPr lang="en-GB"/>
            </a:p>
            <a:p>
              <a:r>
                <a:rPr lang="en-GB"/>
                <a:t>When finished, please send the line number &amp; statement to the trainer to confirm.</a:t>
              </a:r>
            </a:p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27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7818B-9736-7348-AFF4-3B8DD36A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71938" y="5332044"/>
            <a:ext cx="2514600" cy="234100"/>
          </a:xfrm>
        </p:spPr>
        <p:txBody>
          <a:bodyPr/>
          <a:lstStyle/>
          <a:p>
            <a:fld id="{C990CCEA-A22F-F746-B7E2-BF8790CB1D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03410-FCB9-0A4A-B201-A6C3C256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7094" y="-3671"/>
            <a:ext cx="2195982" cy="10892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5611FD-7C32-0948-82DA-11A5D472EE5B}"/>
              </a:ext>
            </a:extLst>
          </p:cNvPr>
          <p:cNvCxnSpPr>
            <a:cxnSpLocks/>
          </p:cNvCxnSpPr>
          <p:nvPr/>
        </p:nvCxnSpPr>
        <p:spPr>
          <a:xfrm flipH="1">
            <a:off x="7054577" y="0"/>
            <a:ext cx="1089273" cy="1089277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A9943A-ECE7-4070-A1A8-A3AC629520E9}"/>
              </a:ext>
            </a:extLst>
          </p:cNvPr>
          <p:cNvSpPr txBox="1">
            <a:spLocks/>
          </p:cNvSpPr>
          <p:nvPr/>
        </p:nvSpPr>
        <p:spPr>
          <a:xfrm>
            <a:off x="733777" y="369101"/>
            <a:ext cx="6899275" cy="343731"/>
          </a:xfrm>
          <a:prstGeom prst="rect">
            <a:avLst/>
          </a:prstGeom>
        </p:spPr>
        <p:txBody>
          <a:bodyPr/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Step 4 (Continued):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3DC9EA-B73F-49B4-A66E-D00AAEF6235E}"/>
              </a:ext>
            </a:extLst>
          </p:cNvPr>
          <p:cNvGrpSpPr/>
          <p:nvPr/>
        </p:nvGrpSpPr>
        <p:grpSpPr>
          <a:xfrm>
            <a:off x="733777" y="992192"/>
            <a:ext cx="8072598" cy="4372207"/>
            <a:chOff x="733777" y="1329816"/>
            <a:chExt cx="8072598" cy="4372207"/>
          </a:xfrm>
        </p:grpSpPr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B7A71C23-1A82-4395-998C-197751988F51}"/>
                </a:ext>
              </a:extLst>
            </p:cNvPr>
            <p:cNvSpPr txBox="1">
              <a:spLocks/>
            </p:cNvSpPr>
            <p:nvPr/>
          </p:nvSpPr>
          <p:spPr>
            <a:xfrm>
              <a:off x="756442" y="1329816"/>
              <a:ext cx="6899275" cy="335454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171450" indent="-171450" algn="l" defTabSz="761970" rtl="0" eaLnBrk="1" latinLnBrk="0" hangingPunct="1">
                <a:lnSpc>
                  <a:spcPct val="90000"/>
                </a:lnSpc>
                <a:spcBef>
                  <a:spcPts val="833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1pPr>
              <a:lvl2pPr marL="57147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952462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1333447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171443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09541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401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386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370" indent="-190492" algn="l" defTabSz="761970" rtl="0" eaLnBrk="1" latinLnBrk="0" hangingPunct="1">
                <a:lnSpc>
                  <a:spcPct val="90000"/>
                </a:lnSpc>
                <a:spcBef>
                  <a:spcPts val="417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500"/>
                </a:spcBef>
                <a:buNone/>
              </a:pPr>
              <a:endParaRPr lang="en-US" sz="18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2BD7C5-23E9-4C3E-8C26-B90B4121067C}"/>
                </a:ext>
              </a:extLst>
            </p:cNvPr>
            <p:cNvSpPr/>
            <p:nvPr/>
          </p:nvSpPr>
          <p:spPr>
            <a:xfrm>
              <a:off x="733777" y="1454706"/>
              <a:ext cx="807259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Additional Statements:</a:t>
              </a:r>
            </a:p>
            <a:p>
              <a:endParaRPr lang="en-GB"/>
            </a:p>
            <a:p>
              <a:endParaRPr lang="en-GB"/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Remove line {</a:t>
              </a:r>
              <a:r>
                <a:rPr lang="en-GB" err="1"/>
                <a:t>line_number</a:t>
              </a:r>
              <a:r>
                <a:rPr lang="en-GB"/>
                <a:t>} from the file (if the line number does not exist do nothing) and then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Read the next instruction after this remove statement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endParaRPr lang="en-GB"/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Replace line {line_number_1} with line {line_number_2} (if either line number does not exist do nothing) and then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Read the next instruction after this statement</a:t>
              </a:r>
            </a:p>
            <a:p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2FABE7-EC3F-494A-938F-A1A88F9C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2" y="1454706"/>
            <a:ext cx="7172325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58E64-E8D6-4119-BE26-865D1EC6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42" y="3376832"/>
            <a:ext cx="7210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D4E4C"/>
      </a:dk1>
      <a:lt1>
        <a:srgbClr val="FFFFFF"/>
      </a:lt1>
      <a:dk2>
        <a:srgbClr val="202845"/>
      </a:dk2>
      <a:lt2>
        <a:srgbClr val="EEECE1"/>
      </a:lt2>
      <a:accent1>
        <a:srgbClr val="2E008B"/>
      </a:accent1>
      <a:accent2>
        <a:srgbClr val="00A9CE"/>
      </a:accent2>
      <a:accent3>
        <a:srgbClr val="0092BC"/>
      </a:accent3>
      <a:accent4>
        <a:srgbClr val="1F2A44"/>
      </a:accent4>
      <a:accent5>
        <a:srgbClr val="319B42"/>
      </a:accent5>
      <a:accent6>
        <a:srgbClr val="1226A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>
        <a:normAutofit/>
      </a:bodyPr>
      <a:lstStyle>
        <a:defPPr marL="0" indent="0" algn="l">
          <a:buNone/>
          <a:defRPr sz="10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16_Corndel Digital_presentation_template" id="{DBD685EE-2C61-3B41-94CB-06D871460D0E}" vid="{CB98EC83-E59E-1E4F-9DCF-04FA02B726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3e7612e-fdb2-4974-b106-74dc7088542d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39CCDA70CF0469B47889E3825C02D" ma:contentTypeVersion="9" ma:contentTypeDescription="Create a new document." ma:contentTypeScope="" ma:versionID="545ef391b6020bbc18ce01c5e6505a76">
  <xsd:schema xmlns:xsd="http://www.w3.org/2001/XMLSchema" xmlns:xs="http://www.w3.org/2001/XMLSchema" xmlns:p="http://schemas.microsoft.com/office/2006/metadata/properties" xmlns:ns2="b3e7612e-fdb2-4974-b106-74dc7088542d" xmlns:ns3="f3cc4377-c6ce-4eec-897c-16c813f9f35a" targetNamespace="http://schemas.microsoft.com/office/2006/metadata/properties" ma:root="true" ma:fieldsID="c98c6250f084895c38a76c254252f845" ns2:_="" ns3:_="">
    <xsd:import namespace="b3e7612e-fdb2-4974-b106-74dc7088542d"/>
    <xsd:import namespace="f3cc4377-c6ce-4eec-897c-16c813f9f3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c4377-c6ce-4eec-897c-16c813f9f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458FE5-2DBB-4926-9803-377C73A8E9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8D16AB-E473-4DC7-AE9D-AB93FA942243}">
  <ds:schemaRefs>
    <ds:schemaRef ds:uri="http://schemas.microsoft.com/office/2006/metadata/properties"/>
    <ds:schemaRef ds:uri="http://schemas.microsoft.com/office/infopath/2007/PartnerControls"/>
    <ds:schemaRef ds:uri="b3e7612e-fdb2-4974-b106-74dc7088542d"/>
  </ds:schemaRefs>
</ds:datastoreItem>
</file>

<file path=customXml/itemProps3.xml><?xml version="1.0" encoding="utf-8"?>
<ds:datastoreItem xmlns:ds="http://schemas.openxmlformats.org/officeDocument/2006/customXml" ds:itemID="{75F96570-82F9-4997-8D94-DDDF22ABB3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7612e-fdb2-4974-b106-74dc7088542d"/>
    <ds:schemaRef ds:uri="f3cc4377-c6ce-4eec-897c-16c813f9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1016_Corndel_Digital_Presentation_template</Template>
  <TotalTime>0</TotalTime>
  <Words>566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 Lightfoot</dc:creator>
  <cp:lastModifiedBy>Alexander Jones</cp:lastModifiedBy>
  <cp:revision>1</cp:revision>
  <cp:lastPrinted>2019-07-02T14:40:41Z</cp:lastPrinted>
  <dcterms:created xsi:type="dcterms:W3CDTF">2019-09-17T20:55:10Z</dcterms:created>
  <dcterms:modified xsi:type="dcterms:W3CDTF">2020-05-13T16:18:53Z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0x0101003C439CCDA70CF0469B47889E3825C02D</vt:lpwstr>
  </property>
  <property fmtid="{D5CDD505-2E9C-101B-9397-08002B2CF9AE}" pid="3" name="_dlc_DocIdItemGuid">
    <vt:lpwstr>cf8fdc7f-8ed8-4f51-be4f-ac9922fac294</vt:lpwstr>
  </property>
  <property fmtid="{D5CDD505-2E9C-101B-9397-08002B2CF9AE}" pid="4" name="Order">
    <vt:r8>180900</vt:r8>
  </property>
  <property fmtid="{D5CDD505-2E9C-101B-9397-08002B2CF9AE}" pid="5" name="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DocumentSetDescription">
    <vt:lpwstr/>
  </property>
  <property fmtid="{D5CDD505-2E9C-101B-9397-08002B2CF9AE}" pid="9" name="TemplateUrl">
    <vt:lpwstr/>
  </property>
  <property fmtid="{D5CDD505-2E9C-101B-9397-08002B2CF9AE}" pid="10" name="ComplianceAssetId">
    <vt:lpwstr/>
  </property>
</Properties>
</file>