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9" r:id="rId4"/>
  </p:sldMasterIdLst>
  <p:notesMasterIdLst>
    <p:notesMasterId r:id="rId21"/>
  </p:notesMasterIdLst>
  <p:handoutMasterIdLst>
    <p:handoutMasterId r:id="rId22"/>
  </p:handoutMasterIdLst>
  <p:sldIdLst>
    <p:sldId id="1131" r:id="rId5"/>
    <p:sldId id="1133" r:id="rId6"/>
    <p:sldId id="1132" r:id="rId7"/>
    <p:sldId id="1135" r:id="rId8"/>
    <p:sldId id="1134" r:id="rId9"/>
    <p:sldId id="1136" r:id="rId10"/>
    <p:sldId id="1137" r:id="rId11"/>
    <p:sldId id="1138" r:id="rId12"/>
    <p:sldId id="1139" r:id="rId13"/>
    <p:sldId id="1140" r:id="rId14"/>
    <p:sldId id="1141" r:id="rId15"/>
    <p:sldId id="1142" r:id="rId16"/>
    <p:sldId id="1143" r:id="rId17"/>
    <p:sldId id="1144" r:id="rId18"/>
    <p:sldId id="1145" r:id="rId19"/>
    <p:sldId id="1146" r:id="rId20"/>
  </p:sldIdLst>
  <p:sldSz cx="10160000" cy="5715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Walker" initials="MW" lastIdx="9" clrIdx="0">
    <p:extLst>
      <p:ext uri="{19B8F6BF-5375-455C-9EA6-DF929625EA0E}">
        <p15:presenceInfo xmlns:p15="http://schemas.microsoft.com/office/powerpoint/2012/main" userId="S::michael.walker@softwire.com::065f31f9-3c65-4867-9180-4cac9075349f" providerId="AD"/>
      </p:ext>
    </p:extLst>
  </p:cmAuthor>
  <p:cmAuthor id="2" name="Alexander Jones" initials="AJ" lastIdx="10" clrIdx="1">
    <p:extLst>
      <p:ext uri="{19B8F6BF-5375-455C-9EA6-DF929625EA0E}">
        <p15:presenceInfo xmlns:p15="http://schemas.microsoft.com/office/powerpoint/2012/main" userId="S::Alexander.Jones@softwire.com::a61d8b4d-54ed-4028-a69c-9242de093e75" providerId="AD"/>
      </p:ext>
    </p:extLst>
  </p:cmAuthor>
  <p:cmAuthor id="3" name="Stephen Shaw" initials="SS" lastIdx="2" clrIdx="2">
    <p:extLst>
      <p:ext uri="{19B8F6BF-5375-455C-9EA6-DF929625EA0E}">
        <p15:presenceInfo xmlns:p15="http://schemas.microsoft.com/office/powerpoint/2012/main" userId="S::stephen.shaw@softwire.com::b3b29c5f-8893-4911-924e-0ba533e55a6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0942"/>
    <a:srgbClr val="268135"/>
    <a:srgbClr val="1519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87673-3941-43C9-A0A6-82EA4CC778AB}" v="2" dt="2020-05-14T08:33:58.082"/>
    <p1510:client id="{2BF84E9D-67AB-7649-96AB-E6C08F605EAB}" v="418" dt="2020-05-13T16:10:06.157"/>
    <p1510:client id="{8DAA8E14-B0D7-76C0-8139-27D6157C5F91}" v="16" dt="2020-05-13T16:04:27.582"/>
    <p1510:client id="{9C997266-B973-4B23-B5D3-D42D5374A441}" v="77" dt="2020-05-14T09:01:55.203"/>
    <p1510:client id="{A1881E10-78BD-4F22-BF14-AFB2F3E67250}" v="2503" dt="2020-05-13T16:00:30.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9" d="100"/>
          <a:sy n="129" d="100"/>
        </p:scale>
        <p:origin x="696" y="114"/>
      </p:cViewPr>
      <p:guideLst>
        <p:guide orient="horz" pos="1800"/>
        <p:guide pos="320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Shaw" userId="b3b29c5f-8893-4911-924e-0ba533e55a6f" providerId="ADAL" clId="{9C997266-B973-4B23-B5D3-D42D5374A441}"/>
    <pc:docChg chg="modSld">
      <pc:chgData name="Stephen Shaw" userId="b3b29c5f-8893-4911-924e-0ba533e55a6f" providerId="ADAL" clId="{9C997266-B973-4B23-B5D3-D42D5374A441}" dt="2020-05-14T09:01:55.203" v="76" actId="20577"/>
      <pc:docMkLst>
        <pc:docMk/>
      </pc:docMkLst>
      <pc:sldChg chg="modSp mod">
        <pc:chgData name="Stephen Shaw" userId="b3b29c5f-8893-4911-924e-0ba533e55a6f" providerId="ADAL" clId="{9C997266-B973-4B23-B5D3-D42D5374A441}" dt="2020-05-14T09:01:55.203" v="76" actId="20577"/>
        <pc:sldMkLst>
          <pc:docMk/>
          <pc:sldMk cId="282952815" sldId="283"/>
        </pc:sldMkLst>
        <pc:spChg chg="mod">
          <ac:chgData name="Stephen Shaw" userId="b3b29c5f-8893-4911-924e-0ba533e55a6f" providerId="ADAL" clId="{9C997266-B973-4B23-B5D3-D42D5374A441}" dt="2020-05-14T09:01:55.203" v="76" actId="20577"/>
          <ac:spMkLst>
            <pc:docMk/>
            <pc:sldMk cId="282952815" sldId="283"/>
            <ac:spMk id="7" creationId="{4CA69B0F-2359-47A3-8C18-CA63F4168261}"/>
          </ac:spMkLst>
        </pc:spChg>
      </pc:sldChg>
      <pc:sldChg chg="modSp mod">
        <pc:chgData name="Stephen Shaw" userId="b3b29c5f-8893-4911-924e-0ba533e55a6f" providerId="ADAL" clId="{9C997266-B973-4B23-B5D3-D42D5374A441}" dt="2020-05-14T08:57:34.223" v="52" actId="1076"/>
        <pc:sldMkLst>
          <pc:docMk/>
          <pc:sldMk cId="478784035" sldId="1118"/>
        </pc:sldMkLst>
        <pc:spChg chg="mod">
          <ac:chgData name="Stephen Shaw" userId="b3b29c5f-8893-4911-924e-0ba533e55a6f" providerId="ADAL" clId="{9C997266-B973-4B23-B5D3-D42D5374A441}" dt="2020-05-14T08:57:34.223" v="52" actId="1076"/>
          <ac:spMkLst>
            <pc:docMk/>
            <pc:sldMk cId="478784035" sldId="1118"/>
            <ac:spMk id="24" creationId="{4D99B616-7290-49D8-B637-21A9D1CBD68C}"/>
          </ac:spMkLst>
        </pc:spChg>
      </pc:sldChg>
    </pc:docChg>
  </pc:docChgLst>
  <pc:docChgLst>
    <pc:chgData name="Stephen Shaw" userId="b3b29c5f-8893-4911-924e-0ba533e55a6f" providerId="ADAL" clId="{2BF84E9D-67AB-7649-96AB-E6C08F605EAB}"/>
    <pc:docChg chg="undo custSel modSld">
      <pc:chgData name="Stephen Shaw" userId="b3b29c5f-8893-4911-924e-0ba533e55a6f" providerId="ADAL" clId="{2BF84E9D-67AB-7649-96AB-E6C08F605EAB}" dt="2020-05-13T16:10:06.157" v="419" actId="20577"/>
      <pc:docMkLst>
        <pc:docMk/>
      </pc:docMkLst>
      <pc:sldChg chg="addCm delCm modCm">
        <pc:chgData name="Stephen Shaw" userId="b3b29c5f-8893-4911-924e-0ba533e55a6f" providerId="ADAL" clId="{2BF84E9D-67AB-7649-96AB-E6C08F605EAB}" dt="2020-05-13T15:26:53.703" v="3" actId="1592"/>
        <pc:sldMkLst>
          <pc:docMk/>
          <pc:sldMk cId="2102202037" sldId="1127"/>
        </pc:sldMkLst>
      </pc:sldChg>
      <pc:sldChg chg="modSp">
        <pc:chgData name="Stephen Shaw" userId="b3b29c5f-8893-4911-924e-0ba533e55a6f" providerId="ADAL" clId="{2BF84E9D-67AB-7649-96AB-E6C08F605EAB}" dt="2020-05-13T15:56:51.252" v="67" actId="20577"/>
        <pc:sldMkLst>
          <pc:docMk/>
          <pc:sldMk cId="1189348319" sldId="1140"/>
        </pc:sldMkLst>
        <pc:spChg chg="mod">
          <ac:chgData name="Stephen Shaw" userId="b3b29c5f-8893-4911-924e-0ba533e55a6f" providerId="ADAL" clId="{2BF84E9D-67AB-7649-96AB-E6C08F605EAB}" dt="2020-05-13T15:56:51.252" v="67" actId="20577"/>
          <ac:spMkLst>
            <pc:docMk/>
            <pc:sldMk cId="1189348319" sldId="1140"/>
            <ac:spMk id="8" creationId="{FC79C199-EE4D-4B5F-8D0A-955A284696CD}"/>
          </ac:spMkLst>
        </pc:spChg>
      </pc:sldChg>
      <pc:sldChg chg="addSp delSp modSp">
        <pc:chgData name="Stephen Shaw" userId="b3b29c5f-8893-4911-924e-0ba533e55a6f" providerId="ADAL" clId="{2BF84E9D-67AB-7649-96AB-E6C08F605EAB}" dt="2020-05-13T16:04:45.116" v="231" actId="20577"/>
        <pc:sldMkLst>
          <pc:docMk/>
          <pc:sldMk cId="4112736376" sldId="1141"/>
        </pc:sldMkLst>
        <pc:spChg chg="del mod">
          <ac:chgData name="Stephen Shaw" userId="b3b29c5f-8893-4911-924e-0ba533e55a6f" providerId="ADAL" clId="{2BF84E9D-67AB-7649-96AB-E6C08F605EAB}" dt="2020-05-13T16:03:17.748" v="220" actId="478"/>
          <ac:spMkLst>
            <pc:docMk/>
            <pc:sldMk cId="4112736376" sldId="1141"/>
            <ac:spMk id="2" creationId="{DD2BD7C5-23E9-4C3E-8C26-B90B4121067C}"/>
          </ac:spMkLst>
        </pc:spChg>
        <pc:spChg chg="mod">
          <ac:chgData name="Stephen Shaw" userId="b3b29c5f-8893-4911-924e-0ba533e55a6f" providerId="ADAL" clId="{2BF84E9D-67AB-7649-96AB-E6C08F605EAB}" dt="2020-05-13T16:02:53.289" v="215"/>
          <ac:spMkLst>
            <pc:docMk/>
            <pc:sldMk cId="4112736376" sldId="1141"/>
            <ac:spMk id="3" creationId="{23C7818B-9736-7348-AFF4-3B8DD36AB0C8}"/>
          </ac:spMkLst>
        </pc:spChg>
        <pc:spChg chg="add mod">
          <ac:chgData name="Stephen Shaw" userId="b3b29c5f-8893-4911-924e-0ba533e55a6f" providerId="ADAL" clId="{2BF84E9D-67AB-7649-96AB-E6C08F605EAB}" dt="2020-05-13T16:04:45.116" v="231" actId="20577"/>
          <ac:spMkLst>
            <pc:docMk/>
            <pc:sldMk cId="4112736376" sldId="1141"/>
            <ac:spMk id="4" creationId="{5D80ADF2-0A81-4D4D-A82F-6088CF590681}"/>
          </ac:spMkLst>
        </pc:spChg>
        <pc:spChg chg="add del mod">
          <ac:chgData name="Stephen Shaw" userId="b3b29c5f-8893-4911-924e-0ba533e55a6f" providerId="ADAL" clId="{2BF84E9D-67AB-7649-96AB-E6C08F605EAB}" dt="2020-05-13T16:03:37.875" v="223" actId="478"/>
          <ac:spMkLst>
            <pc:docMk/>
            <pc:sldMk cId="4112736376" sldId="1141"/>
            <ac:spMk id="5" creationId="{39231D77-026C-2540-A4B0-7BC3CF15C0B6}"/>
          </ac:spMkLst>
        </pc:spChg>
        <pc:spChg chg="add mod">
          <ac:chgData name="Stephen Shaw" userId="b3b29c5f-8893-4911-924e-0ba533e55a6f" providerId="ADAL" clId="{2BF84E9D-67AB-7649-96AB-E6C08F605EAB}" dt="2020-05-13T16:03:42.717" v="224" actId="1076"/>
          <ac:spMkLst>
            <pc:docMk/>
            <pc:sldMk cId="4112736376" sldId="1141"/>
            <ac:spMk id="8" creationId="{6C88959B-B5C3-B149-85D0-FB641FA9F6CE}"/>
          </ac:spMkLst>
        </pc:spChg>
        <pc:spChg chg="del mod">
          <ac:chgData name="Stephen Shaw" userId="b3b29c5f-8893-4911-924e-0ba533e55a6f" providerId="ADAL" clId="{2BF84E9D-67AB-7649-96AB-E6C08F605EAB}" dt="2020-05-13T16:02:58.851" v="217" actId="478"/>
          <ac:spMkLst>
            <pc:docMk/>
            <pc:sldMk cId="4112736376" sldId="1141"/>
            <ac:spMk id="9" creationId="{D7A9943A-ECE7-4070-A1A8-A3AC629520E9}"/>
          </ac:spMkLst>
        </pc:spChg>
        <pc:picChg chg="del">
          <ac:chgData name="Stephen Shaw" userId="b3b29c5f-8893-4911-924e-0ba533e55a6f" providerId="ADAL" clId="{2BF84E9D-67AB-7649-96AB-E6C08F605EAB}" dt="2020-05-13T16:03:53.489" v="225" actId="478"/>
          <ac:picMkLst>
            <pc:docMk/>
            <pc:sldMk cId="4112736376" sldId="1141"/>
            <ac:picMk id="6" creationId="{67303410-FCB9-0A4A-B201-A6C3C25632F9}"/>
          </ac:picMkLst>
        </pc:picChg>
        <pc:cxnChg chg="del">
          <ac:chgData name="Stephen Shaw" userId="b3b29c5f-8893-4911-924e-0ba533e55a6f" providerId="ADAL" clId="{2BF84E9D-67AB-7649-96AB-E6C08F605EAB}" dt="2020-05-13T16:03:53.489" v="225" actId="478"/>
          <ac:cxnSpMkLst>
            <pc:docMk/>
            <pc:sldMk cId="4112736376" sldId="1141"/>
            <ac:cxnSpMk id="7" creationId="{2B5611FD-7C32-0948-82DA-11A5D472EE5B}"/>
          </ac:cxnSpMkLst>
        </pc:cxnChg>
      </pc:sldChg>
      <pc:sldChg chg="addSp delSp modSp">
        <pc:chgData name="Stephen Shaw" userId="b3b29c5f-8893-4911-924e-0ba533e55a6f" providerId="ADAL" clId="{2BF84E9D-67AB-7649-96AB-E6C08F605EAB}" dt="2020-05-13T16:05:08.372" v="241" actId="478"/>
        <pc:sldMkLst>
          <pc:docMk/>
          <pc:sldMk cId="2313282082" sldId="1142"/>
        </pc:sldMkLst>
        <pc:spChg chg="del mod">
          <ac:chgData name="Stephen Shaw" userId="b3b29c5f-8893-4911-924e-0ba533e55a6f" providerId="ADAL" clId="{2BF84E9D-67AB-7649-96AB-E6C08F605EAB}" dt="2020-05-13T16:05:06.658" v="240"/>
          <ac:spMkLst>
            <pc:docMk/>
            <pc:sldMk cId="2313282082" sldId="1142"/>
            <ac:spMk id="2" creationId="{DD2BD7C5-23E9-4C3E-8C26-B90B4121067C}"/>
          </ac:spMkLst>
        </pc:spChg>
        <pc:spChg chg="mod">
          <ac:chgData name="Stephen Shaw" userId="b3b29c5f-8893-4911-924e-0ba533e55a6f" providerId="ADAL" clId="{2BF84E9D-67AB-7649-96AB-E6C08F605EAB}" dt="2020-05-13T16:04:34.375" v="226"/>
          <ac:spMkLst>
            <pc:docMk/>
            <pc:sldMk cId="2313282082" sldId="1142"/>
            <ac:spMk id="3" creationId="{23C7818B-9736-7348-AFF4-3B8DD36AB0C8}"/>
          </ac:spMkLst>
        </pc:spChg>
        <pc:spChg chg="add mod">
          <ac:chgData name="Stephen Shaw" userId="b3b29c5f-8893-4911-924e-0ba533e55a6f" providerId="ADAL" clId="{2BF84E9D-67AB-7649-96AB-E6C08F605EAB}" dt="2020-05-13T16:04:39.507" v="230" actId="20577"/>
          <ac:spMkLst>
            <pc:docMk/>
            <pc:sldMk cId="2313282082" sldId="1142"/>
            <ac:spMk id="4" creationId="{5A12FA0D-4CAA-3C40-B2E0-E81F4661E495}"/>
          </ac:spMkLst>
        </pc:spChg>
        <pc:spChg chg="add del mod">
          <ac:chgData name="Stephen Shaw" userId="b3b29c5f-8893-4911-924e-0ba533e55a6f" providerId="ADAL" clId="{2BF84E9D-67AB-7649-96AB-E6C08F605EAB}" dt="2020-05-13T16:04:53.664" v="234" actId="478"/>
          <ac:spMkLst>
            <pc:docMk/>
            <pc:sldMk cId="2313282082" sldId="1142"/>
            <ac:spMk id="5" creationId="{5FD73D07-1A75-8D46-9233-7FCA90FF1247}"/>
          </ac:spMkLst>
        </pc:spChg>
        <pc:spChg chg="add mod">
          <ac:chgData name="Stephen Shaw" userId="b3b29c5f-8893-4911-924e-0ba533e55a6f" providerId="ADAL" clId="{2BF84E9D-67AB-7649-96AB-E6C08F605EAB}" dt="2020-05-13T16:04:58.159" v="235" actId="1076"/>
          <ac:spMkLst>
            <pc:docMk/>
            <pc:sldMk cId="2313282082" sldId="1142"/>
            <ac:spMk id="8" creationId="{DA8ADAB0-38FC-8545-8CE9-5A300BBAC70F}"/>
          </ac:spMkLst>
        </pc:spChg>
        <pc:spChg chg="del mod">
          <ac:chgData name="Stephen Shaw" userId="b3b29c5f-8893-4911-924e-0ba533e55a6f" providerId="ADAL" clId="{2BF84E9D-67AB-7649-96AB-E6C08F605EAB}" dt="2020-05-13T16:05:06.106" v="238" actId="478"/>
          <ac:spMkLst>
            <pc:docMk/>
            <pc:sldMk cId="2313282082" sldId="1142"/>
            <ac:spMk id="9" creationId="{D7A9943A-ECE7-4070-A1A8-A3AC629520E9}"/>
          </ac:spMkLst>
        </pc:spChg>
        <pc:picChg chg="del">
          <ac:chgData name="Stephen Shaw" userId="b3b29c5f-8893-4911-924e-0ba533e55a6f" providerId="ADAL" clId="{2BF84E9D-67AB-7649-96AB-E6C08F605EAB}" dt="2020-05-13T16:05:08.372" v="241" actId="478"/>
          <ac:picMkLst>
            <pc:docMk/>
            <pc:sldMk cId="2313282082" sldId="1142"/>
            <ac:picMk id="6" creationId="{67303410-FCB9-0A4A-B201-A6C3C25632F9}"/>
          </ac:picMkLst>
        </pc:picChg>
        <pc:picChg chg="mod">
          <ac:chgData name="Stephen Shaw" userId="b3b29c5f-8893-4911-924e-0ba533e55a6f" providerId="ADAL" clId="{2BF84E9D-67AB-7649-96AB-E6C08F605EAB}" dt="2020-05-13T16:05:03.311" v="237" actId="1076"/>
          <ac:picMkLst>
            <pc:docMk/>
            <pc:sldMk cId="2313282082" sldId="1142"/>
            <ac:picMk id="10" creationId="{F259C1E5-FF0A-4702-AFFF-0C082497F5EF}"/>
          </ac:picMkLst>
        </pc:picChg>
        <pc:cxnChg chg="del">
          <ac:chgData name="Stephen Shaw" userId="b3b29c5f-8893-4911-924e-0ba533e55a6f" providerId="ADAL" clId="{2BF84E9D-67AB-7649-96AB-E6C08F605EAB}" dt="2020-05-13T16:05:08.372" v="241" actId="478"/>
          <ac:cxnSpMkLst>
            <pc:docMk/>
            <pc:sldMk cId="2313282082" sldId="1142"/>
            <ac:cxnSpMk id="7" creationId="{2B5611FD-7C32-0948-82DA-11A5D472EE5B}"/>
          </ac:cxnSpMkLst>
        </pc:cxnChg>
      </pc:sldChg>
      <pc:sldChg chg="addSp delSp modSp">
        <pc:chgData name="Stephen Shaw" userId="b3b29c5f-8893-4911-924e-0ba533e55a6f" providerId="ADAL" clId="{2BF84E9D-67AB-7649-96AB-E6C08F605EAB}" dt="2020-05-13T16:06:42.590" v="305" actId="478"/>
        <pc:sldMkLst>
          <pc:docMk/>
          <pc:sldMk cId="158462770" sldId="1143"/>
        </pc:sldMkLst>
        <pc:spChg chg="del mod">
          <ac:chgData name="Stephen Shaw" userId="b3b29c5f-8893-4911-924e-0ba533e55a6f" providerId="ADAL" clId="{2BF84E9D-67AB-7649-96AB-E6C08F605EAB}" dt="2020-05-13T16:05:30.124" v="247"/>
          <ac:spMkLst>
            <pc:docMk/>
            <pc:sldMk cId="158462770" sldId="1143"/>
            <ac:spMk id="2" creationId="{DD2BD7C5-23E9-4C3E-8C26-B90B4121067C}"/>
          </ac:spMkLst>
        </pc:spChg>
        <pc:spChg chg="mod">
          <ac:chgData name="Stephen Shaw" userId="b3b29c5f-8893-4911-924e-0ba533e55a6f" providerId="ADAL" clId="{2BF84E9D-67AB-7649-96AB-E6C08F605EAB}" dt="2020-05-13T16:05:17.737" v="242"/>
          <ac:spMkLst>
            <pc:docMk/>
            <pc:sldMk cId="158462770" sldId="1143"/>
            <ac:spMk id="3" creationId="{23C7818B-9736-7348-AFF4-3B8DD36AB0C8}"/>
          </ac:spMkLst>
        </pc:spChg>
        <pc:spChg chg="add mod">
          <ac:chgData name="Stephen Shaw" userId="b3b29c5f-8893-4911-924e-0ba533e55a6f" providerId="ADAL" clId="{2BF84E9D-67AB-7649-96AB-E6C08F605EAB}" dt="2020-05-13T16:05:34.095" v="251" actId="20577"/>
          <ac:spMkLst>
            <pc:docMk/>
            <pc:sldMk cId="158462770" sldId="1143"/>
            <ac:spMk id="4" creationId="{1C8CDA32-3B00-814F-B316-0863B01A4A87}"/>
          </ac:spMkLst>
        </pc:spChg>
        <pc:spChg chg="add del mod">
          <ac:chgData name="Stephen Shaw" userId="b3b29c5f-8893-4911-924e-0ba533e55a6f" providerId="ADAL" clId="{2BF84E9D-67AB-7649-96AB-E6C08F605EAB}" dt="2020-05-13T16:05:29.216" v="245" actId="478"/>
          <ac:spMkLst>
            <pc:docMk/>
            <pc:sldMk cId="158462770" sldId="1143"/>
            <ac:spMk id="5" creationId="{567C3F35-29F6-E942-B37E-2DEFCD7D9F9D}"/>
          </ac:spMkLst>
        </pc:spChg>
        <pc:spChg chg="del mod">
          <ac:chgData name="Stephen Shaw" userId="b3b29c5f-8893-4911-924e-0ba533e55a6f" providerId="ADAL" clId="{2BF84E9D-67AB-7649-96AB-E6C08F605EAB}" dt="2020-05-13T16:05:36.600" v="252" actId="478"/>
          <ac:spMkLst>
            <pc:docMk/>
            <pc:sldMk cId="158462770" sldId="1143"/>
            <ac:spMk id="9" creationId="{D7A9943A-ECE7-4070-A1A8-A3AC629520E9}"/>
          </ac:spMkLst>
        </pc:spChg>
        <pc:spChg chg="add mod">
          <ac:chgData name="Stephen Shaw" userId="b3b29c5f-8893-4911-924e-0ba533e55a6f" providerId="ADAL" clId="{2BF84E9D-67AB-7649-96AB-E6C08F605EAB}" dt="2020-05-13T16:06:36.233" v="299" actId="1035"/>
          <ac:spMkLst>
            <pc:docMk/>
            <pc:sldMk cId="158462770" sldId="1143"/>
            <ac:spMk id="10" creationId="{B26DA271-9DFF-514E-99BE-58403FD5EA7A}"/>
          </ac:spMkLst>
        </pc:spChg>
        <pc:picChg chg="del">
          <ac:chgData name="Stephen Shaw" userId="b3b29c5f-8893-4911-924e-0ba533e55a6f" providerId="ADAL" clId="{2BF84E9D-67AB-7649-96AB-E6C08F605EAB}" dt="2020-05-13T16:06:42.590" v="305" actId="478"/>
          <ac:picMkLst>
            <pc:docMk/>
            <pc:sldMk cId="158462770" sldId="1143"/>
            <ac:picMk id="6" creationId="{67303410-FCB9-0A4A-B201-A6C3C25632F9}"/>
          </ac:picMkLst>
        </pc:picChg>
        <pc:picChg chg="mod">
          <ac:chgData name="Stephen Shaw" userId="b3b29c5f-8893-4911-924e-0ba533e55a6f" providerId="ADAL" clId="{2BF84E9D-67AB-7649-96AB-E6C08F605EAB}" dt="2020-05-13T16:06:39.088" v="304" actId="1035"/>
          <ac:picMkLst>
            <pc:docMk/>
            <pc:sldMk cId="158462770" sldId="1143"/>
            <ac:picMk id="8" creationId="{2F141F53-01AF-4CC4-853A-90CAA91A4D02}"/>
          </ac:picMkLst>
        </pc:picChg>
        <pc:cxnChg chg="del">
          <ac:chgData name="Stephen Shaw" userId="b3b29c5f-8893-4911-924e-0ba533e55a6f" providerId="ADAL" clId="{2BF84E9D-67AB-7649-96AB-E6C08F605EAB}" dt="2020-05-13T16:06:42.590" v="305" actId="478"/>
          <ac:cxnSpMkLst>
            <pc:docMk/>
            <pc:sldMk cId="158462770" sldId="1143"/>
            <ac:cxnSpMk id="7" creationId="{2B5611FD-7C32-0948-82DA-11A5D472EE5B}"/>
          </ac:cxnSpMkLst>
        </pc:cxnChg>
      </pc:sldChg>
      <pc:sldChg chg="addSp delSp modSp">
        <pc:chgData name="Stephen Shaw" userId="b3b29c5f-8893-4911-924e-0ba533e55a6f" providerId="ADAL" clId="{2BF84E9D-67AB-7649-96AB-E6C08F605EAB}" dt="2020-05-13T16:07:23.587" v="335" actId="478"/>
        <pc:sldMkLst>
          <pc:docMk/>
          <pc:sldMk cId="1839265630" sldId="1144"/>
        </pc:sldMkLst>
        <pc:spChg chg="del mod">
          <ac:chgData name="Stephen Shaw" userId="b3b29c5f-8893-4911-924e-0ba533e55a6f" providerId="ADAL" clId="{2BF84E9D-67AB-7649-96AB-E6C08F605EAB}" dt="2020-05-13T16:07:20.515" v="334"/>
          <ac:spMkLst>
            <pc:docMk/>
            <pc:sldMk cId="1839265630" sldId="1144"/>
            <ac:spMk id="2" creationId="{DD2BD7C5-23E9-4C3E-8C26-B90B4121067C}"/>
          </ac:spMkLst>
        </pc:spChg>
        <pc:spChg chg="mod">
          <ac:chgData name="Stephen Shaw" userId="b3b29c5f-8893-4911-924e-0ba533e55a6f" providerId="ADAL" clId="{2BF84E9D-67AB-7649-96AB-E6C08F605EAB}" dt="2020-05-13T16:06:50.108" v="306"/>
          <ac:spMkLst>
            <pc:docMk/>
            <pc:sldMk cId="1839265630" sldId="1144"/>
            <ac:spMk id="3" creationId="{23C7818B-9736-7348-AFF4-3B8DD36AB0C8}"/>
          </ac:spMkLst>
        </pc:spChg>
        <pc:spChg chg="add mod">
          <ac:chgData name="Stephen Shaw" userId="b3b29c5f-8893-4911-924e-0ba533e55a6f" providerId="ADAL" clId="{2BF84E9D-67AB-7649-96AB-E6C08F605EAB}" dt="2020-05-13T16:06:52.141" v="312" actId="20577"/>
          <ac:spMkLst>
            <pc:docMk/>
            <pc:sldMk cId="1839265630" sldId="1144"/>
            <ac:spMk id="5" creationId="{8A65C934-9694-054A-9B2F-8D639803074F}"/>
          </ac:spMkLst>
        </pc:spChg>
        <pc:spChg chg="add del mod">
          <ac:chgData name="Stephen Shaw" userId="b3b29c5f-8893-4911-924e-0ba533e55a6f" providerId="ADAL" clId="{2BF84E9D-67AB-7649-96AB-E6C08F605EAB}" dt="2020-05-13T16:06:59.420" v="316" actId="478"/>
          <ac:spMkLst>
            <pc:docMk/>
            <pc:sldMk cId="1839265630" sldId="1144"/>
            <ac:spMk id="8" creationId="{0899F4EE-2F33-5742-8308-04EE322B511B}"/>
          </ac:spMkLst>
        </pc:spChg>
        <pc:spChg chg="del">
          <ac:chgData name="Stephen Shaw" userId="b3b29c5f-8893-4911-924e-0ba533e55a6f" providerId="ADAL" clId="{2BF84E9D-67AB-7649-96AB-E6C08F605EAB}" dt="2020-05-13T16:06:53.648" v="313" actId="478"/>
          <ac:spMkLst>
            <pc:docMk/>
            <pc:sldMk cId="1839265630" sldId="1144"/>
            <ac:spMk id="9" creationId="{D7A9943A-ECE7-4070-A1A8-A3AC629520E9}"/>
          </ac:spMkLst>
        </pc:spChg>
        <pc:spChg chg="add mod">
          <ac:chgData name="Stephen Shaw" userId="b3b29c5f-8893-4911-924e-0ba533e55a6f" providerId="ADAL" clId="{2BF84E9D-67AB-7649-96AB-E6C08F605EAB}" dt="2020-05-13T16:07:15.130" v="322" actId="404"/>
          <ac:spMkLst>
            <pc:docMk/>
            <pc:sldMk cId="1839265630" sldId="1144"/>
            <ac:spMk id="10" creationId="{DEE3A470-716F-EC44-8D6F-7CF33D3A0C57}"/>
          </ac:spMkLst>
        </pc:spChg>
        <pc:picChg chg="mod">
          <ac:chgData name="Stephen Shaw" userId="b3b29c5f-8893-4911-924e-0ba533e55a6f" providerId="ADAL" clId="{2BF84E9D-67AB-7649-96AB-E6C08F605EAB}" dt="2020-05-13T16:07:19.187" v="332" actId="1035"/>
          <ac:picMkLst>
            <pc:docMk/>
            <pc:sldMk cId="1839265630" sldId="1144"/>
            <ac:picMk id="4" creationId="{5347FB0F-30F2-4CA7-99EC-0696BB897123}"/>
          </ac:picMkLst>
        </pc:picChg>
        <pc:picChg chg="del">
          <ac:chgData name="Stephen Shaw" userId="b3b29c5f-8893-4911-924e-0ba533e55a6f" providerId="ADAL" clId="{2BF84E9D-67AB-7649-96AB-E6C08F605EAB}" dt="2020-05-13T16:07:23.587" v="335" actId="478"/>
          <ac:picMkLst>
            <pc:docMk/>
            <pc:sldMk cId="1839265630" sldId="1144"/>
            <ac:picMk id="6" creationId="{67303410-FCB9-0A4A-B201-A6C3C25632F9}"/>
          </ac:picMkLst>
        </pc:picChg>
        <pc:cxnChg chg="del">
          <ac:chgData name="Stephen Shaw" userId="b3b29c5f-8893-4911-924e-0ba533e55a6f" providerId="ADAL" clId="{2BF84E9D-67AB-7649-96AB-E6C08F605EAB}" dt="2020-05-13T16:07:23.587" v="335" actId="478"/>
          <ac:cxnSpMkLst>
            <pc:docMk/>
            <pc:sldMk cId="1839265630" sldId="1144"/>
            <ac:cxnSpMk id="7" creationId="{2B5611FD-7C32-0948-82DA-11A5D472EE5B}"/>
          </ac:cxnSpMkLst>
        </pc:cxnChg>
      </pc:sldChg>
      <pc:sldChg chg="addSp delSp modSp">
        <pc:chgData name="Stephen Shaw" userId="b3b29c5f-8893-4911-924e-0ba533e55a6f" providerId="ADAL" clId="{2BF84E9D-67AB-7649-96AB-E6C08F605EAB}" dt="2020-05-13T16:10:06.157" v="419" actId="20577"/>
        <pc:sldMkLst>
          <pc:docMk/>
          <pc:sldMk cId="1295504444" sldId="1145"/>
        </pc:sldMkLst>
        <pc:spChg chg="del mod">
          <ac:chgData name="Stephen Shaw" userId="b3b29c5f-8893-4911-924e-0ba533e55a6f" providerId="ADAL" clId="{2BF84E9D-67AB-7649-96AB-E6C08F605EAB}" dt="2020-05-13T16:08:48.033" v="373"/>
          <ac:spMkLst>
            <pc:docMk/>
            <pc:sldMk cId="1295504444" sldId="1145"/>
            <ac:spMk id="2" creationId="{DD2BD7C5-23E9-4C3E-8C26-B90B4121067C}"/>
          </ac:spMkLst>
        </pc:spChg>
        <pc:spChg chg="mod">
          <ac:chgData name="Stephen Shaw" userId="b3b29c5f-8893-4911-924e-0ba533e55a6f" providerId="ADAL" clId="{2BF84E9D-67AB-7649-96AB-E6C08F605EAB}" dt="2020-05-13T16:07:39.994" v="338"/>
          <ac:spMkLst>
            <pc:docMk/>
            <pc:sldMk cId="1295504444" sldId="1145"/>
            <ac:spMk id="3" creationId="{23C7818B-9736-7348-AFF4-3B8DD36AB0C8}"/>
          </ac:spMkLst>
        </pc:spChg>
        <pc:spChg chg="add mod">
          <ac:chgData name="Stephen Shaw" userId="b3b29c5f-8893-4911-924e-0ba533e55a6f" providerId="ADAL" clId="{2BF84E9D-67AB-7649-96AB-E6C08F605EAB}" dt="2020-05-13T16:07:47.697" v="342" actId="20577"/>
          <ac:spMkLst>
            <pc:docMk/>
            <pc:sldMk cId="1295504444" sldId="1145"/>
            <ac:spMk id="4" creationId="{F3A3B60D-8A92-2B4C-84AE-49373290FF19}"/>
          </ac:spMkLst>
        </pc:spChg>
        <pc:spChg chg="add del mod">
          <ac:chgData name="Stephen Shaw" userId="b3b29c5f-8893-4911-924e-0ba533e55a6f" providerId="ADAL" clId="{2BF84E9D-67AB-7649-96AB-E6C08F605EAB}" dt="2020-05-13T16:08:04.631" v="345" actId="478"/>
          <ac:spMkLst>
            <pc:docMk/>
            <pc:sldMk cId="1295504444" sldId="1145"/>
            <ac:spMk id="8" creationId="{6F9E8BB8-D888-CD47-B16F-FD391F3D1A3D}"/>
          </ac:spMkLst>
        </pc:spChg>
        <pc:spChg chg="del mod">
          <ac:chgData name="Stephen Shaw" userId="b3b29c5f-8893-4911-924e-0ba533e55a6f" providerId="ADAL" clId="{2BF84E9D-67AB-7649-96AB-E6C08F605EAB}" dt="2020-05-13T16:07:45.312" v="341" actId="478"/>
          <ac:spMkLst>
            <pc:docMk/>
            <pc:sldMk cId="1295504444" sldId="1145"/>
            <ac:spMk id="9" creationId="{D7A9943A-ECE7-4070-A1A8-A3AC629520E9}"/>
          </ac:spMkLst>
        </pc:spChg>
        <pc:spChg chg="add mod">
          <ac:chgData name="Stephen Shaw" userId="b3b29c5f-8893-4911-924e-0ba533e55a6f" providerId="ADAL" clId="{2BF84E9D-67AB-7649-96AB-E6C08F605EAB}" dt="2020-05-13T16:10:06.157" v="419" actId="20577"/>
          <ac:spMkLst>
            <pc:docMk/>
            <pc:sldMk cId="1295504444" sldId="1145"/>
            <ac:spMk id="10" creationId="{67188A0B-0731-184A-82EE-0255D762FF81}"/>
          </ac:spMkLst>
        </pc:spChg>
        <pc:picChg chg="mod">
          <ac:chgData name="Stephen Shaw" userId="b3b29c5f-8893-4911-924e-0ba533e55a6f" providerId="ADAL" clId="{2BF84E9D-67AB-7649-96AB-E6C08F605EAB}" dt="2020-05-13T16:09:49.898" v="416" actId="1035"/>
          <ac:picMkLst>
            <pc:docMk/>
            <pc:sldMk cId="1295504444" sldId="1145"/>
            <ac:picMk id="5" creationId="{774B0664-1632-4AA6-A2F0-27C1C8725CB6}"/>
          </ac:picMkLst>
        </pc:picChg>
        <pc:picChg chg="del">
          <ac:chgData name="Stephen Shaw" userId="b3b29c5f-8893-4911-924e-0ba533e55a6f" providerId="ADAL" clId="{2BF84E9D-67AB-7649-96AB-E6C08F605EAB}" dt="2020-05-13T16:07:36.200" v="337" actId="478"/>
          <ac:picMkLst>
            <pc:docMk/>
            <pc:sldMk cId="1295504444" sldId="1145"/>
            <ac:picMk id="6" creationId="{67303410-FCB9-0A4A-B201-A6C3C25632F9}"/>
          </ac:picMkLst>
        </pc:picChg>
        <pc:cxnChg chg="del">
          <ac:chgData name="Stephen Shaw" userId="b3b29c5f-8893-4911-924e-0ba533e55a6f" providerId="ADAL" clId="{2BF84E9D-67AB-7649-96AB-E6C08F605EAB}" dt="2020-05-13T16:07:34.780" v="336" actId="478"/>
          <ac:cxnSpMkLst>
            <pc:docMk/>
            <pc:sldMk cId="1295504444" sldId="1145"/>
            <ac:cxnSpMk id="7" creationId="{2B5611FD-7C32-0948-82DA-11A5D472EE5B}"/>
          </ac:cxnSpMkLst>
        </pc:cxnChg>
      </pc:sldChg>
      <pc:sldChg chg="addSp delSp modSp">
        <pc:chgData name="Stephen Shaw" userId="b3b29c5f-8893-4911-924e-0ba533e55a6f" providerId="ADAL" clId="{2BF84E9D-67AB-7649-96AB-E6C08F605EAB}" dt="2020-05-13T16:09:36.469" v="399" actId="20577"/>
        <pc:sldMkLst>
          <pc:docMk/>
          <pc:sldMk cId="4245298204" sldId="1146"/>
        </pc:sldMkLst>
        <pc:spChg chg="del mod">
          <ac:chgData name="Stephen Shaw" userId="b3b29c5f-8893-4911-924e-0ba533e55a6f" providerId="ADAL" clId="{2BF84E9D-67AB-7649-96AB-E6C08F605EAB}" dt="2020-05-13T16:09:04.878" v="382" actId="478"/>
          <ac:spMkLst>
            <pc:docMk/>
            <pc:sldMk cId="4245298204" sldId="1146"/>
            <ac:spMk id="2" creationId="{DD2BD7C5-23E9-4C3E-8C26-B90B4121067C}"/>
          </ac:spMkLst>
        </pc:spChg>
        <pc:spChg chg="mod">
          <ac:chgData name="Stephen Shaw" userId="b3b29c5f-8893-4911-924e-0ba533e55a6f" providerId="ADAL" clId="{2BF84E9D-67AB-7649-96AB-E6C08F605EAB}" dt="2020-05-13T16:08:49.882" v="374"/>
          <ac:spMkLst>
            <pc:docMk/>
            <pc:sldMk cId="4245298204" sldId="1146"/>
            <ac:spMk id="3" creationId="{23C7818B-9736-7348-AFF4-3B8DD36AB0C8}"/>
          </ac:spMkLst>
        </pc:spChg>
        <pc:spChg chg="add mod">
          <ac:chgData name="Stephen Shaw" userId="b3b29c5f-8893-4911-924e-0ba533e55a6f" providerId="ADAL" clId="{2BF84E9D-67AB-7649-96AB-E6C08F605EAB}" dt="2020-05-13T16:08:54.100" v="377" actId="20577"/>
          <ac:spMkLst>
            <pc:docMk/>
            <pc:sldMk cId="4245298204" sldId="1146"/>
            <ac:spMk id="4" creationId="{C888DC98-92F8-2D4E-BA3C-7D71EFCB93DB}"/>
          </ac:spMkLst>
        </pc:spChg>
        <pc:spChg chg="add del mod">
          <ac:chgData name="Stephen Shaw" userId="b3b29c5f-8893-4911-924e-0ba533e55a6f" providerId="ADAL" clId="{2BF84E9D-67AB-7649-96AB-E6C08F605EAB}" dt="2020-05-13T16:09:15.018" v="385" actId="478"/>
          <ac:spMkLst>
            <pc:docMk/>
            <pc:sldMk cId="4245298204" sldId="1146"/>
            <ac:spMk id="5" creationId="{162D5722-653C-C741-B171-C646596D1E50}"/>
          </ac:spMkLst>
        </pc:spChg>
        <pc:spChg chg="add del mod">
          <ac:chgData name="Stephen Shaw" userId="b3b29c5f-8893-4911-924e-0ba533e55a6f" providerId="ADAL" clId="{2BF84E9D-67AB-7649-96AB-E6C08F605EAB}" dt="2020-05-13T16:09:36.469" v="399" actId="20577"/>
          <ac:spMkLst>
            <pc:docMk/>
            <pc:sldMk cId="4245298204" sldId="1146"/>
            <ac:spMk id="8" creationId="{2F67569F-6756-7F4C-8259-43044011B446}"/>
          </ac:spMkLst>
        </pc:spChg>
        <pc:spChg chg="del mod">
          <ac:chgData name="Stephen Shaw" userId="b3b29c5f-8893-4911-924e-0ba533e55a6f" providerId="ADAL" clId="{2BF84E9D-67AB-7649-96AB-E6C08F605EAB}" dt="2020-05-13T16:08:55.077" v="378" actId="478"/>
          <ac:spMkLst>
            <pc:docMk/>
            <pc:sldMk cId="4245298204" sldId="1146"/>
            <ac:spMk id="9" creationId="{D7A9943A-ECE7-4070-A1A8-A3AC629520E9}"/>
          </ac:spMkLst>
        </pc:spChg>
        <pc:spChg chg="add del mod">
          <ac:chgData name="Stephen Shaw" userId="b3b29c5f-8893-4911-924e-0ba533e55a6f" providerId="ADAL" clId="{2BF84E9D-67AB-7649-96AB-E6C08F605EAB}" dt="2020-05-13T16:09:09.612" v="384" actId="478"/>
          <ac:spMkLst>
            <pc:docMk/>
            <pc:sldMk cId="4245298204" sldId="1146"/>
            <ac:spMk id="11" creationId="{90B292A3-7F99-2242-88EB-3D1743CD4F2A}"/>
          </ac:spMkLst>
        </pc:spChg>
        <pc:picChg chg="del">
          <ac:chgData name="Stephen Shaw" userId="b3b29c5f-8893-4911-924e-0ba533e55a6f" providerId="ADAL" clId="{2BF84E9D-67AB-7649-96AB-E6C08F605EAB}" dt="2020-05-13T16:09:17.966" v="386" actId="478"/>
          <ac:picMkLst>
            <pc:docMk/>
            <pc:sldMk cId="4245298204" sldId="1146"/>
            <ac:picMk id="6" creationId="{67303410-FCB9-0A4A-B201-A6C3C25632F9}"/>
          </ac:picMkLst>
        </pc:picChg>
        <pc:cxnChg chg="del">
          <ac:chgData name="Stephen Shaw" userId="b3b29c5f-8893-4911-924e-0ba533e55a6f" providerId="ADAL" clId="{2BF84E9D-67AB-7649-96AB-E6C08F605EAB}" dt="2020-05-13T16:09:17.966" v="386" actId="478"/>
          <ac:cxnSpMkLst>
            <pc:docMk/>
            <pc:sldMk cId="4245298204" sldId="1146"/>
            <ac:cxnSpMk id="7" creationId="{2B5611FD-7C32-0948-82DA-11A5D472EE5B}"/>
          </ac:cxnSpMkLst>
        </pc:cxnChg>
      </pc:sldChg>
      <pc:sldChg chg="modSp">
        <pc:chgData name="Stephen Shaw" userId="b3b29c5f-8893-4911-924e-0ba533e55a6f" providerId="ADAL" clId="{2BF84E9D-67AB-7649-96AB-E6C08F605EAB}" dt="2020-05-13T16:02:28.023" v="214" actId="1036"/>
        <pc:sldMkLst>
          <pc:docMk/>
          <pc:sldMk cId="3360555204" sldId="1147"/>
        </pc:sldMkLst>
        <pc:spChg chg="mod">
          <ac:chgData name="Stephen Shaw" userId="b3b29c5f-8893-4911-924e-0ba533e55a6f" providerId="ADAL" clId="{2BF84E9D-67AB-7649-96AB-E6C08F605EAB}" dt="2020-05-13T16:01:55.020" v="198" actId="14100"/>
          <ac:spMkLst>
            <pc:docMk/>
            <pc:sldMk cId="3360555204" sldId="1147"/>
            <ac:spMk id="3" creationId="{C91A70F6-BB44-5A41-89EB-E9A90B8E4D9B}"/>
          </ac:spMkLst>
        </pc:spChg>
        <pc:spChg chg="mod">
          <ac:chgData name="Stephen Shaw" userId="b3b29c5f-8893-4911-924e-0ba533e55a6f" providerId="ADAL" clId="{2BF84E9D-67AB-7649-96AB-E6C08F605EAB}" dt="2020-05-13T16:02:15.689" v="203" actId="1076"/>
          <ac:spMkLst>
            <pc:docMk/>
            <pc:sldMk cId="3360555204" sldId="1147"/>
            <ac:spMk id="4" creationId="{D87F2758-27B5-204C-859F-DF068ACD062A}"/>
          </ac:spMkLst>
        </pc:spChg>
        <pc:spChg chg="mod">
          <ac:chgData name="Stephen Shaw" userId="b3b29c5f-8893-4911-924e-0ba533e55a6f" providerId="ADAL" clId="{2BF84E9D-67AB-7649-96AB-E6C08F605EAB}" dt="2020-05-13T16:02:12.355" v="202" actId="1076"/>
          <ac:spMkLst>
            <pc:docMk/>
            <pc:sldMk cId="3360555204" sldId="1147"/>
            <ac:spMk id="8" creationId="{FC79C199-EE4D-4B5F-8D0A-955A284696CD}"/>
          </ac:spMkLst>
        </pc:spChg>
        <pc:picChg chg="mod">
          <ac:chgData name="Stephen Shaw" userId="b3b29c5f-8893-4911-924e-0ba533e55a6f" providerId="ADAL" clId="{2BF84E9D-67AB-7649-96AB-E6C08F605EAB}" dt="2020-05-13T16:02:28.023" v="214" actId="1036"/>
          <ac:picMkLst>
            <pc:docMk/>
            <pc:sldMk cId="3360555204" sldId="1147"/>
            <ac:picMk id="5" creationId="{676F94D2-F1B2-4071-8FC7-11956B770C26}"/>
          </ac:picMkLst>
        </pc:picChg>
        <pc:picChg chg="mod">
          <ac:chgData name="Stephen Shaw" userId="b3b29c5f-8893-4911-924e-0ba533e55a6f" providerId="ADAL" clId="{2BF84E9D-67AB-7649-96AB-E6C08F605EAB}" dt="2020-05-13T16:02:25.822" v="208" actId="1036"/>
          <ac:picMkLst>
            <pc:docMk/>
            <pc:sldMk cId="3360555204" sldId="1147"/>
            <ac:picMk id="7" creationId="{D4F1EE1A-D70B-44E5-959E-25CF9F17A99F}"/>
          </ac:picMkLst>
        </pc:picChg>
      </pc:sldChg>
      <pc:sldChg chg="addSp delSp modSp">
        <pc:chgData name="Stephen Shaw" userId="b3b29c5f-8893-4911-924e-0ba533e55a6f" providerId="ADAL" clId="{2BF84E9D-67AB-7649-96AB-E6C08F605EAB}" dt="2020-05-13T16:01:35.777" v="197" actId="12"/>
        <pc:sldMkLst>
          <pc:docMk/>
          <pc:sldMk cId="2821585745" sldId="1148"/>
        </pc:sldMkLst>
        <pc:spChg chg="add mod">
          <ac:chgData name="Stephen Shaw" userId="b3b29c5f-8893-4911-924e-0ba533e55a6f" providerId="ADAL" clId="{2BF84E9D-67AB-7649-96AB-E6C08F605EAB}" dt="2020-05-13T16:01:01.080" v="186"/>
          <ac:spMkLst>
            <pc:docMk/>
            <pc:sldMk cId="2821585745" sldId="1148"/>
            <ac:spMk id="2" creationId="{DF123846-DD2E-B143-B733-3C0F80F6978B}"/>
          </ac:spMkLst>
        </pc:spChg>
        <pc:spChg chg="mod">
          <ac:chgData name="Stephen Shaw" userId="b3b29c5f-8893-4911-924e-0ba533e55a6f" providerId="ADAL" clId="{2BF84E9D-67AB-7649-96AB-E6C08F605EAB}" dt="2020-05-13T16:01:01.080" v="186"/>
          <ac:spMkLst>
            <pc:docMk/>
            <pc:sldMk cId="2821585745" sldId="1148"/>
            <ac:spMk id="3" creationId="{23C7818B-9736-7348-AFF4-3B8DD36AB0C8}"/>
          </ac:spMkLst>
        </pc:spChg>
        <pc:spChg chg="add del mod">
          <ac:chgData name="Stephen Shaw" userId="b3b29c5f-8893-4911-924e-0ba533e55a6f" providerId="ADAL" clId="{2BF84E9D-67AB-7649-96AB-E6C08F605EAB}" dt="2020-05-13T16:01:01.080" v="186"/>
          <ac:spMkLst>
            <pc:docMk/>
            <pc:sldMk cId="2821585745" sldId="1148"/>
            <ac:spMk id="4" creationId="{9428CAFA-D367-B840-AE1A-710E776DE916}"/>
          </ac:spMkLst>
        </pc:spChg>
        <pc:spChg chg="add del mod">
          <ac:chgData name="Stephen Shaw" userId="b3b29c5f-8893-4911-924e-0ba533e55a6f" providerId="ADAL" clId="{2BF84E9D-67AB-7649-96AB-E6C08F605EAB}" dt="2020-05-13T16:01:14.543" v="189" actId="478"/>
          <ac:spMkLst>
            <pc:docMk/>
            <pc:sldMk cId="2821585745" sldId="1148"/>
            <ac:spMk id="5" creationId="{269D1605-A8E3-1242-A03D-CA1D11E2518C}"/>
          </ac:spMkLst>
        </pc:spChg>
        <pc:spChg chg="add mod">
          <ac:chgData name="Stephen Shaw" userId="b3b29c5f-8893-4911-924e-0ba533e55a6f" providerId="ADAL" clId="{2BF84E9D-67AB-7649-96AB-E6C08F605EAB}" dt="2020-05-13T16:01:35.777" v="197" actId="12"/>
          <ac:spMkLst>
            <pc:docMk/>
            <pc:sldMk cId="2821585745" sldId="1148"/>
            <ac:spMk id="8" creationId="{50963F94-68F5-3B41-85AC-F33E3DC8701C}"/>
          </ac:spMkLst>
        </pc:spChg>
        <pc:spChg chg="mod">
          <ac:chgData name="Stephen Shaw" userId="b3b29c5f-8893-4911-924e-0ba533e55a6f" providerId="ADAL" clId="{2BF84E9D-67AB-7649-96AB-E6C08F605EAB}" dt="2020-05-13T16:01:06.477" v="187"/>
          <ac:spMkLst>
            <pc:docMk/>
            <pc:sldMk cId="2821585745" sldId="1148"/>
            <ac:spMk id="9" creationId="{8BAD0FDD-6D13-4184-B305-CD73C9DAA6A9}"/>
          </ac:spMkLst>
        </pc:spChg>
        <pc:spChg chg="del">
          <ac:chgData name="Stephen Shaw" userId="b3b29c5f-8893-4911-924e-0ba533e55a6f" providerId="ADAL" clId="{2BF84E9D-67AB-7649-96AB-E6C08F605EAB}" dt="2020-05-13T16:00:51.467" v="185" actId="478"/>
          <ac:spMkLst>
            <pc:docMk/>
            <pc:sldMk cId="2821585745" sldId="1148"/>
            <ac:spMk id="11" creationId="{6B765AD4-5AE4-460E-8B7B-1B8F4A32B207}"/>
          </ac:spMkLst>
        </pc:spChg>
        <pc:picChg chg="del">
          <ac:chgData name="Stephen Shaw" userId="b3b29c5f-8893-4911-924e-0ba533e55a6f" providerId="ADAL" clId="{2BF84E9D-67AB-7649-96AB-E6C08F605EAB}" dt="2020-05-13T16:00:41.923" v="167" actId="478"/>
          <ac:picMkLst>
            <pc:docMk/>
            <pc:sldMk cId="2821585745" sldId="1148"/>
            <ac:picMk id="6" creationId="{67303410-FCB9-0A4A-B201-A6C3C25632F9}"/>
          </ac:picMkLst>
        </pc:picChg>
        <pc:cxnChg chg="del">
          <ac:chgData name="Stephen Shaw" userId="b3b29c5f-8893-4911-924e-0ba533e55a6f" providerId="ADAL" clId="{2BF84E9D-67AB-7649-96AB-E6C08F605EAB}" dt="2020-05-13T16:00:45.020" v="168" actId="478"/>
          <ac:cxnSpMkLst>
            <pc:docMk/>
            <pc:sldMk cId="2821585745" sldId="1148"/>
            <ac:cxnSpMk id="7" creationId="{2B5611FD-7C32-0948-82DA-11A5D472EE5B}"/>
          </ac:cxnSpMkLst>
        </pc:cxnChg>
      </pc:sldChg>
    </pc:docChg>
  </pc:docChgLst>
  <pc:docChgLst>
    <pc:chgData name="Alexander Jones" userId="a61d8b4d-54ed-4028-a69c-9242de093e75" providerId="ADAL" clId="{07A87673-3941-43C9-A0A6-82EA4CC778AB}"/>
    <pc:docChg chg="addSld delSld modSld sldOrd">
      <pc:chgData name="Alexander Jones" userId="a61d8b4d-54ed-4028-a69c-9242de093e75" providerId="ADAL" clId="{07A87673-3941-43C9-A0A6-82EA4CC778AB}" dt="2020-05-14T08:33:58.082" v="9" actId="1076"/>
      <pc:docMkLst>
        <pc:docMk/>
      </pc:docMkLst>
      <pc:sldChg chg="modSp mod">
        <pc:chgData name="Alexander Jones" userId="a61d8b4d-54ed-4028-a69c-9242de093e75" providerId="ADAL" clId="{07A87673-3941-43C9-A0A6-82EA4CC778AB}" dt="2020-05-13T16:21:10.717" v="4" actId="1076"/>
        <pc:sldMkLst>
          <pc:docMk/>
          <pc:sldMk cId="4245298204" sldId="1146"/>
        </pc:sldMkLst>
        <pc:spChg chg="mod">
          <ac:chgData name="Alexander Jones" userId="a61d8b4d-54ed-4028-a69c-9242de093e75" providerId="ADAL" clId="{07A87673-3941-43C9-A0A6-82EA4CC778AB}" dt="2020-05-13T16:21:09.588" v="3" actId="20577"/>
          <ac:spMkLst>
            <pc:docMk/>
            <pc:sldMk cId="4245298204" sldId="1146"/>
            <ac:spMk id="8" creationId="{2F67569F-6756-7F4C-8259-43044011B446}"/>
          </ac:spMkLst>
        </pc:spChg>
        <pc:spChg chg="mod">
          <ac:chgData name="Alexander Jones" userId="a61d8b4d-54ed-4028-a69c-9242de093e75" providerId="ADAL" clId="{07A87673-3941-43C9-A0A6-82EA4CC778AB}" dt="2020-05-13T16:21:10.717" v="4" actId="1076"/>
          <ac:spMkLst>
            <pc:docMk/>
            <pc:sldMk cId="4245298204" sldId="1146"/>
            <ac:spMk id="12" creationId="{B7A71C23-1A82-4395-998C-197751988F51}"/>
          </ac:spMkLst>
        </pc:spChg>
      </pc:sldChg>
      <pc:sldChg chg="modSp mod">
        <pc:chgData name="Alexander Jones" userId="a61d8b4d-54ed-4028-a69c-9242de093e75" providerId="ADAL" clId="{07A87673-3941-43C9-A0A6-82EA4CC778AB}" dt="2020-05-14T08:33:58.082" v="9" actId="1076"/>
        <pc:sldMkLst>
          <pc:docMk/>
          <pc:sldMk cId="3360555204" sldId="1147"/>
        </pc:sldMkLst>
        <pc:spChg chg="mod">
          <ac:chgData name="Alexander Jones" userId="a61d8b4d-54ed-4028-a69c-9242de093e75" providerId="ADAL" clId="{07A87673-3941-43C9-A0A6-82EA4CC778AB}" dt="2020-05-14T08:33:58.082" v="9" actId="1076"/>
          <ac:spMkLst>
            <pc:docMk/>
            <pc:sldMk cId="3360555204" sldId="1147"/>
            <ac:spMk id="3" creationId="{C91A70F6-BB44-5A41-89EB-E9A90B8E4D9B}"/>
          </ac:spMkLst>
        </pc:spChg>
      </pc:sldChg>
      <pc:sldChg chg="del">
        <pc:chgData name="Alexander Jones" userId="a61d8b4d-54ed-4028-a69c-9242de093e75" providerId="ADAL" clId="{07A87673-3941-43C9-A0A6-82EA4CC778AB}" dt="2020-05-14T08:18:25.237" v="5" actId="47"/>
        <pc:sldMkLst>
          <pc:docMk/>
          <pc:sldMk cId="2074846779" sldId="1160"/>
        </pc:sldMkLst>
      </pc:sldChg>
      <pc:sldChg chg="add ord">
        <pc:chgData name="Alexander Jones" userId="a61d8b4d-54ed-4028-a69c-9242de093e75" providerId="ADAL" clId="{07A87673-3941-43C9-A0A6-82EA4CC778AB}" dt="2020-05-14T08:19:12.079" v="8"/>
        <pc:sldMkLst>
          <pc:docMk/>
          <pc:sldMk cId="754703251" sldId="1165"/>
        </pc:sldMkLst>
      </pc:sldChg>
    </pc:docChg>
  </pc:docChgLst>
  <pc:docChgLst>
    <pc:chgData name="Alexander Jones" userId="a61d8b4d-54ed-4028-a69c-9242de093e75" providerId="ADAL" clId="{081802DE-A7CE-4A25-998E-EB939664F6A8}"/>
    <pc:docChg chg="delSld">
      <pc:chgData name="Alexander Jones" userId="a61d8b4d-54ed-4028-a69c-9242de093e75" providerId="ADAL" clId="{081802DE-A7CE-4A25-998E-EB939664F6A8}" dt="2020-05-14T10:04:54.910" v="1" actId="47"/>
      <pc:docMkLst>
        <pc:docMk/>
      </pc:docMkLst>
      <pc:sldChg chg="del">
        <pc:chgData name="Alexander Jones" userId="a61d8b4d-54ed-4028-a69c-9242de093e75" providerId="ADAL" clId="{081802DE-A7CE-4A25-998E-EB939664F6A8}" dt="2020-05-14T10:04:54.910" v="1" actId="47"/>
        <pc:sldMkLst>
          <pc:docMk/>
          <pc:sldMk cId="3130934995" sldId="273"/>
        </pc:sldMkLst>
      </pc:sldChg>
      <pc:sldChg chg="del">
        <pc:chgData name="Alexander Jones" userId="a61d8b4d-54ed-4028-a69c-9242de093e75" providerId="ADAL" clId="{081802DE-A7CE-4A25-998E-EB939664F6A8}" dt="2020-05-14T10:04:46.300" v="0" actId="47"/>
        <pc:sldMkLst>
          <pc:docMk/>
          <pc:sldMk cId="282952815" sldId="283"/>
        </pc:sldMkLst>
      </pc:sldChg>
      <pc:sldChg chg="del">
        <pc:chgData name="Alexander Jones" userId="a61d8b4d-54ed-4028-a69c-9242de093e75" providerId="ADAL" clId="{081802DE-A7CE-4A25-998E-EB939664F6A8}" dt="2020-05-14T10:04:46.300" v="0" actId="47"/>
        <pc:sldMkLst>
          <pc:docMk/>
          <pc:sldMk cId="2453000058" sldId="286"/>
        </pc:sldMkLst>
      </pc:sldChg>
      <pc:sldChg chg="del">
        <pc:chgData name="Alexander Jones" userId="a61d8b4d-54ed-4028-a69c-9242de093e75" providerId="ADAL" clId="{081802DE-A7CE-4A25-998E-EB939664F6A8}" dt="2020-05-14T10:04:46.300" v="0" actId="47"/>
        <pc:sldMkLst>
          <pc:docMk/>
          <pc:sldMk cId="2737550699" sldId="291"/>
        </pc:sldMkLst>
      </pc:sldChg>
      <pc:sldChg chg="del">
        <pc:chgData name="Alexander Jones" userId="a61d8b4d-54ed-4028-a69c-9242de093e75" providerId="ADAL" clId="{081802DE-A7CE-4A25-998E-EB939664F6A8}" dt="2020-05-14T10:04:46.300" v="0" actId="47"/>
        <pc:sldMkLst>
          <pc:docMk/>
          <pc:sldMk cId="2364530628" sldId="292"/>
        </pc:sldMkLst>
      </pc:sldChg>
      <pc:sldChg chg="del">
        <pc:chgData name="Alexander Jones" userId="a61d8b4d-54ed-4028-a69c-9242de093e75" providerId="ADAL" clId="{081802DE-A7CE-4A25-998E-EB939664F6A8}" dt="2020-05-14T10:04:46.300" v="0" actId="47"/>
        <pc:sldMkLst>
          <pc:docMk/>
          <pc:sldMk cId="478784035" sldId="1118"/>
        </pc:sldMkLst>
      </pc:sldChg>
      <pc:sldChg chg="del">
        <pc:chgData name="Alexander Jones" userId="a61d8b4d-54ed-4028-a69c-9242de093e75" providerId="ADAL" clId="{081802DE-A7CE-4A25-998E-EB939664F6A8}" dt="2020-05-14T10:04:46.300" v="0" actId="47"/>
        <pc:sldMkLst>
          <pc:docMk/>
          <pc:sldMk cId="3388091085" sldId="1120"/>
        </pc:sldMkLst>
      </pc:sldChg>
      <pc:sldChg chg="del">
        <pc:chgData name="Alexander Jones" userId="a61d8b4d-54ed-4028-a69c-9242de093e75" providerId="ADAL" clId="{081802DE-A7CE-4A25-998E-EB939664F6A8}" dt="2020-05-14T10:04:46.300" v="0" actId="47"/>
        <pc:sldMkLst>
          <pc:docMk/>
          <pc:sldMk cId="1574412174" sldId="1121"/>
        </pc:sldMkLst>
      </pc:sldChg>
      <pc:sldChg chg="del">
        <pc:chgData name="Alexander Jones" userId="a61d8b4d-54ed-4028-a69c-9242de093e75" providerId="ADAL" clId="{081802DE-A7CE-4A25-998E-EB939664F6A8}" dt="2020-05-14T10:04:46.300" v="0" actId="47"/>
        <pc:sldMkLst>
          <pc:docMk/>
          <pc:sldMk cId="882814936" sldId="1122"/>
        </pc:sldMkLst>
      </pc:sldChg>
      <pc:sldChg chg="del">
        <pc:chgData name="Alexander Jones" userId="a61d8b4d-54ed-4028-a69c-9242de093e75" providerId="ADAL" clId="{081802DE-A7CE-4A25-998E-EB939664F6A8}" dt="2020-05-14T10:04:46.300" v="0" actId="47"/>
        <pc:sldMkLst>
          <pc:docMk/>
          <pc:sldMk cId="799243141" sldId="1123"/>
        </pc:sldMkLst>
      </pc:sldChg>
      <pc:sldChg chg="del">
        <pc:chgData name="Alexander Jones" userId="a61d8b4d-54ed-4028-a69c-9242de093e75" providerId="ADAL" clId="{081802DE-A7CE-4A25-998E-EB939664F6A8}" dt="2020-05-14T10:04:46.300" v="0" actId="47"/>
        <pc:sldMkLst>
          <pc:docMk/>
          <pc:sldMk cId="3384822002" sldId="1124"/>
        </pc:sldMkLst>
      </pc:sldChg>
      <pc:sldChg chg="del">
        <pc:chgData name="Alexander Jones" userId="a61d8b4d-54ed-4028-a69c-9242de093e75" providerId="ADAL" clId="{081802DE-A7CE-4A25-998E-EB939664F6A8}" dt="2020-05-14T10:04:46.300" v="0" actId="47"/>
        <pc:sldMkLst>
          <pc:docMk/>
          <pc:sldMk cId="2660834954" sldId="1125"/>
        </pc:sldMkLst>
      </pc:sldChg>
      <pc:sldChg chg="del">
        <pc:chgData name="Alexander Jones" userId="a61d8b4d-54ed-4028-a69c-9242de093e75" providerId="ADAL" clId="{081802DE-A7CE-4A25-998E-EB939664F6A8}" dt="2020-05-14T10:04:46.300" v="0" actId="47"/>
        <pc:sldMkLst>
          <pc:docMk/>
          <pc:sldMk cId="4191080206" sldId="1126"/>
        </pc:sldMkLst>
      </pc:sldChg>
      <pc:sldChg chg="del">
        <pc:chgData name="Alexander Jones" userId="a61d8b4d-54ed-4028-a69c-9242de093e75" providerId="ADAL" clId="{081802DE-A7CE-4A25-998E-EB939664F6A8}" dt="2020-05-14T10:04:46.300" v="0" actId="47"/>
        <pc:sldMkLst>
          <pc:docMk/>
          <pc:sldMk cId="2102202037" sldId="1127"/>
        </pc:sldMkLst>
      </pc:sldChg>
      <pc:sldChg chg="del">
        <pc:chgData name="Alexander Jones" userId="a61d8b4d-54ed-4028-a69c-9242de093e75" providerId="ADAL" clId="{081802DE-A7CE-4A25-998E-EB939664F6A8}" dt="2020-05-14T10:04:46.300" v="0" actId="47"/>
        <pc:sldMkLst>
          <pc:docMk/>
          <pc:sldMk cId="1959984807" sldId="1128"/>
        </pc:sldMkLst>
      </pc:sldChg>
      <pc:sldChg chg="del">
        <pc:chgData name="Alexander Jones" userId="a61d8b4d-54ed-4028-a69c-9242de093e75" providerId="ADAL" clId="{081802DE-A7CE-4A25-998E-EB939664F6A8}" dt="2020-05-14T10:04:46.300" v="0" actId="47"/>
        <pc:sldMkLst>
          <pc:docMk/>
          <pc:sldMk cId="3532785449" sldId="1129"/>
        </pc:sldMkLst>
      </pc:sldChg>
      <pc:sldChg chg="del">
        <pc:chgData name="Alexander Jones" userId="a61d8b4d-54ed-4028-a69c-9242de093e75" providerId="ADAL" clId="{081802DE-A7CE-4A25-998E-EB939664F6A8}" dt="2020-05-14T10:04:46.300" v="0" actId="47"/>
        <pc:sldMkLst>
          <pc:docMk/>
          <pc:sldMk cId="3187462008" sldId="1130"/>
        </pc:sldMkLst>
      </pc:sldChg>
      <pc:sldChg chg="del">
        <pc:chgData name="Alexander Jones" userId="a61d8b4d-54ed-4028-a69c-9242de093e75" providerId="ADAL" clId="{081802DE-A7CE-4A25-998E-EB939664F6A8}" dt="2020-05-14T10:04:54.910" v="1" actId="47"/>
        <pc:sldMkLst>
          <pc:docMk/>
          <pc:sldMk cId="3360555204" sldId="1147"/>
        </pc:sldMkLst>
      </pc:sldChg>
      <pc:sldChg chg="del">
        <pc:chgData name="Alexander Jones" userId="a61d8b4d-54ed-4028-a69c-9242de093e75" providerId="ADAL" clId="{081802DE-A7CE-4A25-998E-EB939664F6A8}" dt="2020-05-14T10:04:54.910" v="1" actId="47"/>
        <pc:sldMkLst>
          <pc:docMk/>
          <pc:sldMk cId="2821585745" sldId="1148"/>
        </pc:sldMkLst>
      </pc:sldChg>
      <pc:sldChg chg="del">
        <pc:chgData name="Alexander Jones" userId="a61d8b4d-54ed-4028-a69c-9242de093e75" providerId="ADAL" clId="{081802DE-A7CE-4A25-998E-EB939664F6A8}" dt="2020-05-14T10:04:54.910" v="1" actId="47"/>
        <pc:sldMkLst>
          <pc:docMk/>
          <pc:sldMk cId="3078727545" sldId="1149"/>
        </pc:sldMkLst>
      </pc:sldChg>
      <pc:sldChg chg="del">
        <pc:chgData name="Alexander Jones" userId="a61d8b4d-54ed-4028-a69c-9242de093e75" providerId="ADAL" clId="{081802DE-A7CE-4A25-998E-EB939664F6A8}" dt="2020-05-14T10:04:54.910" v="1" actId="47"/>
        <pc:sldMkLst>
          <pc:docMk/>
          <pc:sldMk cId="2883411059" sldId="1150"/>
        </pc:sldMkLst>
      </pc:sldChg>
      <pc:sldChg chg="del">
        <pc:chgData name="Alexander Jones" userId="a61d8b4d-54ed-4028-a69c-9242de093e75" providerId="ADAL" clId="{081802DE-A7CE-4A25-998E-EB939664F6A8}" dt="2020-05-14T10:04:54.910" v="1" actId="47"/>
        <pc:sldMkLst>
          <pc:docMk/>
          <pc:sldMk cId="325403605" sldId="1151"/>
        </pc:sldMkLst>
      </pc:sldChg>
      <pc:sldChg chg="del">
        <pc:chgData name="Alexander Jones" userId="a61d8b4d-54ed-4028-a69c-9242de093e75" providerId="ADAL" clId="{081802DE-A7CE-4A25-998E-EB939664F6A8}" dt="2020-05-14T10:04:54.910" v="1" actId="47"/>
        <pc:sldMkLst>
          <pc:docMk/>
          <pc:sldMk cId="1085111384" sldId="1152"/>
        </pc:sldMkLst>
      </pc:sldChg>
      <pc:sldChg chg="del">
        <pc:chgData name="Alexander Jones" userId="a61d8b4d-54ed-4028-a69c-9242de093e75" providerId="ADAL" clId="{081802DE-A7CE-4A25-998E-EB939664F6A8}" dt="2020-05-14T10:04:54.910" v="1" actId="47"/>
        <pc:sldMkLst>
          <pc:docMk/>
          <pc:sldMk cId="2330071283" sldId="1153"/>
        </pc:sldMkLst>
      </pc:sldChg>
      <pc:sldChg chg="del">
        <pc:chgData name="Alexander Jones" userId="a61d8b4d-54ed-4028-a69c-9242de093e75" providerId="ADAL" clId="{081802DE-A7CE-4A25-998E-EB939664F6A8}" dt="2020-05-14T10:04:54.910" v="1" actId="47"/>
        <pc:sldMkLst>
          <pc:docMk/>
          <pc:sldMk cId="3286690604" sldId="1154"/>
        </pc:sldMkLst>
      </pc:sldChg>
      <pc:sldChg chg="del">
        <pc:chgData name="Alexander Jones" userId="a61d8b4d-54ed-4028-a69c-9242de093e75" providerId="ADAL" clId="{081802DE-A7CE-4A25-998E-EB939664F6A8}" dt="2020-05-14T10:04:54.910" v="1" actId="47"/>
        <pc:sldMkLst>
          <pc:docMk/>
          <pc:sldMk cId="3799521868" sldId="1155"/>
        </pc:sldMkLst>
      </pc:sldChg>
      <pc:sldChg chg="del">
        <pc:chgData name="Alexander Jones" userId="a61d8b4d-54ed-4028-a69c-9242de093e75" providerId="ADAL" clId="{081802DE-A7CE-4A25-998E-EB939664F6A8}" dt="2020-05-14T10:04:54.910" v="1" actId="47"/>
        <pc:sldMkLst>
          <pc:docMk/>
          <pc:sldMk cId="3469261779" sldId="1156"/>
        </pc:sldMkLst>
      </pc:sldChg>
      <pc:sldChg chg="del">
        <pc:chgData name="Alexander Jones" userId="a61d8b4d-54ed-4028-a69c-9242de093e75" providerId="ADAL" clId="{081802DE-A7CE-4A25-998E-EB939664F6A8}" dt="2020-05-14T10:04:54.910" v="1" actId="47"/>
        <pc:sldMkLst>
          <pc:docMk/>
          <pc:sldMk cId="3773369991" sldId="1157"/>
        </pc:sldMkLst>
      </pc:sldChg>
      <pc:sldChg chg="del">
        <pc:chgData name="Alexander Jones" userId="a61d8b4d-54ed-4028-a69c-9242de093e75" providerId="ADAL" clId="{081802DE-A7CE-4A25-998E-EB939664F6A8}" dt="2020-05-14T10:04:54.910" v="1" actId="47"/>
        <pc:sldMkLst>
          <pc:docMk/>
          <pc:sldMk cId="121834442" sldId="1158"/>
        </pc:sldMkLst>
      </pc:sldChg>
      <pc:sldChg chg="del">
        <pc:chgData name="Alexander Jones" userId="a61d8b4d-54ed-4028-a69c-9242de093e75" providerId="ADAL" clId="{081802DE-A7CE-4A25-998E-EB939664F6A8}" dt="2020-05-14T10:04:54.910" v="1" actId="47"/>
        <pc:sldMkLst>
          <pc:docMk/>
          <pc:sldMk cId="30971878" sldId="1159"/>
        </pc:sldMkLst>
      </pc:sldChg>
      <pc:sldChg chg="del">
        <pc:chgData name="Alexander Jones" userId="a61d8b4d-54ed-4028-a69c-9242de093e75" providerId="ADAL" clId="{081802DE-A7CE-4A25-998E-EB939664F6A8}" dt="2020-05-14T10:04:54.910" v="1" actId="47"/>
        <pc:sldMkLst>
          <pc:docMk/>
          <pc:sldMk cId="486710069" sldId="1161"/>
        </pc:sldMkLst>
      </pc:sldChg>
      <pc:sldChg chg="del">
        <pc:chgData name="Alexander Jones" userId="a61d8b4d-54ed-4028-a69c-9242de093e75" providerId="ADAL" clId="{081802DE-A7CE-4A25-998E-EB939664F6A8}" dt="2020-05-14T10:04:54.910" v="1" actId="47"/>
        <pc:sldMkLst>
          <pc:docMk/>
          <pc:sldMk cId="2348104552" sldId="1162"/>
        </pc:sldMkLst>
      </pc:sldChg>
      <pc:sldChg chg="del">
        <pc:chgData name="Alexander Jones" userId="a61d8b4d-54ed-4028-a69c-9242de093e75" providerId="ADAL" clId="{081802DE-A7CE-4A25-998E-EB939664F6A8}" dt="2020-05-14T10:04:54.910" v="1" actId="47"/>
        <pc:sldMkLst>
          <pc:docMk/>
          <pc:sldMk cId="1688523069" sldId="1163"/>
        </pc:sldMkLst>
      </pc:sldChg>
      <pc:sldChg chg="del">
        <pc:chgData name="Alexander Jones" userId="a61d8b4d-54ed-4028-a69c-9242de093e75" providerId="ADAL" clId="{081802DE-A7CE-4A25-998E-EB939664F6A8}" dt="2020-05-14T10:04:46.300" v="0" actId="47"/>
        <pc:sldMkLst>
          <pc:docMk/>
          <pc:sldMk cId="938038555" sldId="1164"/>
        </pc:sldMkLst>
      </pc:sldChg>
      <pc:sldChg chg="del">
        <pc:chgData name="Alexander Jones" userId="a61d8b4d-54ed-4028-a69c-9242de093e75" providerId="ADAL" clId="{081802DE-A7CE-4A25-998E-EB939664F6A8}" dt="2020-05-14T10:04:54.910" v="1" actId="47"/>
        <pc:sldMkLst>
          <pc:docMk/>
          <pc:sldMk cId="754703251" sldId="1165"/>
        </pc:sldMkLst>
      </pc:sldChg>
      <pc:sldMasterChg chg="delSldLayout">
        <pc:chgData name="Alexander Jones" userId="a61d8b4d-54ed-4028-a69c-9242de093e75" providerId="ADAL" clId="{081802DE-A7CE-4A25-998E-EB939664F6A8}" dt="2020-05-14T10:04:46.300" v="0" actId="47"/>
        <pc:sldMasterMkLst>
          <pc:docMk/>
          <pc:sldMasterMk cId="4050108189" sldId="2147483679"/>
        </pc:sldMasterMkLst>
        <pc:sldLayoutChg chg="del">
          <pc:chgData name="Alexander Jones" userId="a61d8b4d-54ed-4028-a69c-9242de093e75" providerId="ADAL" clId="{081802DE-A7CE-4A25-998E-EB939664F6A8}" dt="2020-05-14T10:04:46.300" v="0" actId="47"/>
          <pc:sldLayoutMkLst>
            <pc:docMk/>
            <pc:sldMasterMk cId="4050108189" sldId="2147483679"/>
            <pc:sldLayoutMk cId="2586142554" sldId="2147483691"/>
          </pc:sldLayoutMkLst>
        </pc:sldLayoutChg>
      </pc:sldMasterChg>
    </pc:docChg>
  </pc:docChgLst>
  <pc:docChgLst>
    <pc:chgData name="Stephen Shaw" userId="b3b29c5f-8893-4911-924e-0ba533e55a6f" providerId="ADAL" clId="{FA58CD30-1A22-42A6-A7CB-51FC85C46F4B}"/>
    <pc:docChg chg="undo custSel modMainMaster">
      <pc:chgData name="Stephen Shaw" userId="b3b29c5f-8893-4911-924e-0ba533e55a6f" providerId="ADAL" clId="{FA58CD30-1A22-42A6-A7CB-51FC85C46F4B}" dt="2020-04-28T11:26:47.950" v="27" actId="1036"/>
      <pc:docMkLst>
        <pc:docMk/>
      </pc:docMkLst>
      <pc:sldMasterChg chg="modSldLayout">
        <pc:chgData name="Stephen Shaw" userId="b3b29c5f-8893-4911-924e-0ba533e55a6f" providerId="ADAL" clId="{FA58CD30-1A22-42A6-A7CB-51FC85C46F4B}" dt="2020-04-28T11:26:47.950" v="27" actId="1036"/>
        <pc:sldMasterMkLst>
          <pc:docMk/>
          <pc:sldMasterMk cId="4050108189" sldId="2147483679"/>
        </pc:sldMasterMkLst>
        <pc:sldLayoutChg chg="addSp">
          <pc:chgData name="Stephen Shaw" userId="b3b29c5f-8893-4911-924e-0ba533e55a6f" providerId="ADAL" clId="{FA58CD30-1A22-42A6-A7CB-51FC85C46F4B}" dt="2020-04-28T11:25:44.707" v="7"/>
          <pc:sldLayoutMkLst>
            <pc:docMk/>
            <pc:sldMasterMk cId="4050108189" sldId="2147483679"/>
            <pc:sldLayoutMk cId="3028251573" sldId="2147483661"/>
          </pc:sldLayoutMkLst>
          <pc:picChg chg="add">
            <ac:chgData name="Stephen Shaw" userId="b3b29c5f-8893-4911-924e-0ba533e55a6f" providerId="ADAL" clId="{FA58CD30-1A22-42A6-A7CB-51FC85C46F4B}" dt="2020-04-28T11:25:44.707" v="7"/>
            <ac:picMkLst>
              <pc:docMk/>
              <pc:sldMasterMk cId="4050108189" sldId="2147483679"/>
              <pc:sldLayoutMk cId="3028251573" sldId="2147483661"/>
              <ac:picMk id="14" creationId="{3A0E6D82-5E24-4970-B873-62718B19DDF7}"/>
            </ac:picMkLst>
          </pc:picChg>
        </pc:sldLayoutChg>
        <pc:sldLayoutChg chg="addSp delSp modSp mod">
          <pc:chgData name="Stephen Shaw" userId="b3b29c5f-8893-4911-924e-0ba533e55a6f" providerId="ADAL" clId="{FA58CD30-1A22-42A6-A7CB-51FC85C46F4B}" dt="2020-04-28T11:26:47.950" v="27" actId="1036"/>
          <pc:sldLayoutMkLst>
            <pc:docMk/>
            <pc:sldMasterMk cId="4050108189" sldId="2147483679"/>
            <pc:sldLayoutMk cId="1041300631" sldId="2147483663"/>
          </pc:sldLayoutMkLst>
          <pc:picChg chg="add del">
            <ac:chgData name="Stephen Shaw" userId="b3b29c5f-8893-4911-924e-0ba533e55a6f" providerId="ADAL" clId="{FA58CD30-1A22-42A6-A7CB-51FC85C46F4B}" dt="2020-04-28T11:26:17.568" v="13" actId="478"/>
            <ac:picMkLst>
              <pc:docMk/>
              <pc:sldMasterMk cId="4050108189" sldId="2147483679"/>
              <pc:sldLayoutMk cId="1041300631" sldId="2147483663"/>
              <ac:picMk id="13" creationId="{D7CD5177-A922-442C-AC98-E60B534CCFCC}"/>
            </ac:picMkLst>
          </pc:picChg>
          <pc:picChg chg="del">
            <ac:chgData name="Stephen Shaw" userId="b3b29c5f-8893-4911-924e-0ba533e55a6f" providerId="ADAL" clId="{FA58CD30-1A22-42A6-A7CB-51FC85C46F4B}" dt="2020-04-28T11:26:17.568" v="13" actId="478"/>
            <ac:picMkLst>
              <pc:docMk/>
              <pc:sldMasterMk cId="4050108189" sldId="2147483679"/>
              <pc:sldLayoutMk cId="1041300631" sldId="2147483663"/>
              <ac:picMk id="15" creationId="{51E1F112-E4A5-7C42-B114-872B250DF3F7}"/>
            </ac:picMkLst>
          </pc:picChg>
          <pc:picChg chg="add mod modCrop">
            <ac:chgData name="Stephen Shaw" userId="b3b29c5f-8893-4911-924e-0ba533e55a6f" providerId="ADAL" clId="{FA58CD30-1A22-42A6-A7CB-51FC85C46F4B}" dt="2020-04-28T11:26:47.950" v="27" actId="1036"/>
            <ac:picMkLst>
              <pc:docMk/>
              <pc:sldMasterMk cId="4050108189" sldId="2147483679"/>
              <pc:sldLayoutMk cId="1041300631" sldId="2147483663"/>
              <ac:picMk id="19" creationId="{A6F5F91C-F928-4A50-86ED-51988005D906}"/>
            </ac:picMkLst>
          </pc:picChg>
          <pc:picChg chg="add mod">
            <ac:chgData name="Stephen Shaw" userId="b3b29c5f-8893-4911-924e-0ba533e55a6f" providerId="ADAL" clId="{FA58CD30-1A22-42A6-A7CB-51FC85C46F4B}" dt="2020-04-28T11:26:37.454" v="21" actId="1035"/>
            <ac:picMkLst>
              <pc:docMk/>
              <pc:sldMasterMk cId="4050108189" sldId="2147483679"/>
              <pc:sldLayoutMk cId="1041300631" sldId="2147483663"/>
              <ac:picMk id="20" creationId="{85704DD3-580A-4FBB-89D8-A071D02D83E6}"/>
            </ac:picMkLst>
          </pc:picChg>
        </pc:sldLayoutChg>
        <pc:sldLayoutChg chg="addSp">
          <pc:chgData name="Stephen Shaw" userId="b3b29c5f-8893-4911-924e-0ba533e55a6f" providerId="ADAL" clId="{FA58CD30-1A22-42A6-A7CB-51FC85C46F4B}" dt="2020-04-28T11:25:53.418" v="12"/>
          <pc:sldLayoutMkLst>
            <pc:docMk/>
            <pc:sldMasterMk cId="4050108189" sldId="2147483679"/>
            <pc:sldLayoutMk cId="809170507" sldId="2147483664"/>
          </pc:sldLayoutMkLst>
          <pc:picChg chg="add">
            <ac:chgData name="Stephen Shaw" userId="b3b29c5f-8893-4911-924e-0ba533e55a6f" providerId="ADAL" clId="{FA58CD30-1A22-42A6-A7CB-51FC85C46F4B}" dt="2020-04-28T11:25:53.418" v="12"/>
            <ac:picMkLst>
              <pc:docMk/>
              <pc:sldMasterMk cId="4050108189" sldId="2147483679"/>
              <pc:sldLayoutMk cId="809170507" sldId="2147483664"/>
              <ac:picMk id="12" creationId="{C73886AA-B6C3-4794-BD1D-903B10E1C299}"/>
            </ac:picMkLst>
          </pc:picChg>
        </pc:sldLayoutChg>
        <pc:sldLayoutChg chg="addSp">
          <pc:chgData name="Stephen Shaw" userId="b3b29c5f-8893-4911-924e-0ba533e55a6f" providerId="ADAL" clId="{FA58CD30-1A22-42A6-A7CB-51FC85C46F4B}" dt="2020-04-28T11:25:36.088" v="4"/>
          <pc:sldLayoutMkLst>
            <pc:docMk/>
            <pc:sldMasterMk cId="4050108189" sldId="2147483679"/>
            <pc:sldLayoutMk cId="2586142554" sldId="2147483691"/>
          </pc:sldLayoutMkLst>
          <pc:picChg chg="add">
            <ac:chgData name="Stephen Shaw" userId="b3b29c5f-8893-4911-924e-0ba533e55a6f" providerId="ADAL" clId="{FA58CD30-1A22-42A6-A7CB-51FC85C46F4B}" dt="2020-04-28T11:25:36.088" v="4"/>
            <ac:picMkLst>
              <pc:docMk/>
              <pc:sldMasterMk cId="4050108189" sldId="2147483679"/>
              <pc:sldLayoutMk cId="2586142554" sldId="2147483691"/>
              <ac:picMk id="10" creationId="{077F7DFD-AE96-45F3-845F-645E197D3B69}"/>
            </ac:picMkLst>
          </pc:picChg>
        </pc:sldLayoutChg>
        <pc:sldLayoutChg chg="addSp delSp modSp">
          <pc:chgData name="Stephen Shaw" userId="b3b29c5f-8893-4911-924e-0ba533e55a6f" providerId="ADAL" clId="{FA58CD30-1A22-42A6-A7CB-51FC85C46F4B}" dt="2020-04-28T11:25:22.753" v="2"/>
          <pc:sldLayoutMkLst>
            <pc:docMk/>
            <pc:sldMasterMk cId="4050108189" sldId="2147483679"/>
            <pc:sldLayoutMk cId="1627333495" sldId="2147483692"/>
          </pc:sldLayoutMkLst>
          <pc:grpChg chg="add">
            <ac:chgData name="Stephen Shaw" userId="b3b29c5f-8893-4911-924e-0ba533e55a6f" providerId="ADAL" clId="{FA58CD30-1A22-42A6-A7CB-51FC85C46F4B}" dt="2020-04-28T11:25:22.753" v="2"/>
            <ac:grpSpMkLst>
              <pc:docMk/>
              <pc:sldMasterMk cId="4050108189" sldId="2147483679"/>
              <pc:sldLayoutMk cId="1627333495" sldId="2147483692"/>
              <ac:grpSpMk id="12" creationId="{B38F6885-6ABB-4A9A-BB82-9D159578DA56}"/>
            </ac:grpSpMkLst>
          </pc:grpChg>
          <pc:graphicFrameChg chg="add del mod">
            <ac:chgData name="Stephen Shaw" userId="b3b29c5f-8893-4911-924e-0ba533e55a6f" providerId="ADAL" clId="{FA58CD30-1A22-42A6-A7CB-51FC85C46F4B}" dt="2020-04-28T11:25:17.976" v="1"/>
            <ac:graphicFrameMkLst>
              <pc:docMk/>
              <pc:sldMasterMk cId="4050108189" sldId="2147483679"/>
              <pc:sldLayoutMk cId="1627333495" sldId="2147483692"/>
              <ac:graphicFrameMk id="2" creationId="{5BAFCF84-64F4-420F-8AA0-C555AA9CE896}"/>
            </ac:graphicFrameMkLst>
          </pc:graphicFrameChg>
        </pc:sldLayoutChg>
        <pc:sldLayoutChg chg="addSp">
          <pc:chgData name="Stephen Shaw" userId="b3b29c5f-8893-4911-924e-0ba533e55a6f" providerId="ADAL" clId="{FA58CD30-1A22-42A6-A7CB-51FC85C46F4B}" dt="2020-04-28T11:25:46.047" v="8"/>
          <pc:sldLayoutMkLst>
            <pc:docMk/>
            <pc:sldMasterMk cId="4050108189" sldId="2147483679"/>
            <pc:sldLayoutMk cId="3930154513" sldId="2147483693"/>
          </pc:sldLayoutMkLst>
          <pc:picChg chg="add">
            <ac:chgData name="Stephen Shaw" userId="b3b29c5f-8893-4911-924e-0ba533e55a6f" providerId="ADAL" clId="{FA58CD30-1A22-42A6-A7CB-51FC85C46F4B}" dt="2020-04-28T11:25:46.047" v="8"/>
            <ac:picMkLst>
              <pc:docMk/>
              <pc:sldMasterMk cId="4050108189" sldId="2147483679"/>
              <pc:sldLayoutMk cId="3930154513" sldId="2147483693"/>
              <ac:picMk id="10" creationId="{82EA5F49-5F47-4E13-8969-FF8041E65581}"/>
            </ac:picMkLst>
          </pc:picChg>
        </pc:sldLayoutChg>
        <pc:sldLayoutChg chg="addSp">
          <pc:chgData name="Stephen Shaw" userId="b3b29c5f-8893-4911-924e-0ba533e55a6f" providerId="ADAL" clId="{FA58CD30-1A22-42A6-A7CB-51FC85C46F4B}" dt="2020-04-28T11:25:47.321" v="9"/>
          <pc:sldLayoutMkLst>
            <pc:docMk/>
            <pc:sldMasterMk cId="4050108189" sldId="2147483679"/>
            <pc:sldLayoutMk cId="3238802013" sldId="2147483694"/>
          </pc:sldLayoutMkLst>
          <pc:picChg chg="add">
            <ac:chgData name="Stephen Shaw" userId="b3b29c5f-8893-4911-924e-0ba533e55a6f" providerId="ADAL" clId="{FA58CD30-1A22-42A6-A7CB-51FC85C46F4B}" dt="2020-04-28T11:25:47.321" v="9"/>
            <ac:picMkLst>
              <pc:docMk/>
              <pc:sldMasterMk cId="4050108189" sldId="2147483679"/>
              <pc:sldLayoutMk cId="3238802013" sldId="2147483694"/>
              <ac:picMk id="16" creationId="{49A4BCF7-E805-42F3-A855-942A9416CFBD}"/>
            </ac:picMkLst>
          </pc:picChg>
        </pc:sldLayoutChg>
        <pc:sldLayoutChg chg="addSp">
          <pc:chgData name="Stephen Shaw" userId="b3b29c5f-8893-4911-924e-0ba533e55a6f" providerId="ADAL" clId="{FA58CD30-1A22-42A6-A7CB-51FC85C46F4B}" dt="2020-04-28T11:25:48.752" v="10"/>
          <pc:sldLayoutMkLst>
            <pc:docMk/>
            <pc:sldMasterMk cId="4050108189" sldId="2147483679"/>
            <pc:sldLayoutMk cId="3620576243" sldId="2147483695"/>
          </pc:sldLayoutMkLst>
          <pc:picChg chg="add">
            <ac:chgData name="Stephen Shaw" userId="b3b29c5f-8893-4911-924e-0ba533e55a6f" providerId="ADAL" clId="{FA58CD30-1A22-42A6-A7CB-51FC85C46F4B}" dt="2020-04-28T11:25:48.752" v="10"/>
            <ac:picMkLst>
              <pc:docMk/>
              <pc:sldMasterMk cId="4050108189" sldId="2147483679"/>
              <pc:sldLayoutMk cId="3620576243" sldId="2147483695"/>
              <ac:picMk id="10" creationId="{8DC113B5-4556-4E71-931E-22976A0D12E5}"/>
            </ac:picMkLst>
          </pc:picChg>
        </pc:sldLayoutChg>
        <pc:sldLayoutChg chg="addSp">
          <pc:chgData name="Stephen Shaw" userId="b3b29c5f-8893-4911-924e-0ba533e55a6f" providerId="ADAL" clId="{FA58CD30-1A22-42A6-A7CB-51FC85C46F4B}" dt="2020-04-28T11:25:31.147" v="3"/>
          <pc:sldLayoutMkLst>
            <pc:docMk/>
            <pc:sldMasterMk cId="4050108189" sldId="2147483679"/>
            <pc:sldLayoutMk cId="3034482703" sldId="2147483697"/>
          </pc:sldLayoutMkLst>
          <pc:picChg chg="add">
            <ac:chgData name="Stephen Shaw" userId="b3b29c5f-8893-4911-924e-0ba533e55a6f" providerId="ADAL" clId="{FA58CD30-1A22-42A6-A7CB-51FC85C46F4B}" dt="2020-04-28T11:25:31.147" v="3"/>
            <ac:picMkLst>
              <pc:docMk/>
              <pc:sldMasterMk cId="4050108189" sldId="2147483679"/>
              <pc:sldLayoutMk cId="3034482703" sldId="2147483697"/>
              <ac:picMk id="11" creationId="{8CC77731-8091-46D4-9C40-621EAD53A017}"/>
            </ac:picMkLst>
          </pc:picChg>
        </pc:sldLayoutChg>
        <pc:sldLayoutChg chg="addSp">
          <pc:chgData name="Stephen Shaw" userId="b3b29c5f-8893-4911-924e-0ba533e55a6f" providerId="ADAL" clId="{FA58CD30-1A22-42A6-A7CB-51FC85C46F4B}" dt="2020-04-28T11:25:40.819" v="5"/>
          <pc:sldLayoutMkLst>
            <pc:docMk/>
            <pc:sldMasterMk cId="4050108189" sldId="2147483679"/>
            <pc:sldLayoutMk cId="1563562028" sldId="2147483698"/>
          </pc:sldLayoutMkLst>
          <pc:picChg chg="add">
            <ac:chgData name="Stephen Shaw" userId="b3b29c5f-8893-4911-924e-0ba533e55a6f" providerId="ADAL" clId="{FA58CD30-1A22-42A6-A7CB-51FC85C46F4B}" dt="2020-04-28T11:25:40.819" v="5"/>
            <ac:picMkLst>
              <pc:docMk/>
              <pc:sldMasterMk cId="4050108189" sldId="2147483679"/>
              <pc:sldLayoutMk cId="1563562028" sldId="2147483698"/>
              <ac:picMk id="10" creationId="{99BD3929-F69B-4F7C-8EBE-FD4BB20BC140}"/>
            </ac:picMkLst>
          </pc:picChg>
        </pc:sldLayoutChg>
        <pc:sldLayoutChg chg="addSp">
          <pc:chgData name="Stephen Shaw" userId="b3b29c5f-8893-4911-924e-0ba533e55a6f" providerId="ADAL" clId="{FA58CD30-1A22-42A6-A7CB-51FC85C46F4B}" dt="2020-04-28T11:25:42.153" v="6"/>
          <pc:sldLayoutMkLst>
            <pc:docMk/>
            <pc:sldMasterMk cId="4050108189" sldId="2147483679"/>
            <pc:sldLayoutMk cId="2226340404" sldId="2147483699"/>
          </pc:sldLayoutMkLst>
          <pc:picChg chg="add">
            <ac:chgData name="Stephen Shaw" userId="b3b29c5f-8893-4911-924e-0ba533e55a6f" providerId="ADAL" clId="{FA58CD30-1A22-42A6-A7CB-51FC85C46F4B}" dt="2020-04-28T11:25:42.153" v="6"/>
            <ac:picMkLst>
              <pc:docMk/>
              <pc:sldMasterMk cId="4050108189" sldId="2147483679"/>
              <pc:sldLayoutMk cId="2226340404" sldId="2147483699"/>
              <ac:picMk id="6" creationId="{85C57FC6-EC70-4427-B1E3-5AE7700E462E}"/>
            </ac:picMkLst>
          </pc:picChg>
        </pc:sldLayoutChg>
      </pc:sldMasterChg>
    </pc:docChg>
  </pc:docChgLst>
  <pc:docChgLst>
    <pc:chgData name="Alexander Jones" userId="a61d8b4d-54ed-4028-a69c-9242de093e75" providerId="ADAL" clId="{A1881E10-78BD-4F22-BF14-AFB2F3E67250}"/>
    <pc:docChg chg="undo redo custSel addSld delSld modSld sldOrd modMainMaster">
      <pc:chgData name="Alexander Jones" userId="a61d8b4d-54ed-4028-a69c-9242de093e75" providerId="ADAL" clId="{A1881E10-78BD-4F22-BF14-AFB2F3E67250}" dt="2020-05-13T16:00:30.121" v="12157" actId="1589"/>
      <pc:docMkLst>
        <pc:docMk/>
      </pc:docMkLst>
      <pc:sldChg chg="del">
        <pc:chgData name="Alexander Jones" userId="a61d8b4d-54ed-4028-a69c-9242de093e75" providerId="ADAL" clId="{A1881E10-78BD-4F22-BF14-AFB2F3E67250}" dt="2020-05-12T16:27:59.462" v="7895" actId="47"/>
        <pc:sldMkLst>
          <pc:docMk/>
          <pc:sldMk cId="1063200054" sldId="280"/>
        </pc:sldMkLst>
      </pc:sldChg>
      <pc:sldChg chg="addSp delSp modSp del mod ord">
        <pc:chgData name="Alexander Jones" userId="a61d8b4d-54ed-4028-a69c-9242de093e75" providerId="ADAL" clId="{A1881E10-78BD-4F22-BF14-AFB2F3E67250}" dt="2020-05-12T16:27:59.462" v="7895" actId="47"/>
        <pc:sldMkLst>
          <pc:docMk/>
          <pc:sldMk cId="3089182303" sldId="282"/>
        </pc:sldMkLst>
        <pc:spChg chg="add del mod">
          <ac:chgData name="Alexander Jones" userId="a61d8b4d-54ed-4028-a69c-9242de093e75" providerId="ADAL" clId="{A1881E10-78BD-4F22-BF14-AFB2F3E67250}" dt="2020-05-12T13:35:19.218" v="6600"/>
          <ac:spMkLst>
            <pc:docMk/>
            <pc:sldMk cId="3089182303" sldId="282"/>
            <ac:spMk id="4" creationId="{55B35334-CFD6-49EE-BC5A-60FC08016938}"/>
          </ac:spMkLst>
        </pc:spChg>
      </pc:sldChg>
      <pc:sldChg chg="addSp delSp modSp mod ord">
        <pc:chgData name="Alexander Jones" userId="a61d8b4d-54ed-4028-a69c-9242de093e75" providerId="ADAL" clId="{A1881E10-78BD-4F22-BF14-AFB2F3E67250}" dt="2020-05-13T09:24:33.289" v="9998" actId="1076"/>
        <pc:sldMkLst>
          <pc:docMk/>
          <pc:sldMk cId="282952815" sldId="283"/>
        </pc:sldMkLst>
        <pc:spChg chg="del">
          <ac:chgData name="Alexander Jones" userId="a61d8b4d-54ed-4028-a69c-9242de093e75" providerId="ADAL" clId="{A1881E10-78BD-4F22-BF14-AFB2F3E67250}" dt="2020-05-06T15:36:01.750" v="677" actId="478"/>
          <ac:spMkLst>
            <pc:docMk/>
            <pc:sldMk cId="282952815" sldId="283"/>
            <ac:spMk id="2" creationId="{B0017504-25D8-8E43-8C5D-5968966092ED}"/>
          </ac:spMkLst>
        </pc:spChg>
        <pc:spChg chg="del">
          <ac:chgData name="Alexander Jones" userId="a61d8b4d-54ed-4028-a69c-9242de093e75" providerId="ADAL" clId="{A1881E10-78BD-4F22-BF14-AFB2F3E67250}" dt="2020-05-06T15:36:01.750" v="677" actId="478"/>
          <ac:spMkLst>
            <pc:docMk/>
            <pc:sldMk cId="282952815" sldId="283"/>
            <ac:spMk id="3" creationId="{020B949B-38D8-4148-A3C9-E9ABAD228300}"/>
          </ac:spMkLst>
        </pc:spChg>
        <pc:spChg chg="del">
          <ac:chgData name="Alexander Jones" userId="a61d8b4d-54ed-4028-a69c-9242de093e75" providerId="ADAL" clId="{A1881E10-78BD-4F22-BF14-AFB2F3E67250}" dt="2020-05-06T15:36:01.750" v="677" actId="478"/>
          <ac:spMkLst>
            <pc:docMk/>
            <pc:sldMk cId="282952815" sldId="283"/>
            <ac:spMk id="4" creationId="{4A27A27D-D504-5744-A93C-D811621D1C65}"/>
          </ac:spMkLst>
        </pc:spChg>
        <pc:spChg chg="add mod">
          <ac:chgData name="Alexander Jones" userId="a61d8b4d-54ed-4028-a69c-9242de093e75" providerId="ADAL" clId="{A1881E10-78BD-4F22-BF14-AFB2F3E67250}" dt="2020-05-06T15:36:02.603" v="678"/>
          <ac:spMkLst>
            <pc:docMk/>
            <pc:sldMk cId="282952815" sldId="283"/>
            <ac:spMk id="5" creationId="{2A92BFC7-DBA5-466A-8C35-948C40A15983}"/>
          </ac:spMkLst>
        </pc:spChg>
        <pc:spChg chg="add mod">
          <ac:chgData name="Alexander Jones" userId="a61d8b4d-54ed-4028-a69c-9242de093e75" providerId="ADAL" clId="{A1881E10-78BD-4F22-BF14-AFB2F3E67250}" dt="2020-05-06T15:37:22.234" v="721" actId="403"/>
          <ac:spMkLst>
            <pc:docMk/>
            <pc:sldMk cId="282952815" sldId="283"/>
            <ac:spMk id="6" creationId="{4610A16A-8738-4643-8A45-AF6BFC152F46}"/>
          </ac:spMkLst>
        </pc:spChg>
        <pc:spChg chg="add mod">
          <ac:chgData name="Alexander Jones" userId="a61d8b4d-54ed-4028-a69c-9242de093e75" providerId="ADAL" clId="{A1881E10-78BD-4F22-BF14-AFB2F3E67250}" dt="2020-05-13T09:24:33.289" v="9998" actId="1076"/>
          <ac:spMkLst>
            <pc:docMk/>
            <pc:sldMk cId="282952815" sldId="283"/>
            <ac:spMk id="7" creationId="{4CA69B0F-2359-47A3-8C18-CA63F4168261}"/>
          </ac:spMkLst>
        </pc:spChg>
      </pc:sldChg>
      <pc:sldChg chg="del ord">
        <pc:chgData name="Alexander Jones" userId="a61d8b4d-54ed-4028-a69c-9242de093e75" providerId="ADAL" clId="{A1881E10-78BD-4F22-BF14-AFB2F3E67250}" dt="2020-05-12T16:27:59.462" v="7895" actId="47"/>
        <pc:sldMkLst>
          <pc:docMk/>
          <pc:sldMk cId="3268795531" sldId="285"/>
        </pc:sldMkLst>
      </pc:sldChg>
      <pc:sldChg chg="addSp delSp modSp mod">
        <pc:chgData name="Alexander Jones" userId="a61d8b4d-54ed-4028-a69c-9242de093e75" providerId="ADAL" clId="{A1881E10-78BD-4F22-BF14-AFB2F3E67250}" dt="2020-05-06T15:26:35.368" v="323" actId="20577"/>
        <pc:sldMkLst>
          <pc:docMk/>
          <pc:sldMk cId="2453000058" sldId="286"/>
        </pc:sldMkLst>
        <pc:spChg chg="del mod">
          <ac:chgData name="Alexander Jones" userId="a61d8b4d-54ed-4028-a69c-9242de093e75" providerId="ADAL" clId="{A1881E10-78BD-4F22-BF14-AFB2F3E67250}" dt="2020-05-06T15:26:10.513" v="270" actId="478"/>
          <ac:spMkLst>
            <pc:docMk/>
            <pc:sldMk cId="2453000058" sldId="286"/>
            <ac:spMk id="2" creationId="{57718CE3-07A3-0547-9658-FF99BFEA2690}"/>
          </ac:spMkLst>
        </pc:spChg>
        <pc:spChg chg="add del">
          <ac:chgData name="Alexander Jones" userId="a61d8b4d-54ed-4028-a69c-9242de093e75" providerId="ADAL" clId="{A1881E10-78BD-4F22-BF14-AFB2F3E67250}" dt="2020-05-06T15:26:16.513" v="275" actId="478"/>
          <ac:spMkLst>
            <pc:docMk/>
            <pc:sldMk cId="2453000058" sldId="286"/>
            <ac:spMk id="3" creationId="{CFD851D0-565F-3A40-A2F8-123EED342323}"/>
          </ac:spMkLst>
        </pc:spChg>
        <pc:spChg chg="add mod">
          <ac:chgData name="Alexander Jones" userId="a61d8b4d-54ed-4028-a69c-9242de093e75" providerId="ADAL" clId="{A1881E10-78BD-4F22-BF14-AFB2F3E67250}" dt="2020-05-06T15:25:54.626" v="265"/>
          <ac:spMkLst>
            <pc:docMk/>
            <pc:sldMk cId="2453000058" sldId="286"/>
            <ac:spMk id="4" creationId="{FC5C6D94-DEE6-42DB-8CB4-53F4AEDBE99C}"/>
          </ac:spMkLst>
        </pc:spChg>
        <pc:spChg chg="add del mod">
          <ac:chgData name="Alexander Jones" userId="a61d8b4d-54ed-4028-a69c-9242de093e75" providerId="ADAL" clId="{A1881E10-78BD-4F22-BF14-AFB2F3E67250}" dt="2020-05-06T15:26:35.368" v="323" actId="20577"/>
          <ac:spMkLst>
            <pc:docMk/>
            <pc:sldMk cId="2453000058" sldId="286"/>
            <ac:spMk id="5" creationId="{58E8E551-4CFE-4414-958B-46A7AF6580C6}"/>
          </ac:spMkLst>
        </pc:spChg>
        <pc:spChg chg="add del mod">
          <ac:chgData name="Alexander Jones" userId="a61d8b4d-54ed-4028-a69c-9242de093e75" providerId="ADAL" clId="{A1881E10-78BD-4F22-BF14-AFB2F3E67250}" dt="2020-05-06T15:26:07.257" v="269" actId="478"/>
          <ac:spMkLst>
            <pc:docMk/>
            <pc:sldMk cId="2453000058" sldId="286"/>
            <ac:spMk id="6" creationId="{6899D91F-DBC8-481E-AD96-ED2DFE435CD9}"/>
          </ac:spMkLst>
        </pc:spChg>
      </pc:sldChg>
      <pc:sldChg chg="del">
        <pc:chgData name="Alexander Jones" userId="a61d8b4d-54ed-4028-a69c-9242de093e75" providerId="ADAL" clId="{A1881E10-78BD-4F22-BF14-AFB2F3E67250}" dt="2020-05-12T16:27:59.462" v="7895" actId="47"/>
        <pc:sldMkLst>
          <pc:docMk/>
          <pc:sldMk cId="3832172449" sldId="289"/>
        </pc:sldMkLst>
      </pc:sldChg>
      <pc:sldChg chg="del">
        <pc:chgData name="Alexander Jones" userId="a61d8b4d-54ed-4028-a69c-9242de093e75" providerId="ADAL" clId="{A1881E10-78BD-4F22-BF14-AFB2F3E67250}" dt="2020-05-12T16:27:59.462" v="7895" actId="47"/>
        <pc:sldMkLst>
          <pc:docMk/>
          <pc:sldMk cId="1900492581" sldId="290"/>
        </pc:sldMkLst>
      </pc:sldChg>
      <pc:sldChg chg="addSp delSp modSp mod ord modAnim">
        <pc:chgData name="Alexander Jones" userId="a61d8b4d-54ed-4028-a69c-9242de093e75" providerId="ADAL" clId="{A1881E10-78BD-4F22-BF14-AFB2F3E67250}" dt="2020-05-07T09:53:24.794" v="2164"/>
        <pc:sldMkLst>
          <pc:docMk/>
          <pc:sldMk cId="2737550699" sldId="291"/>
        </pc:sldMkLst>
        <pc:spChg chg="mod">
          <ac:chgData name="Alexander Jones" userId="a61d8b4d-54ed-4028-a69c-9242de093e75" providerId="ADAL" clId="{A1881E10-78BD-4F22-BF14-AFB2F3E67250}" dt="2020-05-06T16:03:41.418" v="1547" actId="1076"/>
          <ac:spMkLst>
            <pc:docMk/>
            <pc:sldMk cId="2737550699" sldId="291"/>
            <ac:spMk id="3" creationId="{C91A70F6-BB44-5A41-89EB-E9A90B8E4D9B}"/>
          </ac:spMkLst>
        </pc:spChg>
        <pc:spChg chg="mod">
          <ac:chgData name="Alexander Jones" userId="a61d8b4d-54ed-4028-a69c-9242de093e75" providerId="ADAL" clId="{A1881E10-78BD-4F22-BF14-AFB2F3E67250}" dt="2020-05-06T16:14:55.804" v="1680" actId="403"/>
          <ac:spMkLst>
            <pc:docMk/>
            <pc:sldMk cId="2737550699" sldId="291"/>
            <ac:spMk id="4" creationId="{D87F2758-27B5-204C-859F-DF068ACD062A}"/>
          </ac:spMkLst>
        </pc:spChg>
        <pc:spChg chg="del">
          <ac:chgData name="Alexander Jones" userId="a61d8b4d-54ed-4028-a69c-9242de093e75" providerId="ADAL" clId="{A1881E10-78BD-4F22-BF14-AFB2F3E67250}" dt="2020-05-06T16:03:59.711" v="1560" actId="478"/>
          <ac:spMkLst>
            <pc:docMk/>
            <pc:sldMk cId="2737550699" sldId="291"/>
            <ac:spMk id="5" creationId="{EB7CFEE5-C0E1-D24B-9C36-B869C1F958B8}"/>
          </ac:spMkLst>
        </pc:spChg>
        <pc:spChg chg="add del mod">
          <ac:chgData name="Alexander Jones" userId="a61d8b4d-54ed-4028-a69c-9242de093e75" providerId="ADAL" clId="{A1881E10-78BD-4F22-BF14-AFB2F3E67250}" dt="2020-05-06T16:05:36.402" v="1562"/>
          <ac:spMkLst>
            <pc:docMk/>
            <pc:sldMk cId="2737550699" sldId="291"/>
            <ac:spMk id="6" creationId="{42C503B6-3623-4193-A772-BC002DCB8E5A}"/>
          </ac:spMkLst>
        </pc:spChg>
        <pc:spChg chg="add del mod">
          <ac:chgData name="Alexander Jones" userId="a61d8b4d-54ed-4028-a69c-9242de093e75" providerId="ADAL" clId="{A1881E10-78BD-4F22-BF14-AFB2F3E67250}" dt="2020-05-06T16:05:47.730" v="1564"/>
          <ac:spMkLst>
            <pc:docMk/>
            <pc:sldMk cId="2737550699" sldId="291"/>
            <ac:spMk id="7" creationId="{6045626A-F938-46CF-BC2E-A25DC97C5CA9}"/>
          </ac:spMkLst>
        </pc:spChg>
        <pc:spChg chg="add mod">
          <ac:chgData name="Alexander Jones" userId="a61d8b4d-54ed-4028-a69c-9242de093e75" providerId="ADAL" clId="{A1881E10-78BD-4F22-BF14-AFB2F3E67250}" dt="2020-05-06T16:30:38.670" v="1861" actId="20577"/>
          <ac:spMkLst>
            <pc:docMk/>
            <pc:sldMk cId="2737550699" sldId="291"/>
            <ac:spMk id="8" creationId="{FC79C199-EE4D-4B5F-8D0A-955A284696CD}"/>
          </ac:spMkLst>
        </pc:spChg>
        <pc:grpChg chg="add mod">
          <ac:chgData name="Alexander Jones" userId="a61d8b4d-54ed-4028-a69c-9242de093e75" providerId="ADAL" clId="{A1881E10-78BD-4F22-BF14-AFB2F3E67250}" dt="2020-05-06T16:15:02.796" v="1682" actId="1076"/>
          <ac:grpSpMkLst>
            <pc:docMk/>
            <pc:sldMk cId="2737550699" sldId="291"/>
            <ac:grpSpMk id="11" creationId="{E32EB829-ABD4-401B-A678-D77D0D654236}"/>
          </ac:grpSpMkLst>
        </pc:grpChg>
        <pc:picChg chg="add mod">
          <ac:chgData name="Alexander Jones" userId="a61d8b4d-54ed-4028-a69c-9242de093e75" providerId="ADAL" clId="{A1881E10-78BD-4F22-BF14-AFB2F3E67250}" dt="2020-05-06T16:15:00.589" v="1681" actId="164"/>
          <ac:picMkLst>
            <pc:docMk/>
            <pc:sldMk cId="2737550699" sldId="291"/>
            <ac:picMk id="9" creationId="{070CB562-9851-405A-8D5E-4FE7A2E380B7}"/>
          </ac:picMkLst>
        </pc:picChg>
        <pc:picChg chg="add mod">
          <ac:chgData name="Alexander Jones" userId="a61d8b4d-54ed-4028-a69c-9242de093e75" providerId="ADAL" clId="{A1881E10-78BD-4F22-BF14-AFB2F3E67250}" dt="2020-05-06T16:15:00.589" v="1681" actId="164"/>
          <ac:picMkLst>
            <pc:docMk/>
            <pc:sldMk cId="2737550699" sldId="291"/>
            <ac:picMk id="10" creationId="{245ACEB0-ECBF-423A-A01A-C17C3FA7B00A}"/>
          </ac:picMkLst>
        </pc:picChg>
      </pc:sldChg>
      <pc:sldChg chg="addSp delSp modSp add mod ord modAnim">
        <pc:chgData name="Alexander Jones" userId="a61d8b4d-54ed-4028-a69c-9242de093e75" providerId="ADAL" clId="{A1881E10-78BD-4F22-BF14-AFB2F3E67250}" dt="2020-05-12T12:56:30.601" v="5551" actId="255"/>
        <pc:sldMkLst>
          <pc:docMk/>
          <pc:sldMk cId="2364530628" sldId="292"/>
        </pc:sldMkLst>
        <pc:spChg chg="del">
          <ac:chgData name="Alexander Jones" userId="a61d8b4d-54ed-4028-a69c-9242de093e75" providerId="ADAL" clId="{A1881E10-78BD-4F22-BF14-AFB2F3E67250}" dt="2020-05-06T15:58:03.790" v="1496" actId="478"/>
          <ac:spMkLst>
            <pc:docMk/>
            <pc:sldMk cId="2364530628" sldId="292"/>
            <ac:spMk id="2" creationId="{EB53FA79-2ADA-8342-9810-0F8034689646}"/>
          </ac:spMkLst>
        </pc:spChg>
        <pc:spChg chg="del">
          <ac:chgData name="Alexander Jones" userId="a61d8b4d-54ed-4028-a69c-9242de093e75" providerId="ADAL" clId="{A1881E10-78BD-4F22-BF14-AFB2F3E67250}" dt="2020-05-06T15:30:46.929" v="327" actId="478"/>
          <ac:spMkLst>
            <pc:docMk/>
            <pc:sldMk cId="2364530628" sldId="292"/>
            <ac:spMk id="3" creationId="{824FECE9-8B60-A041-8B86-202822A16C1D}"/>
          </ac:spMkLst>
        </pc:spChg>
        <pc:spChg chg="del">
          <ac:chgData name="Alexander Jones" userId="a61d8b4d-54ed-4028-a69c-9242de093e75" providerId="ADAL" clId="{A1881E10-78BD-4F22-BF14-AFB2F3E67250}" dt="2020-05-06T15:30:47.895" v="328" actId="478"/>
          <ac:spMkLst>
            <pc:docMk/>
            <pc:sldMk cId="2364530628" sldId="292"/>
            <ac:spMk id="4" creationId="{DDED645B-1576-0444-8545-7FD30D906826}"/>
          </ac:spMkLst>
        </pc:spChg>
        <pc:spChg chg="del">
          <ac:chgData name="Alexander Jones" userId="a61d8b4d-54ed-4028-a69c-9242de093e75" providerId="ADAL" clId="{A1881E10-78BD-4F22-BF14-AFB2F3E67250}" dt="2020-05-06T15:30:48.710" v="329" actId="478"/>
          <ac:spMkLst>
            <pc:docMk/>
            <pc:sldMk cId="2364530628" sldId="292"/>
            <ac:spMk id="5" creationId="{2B9E4662-ACFB-B347-BB3B-C462D74FC1B5}"/>
          </ac:spMkLst>
        </pc:spChg>
        <pc:spChg chg="add del mod">
          <ac:chgData name="Alexander Jones" userId="a61d8b4d-54ed-4028-a69c-9242de093e75" providerId="ADAL" clId="{A1881E10-78BD-4F22-BF14-AFB2F3E67250}" dt="2020-05-06T15:37:31.763" v="722" actId="478"/>
          <ac:spMkLst>
            <pc:docMk/>
            <pc:sldMk cId="2364530628" sldId="292"/>
            <ac:spMk id="6" creationId="{88CAC0AB-C4E0-4AB4-AD10-298249E8089F}"/>
          </ac:spMkLst>
        </pc:spChg>
        <pc:spChg chg="add del mod">
          <ac:chgData name="Alexander Jones" userId="a61d8b4d-54ed-4028-a69c-9242de093e75" providerId="ADAL" clId="{A1881E10-78BD-4F22-BF14-AFB2F3E67250}" dt="2020-05-06T15:37:36.152" v="724" actId="478"/>
          <ac:spMkLst>
            <pc:docMk/>
            <pc:sldMk cId="2364530628" sldId="292"/>
            <ac:spMk id="7" creationId="{A5318B98-901B-4500-85A9-8240AC521E78}"/>
          </ac:spMkLst>
        </pc:spChg>
        <pc:spChg chg="add del mod">
          <ac:chgData name="Alexander Jones" userId="a61d8b4d-54ed-4028-a69c-9242de093e75" providerId="ADAL" clId="{A1881E10-78BD-4F22-BF14-AFB2F3E67250}" dt="2020-05-06T15:58:03.790" v="1496" actId="478"/>
          <ac:spMkLst>
            <pc:docMk/>
            <pc:sldMk cId="2364530628" sldId="292"/>
            <ac:spMk id="9" creationId="{41456262-1AE4-4C21-9C78-02689730256D}"/>
          </ac:spMkLst>
        </pc:spChg>
        <pc:spChg chg="add del mod">
          <ac:chgData name="Alexander Jones" userId="a61d8b4d-54ed-4028-a69c-9242de093e75" providerId="ADAL" clId="{A1881E10-78BD-4F22-BF14-AFB2F3E67250}" dt="2020-05-06T15:58:02.538" v="1495"/>
          <ac:spMkLst>
            <pc:docMk/>
            <pc:sldMk cId="2364530628" sldId="292"/>
            <ac:spMk id="10" creationId="{E396D920-570F-4463-809C-96BF20C4E82F}"/>
          </ac:spMkLst>
        </pc:spChg>
        <pc:spChg chg="add del mod">
          <ac:chgData name="Alexander Jones" userId="a61d8b4d-54ed-4028-a69c-9242de093e75" providerId="ADAL" clId="{A1881E10-78BD-4F22-BF14-AFB2F3E67250}" dt="2020-05-06T15:58:02.538" v="1495"/>
          <ac:spMkLst>
            <pc:docMk/>
            <pc:sldMk cId="2364530628" sldId="292"/>
            <ac:spMk id="11" creationId="{3AEF29D4-0636-4D82-BD20-744C7AC7AE23}"/>
          </ac:spMkLst>
        </pc:spChg>
        <pc:spChg chg="add del mod">
          <ac:chgData name="Alexander Jones" userId="a61d8b4d-54ed-4028-a69c-9242de093e75" providerId="ADAL" clId="{A1881E10-78BD-4F22-BF14-AFB2F3E67250}" dt="2020-05-06T15:58:02.538" v="1495"/>
          <ac:spMkLst>
            <pc:docMk/>
            <pc:sldMk cId="2364530628" sldId="292"/>
            <ac:spMk id="12" creationId="{F7BAE393-D6E0-48FB-946B-4B0FC794B6BA}"/>
          </ac:spMkLst>
        </pc:spChg>
        <pc:spChg chg="add mod">
          <ac:chgData name="Alexander Jones" userId="a61d8b4d-54ed-4028-a69c-9242de093e75" providerId="ADAL" clId="{A1881E10-78BD-4F22-BF14-AFB2F3E67250}" dt="2020-05-06T15:58:04.706" v="1497"/>
          <ac:spMkLst>
            <pc:docMk/>
            <pc:sldMk cId="2364530628" sldId="292"/>
            <ac:spMk id="13" creationId="{27193BC0-1F2B-4011-972B-8220C1F96608}"/>
          </ac:spMkLst>
        </pc:spChg>
        <pc:spChg chg="add mod">
          <ac:chgData name="Alexander Jones" userId="a61d8b4d-54ed-4028-a69c-9242de093e75" providerId="ADAL" clId="{A1881E10-78BD-4F22-BF14-AFB2F3E67250}" dt="2020-05-12T12:56:30.601" v="5551" actId="255"/>
          <ac:spMkLst>
            <pc:docMk/>
            <pc:sldMk cId="2364530628" sldId="292"/>
            <ac:spMk id="14" creationId="{DE8C6AB8-BD03-452A-B996-D6B02F30C530}"/>
          </ac:spMkLst>
        </pc:spChg>
        <pc:spChg chg="add mod">
          <ac:chgData name="Alexander Jones" userId="a61d8b4d-54ed-4028-a69c-9242de093e75" providerId="ADAL" clId="{A1881E10-78BD-4F22-BF14-AFB2F3E67250}" dt="2020-05-06T15:58:15.394" v="1499" actId="255"/>
          <ac:spMkLst>
            <pc:docMk/>
            <pc:sldMk cId="2364530628" sldId="292"/>
            <ac:spMk id="15" creationId="{57F318A5-C0E0-4222-ABE2-0B874CD01C17}"/>
          </ac:spMkLst>
        </pc:spChg>
      </pc:sldChg>
      <pc:sldChg chg="modSp add del mod">
        <pc:chgData name="Alexander Jones" userId="a61d8b4d-54ed-4028-a69c-9242de093e75" providerId="ADAL" clId="{A1881E10-78BD-4F22-BF14-AFB2F3E67250}" dt="2020-05-06T15:59:18.196" v="1502" actId="47"/>
        <pc:sldMkLst>
          <pc:docMk/>
          <pc:sldMk cId="2124104611" sldId="293"/>
        </pc:sldMkLst>
        <pc:spChg chg="mod">
          <ac:chgData name="Alexander Jones" userId="a61d8b4d-54ed-4028-a69c-9242de093e75" providerId="ADAL" clId="{A1881E10-78BD-4F22-BF14-AFB2F3E67250}" dt="2020-05-06T15:54:26.716" v="1066" actId="20577"/>
          <ac:spMkLst>
            <pc:docMk/>
            <pc:sldMk cId="2124104611" sldId="293"/>
            <ac:spMk id="6" creationId="{4610A16A-8738-4643-8A45-AF6BFC152F46}"/>
          </ac:spMkLst>
        </pc:spChg>
        <pc:spChg chg="mod">
          <ac:chgData name="Alexander Jones" userId="a61d8b4d-54ed-4028-a69c-9242de093e75" providerId="ADAL" clId="{A1881E10-78BD-4F22-BF14-AFB2F3E67250}" dt="2020-05-06T15:57:41.725" v="1491" actId="1076"/>
          <ac:spMkLst>
            <pc:docMk/>
            <pc:sldMk cId="2124104611" sldId="293"/>
            <ac:spMk id="7" creationId="{4CA69B0F-2359-47A3-8C18-CA63F4168261}"/>
          </ac:spMkLst>
        </pc:spChg>
      </pc:sldChg>
      <pc:sldChg chg="addSp delSp modSp add mod ord">
        <pc:chgData name="Alexander Jones" userId="a61d8b4d-54ed-4028-a69c-9242de093e75" providerId="ADAL" clId="{A1881E10-78BD-4F22-BF14-AFB2F3E67250}" dt="2020-05-06T15:52:33.650" v="861" actId="1076"/>
        <pc:sldMkLst>
          <pc:docMk/>
          <pc:sldMk cId="478784035" sldId="1118"/>
        </pc:sldMkLst>
        <pc:spChg chg="del">
          <ac:chgData name="Alexander Jones" userId="a61d8b4d-54ed-4028-a69c-9242de093e75" providerId="ADAL" clId="{A1881E10-78BD-4F22-BF14-AFB2F3E67250}" dt="2020-05-06T15:48:16.306" v="817" actId="478"/>
          <ac:spMkLst>
            <pc:docMk/>
            <pc:sldMk cId="478784035" sldId="1118"/>
            <ac:spMk id="2" creationId="{0727A89C-E416-4420-957C-32F5611B0546}"/>
          </ac:spMkLst>
        </pc:spChg>
        <pc:spChg chg="mod">
          <ac:chgData name="Alexander Jones" userId="a61d8b4d-54ed-4028-a69c-9242de093e75" providerId="ADAL" clId="{A1881E10-78BD-4F22-BF14-AFB2F3E67250}" dt="2020-05-06T15:48:51.011" v="854" actId="20577"/>
          <ac:spMkLst>
            <pc:docMk/>
            <pc:sldMk cId="478784035" sldId="1118"/>
            <ac:spMk id="3" creationId="{020B949B-38D8-4148-A3C9-E9ABAD228300}"/>
          </ac:spMkLst>
        </pc:spChg>
        <pc:spChg chg="del mod">
          <ac:chgData name="Alexander Jones" userId="a61d8b4d-54ed-4028-a69c-9242de093e75" providerId="ADAL" clId="{A1881E10-78BD-4F22-BF14-AFB2F3E67250}" dt="2020-05-06T15:47:56.356" v="811" actId="478"/>
          <ac:spMkLst>
            <pc:docMk/>
            <pc:sldMk cId="478784035" sldId="1118"/>
            <ac:spMk id="12" creationId="{0958229C-72AC-417C-8C38-DC36F03C5FE8}"/>
          </ac:spMkLst>
        </pc:spChg>
        <pc:spChg chg="del">
          <ac:chgData name="Alexander Jones" userId="a61d8b4d-54ed-4028-a69c-9242de093e75" providerId="ADAL" clId="{A1881E10-78BD-4F22-BF14-AFB2F3E67250}" dt="2020-05-06T15:47:16.484" v="807" actId="478"/>
          <ac:spMkLst>
            <pc:docMk/>
            <pc:sldMk cId="478784035" sldId="1118"/>
            <ac:spMk id="13" creationId="{472B5EA3-AD18-4815-A4F9-ED7913895065}"/>
          </ac:spMkLst>
        </pc:spChg>
        <pc:spChg chg="del">
          <ac:chgData name="Alexander Jones" userId="a61d8b4d-54ed-4028-a69c-9242de093e75" providerId="ADAL" clId="{A1881E10-78BD-4F22-BF14-AFB2F3E67250}" dt="2020-05-06T15:47:16.484" v="807" actId="478"/>
          <ac:spMkLst>
            <pc:docMk/>
            <pc:sldMk cId="478784035" sldId="1118"/>
            <ac:spMk id="15" creationId="{C9B70B73-7BBF-4125-9337-0A3A7E330390}"/>
          </ac:spMkLst>
        </pc:spChg>
        <pc:spChg chg="add mod">
          <ac:chgData name="Alexander Jones" userId="a61d8b4d-54ed-4028-a69c-9242de093e75" providerId="ADAL" clId="{A1881E10-78BD-4F22-BF14-AFB2F3E67250}" dt="2020-05-06T15:49:23.618" v="858" actId="1076"/>
          <ac:spMkLst>
            <pc:docMk/>
            <pc:sldMk cId="478784035" sldId="1118"/>
            <ac:spMk id="16" creationId="{654E47AD-6682-4C34-9B74-B00A45DE4C1A}"/>
          </ac:spMkLst>
        </pc:spChg>
        <pc:spChg chg="del">
          <ac:chgData name="Alexander Jones" userId="a61d8b4d-54ed-4028-a69c-9242de093e75" providerId="ADAL" clId="{A1881E10-78BD-4F22-BF14-AFB2F3E67250}" dt="2020-05-06T15:47:16.484" v="807" actId="478"/>
          <ac:spMkLst>
            <pc:docMk/>
            <pc:sldMk cId="478784035" sldId="1118"/>
            <ac:spMk id="17" creationId="{6CF61A34-B8D2-45AB-9DA5-4F79473606EC}"/>
          </ac:spMkLst>
        </pc:spChg>
        <pc:spChg chg="add mod">
          <ac:chgData name="Alexander Jones" userId="a61d8b4d-54ed-4028-a69c-9242de093e75" providerId="ADAL" clId="{A1881E10-78BD-4F22-BF14-AFB2F3E67250}" dt="2020-05-06T15:48:01.862" v="813" actId="571"/>
          <ac:spMkLst>
            <pc:docMk/>
            <pc:sldMk cId="478784035" sldId="1118"/>
            <ac:spMk id="19" creationId="{BA7F2B67-83DD-4D7B-BF7A-4E8D49676A1D}"/>
          </ac:spMkLst>
        </pc:spChg>
        <pc:spChg chg="del">
          <ac:chgData name="Alexander Jones" userId="a61d8b4d-54ed-4028-a69c-9242de093e75" providerId="ADAL" clId="{A1881E10-78BD-4F22-BF14-AFB2F3E67250}" dt="2020-05-06T15:47:16.484" v="807" actId="478"/>
          <ac:spMkLst>
            <pc:docMk/>
            <pc:sldMk cId="478784035" sldId="1118"/>
            <ac:spMk id="20" creationId="{D89F0A75-7B98-4C31-872E-917008273B00}"/>
          </ac:spMkLst>
        </pc:spChg>
        <pc:spChg chg="add mod">
          <ac:chgData name="Alexander Jones" userId="a61d8b4d-54ed-4028-a69c-9242de093e75" providerId="ADAL" clId="{A1881E10-78BD-4F22-BF14-AFB2F3E67250}" dt="2020-05-06T15:49:17.083" v="856" actId="1076"/>
          <ac:spMkLst>
            <pc:docMk/>
            <pc:sldMk cId="478784035" sldId="1118"/>
            <ac:spMk id="22" creationId="{AD5D711B-BBC5-4F69-AA59-C6C31E585526}"/>
          </ac:spMkLst>
        </pc:spChg>
        <pc:spChg chg="add mod">
          <ac:chgData name="Alexander Jones" userId="a61d8b4d-54ed-4028-a69c-9242de093e75" providerId="ADAL" clId="{A1881E10-78BD-4F22-BF14-AFB2F3E67250}" dt="2020-05-06T15:52:33.650" v="861" actId="1076"/>
          <ac:spMkLst>
            <pc:docMk/>
            <pc:sldMk cId="478784035" sldId="1118"/>
            <ac:spMk id="24" creationId="{4D99B616-7290-49D8-B637-21A9D1CBD68C}"/>
          </ac:spMkLst>
        </pc:spChg>
        <pc:spChg chg="add mod">
          <ac:chgData name="Alexander Jones" userId="a61d8b4d-54ed-4028-a69c-9242de093e75" providerId="ADAL" clId="{A1881E10-78BD-4F22-BF14-AFB2F3E67250}" dt="2020-05-06T15:52:33.650" v="861" actId="1076"/>
          <ac:spMkLst>
            <pc:docMk/>
            <pc:sldMk cId="478784035" sldId="1118"/>
            <ac:spMk id="25" creationId="{D2407457-D85C-439A-9840-20E1B1FE9273}"/>
          </ac:spMkLst>
        </pc:spChg>
        <pc:spChg chg="add mod">
          <ac:chgData name="Alexander Jones" userId="a61d8b4d-54ed-4028-a69c-9242de093e75" providerId="ADAL" clId="{A1881E10-78BD-4F22-BF14-AFB2F3E67250}" dt="2020-05-06T15:52:28.645" v="860" actId="571"/>
          <ac:spMkLst>
            <pc:docMk/>
            <pc:sldMk cId="478784035" sldId="1118"/>
            <ac:spMk id="26" creationId="{B12969F6-80A4-4F74-8764-BE03EA037EE6}"/>
          </ac:spMkLst>
        </pc:spChg>
        <pc:spChg chg="add mod">
          <ac:chgData name="Alexander Jones" userId="a61d8b4d-54ed-4028-a69c-9242de093e75" providerId="ADAL" clId="{A1881E10-78BD-4F22-BF14-AFB2F3E67250}" dt="2020-05-06T15:52:28.645" v="860" actId="571"/>
          <ac:spMkLst>
            <pc:docMk/>
            <pc:sldMk cId="478784035" sldId="1118"/>
            <ac:spMk id="27" creationId="{CDA7D7DA-A64B-4EDC-A8B8-EF22E2A508CF}"/>
          </ac:spMkLst>
        </pc:spChg>
        <pc:picChg chg="del">
          <ac:chgData name="Alexander Jones" userId="a61d8b4d-54ed-4028-a69c-9242de093e75" providerId="ADAL" clId="{A1881E10-78BD-4F22-BF14-AFB2F3E67250}" dt="2020-05-06T15:48:14.397" v="816" actId="478"/>
          <ac:picMkLst>
            <pc:docMk/>
            <pc:sldMk cId="478784035" sldId="1118"/>
            <ac:picMk id="5" creationId="{D79520BF-2687-46BD-9B6A-521C78C14807}"/>
          </ac:picMkLst>
        </pc:picChg>
        <pc:picChg chg="del">
          <ac:chgData name="Alexander Jones" userId="a61d8b4d-54ed-4028-a69c-9242de093e75" providerId="ADAL" clId="{A1881E10-78BD-4F22-BF14-AFB2F3E67250}" dt="2020-05-06T15:47:56.356" v="811" actId="478"/>
          <ac:picMkLst>
            <pc:docMk/>
            <pc:sldMk cId="478784035" sldId="1118"/>
            <ac:picMk id="14" creationId="{87972E7C-EFEC-4CB7-809B-024527819D8B}"/>
          </ac:picMkLst>
        </pc:picChg>
        <pc:picChg chg="add mod">
          <ac:chgData name="Alexander Jones" userId="a61d8b4d-54ed-4028-a69c-9242de093e75" providerId="ADAL" clId="{A1881E10-78BD-4F22-BF14-AFB2F3E67250}" dt="2020-05-06T15:49:23.618" v="858" actId="1076"/>
          <ac:picMkLst>
            <pc:docMk/>
            <pc:sldMk cId="478784035" sldId="1118"/>
            <ac:picMk id="18" creationId="{895F0E64-1EFA-4F01-87EF-6837A05039C9}"/>
          </ac:picMkLst>
        </pc:picChg>
        <pc:picChg chg="add mod">
          <ac:chgData name="Alexander Jones" userId="a61d8b4d-54ed-4028-a69c-9242de093e75" providerId="ADAL" clId="{A1881E10-78BD-4F22-BF14-AFB2F3E67250}" dt="2020-05-06T15:48:01.862" v="813" actId="571"/>
          <ac:picMkLst>
            <pc:docMk/>
            <pc:sldMk cId="478784035" sldId="1118"/>
            <ac:picMk id="21" creationId="{D215DF8B-5C19-4631-A18A-E04194FBED2B}"/>
          </ac:picMkLst>
        </pc:picChg>
        <pc:picChg chg="add mod">
          <ac:chgData name="Alexander Jones" userId="a61d8b4d-54ed-4028-a69c-9242de093e75" providerId="ADAL" clId="{A1881E10-78BD-4F22-BF14-AFB2F3E67250}" dt="2020-05-06T15:49:17.083" v="856" actId="1076"/>
          <ac:picMkLst>
            <pc:docMk/>
            <pc:sldMk cId="478784035" sldId="1118"/>
            <ac:picMk id="23" creationId="{708369AE-C13A-4A0B-953A-2B28A49316BE}"/>
          </ac:picMkLst>
        </pc:picChg>
      </pc:sldChg>
      <pc:sldChg chg="add del ord">
        <pc:chgData name="Alexander Jones" userId="a61d8b4d-54ed-4028-a69c-9242de093e75" providerId="ADAL" clId="{A1881E10-78BD-4F22-BF14-AFB2F3E67250}" dt="2020-05-12T16:27:59.462" v="7895" actId="47"/>
        <pc:sldMkLst>
          <pc:docMk/>
          <pc:sldMk cId="3910249841" sldId="1119"/>
        </pc:sldMkLst>
      </pc:sldChg>
      <pc:sldChg chg="addSp delSp modSp add mod ord">
        <pc:chgData name="Alexander Jones" userId="a61d8b4d-54ed-4028-a69c-9242de093e75" providerId="ADAL" clId="{A1881E10-78BD-4F22-BF14-AFB2F3E67250}" dt="2020-05-07T08:58:39.095" v="2141" actId="20577"/>
        <pc:sldMkLst>
          <pc:docMk/>
          <pc:sldMk cId="3388091085" sldId="1120"/>
        </pc:sldMkLst>
        <pc:spChg chg="del">
          <ac:chgData name="Alexander Jones" userId="a61d8b4d-54ed-4028-a69c-9242de093e75" providerId="ADAL" clId="{A1881E10-78BD-4F22-BF14-AFB2F3E67250}" dt="2020-05-06T16:19:58.075" v="1691" actId="478"/>
          <ac:spMkLst>
            <pc:docMk/>
            <pc:sldMk cId="3388091085" sldId="1120"/>
            <ac:spMk id="2" creationId="{9563F52F-4562-834D-A13C-7D2651A5C96E}"/>
          </ac:spMkLst>
        </pc:spChg>
        <pc:spChg chg="mod topLvl">
          <ac:chgData name="Alexander Jones" userId="a61d8b4d-54ed-4028-a69c-9242de093e75" providerId="ADAL" clId="{A1881E10-78BD-4F22-BF14-AFB2F3E67250}" dt="2020-05-07T08:58:39.095" v="2141" actId="20577"/>
          <ac:spMkLst>
            <pc:docMk/>
            <pc:sldMk cId="3388091085" sldId="1120"/>
            <ac:spMk id="9" creationId="{8BAD0FDD-6D13-4184-B305-CD73C9DAA6A9}"/>
          </ac:spMkLst>
        </pc:spChg>
        <pc:grpChg chg="add mod">
          <ac:chgData name="Alexander Jones" userId="a61d8b4d-54ed-4028-a69c-9242de093e75" providerId="ADAL" clId="{A1881E10-78BD-4F22-BF14-AFB2F3E67250}" dt="2020-05-07T08:39:22.842" v="1870" actId="164"/>
          <ac:grpSpMkLst>
            <pc:docMk/>
            <pc:sldMk cId="3388091085" sldId="1120"/>
            <ac:grpSpMk id="2" creationId="{91DA2C9F-355E-4111-80BB-6DC417AC9DDD}"/>
          </ac:grpSpMkLst>
        </pc:grpChg>
        <pc:grpChg chg="add del mod">
          <ac:chgData name="Alexander Jones" userId="a61d8b4d-54ed-4028-a69c-9242de093e75" providerId="ADAL" clId="{A1881E10-78BD-4F22-BF14-AFB2F3E67250}" dt="2020-05-06T16:20:19.796" v="1749" actId="478"/>
          <ac:grpSpMkLst>
            <pc:docMk/>
            <pc:sldMk cId="3388091085" sldId="1120"/>
            <ac:grpSpMk id="8" creationId="{D1DEE624-A790-456D-98EE-4CD340E24C99}"/>
          </ac:grpSpMkLst>
        </pc:grpChg>
        <pc:picChg chg="add mod">
          <ac:chgData name="Alexander Jones" userId="a61d8b4d-54ed-4028-a69c-9242de093e75" providerId="ADAL" clId="{A1881E10-78BD-4F22-BF14-AFB2F3E67250}" dt="2020-05-07T08:39:22.842" v="1870" actId="164"/>
          <ac:picMkLst>
            <pc:docMk/>
            <pc:sldMk cId="3388091085" sldId="1120"/>
            <ac:picMk id="4" creationId="{56B8D936-4290-4726-9DD0-46D6A6F8CDB5}"/>
          </ac:picMkLst>
        </pc:picChg>
        <pc:picChg chg="add mod">
          <ac:chgData name="Alexander Jones" userId="a61d8b4d-54ed-4028-a69c-9242de093e75" providerId="ADAL" clId="{A1881E10-78BD-4F22-BF14-AFB2F3E67250}" dt="2020-05-07T08:39:22.842" v="1870" actId="164"/>
          <ac:picMkLst>
            <pc:docMk/>
            <pc:sldMk cId="3388091085" sldId="1120"/>
            <ac:picMk id="5" creationId="{B431E398-38B7-464D-960A-A8FA1D6A5AEF}"/>
          </ac:picMkLst>
        </pc:picChg>
        <pc:picChg chg="del mod">
          <ac:chgData name="Alexander Jones" userId="a61d8b4d-54ed-4028-a69c-9242de093e75" providerId="ADAL" clId="{A1881E10-78BD-4F22-BF14-AFB2F3E67250}" dt="2020-05-06T16:20:16.461" v="1746" actId="478"/>
          <ac:picMkLst>
            <pc:docMk/>
            <pc:sldMk cId="3388091085" sldId="1120"/>
            <ac:picMk id="10" creationId="{5F77C79E-8253-493B-83FF-7E8703D3CB4B}"/>
          </ac:picMkLst>
        </pc:picChg>
        <pc:picChg chg="del mod topLvl">
          <ac:chgData name="Alexander Jones" userId="a61d8b4d-54ed-4028-a69c-9242de093e75" providerId="ADAL" clId="{A1881E10-78BD-4F22-BF14-AFB2F3E67250}" dt="2020-05-06T16:20:19.796" v="1749" actId="478"/>
          <ac:picMkLst>
            <pc:docMk/>
            <pc:sldMk cId="3388091085" sldId="1120"/>
            <ac:picMk id="11" creationId="{60FB2FBA-9DFA-4B72-BD8C-6F5C2C9EC742}"/>
          </ac:picMkLst>
        </pc:picChg>
        <pc:picChg chg="add mod">
          <ac:chgData name="Alexander Jones" userId="a61d8b4d-54ed-4028-a69c-9242de093e75" providerId="ADAL" clId="{A1881E10-78BD-4F22-BF14-AFB2F3E67250}" dt="2020-05-07T08:39:22.842" v="1870" actId="164"/>
          <ac:picMkLst>
            <pc:docMk/>
            <pc:sldMk cId="3388091085" sldId="1120"/>
            <ac:picMk id="12" creationId="{E601D7BF-CE8E-4A55-AD09-736DA8869A24}"/>
          </ac:picMkLst>
        </pc:picChg>
        <pc:picChg chg="add del mod">
          <ac:chgData name="Alexander Jones" userId="a61d8b4d-54ed-4028-a69c-9242de093e75" providerId="ADAL" clId="{A1881E10-78BD-4F22-BF14-AFB2F3E67250}" dt="2020-05-06T16:29:00.832" v="1831"/>
          <ac:picMkLst>
            <pc:docMk/>
            <pc:sldMk cId="3388091085" sldId="1120"/>
            <ac:picMk id="13" creationId="{04DF47CC-983A-4F5B-99ED-867513076684}"/>
          </ac:picMkLst>
        </pc:picChg>
        <pc:picChg chg="add mod">
          <ac:chgData name="Alexander Jones" userId="a61d8b4d-54ed-4028-a69c-9242de093e75" providerId="ADAL" clId="{A1881E10-78BD-4F22-BF14-AFB2F3E67250}" dt="2020-05-07T08:39:22.842" v="1870" actId="164"/>
          <ac:picMkLst>
            <pc:docMk/>
            <pc:sldMk cId="3388091085" sldId="1120"/>
            <ac:picMk id="14" creationId="{2B83B053-CAA2-4C66-89B2-76C18131D869}"/>
          </ac:picMkLst>
        </pc:picChg>
      </pc:sldChg>
      <pc:sldChg chg="addSp delSp modSp add mod">
        <pc:chgData name="Alexander Jones" userId="a61d8b4d-54ed-4028-a69c-9242de093e75" providerId="ADAL" clId="{A1881E10-78BD-4F22-BF14-AFB2F3E67250}" dt="2020-05-07T09:52:10.664" v="2162" actId="1076"/>
        <pc:sldMkLst>
          <pc:docMk/>
          <pc:sldMk cId="1574412174" sldId="1121"/>
        </pc:sldMkLst>
        <pc:spChg chg="add del">
          <ac:chgData name="Alexander Jones" userId="a61d8b4d-54ed-4028-a69c-9242de093e75" providerId="ADAL" clId="{A1881E10-78BD-4F22-BF14-AFB2F3E67250}" dt="2020-05-06T16:30:57.430" v="1863" actId="478"/>
          <ac:spMkLst>
            <pc:docMk/>
            <pc:sldMk cId="1574412174" sldId="1121"/>
            <ac:spMk id="3" creationId="{23C7818B-9736-7348-AFF4-3B8DD36AB0C8}"/>
          </ac:spMkLst>
        </pc:spChg>
        <pc:spChg chg="mod topLvl">
          <ac:chgData name="Alexander Jones" userId="a61d8b4d-54ed-4028-a69c-9242de093e75" providerId="ADAL" clId="{A1881E10-78BD-4F22-BF14-AFB2F3E67250}" dt="2020-05-07T08:58:21.175" v="2120" actId="20577"/>
          <ac:spMkLst>
            <pc:docMk/>
            <pc:sldMk cId="1574412174" sldId="1121"/>
            <ac:spMk id="8" creationId="{774772F5-0133-4F28-95DC-2F4BC9B5A3F6}"/>
          </ac:spMkLst>
        </pc:spChg>
        <pc:spChg chg="add del mod">
          <ac:chgData name="Alexander Jones" userId="a61d8b4d-54ed-4028-a69c-9242de093e75" providerId="ADAL" clId="{A1881E10-78BD-4F22-BF14-AFB2F3E67250}" dt="2020-05-06T16:31:10.610" v="1868" actId="478"/>
          <ac:spMkLst>
            <pc:docMk/>
            <pc:sldMk cId="1574412174" sldId="1121"/>
            <ac:spMk id="9" creationId="{8BAD0FDD-6D13-4184-B305-CD73C9DAA6A9}"/>
          </ac:spMkLst>
        </pc:spChg>
        <pc:grpChg chg="add del mod">
          <ac:chgData name="Alexander Jones" userId="a61d8b4d-54ed-4028-a69c-9242de093e75" providerId="ADAL" clId="{A1881E10-78BD-4F22-BF14-AFB2F3E67250}" dt="2020-05-07T08:39:28.377" v="1872" actId="165"/>
          <ac:grpSpMkLst>
            <pc:docMk/>
            <pc:sldMk cId="1574412174" sldId="1121"/>
            <ac:grpSpMk id="5" creationId="{8ACED4F6-1764-4775-8F5D-BE7AA99EA0C7}"/>
          </ac:grpSpMkLst>
        </pc:grpChg>
        <pc:picChg chg="add mod">
          <ac:chgData name="Alexander Jones" userId="a61d8b4d-54ed-4028-a69c-9242de093e75" providerId="ADAL" clId="{A1881E10-78BD-4F22-BF14-AFB2F3E67250}" dt="2020-05-07T08:59:41.140" v="2146" actId="1076"/>
          <ac:picMkLst>
            <pc:docMk/>
            <pc:sldMk cId="1574412174" sldId="1121"/>
            <ac:picMk id="2" creationId="{3711D75D-49D5-4F21-9B0F-BB56CE24B337}"/>
          </ac:picMkLst>
        </pc:picChg>
        <pc:picChg chg="add del mod">
          <ac:chgData name="Alexander Jones" userId="a61d8b4d-54ed-4028-a69c-9242de093e75" providerId="ADAL" clId="{A1881E10-78BD-4F22-BF14-AFB2F3E67250}" dt="2020-05-07T09:00:06.999" v="2150" actId="478"/>
          <ac:picMkLst>
            <pc:docMk/>
            <pc:sldMk cId="1574412174" sldId="1121"/>
            <ac:picMk id="4" creationId="{32795406-AD92-4041-9817-6D18BE6DB379}"/>
          </ac:picMkLst>
        </pc:picChg>
        <pc:picChg chg="add del">
          <ac:chgData name="Alexander Jones" userId="a61d8b4d-54ed-4028-a69c-9242de093e75" providerId="ADAL" clId="{A1881E10-78BD-4F22-BF14-AFB2F3E67250}" dt="2020-05-06T16:31:06.069" v="1864" actId="478"/>
          <ac:picMkLst>
            <pc:docMk/>
            <pc:sldMk cId="1574412174" sldId="1121"/>
            <ac:picMk id="4" creationId="{56B8D936-4290-4726-9DD0-46D6A6F8CDB5}"/>
          </ac:picMkLst>
        </pc:picChg>
        <pc:picChg chg="add del">
          <ac:chgData name="Alexander Jones" userId="a61d8b4d-54ed-4028-a69c-9242de093e75" providerId="ADAL" clId="{A1881E10-78BD-4F22-BF14-AFB2F3E67250}" dt="2020-05-06T16:31:12.085" v="1869" actId="478"/>
          <ac:picMkLst>
            <pc:docMk/>
            <pc:sldMk cId="1574412174" sldId="1121"/>
            <ac:picMk id="5" creationId="{B431E398-38B7-464D-960A-A8FA1D6A5AEF}"/>
          </ac:picMkLst>
        </pc:picChg>
        <pc:picChg chg="add del">
          <ac:chgData name="Alexander Jones" userId="a61d8b4d-54ed-4028-a69c-9242de093e75" providerId="ADAL" clId="{A1881E10-78BD-4F22-BF14-AFB2F3E67250}" dt="2020-05-06T16:30:57.430" v="1863" actId="478"/>
          <ac:picMkLst>
            <pc:docMk/>
            <pc:sldMk cId="1574412174" sldId="1121"/>
            <ac:picMk id="6" creationId="{67303410-FCB9-0A4A-B201-A6C3C25632F9}"/>
          </ac:picMkLst>
        </pc:picChg>
        <pc:picChg chg="del mod topLvl">
          <ac:chgData name="Alexander Jones" userId="a61d8b4d-54ed-4028-a69c-9242de093e75" providerId="ADAL" clId="{A1881E10-78BD-4F22-BF14-AFB2F3E67250}" dt="2020-05-07T08:56:55.224" v="2000" actId="478"/>
          <ac:picMkLst>
            <pc:docMk/>
            <pc:sldMk cId="1574412174" sldId="1121"/>
            <ac:picMk id="9" creationId="{CE4185FA-D12B-48C1-9D8D-153A0744078B}"/>
          </ac:picMkLst>
        </pc:picChg>
        <pc:picChg chg="del mod topLvl">
          <ac:chgData name="Alexander Jones" userId="a61d8b4d-54ed-4028-a69c-9242de093e75" providerId="ADAL" clId="{A1881E10-78BD-4F22-BF14-AFB2F3E67250}" dt="2020-05-07T08:59:34.176" v="2142" actId="478"/>
          <ac:picMkLst>
            <pc:docMk/>
            <pc:sldMk cId="1574412174" sldId="1121"/>
            <ac:picMk id="10" creationId="{1606137D-D62E-4C26-A114-0E7ABF61A749}"/>
          </ac:picMkLst>
        </pc:picChg>
        <pc:picChg chg="del mod topLvl">
          <ac:chgData name="Alexander Jones" userId="a61d8b4d-54ed-4028-a69c-9242de093e75" providerId="ADAL" clId="{A1881E10-78BD-4F22-BF14-AFB2F3E67250}" dt="2020-05-07T09:52:03.354" v="2158" actId="478"/>
          <ac:picMkLst>
            <pc:docMk/>
            <pc:sldMk cId="1574412174" sldId="1121"/>
            <ac:picMk id="11" creationId="{A7924076-A281-41C2-ACF3-0E9C4DD6F8DC}"/>
          </ac:picMkLst>
        </pc:picChg>
        <pc:picChg chg="del mod topLvl">
          <ac:chgData name="Alexander Jones" userId="a61d8b4d-54ed-4028-a69c-9242de093e75" providerId="ADAL" clId="{A1881E10-78BD-4F22-BF14-AFB2F3E67250}" dt="2020-05-07T08:56:55.765" v="2001" actId="478"/>
          <ac:picMkLst>
            <pc:docMk/>
            <pc:sldMk cId="1574412174" sldId="1121"/>
            <ac:picMk id="12" creationId="{10E3CD00-F262-49BE-8EB1-CB9F3DD13445}"/>
          </ac:picMkLst>
        </pc:picChg>
        <pc:picChg chg="add del">
          <ac:chgData name="Alexander Jones" userId="a61d8b4d-54ed-4028-a69c-9242de093e75" providerId="ADAL" clId="{A1881E10-78BD-4F22-BF14-AFB2F3E67250}" dt="2020-05-06T16:31:06.614" v="1865" actId="478"/>
          <ac:picMkLst>
            <pc:docMk/>
            <pc:sldMk cId="1574412174" sldId="1121"/>
            <ac:picMk id="12" creationId="{E601D7BF-CE8E-4A55-AD09-736DA8869A24}"/>
          </ac:picMkLst>
        </pc:picChg>
        <pc:picChg chg="add mod">
          <ac:chgData name="Alexander Jones" userId="a61d8b4d-54ed-4028-a69c-9242de093e75" providerId="ADAL" clId="{A1881E10-78BD-4F22-BF14-AFB2F3E67250}" dt="2020-05-07T09:00:24.909" v="2157" actId="14100"/>
          <ac:picMkLst>
            <pc:docMk/>
            <pc:sldMk cId="1574412174" sldId="1121"/>
            <ac:picMk id="13" creationId="{62582504-D305-442E-9628-3A6C2E12E79F}"/>
          </ac:picMkLst>
        </pc:picChg>
        <pc:picChg chg="add mod">
          <ac:chgData name="Alexander Jones" userId="a61d8b4d-54ed-4028-a69c-9242de093e75" providerId="ADAL" clId="{A1881E10-78BD-4F22-BF14-AFB2F3E67250}" dt="2020-05-07T09:52:10.664" v="2162" actId="1076"/>
          <ac:picMkLst>
            <pc:docMk/>
            <pc:sldMk cId="1574412174" sldId="1121"/>
            <ac:picMk id="14" creationId="{180F6839-91C5-47B8-BC20-DE3BAC301588}"/>
          </ac:picMkLst>
        </pc:picChg>
        <pc:picChg chg="add del">
          <ac:chgData name="Alexander Jones" userId="a61d8b4d-54ed-4028-a69c-9242de093e75" providerId="ADAL" clId="{A1881E10-78BD-4F22-BF14-AFB2F3E67250}" dt="2020-05-06T16:31:08.659" v="1867" actId="478"/>
          <ac:picMkLst>
            <pc:docMk/>
            <pc:sldMk cId="1574412174" sldId="1121"/>
            <ac:picMk id="14" creationId="{2B83B053-CAA2-4C66-89B2-76C18131D869}"/>
          </ac:picMkLst>
        </pc:picChg>
        <pc:cxnChg chg="add del">
          <ac:chgData name="Alexander Jones" userId="a61d8b4d-54ed-4028-a69c-9242de093e75" providerId="ADAL" clId="{A1881E10-78BD-4F22-BF14-AFB2F3E67250}" dt="2020-05-06T16:30:57.430" v="1863" actId="478"/>
          <ac:cxnSpMkLst>
            <pc:docMk/>
            <pc:sldMk cId="1574412174" sldId="1121"/>
            <ac:cxnSpMk id="7" creationId="{2B5611FD-7C32-0948-82DA-11A5D472EE5B}"/>
          </ac:cxnSpMkLst>
        </pc:cxnChg>
      </pc:sldChg>
      <pc:sldChg chg="addSp delSp modSp add mod ord">
        <pc:chgData name="Alexander Jones" userId="a61d8b4d-54ed-4028-a69c-9242de093e75" providerId="ADAL" clId="{A1881E10-78BD-4F22-BF14-AFB2F3E67250}" dt="2020-05-07T10:26:04.677" v="2418" actId="1076"/>
        <pc:sldMkLst>
          <pc:docMk/>
          <pc:sldMk cId="882814936" sldId="1122"/>
        </pc:sldMkLst>
        <pc:spChg chg="mod">
          <ac:chgData name="Alexander Jones" userId="a61d8b4d-54ed-4028-a69c-9242de093e75" providerId="ADAL" clId="{A1881E10-78BD-4F22-BF14-AFB2F3E67250}" dt="2020-05-07T09:53:45.307" v="2187" actId="20577"/>
          <ac:spMkLst>
            <pc:docMk/>
            <pc:sldMk cId="882814936" sldId="1122"/>
            <ac:spMk id="3" creationId="{C91A70F6-BB44-5A41-89EB-E9A90B8E4D9B}"/>
          </ac:spMkLst>
        </pc:spChg>
        <pc:spChg chg="mod">
          <ac:chgData name="Alexander Jones" userId="a61d8b4d-54ed-4028-a69c-9242de093e75" providerId="ADAL" clId="{A1881E10-78BD-4F22-BF14-AFB2F3E67250}" dt="2020-05-07T09:54:00.362" v="2221" actId="20577"/>
          <ac:spMkLst>
            <pc:docMk/>
            <pc:sldMk cId="882814936" sldId="1122"/>
            <ac:spMk id="4" creationId="{D87F2758-27B5-204C-859F-DF068ACD062A}"/>
          </ac:spMkLst>
        </pc:spChg>
        <pc:spChg chg="add del mod topLvl">
          <ac:chgData name="Alexander Jones" userId="a61d8b4d-54ed-4028-a69c-9242de093e75" providerId="ADAL" clId="{A1881E10-78BD-4F22-BF14-AFB2F3E67250}" dt="2020-05-07T10:02:27.609" v="2406" actId="20577"/>
          <ac:spMkLst>
            <pc:docMk/>
            <pc:sldMk cId="882814936" sldId="1122"/>
            <ac:spMk id="8" creationId="{FC79C199-EE4D-4B5F-8D0A-955A284696CD}"/>
          </ac:spMkLst>
        </pc:spChg>
        <pc:grpChg chg="del mod">
          <ac:chgData name="Alexander Jones" userId="a61d8b4d-54ed-4028-a69c-9242de093e75" providerId="ADAL" clId="{A1881E10-78BD-4F22-BF14-AFB2F3E67250}" dt="2020-05-07T09:59:17.514" v="2223" actId="165"/>
          <ac:grpSpMkLst>
            <pc:docMk/>
            <pc:sldMk cId="882814936" sldId="1122"/>
            <ac:grpSpMk id="11" creationId="{E32EB829-ABD4-401B-A678-D77D0D654236}"/>
          </ac:grpSpMkLst>
        </pc:grpChg>
        <pc:picChg chg="add del mod">
          <ac:chgData name="Alexander Jones" userId="a61d8b4d-54ed-4028-a69c-9242de093e75" providerId="ADAL" clId="{A1881E10-78BD-4F22-BF14-AFB2F3E67250}" dt="2020-05-07T10:21:14.901" v="2409" actId="478"/>
          <ac:picMkLst>
            <pc:docMk/>
            <pc:sldMk cId="882814936" sldId="1122"/>
            <ac:picMk id="5" creationId="{012A379B-E8A3-4EFA-BD3F-E123F18D7EE8}"/>
          </ac:picMkLst>
        </pc:picChg>
        <pc:picChg chg="add del mod">
          <ac:chgData name="Alexander Jones" userId="a61d8b4d-54ed-4028-a69c-9242de093e75" providerId="ADAL" clId="{A1881E10-78BD-4F22-BF14-AFB2F3E67250}" dt="2020-05-07T10:25:55.827" v="2412" actId="478"/>
          <ac:picMkLst>
            <pc:docMk/>
            <pc:sldMk cId="882814936" sldId="1122"/>
            <ac:picMk id="6" creationId="{10B9F8CA-D3C8-4D9A-A6B6-A8D462E53CD6}"/>
          </ac:picMkLst>
        </pc:picChg>
        <pc:picChg chg="add mod">
          <ac:chgData name="Alexander Jones" userId="a61d8b4d-54ed-4028-a69c-9242de093e75" providerId="ADAL" clId="{A1881E10-78BD-4F22-BF14-AFB2F3E67250}" dt="2020-05-07T10:26:04.677" v="2418" actId="1076"/>
          <ac:picMkLst>
            <pc:docMk/>
            <pc:sldMk cId="882814936" sldId="1122"/>
            <ac:picMk id="7" creationId="{6A454DB2-2F0B-4F04-BACC-1575B3C9CC6F}"/>
          </ac:picMkLst>
        </pc:picChg>
        <pc:picChg chg="add del mod topLvl">
          <ac:chgData name="Alexander Jones" userId="a61d8b4d-54ed-4028-a69c-9242de093e75" providerId="ADAL" clId="{A1881E10-78BD-4F22-BF14-AFB2F3E67250}" dt="2020-05-07T09:59:22.408" v="2226" actId="478"/>
          <ac:picMkLst>
            <pc:docMk/>
            <pc:sldMk cId="882814936" sldId="1122"/>
            <ac:picMk id="9" creationId="{070CB562-9851-405A-8D5E-4FE7A2E380B7}"/>
          </ac:picMkLst>
        </pc:picChg>
        <pc:picChg chg="add del mod topLvl">
          <ac:chgData name="Alexander Jones" userId="a61d8b4d-54ed-4028-a69c-9242de093e75" providerId="ADAL" clId="{A1881E10-78BD-4F22-BF14-AFB2F3E67250}" dt="2020-05-07T09:59:22.948" v="2227" actId="478"/>
          <ac:picMkLst>
            <pc:docMk/>
            <pc:sldMk cId="882814936" sldId="1122"/>
            <ac:picMk id="10" creationId="{245ACEB0-ECBF-423A-A01A-C17C3FA7B00A}"/>
          </ac:picMkLst>
        </pc:picChg>
      </pc:sldChg>
      <pc:sldChg chg="addSp delSp modSp add mod ord addCm modCm">
        <pc:chgData name="Alexander Jones" userId="a61d8b4d-54ed-4028-a69c-9242de093e75" providerId="ADAL" clId="{A1881E10-78BD-4F22-BF14-AFB2F3E67250}" dt="2020-05-13T15:23:11.114" v="11589" actId="1076"/>
        <pc:sldMkLst>
          <pc:docMk/>
          <pc:sldMk cId="799243141" sldId="1123"/>
        </pc:sldMkLst>
        <pc:spChg chg="add del mod">
          <ac:chgData name="Alexander Jones" userId="a61d8b4d-54ed-4028-a69c-9242de093e75" providerId="ADAL" clId="{A1881E10-78BD-4F22-BF14-AFB2F3E67250}" dt="2020-05-07T10:35:24.394" v="2467" actId="478"/>
          <ac:spMkLst>
            <pc:docMk/>
            <pc:sldMk cId="799243141" sldId="1123"/>
            <ac:spMk id="5" creationId="{C1331F1B-6359-4E89-AB29-C26FFEDF2BB0}"/>
          </ac:spMkLst>
        </pc:spChg>
        <pc:spChg chg="del mod">
          <ac:chgData name="Alexander Jones" userId="a61d8b4d-54ed-4028-a69c-9242de093e75" providerId="ADAL" clId="{A1881E10-78BD-4F22-BF14-AFB2F3E67250}" dt="2020-05-07T10:26:29.529" v="2425" actId="478"/>
          <ac:spMkLst>
            <pc:docMk/>
            <pc:sldMk cId="799243141" sldId="1123"/>
            <ac:spMk id="8" creationId="{774772F5-0133-4F28-95DC-2F4BC9B5A3F6}"/>
          </ac:spMkLst>
        </pc:spChg>
        <pc:spChg chg="add mod">
          <ac:chgData name="Alexander Jones" userId="a61d8b4d-54ed-4028-a69c-9242de093e75" providerId="ADAL" clId="{A1881E10-78BD-4F22-BF14-AFB2F3E67250}" dt="2020-05-07T10:27:13.050" v="2462" actId="20577"/>
          <ac:spMkLst>
            <pc:docMk/>
            <pc:sldMk cId="799243141" sldId="1123"/>
            <ac:spMk id="9" creationId="{D7A9943A-ECE7-4070-A1A8-A3AC629520E9}"/>
          </ac:spMkLst>
        </pc:spChg>
        <pc:spChg chg="add mod">
          <ac:chgData name="Alexander Jones" userId="a61d8b4d-54ed-4028-a69c-9242de093e75" providerId="ADAL" clId="{A1881E10-78BD-4F22-BF14-AFB2F3E67250}" dt="2020-05-13T14:08:37.720" v="10707" actId="20577"/>
          <ac:spMkLst>
            <pc:docMk/>
            <pc:sldMk cId="799243141" sldId="1123"/>
            <ac:spMk id="12" creationId="{B7A71C23-1A82-4395-998C-197751988F51}"/>
          </ac:spMkLst>
        </pc:spChg>
        <pc:grpChg chg="add mod">
          <ac:chgData name="Alexander Jones" userId="a61d8b4d-54ed-4028-a69c-9242de093e75" providerId="ADAL" clId="{A1881E10-78BD-4F22-BF14-AFB2F3E67250}" dt="2020-05-07T10:41:52.981" v="2566" actId="1076"/>
          <ac:grpSpMkLst>
            <pc:docMk/>
            <pc:sldMk cId="799243141" sldId="1123"/>
            <ac:grpSpMk id="17" creationId="{242E5144-8749-4232-AB81-DDD1F4951BC9}"/>
          </ac:grpSpMkLst>
        </pc:grpChg>
        <pc:picChg chg="add mod">
          <ac:chgData name="Alexander Jones" userId="a61d8b4d-54ed-4028-a69c-9242de093e75" providerId="ADAL" clId="{A1881E10-78BD-4F22-BF14-AFB2F3E67250}" dt="2020-05-13T14:07:48.086" v="10659" actId="1076"/>
          <ac:picMkLst>
            <pc:docMk/>
            <pc:sldMk cId="799243141" sldId="1123"/>
            <ac:picMk id="2" creationId="{1E7DB81D-F930-41A2-AF99-9B0ED710C0ED}"/>
          </ac:picMkLst>
        </pc:picChg>
        <pc:picChg chg="del">
          <ac:chgData name="Alexander Jones" userId="a61d8b4d-54ed-4028-a69c-9242de093e75" providerId="ADAL" clId="{A1881E10-78BD-4F22-BF14-AFB2F3E67250}" dt="2020-05-07T10:26:30.337" v="2426" actId="478"/>
          <ac:picMkLst>
            <pc:docMk/>
            <pc:sldMk cId="799243141" sldId="1123"/>
            <ac:picMk id="2" creationId="{3711D75D-49D5-4F21-9B0F-BB56CE24B337}"/>
          </ac:picMkLst>
        </pc:picChg>
        <pc:picChg chg="add del mod">
          <ac:chgData name="Alexander Jones" userId="a61d8b4d-54ed-4028-a69c-9242de093e75" providerId="ADAL" clId="{A1881E10-78BD-4F22-BF14-AFB2F3E67250}" dt="2020-05-13T15:23:00.625" v="11585" actId="478"/>
          <ac:picMkLst>
            <pc:docMk/>
            <pc:sldMk cId="799243141" sldId="1123"/>
            <ac:picMk id="4" creationId="{3BB800B3-076B-444F-B3A6-FA1C2F30F968}"/>
          </ac:picMkLst>
        </pc:picChg>
        <pc:picChg chg="add del mod">
          <ac:chgData name="Alexander Jones" userId="a61d8b4d-54ed-4028-a69c-9242de093e75" providerId="ADAL" clId="{A1881E10-78BD-4F22-BF14-AFB2F3E67250}" dt="2020-05-07T10:39:02.899" v="2479" actId="478"/>
          <ac:picMkLst>
            <pc:docMk/>
            <pc:sldMk cId="799243141" sldId="1123"/>
            <ac:picMk id="4" creationId="{75400B75-4DC8-45AA-954F-A286C158A666}"/>
          </ac:picMkLst>
        </pc:picChg>
        <pc:picChg chg="add mod">
          <ac:chgData name="Alexander Jones" userId="a61d8b4d-54ed-4028-a69c-9242de093e75" providerId="ADAL" clId="{A1881E10-78BD-4F22-BF14-AFB2F3E67250}" dt="2020-05-13T15:23:11.114" v="11589" actId="1076"/>
          <ac:picMkLst>
            <pc:docMk/>
            <pc:sldMk cId="799243141" sldId="1123"/>
            <ac:picMk id="5" creationId="{B8D8BA23-AD8C-4D0A-98D2-B5D9F38A0ED7}"/>
          </ac:picMkLst>
        </pc:picChg>
        <pc:picChg chg="add mod">
          <ac:chgData name="Alexander Jones" userId="a61d8b4d-54ed-4028-a69c-9242de093e75" providerId="ADAL" clId="{A1881E10-78BD-4F22-BF14-AFB2F3E67250}" dt="2020-05-07T10:41:49.245" v="2565" actId="164"/>
          <ac:picMkLst>
            <pc:docMk/>
            <pc:sldMk cId="799243141" sldId="1123"/>
            <ac:picMk id="10" creationId="{24A042CF-3530-4EFF-A942-A81582B0B8FC}"/>
          </ac:picMkLst>
        </pc:picChg>
        <pc:picChg chg="add del mod">
          <ac:chgData name="Alexander Jones" userId="a61d8b4d-54ed-4028-a69c-9242de093e75" providerId="ADAL" clId="{A1881E10-78BD-4F22-BF14-AFB2F3E67250}" dt="2020-05-07T10:40:10.053" v="2517"/>
          <ac:picMkLst>
            <pc:docMk/>
            <pc:sldMk cId="799243141" sldId="1123"/>
            <ac:picMk id="11" creationId="{07D21879-B3FF-4958-9657-B33E4ED40B65}"/>
          </ac:picMkLst>
        </pc:picChg>
        <pc:picChg chg="del">
          <ac:chgData name="Alexander Jones" userId="a61d8b4d-54ed-4028-a69c-9242de093e75" providerId="ADAL" clId="{A1881E10-78BD-4F22-BF14-AFB2F3E67250}" dt="2020-05-07T10:26:31.274" v="2428" actId="478"/>
          <ac:picMkLst>
            <pc:docMk/>
            <pc:sldMk cId="799243141" sldId="1123"/>
            <ac:picMk id="13" creationId="{62582504-D305-442E-9628-3A6C2E12E79F}"/>
          </ac:picMkLst>
        </pc:picChg>
        <pc:picChg chg="del">
          <ac:chgData name="Alexander Jones" userId="a61d8b4d-54ed-4028-a69c-9242de093e75" providerId="ADAL" clId="{A1881E10-78BD-4F22-BF14-AFB2F3E67250}" dt="2020-05-07T10:26:30.851" v="2427" actId="478"/>
          <ac:picMkLst>
            <pc:docMk/>
            <pc:sldMk cId="799243141" sldId="1123"/>
            <ac:picMk id="14" creationId="{180F6839-91C5-47B8-BC20-DE3BAC301588}"/>
          </ac:picMkLst>
        </pc:picChg>
        <pc:picChg chg="add del mod">
          <ac:chgData name="Alexander Jones" userId="a61d8b4d-54ed-4028-a69c-9242de093e75" providerId="ADAL" clId="{A1881E10-78BD-4F22-BF14-AFB2F3E67250}" dt="2020-05-13T14:07:29.247" v="10651" actId="478"/>
          <ac:picMkLst>
            <pc:docMk/>
            <pc:sldMk cId="799243141" sldId="1123"/>
            <ac:picMk id="15" creationId="{125CFA19-AB5C-423F-AC7A-65DEA563CAD6}"/>
          </ac:picMkLst>
        </pc:picChg>
        <pc:picChg chg="add del mod">
          <ac:chgData name="Alexander Jones" userId="a61d8b4d-54ed-4028-a69c-9242de093e75" providerId="ADAL" clId="{A1881E10-78BD-4F22-BF14-AFB2F3E67250}" dt="2020-05-13T14:08:10.539" v="10660" actId="478"/>
          <ac:picMkLst>
            <pc:docMk/>
            <pc:sldMk cId="799243141" sldId="1123"/>
            <ac:picMk id="16" creationId="{09FA1DEF-9867-48B7-8708-786B86261F38}"/>
          </ac:picMkLst>
        </pc:picChg>
      </pc:sldChg>
      <pc:sldChg chg="addSp delSp modSp add mod">
        <pc:chgData name="Alexander Jones" userId="a61d8b4d-54ed-4028-a69c-9242de093e75" providerId="ADAL" clId="{A1881E10-78BD-4F22-BF14-AFB2F3E67250}" dt="2020-05-07T11:03:51.580" v="2832" actId="1076"/>
        <pc:sldMkLst>
          <pc:docMk/>
          <pc:sldMk cId="3384822002" sldId="1124"/>
        </pc:sldMkLst>
        <pc:spChg chg="mod">
          <ac:chgData name="Alexander Jones" userId="a61d8b4d-54ed-4028-a69c-9242de093e75" providerId="ADAL" clId="{A1881E10-78BD-4F22-BF14-AFB2F3E67250}" dt="2020-05-07T10:43:10.345" v="2577" actId="20577"/>
          <ac:spMkLst>
            <pc:docMk/>
            <pc:sldMk cId="3384822002" sldId="1124"/>
            <ac:spMk id="9" creationId="{D7A9943A-ECE7-4070-A1A8-A3AC629520E9}"/>
          </ac:spMkLst>
        </pc:spChg>
        <pc:spChg chg="add del mod topLvl">
          <ac:chgData name="Alexander Jones" userId="a61d8b4d-54ed-4028-a69c-9242de093e75" providerId="ADAL" clId="{A1881E10-78BD-4F22-BF14-AFB2F3E67250}" dt="2020-05-07T11:03:42.157" v="2831" actId="164"/>
          <ac:spMkLst>
            <pc:docMk/>
            <pc:sldMk cId="3384822002" sldId="1124"/>
            <ac:spMk id="12" creationId="{B7A71C23-1A82-4395-998C-197751988F51}"/>
          </ac:spMkLst>
        </pc:spChg>
        <pc:grpChg chg="add mod">
          <ac:chgData name="Alexander Jones" userId="a61d8b4d-54ed-4028-a69c-9242de093e75" providerId="ADAL" clId="{A1881E10-78BD-4F22-BF14-AFB2F3E67250}" dt="2020-05-07T11:03:51.580" v="2832" actId="1076"/>
          <ac:grpSpMkLst>
            <pc:docMk/>
            <pc:sldMk cId="3384822002" sldId="1124"/>
            <ac:grpSpMk id="5" creationId="{77A1B715-B256-452E-BA82-D9F8E8EFD498}"/>
          </ac:grpSpMkLst>
        </pc:grpChg>
        <pc:grpChg chg="add del">
          <ac:chgData name="Alexander Jones" userId="a61d8b4d-54ed-4028-a69c-9242de093e75" providerId="ADAL" clId="{A1881E10-78BD-4F22-BF14-AFB2F3E67250}" dt="2020-05-07T10:43:27.778" v="2584" actId="478"/>
          <ac:grpSpMkLst>
            <pc:docMk/>
            <pc:sldMk cId="3384822002" sldId="1124"/>
            <ac:grpSpMk id="17" creationId="{242E5144-8749-4232-AB81-DDD1F4951BC9}"/>
          </ac:grpSpMkLst>
        </pc:grpChg>
        <pc:picChg chg="add mod">
          <ac:chgData name="Alexander Jones" userId="a61d8b4d-54ed-4028-a69c-9242de093e75" providerId="ADAL" clId="{A1881E10-78BD-4F22-BF14-AFB2F3E67250}" dt="2020-05-07T11:03:42.157" v="2831" actId="164"/>
          <ac:picMkLst>
            <pc:docMk/>
            <pc:sldMk cId="3384822002" sldId="1124"/>
            <ac:picMk id="2" creationId="{77F1EC0F-637C-46E9-AD80-1C9AE17D4763}"/>
          </ac:picMkLst>
        </pc:picChg>
        <pc:picChg chg="add mod">
          <ac:chgData name="Alexander Jones" userId="a61d8b4d-54ed-4028-a69c-9242de093e75" providerId="ADAL" clId="{A1881E10-78BD-4F22-BF14-AFB2F3E67250}" dt="2020-05-07T11:03:42.157" v="2831" actId="164"/>
          <ac:picMkLst>
            <pc:docMk/>
            <pc:sldMk cId="3384822002" sldId="1124"/>
            <ac:picMk id="4" creationId="{938CB799-4BC6-4C8C-B49F-68F0BF848AF1}"/>
          </ac:picMkLst>
        </pc:picChg>
        <pc:picChg chg="del">
          <ac:chgData name="Alexander Jones" userId="a61d8b4d-54ed-4028-a69c-9242de093e75" providerId="ADAL" clId="{A1881E10-78BD-4F22-BF14-AFB2F3E67250}" dt="2020-05-07T10:43:24.697" v="2582" actId="478"/>
          <ac:picMkLst>
            <pc:docMk/>
            <pc:sldMk cId="3384822002" sldId="1124"/>
            <ac:picMk id="10" creationId="{24A042CF-3530-4EFF-A942-A81582B0B8FC}"/>
          </ac:picMkLst>
        </pc:picChg>
        <pc:picChg chg="del mod">
          <ac:chgData name="Alexander Jones" userId="a61d8b4d-54ed-4028-a69c-9242de093e75" providerId="ADAL" clId="{A1881E10-78BD-4F22-BF14-AFB2F3E67250}" dt="2020-05-07T10:43:26.169" v="2583" actId="478"/>
          <ac:picMkLst>
            <pc:docMk/>
            <pc:sldMk cId="3384822002" sldId="1124"/>
            <ac:picMk id="15" creationId="{125CFA19-AB5C-423F-AC7A-65DEA563CAD6}"/>
          </ac:picMkLst>
        </pc:picChg>
        <pc:picChg chg="del topLvl">
          <ac:chgData name="Alexander Jones" userId="a61d8b4d-54ed-4028-a69c-9242de093e75" providerId="ADAL" clId="{A1881E10-78BD-4F22-BF14-AFB2F3E67250}" dt="2020-05-07T10:43:27.778" v="2584" actId="478"/>
          <ac:picMkLst>
            <pc:docMk/>
            <pc:sldMk cId="3384822002" sldId="1124"/>
            <ac:picMk id="16" creationId="{09FA1DEF-9867-48B7-8708-786B86261F38}"/>
          </ac:picMkLst>
        </pc:picChg>
      </pc:sldChg>
      <pc:sldChg chg="delSp modSp add mod ord addCm modCm">
        <pc:chgData name="Alexander Jones" userId="a61d8b4d-54ed-4028-a69c-9242de093e75" providerId="ADAL" clId="{A1881E10-78BD-4F22-BF14-AFB2F3E67250}" dt="2020-05-13T15:28:41.252" v="11620"/>
        <pc:sldMkLst>
          <pc:docMk/>
          <pc:sldMk cId="2660834954" sldId="1125"/>
        </pc:sldMkLst>
        <pc:spChg chg="mod">
          <ac:chgData name="Alexander Jones" userId="a61d8b4d-54ed-4028-a69c-9242de093e75" providerId="ADAL" clId="{A1881E10-78BD-4F22-BF14-AFB2F3E67250}" dt="2020-05-07T12:48:38.347" v="2843" actId="20577"/>
          <ac:spMkLst>
            <pc:docMk/>
            <pc:sldMk cId="2660834954" sldId="1125"/>
            <ac:spMk id="3" creationId="{C91A70F6-BB44-5A41-89EB-E9A90B8E4D9B}"/>
          </ac:spMkLst>
        </pc:spChg>
        <pc:spChg chg="mod">
          <ac:chgData name="Alexander Jones" userId="a61d8b4d-54ed-4028-a69c-9242de093e75" providerId="ADAL" clId="{A1881E10-78BD-4F22-BF14-AFB2F3E67250}" dt="2020-05-07T12:49:20.490" v="2851" actId="20577"/>
          <ac:spMkLst>
            <pc:docMk/>
            <pc:sldMk cId="2660834954" sldId="1125"/>
            <ac:spMk id="4" creationId="{D87F2758-27B5-204C-859F-DF068ACD062A}"/>
          </ac:spMkLst>
        </pc:spChg>
        <pc:spChg chg="mod">
          <ac:chgData name="Alexander Jones" userId="a61d8b4d-54ed-4028-a69c-9242de093e75" providerId="ADAL" clId="{A1881E10-78BD-4F22-BF14-AFB2F3E67250}" dt="2020-05-13T15:24:10.899" v="11611" actId="20577"/>
          <ac:spMkLst>
            <pc:docMk/>
            <pc:sldMk cId="2660834954" sldId="1125"/>
            <ac:spMk id="8" creationId="{FC79C199-EE4D-4B5F-8D0A-955A284696CD}"/>
          </ac:spMkLst>
        </pc:spChg>
        <pc:picChg chg="del">
          <ac:chgData name="Alexander Jones" userId="a61d8b4d-54ed-4028-a69c-9242de093e75" providerId="ADAL" clId="{A1881E10-78BD-4F22-BF14-AFB2F3E67250}" dt="2020-05-07T12:49:27.105" v="2852" actId="478"/>
          <ac:picMkLst>
            <pc:docMk/>
            <pc:sldMk cId="2660834954" sldId="1125"/>
            <ac:picMk id="7" creationId="{6A454DB2-2F0B-4F04-BACC-1575B3C9CC6F}"/>
          </ac:picMkLst>
        </pc:picChg>
      </pc:sldChg>
      <pc:sldChg chg="addSp delSp modSp add mod ord">
        <pc:chgData name="Alexander Jones" userId="a61d8b4d-54ed-4028-a69c-9242de093e75" providerId="ADAL" clId="{A1881E10-78BD-4F22-BF14-AFB2F3E67250}" dt="2020-05-12T09:44:51.726" v="3507" actId="20577"/>
        <pc:sldMkLst>
          <pc:docMk/>
          <pc:sldMk cId="4191080206" sldId="1126"/>
        </pc:sldMkLst>
        <pc:spChg chg="add mod">
          <ac:chgData name="Alexander Jones" userId="a61d8b4d-54ed-4028-a69c-9242de093e75" providerId="ADAL" clId="{A1881E10-78BD-4F22-BF14-AFB2F3E67250}" dt="2020-05-07T12:58:31.874" v="3134" actId="1076"/>
          <ac:spMkLst>
            <pc:docMk/>
            <pc:sldMk cId="4191080206" sldId="1126"/>
            <ac:spMk id="2" creationId="{DD2BD7C5-23E9-4C3E-8C26-B90B4121067C}"/>
          </ac:spMkLst>
        </pc:spChg>
        <pc:spChg chg="mod">
          <ac:chgData name="Alexander Jones" userId="a61d8b4d-54ed-4028-a69c-9242de093e75" providerId="ADAL" clId="{A1881E10-78BD-4F22-BF14-AFB2F3E67250}" dt="2020-05-12T09:44:51.726" v="3507" actId="20577"/>
          <ac:spMkLst>
            <pc:docMk/>
            <pc:sldMk cId="4191080206" sldId="1126"/>
            <ac:spMk id="9" creationId="{D7A9943A-ECE7-4070-A1A8-A3AC629520E9}"/>
          </ac:spMkLst>
        </pc:spChg>
        <pc:spChg chg="add del mod topLvl">
          <ac:chgData name="Alexander Jones" userId="a61d8b4d-54ed-4028-a69c-9242de093e75" providerId="ADAL" clId="{A1881E10-78BD-4F22-BF14-AFB2F3E67250}" dt="2020-05-07T12:56:53.699" v="3119" actId="20577"/>
          <ac:spMkLst>
            <pc:docMk/>
            <pc:sldMk cId="4191080206" sldId="1126"/>
            <ac:spMk id="12" creationId="{B7A71C23-1A82-4395-998C-197751988F51}"/>
          </ac:spMkLst>
        </pc:spChg>
        <pc:grpChg chg="del">
          <ac:chgData name="Alexander Jones" userId="a61d8b4d-54ed-4028-a69c-9242de093e75" providerId="ADAL" clId="{A1881E10-78BD-4F22-BF14-AFB2F3E67250}" dt="2020-05-07T12:56:28.730" v="3024" actId="165"/>
          <ac:grpSpMkLst>
            <pc:docMk/>
            <pc:sldMk cId="4191080206" sldId="1126"/>
            <ac:grpSpMk id="17" creationId="{242E5144-8749-4232-AB81-DDD1F4951BC9}"/>
          </ac:grpSpMkLst>
        </pc:grpChg>
        <pc:picChg chg="add del mod topLvl">
          <ac:chgData name="Alexander Jones" userId="a61d8b4d-54ed-4028-a69c-9242de093e75" providerId="ADAL" clId="{A1881E10-78BD-4F22-BF14-AFB2F3E67250}" dt="2020-05-07T12:56:32.451" v="3027" actId="478"/>
          <ac:picMkLst>
            <pc:docMk/>
            <pc:sldMk cId="4191080206" sldId="1126"/>
            <ac:picMk id="10" creationId="{24A042CF-3530-4EFF-A942-A81582B0B8FC}"/>
          </ac:picMkLst>
        </pc:picChg>
        <pc:picChg chg="add del mod topLvl">
          <ac:chgData name="Alexander Jones" userId="a61d8b4d-54ed-4028-a69c-9242de093e75" providerId="ADAL" clId="{A1881E10-78BD-4F22-BF14-AFB2F3E67250}" dt="2020-05-07T12:56:32.849" v="3028" actId="478"/>
          <ac:picMkLst>
            <pc:docMk/>
            <pc:sldMk cId="4191080206" sldId="1126"/>
            <ac:picMk id="15" creationId="{125CFA19-AB5C-423F-AC7A-65DEA563CAD6}"/>
          </ac:picMkLst>
        </pc:picChg>
        <pc:picChg chg="add del mod topLvl">
          <ac:chgData name="Alexander Jones" userId="a61d8b4d-54ed-4028-a69c-9242de093e75" providerId="ADAL" clId="{A1881E10-78BD-4F22-BF14-AFB2F3E67250}" dt="2020-05-07T12:56:33.242" v="3029" actId="478"/>
          <ac:picMkLst>
            <pc:docMk/>
            <pc:sldMk cId="4191080206" sldId="1126"/>
            <ac:picMk id="16" creationId="{09FA1DEF-9867-48B7-8708-786B86261F38}"/>
          </ac:picMkLst>
        </pc:picChg>
      </pc:sldChg>
      <pc:sldChg chg="addSp delSp modSp add mod addCm modCm">
        <pc:chgData name="Alexander Jones" userId="a61d8b4d-54ed-4028-a69c-9242de093e75" providerId="ADAL" clId="{A1881E10-78BD-4F22-BF14-AFB2F3E67250}" dt="2020-05-13T15:32:24.177" v="11882" actId="1076"/>
        <pc:sldMkLst>
          <pc:docMk/>
          <pc:sldMk cId="2102202037" sldId="1127"/>
        </pc:sldMkLst>
        <pc:spChg chg="mod">
          <ac:chgData name="Alexander Jones" userId="a61d8b4d-54ed-4028-a69c-9242de093e75" providerId="ADAL" clId="{A1881E10-78BD-4F22-BF14-AFB2F3E67250}" dt="2020-05-13T15:32:20.291" v="11881" actId="164"/>
          <ac:spMkLst>
            <pc:docMk/>
            <pc:sldMk cId="2102202037" sldId="1127"/>
            <ac:spMk id="2" creationId="{DD2BD7C5-23E9-4C3E-8C26-B90B4121067C}"/>
          </ac:spMkLst>
        </pc:spChg>
        <pc:spChg chg="mod">
          <ac:chgData name="Alexander Jones" userId="a61d8b4d-54ed-4028-a69c-9242de093e75" providerId="ADAL" clId="{A1881E10-78BD-4F22-BF14-AFB2F3E67250}" dt="2020-05-07T13:04:50.247" v="3185" actId="20577"/>
          <ac:spMkLst>
            <pc:docMk/>
            <pc:sldMk cId="2102202037" sldId="1127"/>
            <ac:spMk id="9" creationId="{D7A9943A-ECE7-4070-A1A8-A3AC629520E9}"/>
          </ac:spMkLst>
        </pc:spChg>
        <pc:grpChg chg="add mod">
          <ac:chgData name="Alexander Jones" userId="a61d8b4d-54ed-4028-a69c-9242de093e75" providerId="ADAL" clId="{A1881E10-78BD-4F22-BF14-AFB2F3E67250}" dt="2020-05-13T15:32:24.177" v="11882" actId="1076"/>
          <ac:grpSpMkLst>
            <pc:docMk/>
            <pc:sldMk cId="2102202037" sldId="1127"/>
            <ac:grpSpMk id="11" creationId="{D095F7E8-47B1-48EA-A8F4-693C9759C5A6}"/>
          </ac:grpSpMkLst>
        </pc:grpChg>
        <pc:graphicFrameChg chg="add del mod">
          <ac:chgData name="Alexander Jones" userId="a61d8b4d-54ed-4028-a69c-9242de093e75" providerId="ADAL" clId="{A1881E10-78BD-4F22-BF14-AFB2F3E67250}" dt="2020-05-13T13:16:52.384" v="10576" actId="478"/>
          <ac:graphicFrameMkLst>
            <pc:docMk/>
            <pc:sldMk cId="2102202037" sldId="1127"/>
            <ac:graphicFrameMk id="5" creationId="{8B6D2E40-3B34-4C64-B4D0-4FFD6CEED0DD}"/>
          </ac:graphicFrameMkLst>
        </pc:graphicFrameChg>
        <pc:graphicFrameChg chg="add del mod">
          <ac:chgData name="Alexander Jones" userId="a61d8b4d-54ed-4028-a69c-9242de093e75" providerId="ADAL" clId="{A1881E10-78BD-4F22-BF14-AFB2F3E67250}" dt="2020-05-13T14:49:51.816" v="11014" actId="478"/>
          <ac:graphicFrameMkLst>
            <pc:docMk/>
            <pc:sldMk cId="2102202037" sldId="1127"/>
            <ac:graphicFrameMk id="10" creationId="{A4378163-CD3F-47F1-A5EA-004FEE4EB217}"/>
          </ac:graphicFrameMkLst>
        </pc:graphicFrameChg>
        <pc:picChg chg="add mod">
          <ac:chgData name="Alexander Jones" userId="a61d8b4d-54ed-4028-a69c-9242de093e75" providerId="ADAL" clId="{A1881E10-78BD-4F22-BF14-AFB2F3E67250}" dt="2020-05-13T15:32:20.291" v="11881" actId="164"/>
          <ac:picMkLst>
            <pc:docMk/>
            <pc:sldMk cId="2102202037" sldId="1127"/>
            <ac:picMk id="4" creationId="{D174370A-555C-4291-9ACE-636DC3CE8CA3}"/>
          </ac:picMkLst>
        </pc:picChg>
      </pc:sldChg>
      <pc:sldChg chg="addSp delSp modSp add mod">
        <pc:chgData name="Alexander Jones" userId="a61d8b4d-54ed-4028-a69c-9242de093e75" providerId="ADAL" clId="{A1881E10-78BD-4F22-BF14-AFB2F3E67250}" dt="2020-05-13T14:50:11.306" v="11027" actId="20577"/>
        <pc:sldMkLst>
          <pc:docMk/>
          <pc:sldMk cId="1959984807" sldId="1128"/>
        </pc:sldMkLst>
        <pc:spChg chg="mod">
          <ac:chgData name="Alexander Jones" userId="a61d8b4d-54ed-4028-a69c-9242de093e75" providerId="ADAL" clId="{A1881E10-78BD-4F22-BF14-AFB2F3E67250}" dt="2020-05-13T14:50:11.306" v="11027" actId="20577"/>
          <ac:spMkLst>
            <pc:docMk/>
            <pc:sldMk cId="1959984807" sldId="1128"/>
            <ac:spMk id="2" creationId="{DD2BD7C5-23E9-4C3E-8C26-B90B4121067C}"/>
          </ac:spMkLst>
        </pc:spChg>
        <pc:spChg chg="mod">
          <ac:chgData name="Alexander Jones" userId="a61d8b4d-54ed-4028-a69c-9242de093e75" providerId="ADAL" clId="{A1881E10-78BD-4F22-BF14-AFB2F3E67250}" dt="2020-05-07T13:06:56.465" v="3201" actId="1076"/>
          <ac:spMkLst>
            <pc:docMk/>
            <pc:sldMk cId="1959984807" sldId="1128"/>
            <ac:spMk id="3" creationId="{23C7818B-9736-7348-AFF4-3B8DD36AB0C8}"/>
          </ac:spMkLst>
        </pc:spChg>
        <pc:spChg chg="mod">
          <ac:chgData name="Alexander Jones" userId="a61d8b4d-54ed-4028-a69c-9242de093e75" providerId="ADAL" clId="{A1881E10-78BD-4F22-BF14-AFB2F3E67250}" dt="2020-05-07T13:05:03.045" v="3190" actId="20577"/>
          <ac:spMkLst>
            <pc:docMk/>
            <pc:sldMk cId="1959984807" sldId="1128"/>
            <ac:spMk id="9" creationId="{D7A9943A-ECE7-4070-A1A8-A3AC629520E9}"/>
          </ac:spMkLst>
        </pc:spChg>
        <pc:spChg chg="add mod">
          <ac:chgData name="Alexander Jones" userId="a61d8b4d-54ed-4028-a69c-9242de093e75" providerId="ADAL" clId="{A1881E10-78BD-4F22-BF14-AFB2F3E67250}" dt="2020-05-13T12:59:50.585" v="10300" actId="571"/>
          <ac:spMkLst>
            <pc:docMk/>
            <pc:sldMk cId="1959984807" sldId="1128"/>
            <ac:spMk id="11" creationId="{FCA8541C-CB9F-4E6C-B406-780057ABF834}"/>
          </ac:spMkLst>
        </pc:spChg>
        <pc:spChg chg="mod">
          <ac:chgData name="Alexander Jones" userId="a61d8b4d-54ed-4028-a69c-9242de093e75" providerId="ADAL" clId="{A1881E10-78BD-4F22-BF14-AFB2F3E67250}" dt="2020-05-13T12:59:50.585" v="10300" actId="571"/>
          <ac:spMkLst>
            <pc:docMk/>
            <pc:sldMk cId="1959984807" sldId="1128"/>
            <ac:spMk id="12" creationId="{B7A71C23-1A82-4395-998C-197751988F51}"/>
          </ac:spMkLst>
        </pc:spChg>
        <pc:grpChg chg="add mod">
          <ac:chgData name="Alexander Jones" userId="a61d8b4d-54ed-4028-a69c-9242de093e75" providerId="ADAL" clId="{A1881E10-78BD-4F22-BF14-AFB2F3E67250}" dt="2020-05-13T13:19:46.706" v="10616" actId="1076"/>
          <ac:grpSpMkLst>
            <pc:docMk/>
            <pc:sldMk cId="1959984807" sldId="1128"/>
            <ac:grpSpMk id="10" creationId="{023DC9EA-B73F-49B4-A66E-D00AAEF6235E}"/>
          </ac:grpSpMkLst>
        </pc:grpChg>
        <pc:graphicFrameChg chg="add del mod">
          <ac:chgData name="Alexander Jones" userId="a61d8b4d-54ed-4028-a69c-9242de093e75" providerId="ADAL" clId="{A1881E10-78BD-4F22-BF14-AFB2F3E67250}" dt="2020-05-13T14:50:08.759" v="11022" actId="478"/>
          <ac:graphicFrameMkLst>
            <pc:docMk/>
            <pc:sldMk cId="1959984807" sldId="1128"/>
            <ac:graphicFrameMk id="4" creationId="{0CB60AE7-DCE6-4F71-9CE2-F1AF8B3056C3}"/>
          </ac:graphicFrameMkLst>
        </pc:graphicFrameChg>
        <pc:picChg chg="del">
          <ac:chgData name="Alexander Jones" userId="a61d8b4d-54ed-4028-a69c-9242de093e75" providerId="ADAL" clId="{A1881E10-78BD-4F22-BF14-AFB2F3E67250}" dt="2020-05-07T13:05:16.694" v="3192" actId="478"/>
          <ac:picMkLst>
            <pc:docMk/>
            <pc:sldMk cId="1959984807" sldId="1128"/>
            <ac:picMk id="4" creationId="{D174370A-555C-4291-9ACE-636DC3CE8CA3}"/>
          </ac:picMkLst>
        </pc:picChg>
        <pc:picChg chg="add mod">
          <ac:chgData name="Alexander Jones" userId="a61d8b4d-54ed-4028-a69c-9242de093e75" providerId="ADAL" clId="{A1881E10-78BD-4F22-BF14-AFB2F3E67250}" dt="2020-05-13T13:19:49.197" v="10617" actId="1076"/>
          <ac:picMkLst>
            <pc:docMk/>
            <pc:sldMk cId="1959984807" sldId="1128"/>
            <ac:picMk id="5" creationId="{19300188-EC35-4DA4-AA36-806BF0C3FA17}"/>
          </ac:picMkLst>
        </pc:picChg>
        <pc:picChg chg="mod">
          <ac:chgData name="Alexander Jones" userId="a61d8b4d-54ed-4028-a69c-9242de093e75" providerId="ADAL" clId="{A1881E10-78BD-4F22-BF14-AFB2F3E67250}" dt="2020-05-13T12:59:47.480" v="10298" actId="1076"/>
          <ac:picMkLst>
            <pc:docMk/>
            <pc:sldMk cId="1959984807" sldId="1128"/>
            <ac:picMk id="6" creationId="{67303410-FCB9-0A4A-B201-A6C3C25632F9}"/>
          </ac:picMkLst>
        </pc:picChg>
        <pc:picChg chg="add del mod">
          <ac:chgData name="Alexander Jones" userId="a61d8b4d-54ed-4028-a69c-9242de093e75" providerId="ADAL" clId="{A1881E10-78BD-4F22-BF14-AFB2F3E67250}" dt="2020-05-13T14:20:27.475" v="10715" actId="478"/>
          <ac:picMkLst>
            <pc:docMk/>
            <pc:sldMk cId="1959984807" sldId="1128"/>
            <ac:picMk id="8" creationId="{E37A8195-9E26-4706-9184-0B725679F08D}"/>
          </ac:picMkLst>
        </pc:picChg>
        <pc:picChg chg="add mod">
          <ac:chgData name="Alexander Jones" userId="a61d8b4d-54ed-4028-a69c-9242de093e75" providerId="ADAL" clId="{A1881E10-78BD-4F22-BF14-AFB2F3E67250}" dt="2020-05-13T14:20:30.969" v="10717" actId="1076"/>
          <ac:picMkLst>
            <pc:docMk/>
            <pc:sldMk cId="1959984807" sldId="1128"/>
            <ac:picMk id="13" creationId="{3556B8F4-1C9F-4C4A-86AD-FBAB96B8EDB5}"/>
          </ac:picMkLst>
        </pc:picChg>
      </pc:sldChg>
      <pc:sldChg chg="addSp delSp modSp add mod">
        <pc:chgData name="Alexander Jones" userId="a61d8b4d-54ed-4028-a69c-9242de093e75" providerId="ADAL" clId="{A1881E10-78BD-4F22-BF14-AFB2F3E67250}" dt="2020-05-13T14:53:50.168" v="11033" actId="20577"/>
        <pc:sldMkLst>
          <pc:docMk/>
          <pc:sldMk cId="3532785449" sldId="1129"/>
        </pc:sldMkLst>
        <pc:spChg chg="mod">
          <ac:chgData name="Alexander Jones" userId="a61d8b4d-54ed-4028-a69c-9242de093e75" providerId="ADAL" clId="{A1881E10-78BD-4F22-BF14-AFB2F3E67250}" dt="2020-05-13T14:53:50.168" v="11033" actId="20577"/>
          <ac:spMkLst>
            <pc:docMk/>
            <pc:sldMk cId="3532785449" sldId="1129"/>
            <ac:spMk id="2" creationId="{DD2BD7C5-23E9-4C3E-8C26-B90B4121067C}"/>
          </ac:spMkLst>
        </pc:spChg>
        <pc:spChg chg="mod">
          <ac:chgData name="Alexander Jones" userId="a61d8b4d-54ed-4028-a69c-9242de093e75" providerId="ADAL" clId="{A1881E10-78BD-4F22-BF14-AFB2F3E67250}" dt="2020-05-07T13:08:17.952" v="3219" actId="20577"/>
          <ac:spMkLst>
            <pc:docMk/>
            <pc:sldMk cId="3532785449" sldId="1129"/>
            <ac:spMk id="9" creationId="{D7A9943A-ECE7-4070-A1A8-A3AC629520E9}"/>
          </ac:spMkLst>
        </pc:spChg>
        <pc:spChg chg="mod">
          <ac:chgData name="Alexander Jones" userId="a61d8b4d-54ed-4028-a69c-9242de093e75" providerId="ADAL" clId="{A1881E10-78BD-4F22-BF14-AFB2F3E67250}" dt="2020-05-07T13:13:43.268" v="3449"/>
          <ac:spMkLst>
            <pc:docMk/>
            <pc:sldMk cId="3532785449" sldId="1129"/>
            <ac:spMk id="12" creationId="{B7A71C23-1A82-4395-998C-197751988F51}"/>
          </ac:spMkLst>
        </pc:spChg>
        <pc:grpChg chg="mod">
          <ac:chgData name="Alexander Jones" userId="a61d8b4d-54ed-4028-a69c-9242de093e75" providerId="ADAL" clId="{A1881E10-78BD-4F22-BF14-AFB2F3E67250}" dt="2020-05-13T13:21:29.027" v="10646" actId="1076"/>
          <ac:grpSpMkLst>
            <pc:docMk/>
            <pc:sldMk cId="3532785449" sldId="1129"/>
            <ac:grpSpMk id="10" creationId="{023DC9EA-B73F-49B4-A66E-D00AAEF6235E}"/>
          </ac:grpSpMkLst>
        </pc:grpChg>
        <pc:graphicFrameChg chg="add del mod">
          <ac:chgData name="Alexander Jones" userId="a61d8b4d-54ed-4028-a69c-9242de093e75" providerId="ADAL" clId="{A1881E10-78BD-4F22-BF14-AFB2F3E67250}" dt="2020-05-13T14:53:47.735" v="11028" actId="478"/>
          <ac:graphicFrameMkLst>
            <pc:docMk/>
            <pc:sldMk cId="3532785449" sldId="1129"/>
            <ac:graphicFrameMk id="4" creationId="{C3C1B98C-73B6-4CF5-9596-DE37E9B8FD2B}"/>
          </ac:graphicFrameMkLst>
        </pc:graphicFrameChg>
        <pc:picChg chg="add del mod">
          <ac:chgData name="Alexander Jones" userId="a61d8b4d-54ed-4028-a69c-9242de093e75" providerId="ADAL" clId="{A1881E10-78BD-4F22-BF14-AFB2F3E67250}" dt="2020-05-07T13:11:48.965" v="3290" actId="478"/>
          <ac:picMkLst>
            <pc:docMk/>
            <pc:sldMk cId="3532785449" sldId="1129"/>
            <ac:picMk id="4" creationId="{CA2FABE7-EC3F-494A-938F-A1A88F9CE0B3}"/>
          </ac:picMkLst>
        </pc:picChg>
        <pc:picChg chg="del mod">
          <ac:chgData name="Alexander Jones" userId="a61d8b4d-54ed-4028-a69c-9242de093e75" providerId="ADAL" clId="{A1881E10-78BD-4F22-BF14-AFB2F3E67250}" dt="2020-05-07T13:09:38.590" v="3238" actId="478"/>
          <ac:picMkLst>
            <pc:docMk/>
            <pc:sldMk cId="3532785449" sldId="1129"/>
            <ac:picMk id="5" creationId="{19300188-EC35-4DA4-AA36-806BF0C3FA17}"/>
          </ac:picMkLst>
        </pc:picChg>
        <pc:picChg chg="del mod">
          <ac:chgData name="Alexander Jones" userId="a61d8b4d-54ed-4028-a69c-9242de093e75" providerId="ADAL" clId="{A1881E10-78BD-4F22-BF14-AFB2F3E67250}" dt="2020-05-07T13:09:40.312" v="3239" actId="478"/>
          <ac:picMkLst>
            <pc:docMk/>
            <pc:sldMk cId="3532785449" sldId="1129"/>
            <ac:picMk id="8" creationId="{E37A8195-9E26-4706-9184-0B725679F08D}"/>
          </ac:picMkLst>
        </pc:picChg>
        <pc:picChg chg="add del mod">
          <ac:chgData name="Alexander Jones" userId="a61d8b4d-54ed-4028-a69c-9242de093e75" providerId="ADAL" clId="{A1881E10-78BD-4F22-BF14-AFB2F3E67250}" dt="2020-05-07T13:11:48.522" v="3289" actId="478"/>
          <ac:picMkLst>
            <pc:docMk/>
            <pc:sldMk cId="3532785449" sldId="1129"/>
            <ac:picMk id="11" creationId="{68558E64-E8D6-4119-BE26-865D1EC68637}"/>
          </ac:picMkLst>
        </pc:picChg>
      </pc:sldChg>
      <pc:sldChg chg="modSp add mod">
        <pc:chgData name="Alexander Jones" userId="a61d8b4d-54ed-4028-a69c-9242de093e75" providerId="ADAL" clId="{A1881E10-78BD-4F22-BF14-AFB2F3E67250}" dt="2020-05-13T09:23:15.644" v="9987" actId="20577"/>
        <pc:sldMkLst>
          <pc:docMk/>
          <pc:sldMk cId="3187462008" sldId="1130"/>
        </pc:sldMkLst>
        <pc:spChg chg="mod">
          <ac:chgData name="Alexander Jones" userId="a61d8b4d-54ed-4028-a69c-9242de093e75" providerId="ADAL" clId="{A1881E10-78BD-4F22-BF14-AFB2F3E67250}" dt="2020-05-13T09:23:15.644" v="9987" actId="20577"/>
          <ac:spMkLst>
            <pc:docMk/>
            <pc:sldMk cId="3187462008" sldId="1130"/>
            <ac:spMk id="2" creationId="{DD2BD7C5-23E9-4C3E-8C26-B90B4121067C}"/>
          </ac:spMkLst>
        </pc:spChg>
        <pc:spChg chg="mod">
          <ac:chgData name="Alexander Jones" userId="a61d8b4d-54ed-4028-a69c-9242de093e75" providerId="ADAL" clId="{A1881E10-78BD-4F22-BF14-AFB2F3E67250}" dt="2020-05-12T09:45:06.004" v="3518" actId="20577"/>
          <ac:spMkLst>
            <pc:docMk/>
            <pc:sldMk cId="3187462008" sldId="1130"/>
            <ac:spMk id="9" creationId="{D7A9943A-ECE7-4070-A1A8-A3AC629520E9}"/>
          </ac:spMkLst>
        </pc:spChg>
      </pc:sldChg>
      <pc:sldChg chg="addSp delSp modSp add mod ord">
        <pc:chgData name="Alexander Jones" userId="a61d8b4d-54ed-4028-a69c-9242de093e75" providerId="ADAL" clId="{A1881E10-78BD-4F22-BF14-AFB2F3E67250}" dt="2020-05-12T09:53:10.983" v="3600" actId="1076"/>
        <pc:sldMkLst>
          <pc:docMk/>
          <pc:sldMk cId="3345864935" sldId="1131"/>
        </pc:sldMkLst>
        <pc:spChg chg="mod">
          <ac:chgData name="Alexander Jones" userId="a61d8b4d-54ed-4028-a69c-9242de093e75" providerId="ADAL" clId="{A1881E10-78BD-4F22-BF14-AFB2F3E67250}" dt="2020-05-12T09:47:04.748" v="3534" actId="20577"/>
          <ac:spMkLst>
            <pc:docMk/>
            <pc:sldMk cId="3345864935" sldId="1131"/>
            <ac:spMk id="3" creationId="{C91A70F6-BB44-5A41-89EB-E9A90B8E4D9B}"/>
          </ac:spMkLst>
        </pc:spChg>
        <pc:spChg chg="mod">
          <ac:chgData name="Alexander Jones" userId="a61d8b4d-54ed-4028-a69c-9242de093e75" providerId="ADAL" clId="{A1881E10-78BD-4F22-BF14-AFB2F3E67250}" dt="2020-05-12T09:47:52.515" v="3552" actId="20577"/>
          <ac:spMkLst>
            <pc:docMk/>
            <pc:sldMk cId="3345864935" sldId="1131"/>
            <ac:spMk id="4" creationId="{D87F2758-27B5-204C-859F-DF068ACD062A}"/>
          </ac:spMkLst>
        </pc:spChg>
        <pc:spChg chg="add del">
          <ac:chgData name="Alexander Jones" userId="a61d8b4d-54ed-4028-a69c-9242de093e75" providerId="ADAL" clId="{A1881E10-78BD-4F22-BF14-AFB2F3E67250}" dt="2020-05-12T09:48:41.549" v="3561"/>
          <ac:spMkLst>
            <pc:docMk/>
            <pc:sldMk cId="3345864935" sldId="1131"/>
            <ac:spMk id="5" creationId="{E16B5888-3B76-4A68-9077-335C105D1839}"/>
          </ac:spMkLst>
        </pc:spChg>
        <pc:spChg chg="add del">
          <ac:chgData name="Alexander Jones" userId="a61d8b4d-54ed-4028-a69c-9242de093e75" providerId="ADAL" clId="{A1881E10-78BD-4F22-BF14-AFB2F3E67250}" dt="2020-05-12T09:48:44.674" v="3563"/>
          <ac:spMkLst>
            <pc:docMk/>
            <pc:sldMk cId="3345864935" sldId="1131"/>
            <ac:spMk id="6" creationId="{5BA103B3-DB69-4D8C-B1F7-94A359FAB236}"/>
          </ac:spMkLst>
        </pc:spChg>
        <pc:spChg chg="mod">
          <ac:chgData name="Alexander Jones" userId="a61d8b4d-54ed-4028-a69c-9242de093e75" providerId="ADAL" clId="{A1881E10-78BD-4F22-BF14-AFB2F3E67250}" dt="2020-05-12T09:52:29.978" v="3594" actId="1076"/>
          <ac:spMkLst>
            <pc:docMk/>
            <pc:sldMk cId="3345864935" sldId="1131"/>
            <ac:spMk id="8" creationId="{FC79C199-EE4D-4B5F-8D0A-955A284696CD}"/>
          </ac:spMkLst>
        </pc:spChg>
        <pc:spChg chg="add del mod">
          <ac:chgData name="Alexander Jones" userId="a61d8b4d-54ed-4028-a69c-9242de093e75" providerId="ADAL" clId="{A1881E10-78BD-4F22-BF14-AFB2F3E67250}" dt="2020-05-12T09:49:01.902" v="3569" actId="478"/>
          <ac:spMkLst>
            <pc:docMk/>
            <pc:sldMk cId="3345864935" sldId="1131"/>
            <ac:spMk id="9" creationId="{4CAB8957-178D-4D05-90B5-B329CDD5E21F}"/>
          </ac:spMkLst>
        </pc:spChg>
        <pc:picChg chg="del mod">
          <ac:chgData name="Alexander Jones" userId="a61d8b4d-54ed-4028-a69c-9242de093e75" providerId="ADAL" clId="{A1881E10-78BD-4F22-BF14-AFB2F3E67250}" dt="2020-05-12T09:47:59.317" v="3555" actId="478"/>
          <ac:picMkLst>
            <pc:docMk/>
            <pc:sldMk cId="3345864935" sldId="1131"/>
            <ac:picMk id="7" creationId="{6A454DB2-2F0B-4F04-BACC-1575B3C9CC6F}"/>
          </ac:picMkLst>
        </pc:picChg>
        <pc:picChg chg="add del mod">
          <ac:chgData name="Alexander Jones" userId="a61d8b4d-54ed-4028-a69c-9242de093e75" providerId="ADAL" clId="{A1881E10-78BD-4F22-BF14-AFB2F3E67250}" dt="2020-05-12T09:50:05.090" v="3573" actId="478"/>
          <ac:picMkLst>
            <pc:docMk/>
            <pc:sldMk cId="3345864935" sldId="1131"/>
            <ac:picMk id="10" creationId="{7D7F0149-0042-4A1B-A4C0-2A37E4F7E49F}"/>
          </ac:picMkLst>
        </pc:picChg>
        <pc:picChg chg="add del mod">
          <ac:chgData name="Alexander Jones" userId="a61d8b4d-54ed-4028-a69c-9242de093e75" providerId="ADAL" clId="{A1881E10-78BD-4F22-BF14-AFB2F3E67250}" dt="2020-05-12T09:52:02.437" v="3582"/>
          <ac:picMkLst>
            <pc:docMk/>
            <pc:sldMk cId="3345864935" sldId="1131"/>
            <ac:picMk id="11" creationId="{364AC0B1-EE83-48DC-B2E4-752B89DB6CBD}"/>
          </ac:picMkLst>
        </pc:picChg>
        <pc:picChg chg="add del mod">
          <ac:chgData name="Alexander Jones" userId="a61d8b4d-54ed-4028-a69c-9242de093e75" providerId="ADAL" clId="{A1881E10-78BD-4F22-BF14-AFB2F3E67250}" dt="2020-05-12T09:52:50.658" v="3595" actId="478"/>
          <ac:picMkLst>
            <pc:docMk/>
            <pc:sldMk cId="3345864935" sldId="1131"/>
            <ac:picMk id="12" creationId="{6B6C170E-BD30-49C1-9C1C-15C7A8F918B9}"/>
          </ac:picMkLst>
        </pc:picChg>
        <pc:picChg chg="add mod">
          <ac:chgData name="Alexander Jones" userId="a61d8b4d-54ed-4028-a69c-9242de093e75" providerId="ADAL" clId="{A1881E10-78BD-4F22-BF14-AFB2F3E67250}" dt="2020-05-12T09:53:10.983" v="3600" actId="1076"/>
          <ac:picMkLst>
            <pc:docMk/>
            <pc:sldMk cId="3345864935" sldId="1131"/>
            <ac:picMk id="13" creationId="{ECBEA82B-4981-4811-A7B6-074E43C9D004}"/>
          </ac:picMkLst>
        </pc:picChg>
      </pc:sldChg>
      <pc:sldChg chg="addSp delSp modSp add mod ord">
        <pc:chgData name="Alexander Jones" userId="a61d8b4d-54ed-4028-a69c-9242de093e75" providerId="ADAL" clId="{A1881E10-78BD-4F22-BF14-AFB2F3E67250}" dt="2020-05-12T10:03:38.237" v="3668" actId="1076"/>
        <pc:sldMkLst>
          <pc:docMk/>
          <pc:sldMk cId="3695491847" sldId="1132"/>
        </pc:sldMkLst>
        <pc:spChg chg="mod topLvl">
          <ac:chgData name="Alexander Jones" userId="a61d8b4d-54ed-4028-a69c-9242de093e75" providerId="ADAL" clId="{A1881E10-78BD-4F22-BF14-AFB2F3E67250}" dt="2020-05-12T09:57:11.514" v="3663"/>
          <ac:spMkLst>
            <pc:docMk/>
            <pc:sldMk cId="3695491847" sldId="1132"/>
            <ac:spMk id="9" creationId="{8BAD0FDD-6D13-4184-B305-CD73C9DAA6A9}"/>
          </ac:spMkLst>
        </pc:spChg>
        <pc:spChg chg="add mod">
          <ac:chgData name="Alexander Jones" userId="a61d8b4d-54ed-4028-a69c-9242de093e75" providerId="ADAL" clId="{A1881E10-78BD-4F22-BF14-AFB2F3E67250}" dt="2020-05-12T09:57:00.731" v="3662" actId="20577"/>
          <ac:spMkLst>
            <pc:docMk/>
            <pc:sldMk cId="3695491847" sldId="1132"/>
            <ac:spMk id="11" creationId="{6B765AD4-5AE4-460E-8B7B-1B8F4A32B207}"/>
          </ac:spMkLst>
        </pc:spChg>
        <pc:grpChg chg="add del">
          <ac:chgData name="Alexander Jones" userId="a61d8b4d-54ed-4028-a69c-9242de093e75" providerId="ADAL" clId="{A1881E10-78BD-4F22-BF14-AFB2F3E67250}" dt="2020-05-12T09:54:32.203" v="3611" actId="478"/>
          <ac:grpSpMkLst>
            <pc:docMk/>
            <pc:sldMk cId="3695491847" sldId="1132"/>
            <ac:grpSpMk id="2" creationId="{91DA2C9F-355E-4111-80BB-6DC417AC9DDD}"/>
          </ac:grpSpMkLst>
        </pc:grpChg>
        <pc:picChg chg="del">
          <ac:chgData name="Alexander Jones" userId="a61d8b4d-54ed-4028-a69c-9242de093e75" providerId="ADAL" clId="{A1881E10-78BD-4F22-BF14-AFB2F3E67250}" dt="2020-05-12T09:54:30.940" v="3610" actId="478"/>
          <ac:picMkLst>
            <pc:docMk/>
            <pc:sldMk cId="3695491847" sldId="1132"/>
            <ac:picMk id="4" creationId="{56B8D936-4290-4726-9DD0-46D6A6F8CDB5}"/>
          </ac:picMkLst>
        </pc:picChg>
        <pc:picChg chg="del">
          <ac:chgData name="Alexander Jones" userId="a61d8b4d-54ed-4028-a69c-9242de093e75" providerId="ADAL" clId="{A1881E10-78BD-4F22-BF14-AFB2F3E67250}" dt="2020-05-12T09:54:26.632" v="3606" actId="478"/>
          <ac:picMkLst>
            <pc:docMk/>
            <pc:sldMk cId="3695491847" sldId="1132"/>
            <ac:picMk id="5" creationId="{B431E398-38B7-464D-960A-A8FA1D6A5AEF}"/>
          </ac:picMkLst>
        </pc:picChg>
        <pc:picChg chg="add del mod">
          <ac:chgData name="Alexander Jones" userId="a61d8b4d-54ed-4028-a69c-9242de093e75" providerId="ADAL" clId="{A1881E10-78BD-4F22-BF14-AFB2F3E67250}" dt="2020-05-12T10:00:17.264" v="3664" actId="478"/>
          <ac:picMkLst>
            <pc:docMk/>
            <pc:sldMk cId="3695491847" sldId="1132"/>
            <ac:picMk id="8" creationId="{4CC86778-09D0-4DDE-8E12-C39E9EE73B44}"/>
          </ac:picMkLst>
        </pc:picChg>
        <pc:picChg chg="add mod">
          <ac:chgData name="Alexander Jones" userId="a61d8b4d-54ed-4028-a69c-9242de093e75" providerId="ADAL" clId="{A1881E10-78BD-4F22-BF14-AFB2F3E67250}" dt="2020-05-12T10:03:38.237" v="3668" actId="1076"/>
          <ac:picMkLst>
            <pc:docMk/>
            <pc:sldMk cId="3695491847" sldId="1132"/>
            <ac:picMk id="10" creationId="{3D9EF5CB-FF95-403C-9E7A-22634F7FA292}"/>
          </ac:picMkLst>
        </pc:picChg>
        <pc:picChg chg="del">
          <ac:chgData name="Alexander Jones" userId="a61d8b4d-54ed-4028-a69c-9242de093e75" providerId="ADAL" clId="{A1881E10-78BD-4F22-BF14-AFB2F3E67250}" dt="2020-05-12T09:54:29.596" v="3609" actId="478"/>
          <ac:picMkLst>
            <pc:docMk/>
            <pc:sldMk cId="3695491847" sldId="1132"/>
            <ac:picMk id="12" creationId="{E601D7BF-CE8E-4A55-AD09-736DA8869A24}"/>
          </ac:picMkLst>
        </pc:picChg>
        <pc:picChg chg="del topLvl">
          <ac:chgData name="Alexander Jones" userId="a61d8b4d-54ed-4028-a69c-9242de093e75" providerId="ADAL" clId="{A1881E10-78BD-4F22-BF14-AFB2F3E67250}" dt="2020-05-12T09:54:32.203" v="3611" actId="478"/>
          <ac:picMkLst>
            <pc:docMk/>
            <pc:sldMk cId="3695491847" sldId="1132"/>
            <ac:picMk id="14" creationId="{2B83B053-CAA2-4C66-89B2-76C18131D869}"/>
          </ac:picMkLst>
        </pc:picChg>
      </pc:sldChg>
      <pc:sldChg chg="addSp delSp modSp add mod ord addCm modCm">
        <pc:chgData name="Alexander Jones" userId="a61d8b4d-54ed-4028-a69c-9242de093e75" providerId="ADAL" clId="{A1881E10-78BD-4F22-BF14-AFB2F3E67250}" dt="2020-05-13T15:36:30.709" v="11888" actId="1589"/>
        <pc:sldMkLst>
          <pc:docMk/>
          <pc:sldMk cId="1442113460" sldId="1133"/>
        </pc:sldMkLst>
        <pc:spChg chg="mod">
          <ac:chgData name="Alexander Jones" userId="a61d8b4d-54ed-4028-a69c-9242de093e75" providerId="ADAL" clId="{A1881E10-78BD-4F22-BF14-AFB2F3E67250}" dt="2020-05-12T09:56:33.526" v="3645" actId="1076"/>
          <ac:spMkLst>
            <pc:docMk/>
            <pc:sldMk cId="1442113460" sldId="1133"/>
            <ac:spMk id="9" creationId="{8BAD0FDD-6D13-4184-B305-CD73C9DAA6A9}"/>
          </ac:spMkLst>
        </pc:spChg>
        <pc:picChg chg="add mod">
          <ac:chgData name="Alexander Jones" userId="a61d8b4d-54ed-4028-a69c-9242de093e75" providerId="ADAL" clId="{A1881E10-78BD-4F22-BF14-AFB2F3E67250}" dt="2020-05-13T15:36:18.901" v="11887" actId="1076"/>
          <ac:picMkLst>
            <pc:docMk/>
            <pc:sldMk cId="1442113460" sldId="1133"/>
            <ac:picMk id="2" creationId="{BB374C71-61A5-46F7-8B09-15A29102E98B}"/>
          </ac:picMkLst>
        </pc:picChg>
        <pc:picChg chg="del mod">
          <ac:chgData name="Alexander Jones" userId="a61d8b4d-54ed-4028-a69c-9242de093e75" providerId="ADAL" clId="{A1881E10-78BD-4F22-BF14-AFB2F3E67250}" dt="2020-05-13T15:36:11.581" v="11883" actId="478"/>
          <ac:picMkLst>
            <pc:docMk/>
            <pc:sldMk cId="1442113460" sldId="1133"/>
            <ac:picMk id="8" creationId="{4CC86778-09D0-4DDE-8E12-C39E9EE73B44}"/>
          </ac:picMkLst>
        </pc:picChg>
      </pc:sldChg>
      <pc:sldChg chg="addSp delSp modSp add mod">
        <pc:chgData name="Alexander Jones" userId="a61d8b4d-54ed-4028-a69c-9242de093e75" providerId="ADAL" clId="{A1881E10-78BD-4F22-BF14-AFB2F3E67250}" dt="2020-05-12T10:20:49.566" v="3884" actId="1076"/>
        <pc:sldMkLst>
          <pc:docMk/>
          <pc:sldMk cId="1870278872" sldId="1134"/>
        </pc:sldMkLst>
        <pc:spChg chg="mod">
          <ac:chgData name="Alexander Jones" userId="a61d8b4d-54ed-4028-a69c-9242de093e75" providerId="ADAL" clId="{A1881E10-78BD-4F22-BF14-AFB2F3E67250}" dt="2020-05-12T10:05:27.154" v="3711" actId="20577"/>
          <ac:spMkLst>
            <pc:docMk/>
            <pc:sldMk cId="1870278872" sldId="1134"/>
            <ac:spMk id="9" creationId="{8BAD0FDD-6D13-4184-B305-CD73C9DAA6A9}"/>
          </ac:spMkLst>
        </pc:spChg>
        <pc:spChg chg="mod">
          <ac:chgData name="Alexander Jones" userId="a61d8b4d-54ed-4028-a69c-9242de093e75" providerId="ADAL" clId="{A1881E10-78BD-4F22-BF14-AFB2F3E67250}" dt="2020-05-12T10:04:54.317" v="3687" actId="20577"/>
          <ac:spMkLst>
            <pc:docMk/>
            <pc:sldMk cId="1870278872" sldId="1134"/>
            <ac:spMk id="11" creationId="{6B765AD4-5AE4-460E-8B7B-1B8F4A32B207}"/>
          </ac:spMkLst>
        </pc:spChg>
        <pc:picChg chg="add del mod">
          <ac:chgData name="Alexander Jones" userId="a61d8b4d-54ed-4028-a69c-9242de093e75" providerId="ADAL" clId="{A1881E10-78BD-4F22-BF14-AFB2F3E67250}" dt="2020-05-12T10:14:27.300" v="3718" actId="478"/>
          <ac:picMkLst>
            <pc:docMk/>
            <pc:sldMk cId="1870278872" sldId="1134"/>
            <ac:picMk id="2" creationId="{1A95C638-1B84-4BBE-973A-C5B217B9C8AC}"/>
          </ac:picMkLst>
        </pc:picChg>
        <pc:picChg chg="add del mod">
          <ac:chgData name="Alexander Jones" userId="a61d8b4d-54ed-4028-a69c-9242de093e75" providerId="ADAL" clId="{A1881E10-78BD-4F22-BF14-AFB2F3E67250}" dt="2020-05-12T10:20:36.949" v="3879" actId="478"/>
          <ac:picMkLst>
            <pc:docMk/>
            <pc:sldMk cId="1870278872" sldId="1134"/>
            <ac:picMk id="4" creationId="{2EFDC5A2-6623-46E9-8AFC-5B43D5100F29}"/>
          </ac:picMkLst>
        </pc:picChg>
        <pc:picChg chg="add mod">
          <ac:chgData name="Alexander Jones" userId="a61d8b4d-54ed-4028-a69c-9242de093e75" providerId="ADAL" clId="{A1881E10-78BD-4F22-BF14-AFB2F3E67250}" dt="2020-05-12T10:20:49.566" v="3884" actId="1076"/>
          <ac:picMkLst>
            <pc:docMk/>
            <pc:sldMk cId="1870278872" sldId="1134"/>
            <ac:picMk id="5" creationId="{B58D78AD-DE8F-44E8-AE8F-1E73FCBD032D}"/>
          </ac:picMkLst>
        </pc:picChg>
        <pc:picChg chg="del">
          <ac:chgData name="Alexander Jones" userId="a61d8b4d-54ed-4028-a69c-9242de093e75" providerId="ADAL" clId="{A1881E10-78BD-4F22-BF14-AFB2F3E67250}" dt="2020-05-12T10:05:16.144" v="3693" actId="478"/>
          <ac:picMkLst>
            <pc:docMk/>
            <pc:sldMk cId="1870278872" sldId="1134"/>
            <ac:picMk id="10" creationId="{3D9EF5CB-FF95-403C-9E7A-22634F7FA292}"/>
          </ac:picMkLst>
        </pc:picChg>
      </pc:sldChg>
      <pc:sldChg chg="addSp delSp modSp add mod ord">
        <pc:chgData name="Alexander Jones" userId="a61d8b4d-54ed-4028-a69c-9242de093e75" providerId="ADAL" clId="{A1881E10-78BD-4F22-BF14-AFB2F3E67250}" dt="2020-05-13T15:37:25.861" v="11893" actId="1076"/>
        <pc:sldMkLst>
          <pc:docMk/>
          <pc:sldMk cId="121183933" sldId="1135"/>
        </pc:sldMkLst>
        <pc:spChg chg="mod">
          <ac:chgData name="Alexander Jones" userId="a61d8b4d-54ed-4028-a69c-9242de093e75" providerId="ADAL" clId="{A1881E10-78BD-4F22-BF14-AFB2F3E67250}" dt="2020-05-12T10:19:28.096" v="3878" actId="20577"/>
          <ac:spMkLst>
            <pc:docMk/>
            <pc:sldMk cId="121183933" sldId="1135"/>
            <ac:spMk id="9" creationId="{8BAD0FDD-6D13-4184-B305-CD73C9DAA6A9}"/>
          </ac:spMkLst>
        </pc:spChg>
        <pc:spChg chg="mod">
          <ac:chgData name="Alexander Jones" userId="a61d8b4d-54ed-4028-a69c-9242de093e75" providerId="ADAL" clId="{A1881E10-78BD-4F22-BF14-AFB2F3E67250}" dt="2020-05-12T10:15:11.588" v="3765" actId="20577"/>
          <ac:spMkLst>
            <pc:docMk/>
            <pc:sldMk cId="121183933" sldId="1135"/>
            <ac:spMk id="11" creationId="{6B765AD4-5AE4-460E-8B7B-1B8F4A32B207}"/>
          </ac:spMkLst>
        </pc:spChg>
        <pc:picChg chg="add del mod">
          <ac:chgData name="Alexander Jones" userId="a61d8b4d-54ed-4028-a69c-9242de093e75" providerId="ADAL" clId="{A1881E10-78BD-4F22-BF14-AFB2F3E67250}" dt="2020-05-13T15:37:17.805" v="11889" actId="478"/>
          <ac:picMkLst>
            <pc:docMk/>
            <pc:sldMk cId="121183933" sldId="1135"/>
            <ac:picMk id="2" creationId="{89563B72-56E8-4C71-9515-583ED091F5BF}"/>
          </ac:picMkLst>
        </pc:picChg>
        <pc:picChg chg="del">
          <ac:chgData name="Alexander Jones" userId="a61d8b4d-54ed-4028-a69c-9242de093e75" providerId="ADAL" clId="{A1881E10-78BD-4F22-BF14-AFB2F3E67250}" dt="2020-05-12T10:15:38.236" v="3766" actId="478"/>
          <ac:picMkLst>
            <pc:docMk/>
            <pc:sldMk cId="121183933" sldId="1135"/>
            <ac:picMk id="4" creationId="{2EFDC5A2-6623-46E9-8AFC-5B43D5100F29}"/>
          </ac:picMkLst>
        </pc:picChg>
        <pc:picChg chg="add mod">
          <ac:chgData name="Alexander Jones" userId="a61d8b4d-54ed-4028-a69c-9242de093e75" providerId="ADAL" clId="{A1881E10-78BD-4F22-BF14-AFB2F3E67250}" dt="2020-05-13T15:37:25.861" v="11893" actId="1076"/>
          <ac:picMkLst>
            <pc:docMk/>
            <pc:sldMk cId="121183933" sldId="1135"/>
            <ac:picMk id="4" creationId="{51BE5E0B-0765-4B8D-88B1-311ED155D226}"/>
          </ac:picMkLst>
        </pc:picChg>
      </pc:sldChg>
      <pc:sldChg chg="addSp delSp modSp add mod ord">
        <pc:chgData name="Alexander Jones" userId="a61d8b4d-54ed-4028-a69c-9242de093e75" providerId="ADAL" clId="{A1881E10-78BD-4F22-BF14-AFB2F3E67250}" dt="2020-05-13T15:46:21.937" v="12133" actId="113"/>
        <pc:sldMkLst>
          <pc:docMk/>
          <pc:sldMk cId="1136673617" sldId="1136"/>
        </pc:sldMkLst>
        <pc:spChg chg="mod">
          <ac:chgData name="Alexander Jones" userId="a61d8b4d-54ed-4028-a69c-9242de093e75" providerId="ADAL" clId="{A1881E10-78BD-4F22-BF14-AFB2F3E67250}" dt="2020-05-12T10:21:11.652" v="3889" actId="20577"/>
          <ac:spMkLst>
            <pc:docMk/>
            <pc:sldMk cId="1136673617" sldId="1136"/>
            <ac:spMk id="3" creationId="{C91A70F6-BB44-5A41-89EB-E9A90B8E4D9B}"/>
          </ac:spMkLst>
        </pc:spChg>
        <pc:spChg chg="mod">
          <ac:chgData name="Alexander Jones" userId="a61d8b4d-54ed-4028-a69c-9242de093e75" providerId="ADAL" clId="{A1881E10-78BD-4F22-BF14-AFB2F3E67250}" dt="2020-05-12T10:25:29.180" v="3898" actId="20577"/>
          <ac:spMkLst>
            <pc:docMk/>
            <pc:sldMk cId="1136673617" sldId="1136"/>
            <ac:spMk id="4" creationId="{D87F2758-27B5-204C-859F-DF068ACD062A}"/>
          </ac:spMkLst>
        </pc:spChg>
        <pc:spChg chg="mod">
          <ac:chgData name="Alexander Jones" userId="a61d8b4d-54ed-4028-a69c-9242de093e75" providerId="ADAL" clId="{A1881E10-78BD-4F22-BF14-AFB2F3E67250}" dt="2020-05-13T15:46:21.937" v="12133" actId="113"/>
          <ac:spMkLst>
            <pc:docMk/>
            <pc:sldMk cId="1136673617" sldId="1136"/>
            <ac:spMk id="8" creationId="{FC79C199-EE4D-4B5F-8D0A-955A284696CD}"/>
          </ac:spMkLst>
        </pc:spChg>
        <pc:spChg chg="add mod">
          <ac:chgData name="Alexander Jones" userId="a61d8b4d-54ed-4028-a69c-9242de093e75" providerId="ADAL" clId="{A1881E10-78BD-4F22-BF14-AFB2F3E67250}" dt="2020-05-12T10:39:36.376" v="4252" actId="1076"/>
          <ac:spMkLst>
            <pc:docMk/>
            <pc:sldMk cId="1136673617" sldId="1136"/>
            <ac:spMk id="14" creationId="{0F855985-DC75-45C4-87A8-CF9D3F22948E}"/>
          </ac:spMkLst>
        </pc:spChg>
        <pc:picChg chg="add mod">
          <ac:chgData name="Alexander Jones" userId="a61d8b4d-54ed-4028-a69c-9242de093e75" providerId="ADAL" clId="{A1881E10-78BD-4F22-BF14-AFB2F3E67250}" dt="2020-05-12T10:36:56.894" v="4227" actId="1076"/>
          <ac:picMkLst>
            <pc:docMk/>
            <pc:sldMk cId="1136673617" sldId="1136"/>
            <ac:picMk id="5" creationId="{2C96433B-38AA-45C5-9E99-89085AE7AC7A}"/>
          </ac:picMkLst>
        </pc:picChg>
        <pc:picChg chg="add del mod">
          <ac:chgData name="Alexander Jones" userId="a61d8b4d-54ed-4028-a69c-9242de093e75" providerId="ADAL" clId="{A1881E10-78BD-4F22-BF14-AFB2F3E67250}" dt="2020-05-12T10:38:58.239" v="4243" actId="478"/>
          <ac:picMkLst>
            <pc:docMk/>
            <pc:sldMk cId="1136673617" sldId="1136"/>
            <ac:picMk id="6" creationId="{3A8D6B2D-ED90-49E7-B1D8-E7F82C888583}"/>
          </ac:picMkLst>
        </pc:picChg>
        <pc:picChg chg="del">
          <ac:chgData name="Alexander Jones" userId="a61d8b4d-54ed-4028-a69c-9242de093e75" providerId="ADAL" clId="{A1881E10-78BD-4F22-BF14-AFB2F3E67250}" dt="2020-05-12T10:25:30.936" v="3899" actId="478"/>
          <ac:picMkLst>
            <pc:docMk/>
            <pc:sldMk cId="1136673617" sldId="1136"/>
            <ac:picMk id="7" creationId="{6A454DB2-2F0B-4F04-BACC-1575B3C9CC6F}"/>
          </ac:picMkLst>
        </pc:picChg>
        <pc:picChg chg="add mod">
          <ac:chgData name="Alexander Jones" userId="a61d8b4d-54ed-4028-a69c-9242de093e75" providerId="ADAL" clId="{A1881E10-78BD-4F22-BF14-AFB2F3E67250}" dt="2020-05-12T10:39:01.046" v="4244" actId="1076"/>
          <ac:picMkLst>
            <pc:docMk/>
            <pc:sldMk cId="1136673617" sldId="1136"/>
            <ac:picMk id="9" creationId="{2E276966-2870-4AF4-B680-68CE44E5139E}"/>
          </ac:picMkLst>
        </pc:picChg>
        <pc:cxnChg chg="add del mod">
          <ac:chgData name="Alexander Jones" userId="a61d8b4d-54ed-4028-a69c-9242de093e75" providerId="ADAL" clId="{A1881E10-78BD-4F22-BF14-AFB2F3E67250}" dt="2020-05-12T10:39:25.654" v="4250" actId="478"/>
          <ac:cxnSpMkLst>
            <pc:docMk/>
            <pc:sldMk cId="1136673617" sldId="1136"/>
            <ac:cxnSpMk id="11" creationId="{105EA02A-0671-49E4-8270-F40AD2419E6C}"/>
          </ac:cxnSpMkLst>
        </pc:cxnChg>
      </pc:sldChg>
      <pc:sldChg chg="addSp delSp modSp add mod ord addCm delCm">
        <pc:chgData name="Alexander Jones" userId="a61d8b4d-54ed-4028-a69c-9242de093e75" providerId="ADAL" clId="{A1881E10-78BD-4F22-BF14-AFB2F3E67250}" dt="2020-05-13T15:46:08.678" v="12131" actId="113"/>
        <pc:sldMkLst>
          <pc:docMk/>
          <pc:sldMk cId="992011847" sldId="1137"/>
        </pc:sldMkLst>
        <pc:spChg chg="mod">
          <ac:chgData name="Alexander Jones" userId="a61d8b4d-54ed-4028-a69c-9242de093e75" providerId="ADAL" clId="{A1881E10-78BD-4F22-BF14-AFB2F3E67250}" dt="2020-05-13T15:46:08.678" v="12131" actId="113"/>
          <ac:spMkLst>
            <pc:docMk/>
            <pc:sldMk cId="992011847" sldId="1137"/>
            <ac:spMk id="9" creationId="{8BAD0FDD-6D13-4184-B305-CD73C9DAA6A9}"/>
          </ac:spMkLst>
        </pc:spChg>
        <pc:spChg chg="mod">
          <ac:chgData name="Alexander Jones" userId="a61d8b4d-54ed-4028-a69c-9242de093e75" providerId="ADAL" clId="{A1881E10-78BD-4F22-BF14-AFB2F3E67250}" dt="2020-05-12T10:40:13.968" v="4276" actId="20577"/>
          <ac:spMkLst>
            <pc:docMk/>
            <pc:sldMk cId="992011847" sldId="1137"/>
            <ac:spMk id="11" creationId="{6B765AD4-5AE4-460E-8B7B-1B8F4A32B207}"/>
          </ac:spMkLst>
        </pc:spChg>
        <pc:picChg chg="add del mod">
          <ac:chgData name="Alexander Jones" userId="a61d8b4d-54ed-4028-a69c-9242de093e75" providerId="ADAL" clId="{A1881E10-78BD-4F22-BF14-AFB2F3E67250}" dt="2020-05-12T10:48:19.606" v="4767" actId="478"/>
          <ac:picMkLst>
            <pc:docMk/>
            <pc:sldMk cId="992011847" sldId="1137"/>
            <ac:picMk id="2" creationId="{FE115EE1-0754-48EB-BB29-4BFA52AB0B3B}"/>
          </ac:picMkLst>
        </pc:picChg>
        <pc:picChg chg="add mod">
          <ac:chgData name="Alexander Jones" userId="a61d8b4d-54ed-4028-a69c-9242de093e75" providerId="ADAL" clId="{A1881E10-78BD-4F22-BF14-AFB2F3E67250}" dt="2020-05-13T14:44:05.509" v="11008" actId="1076"/>
          <ac:picMkLst>
            <pc:docMk/>
            <pc:sldMk cId="992011847" sldId="1137"/>
            <ac:picMk id="4" creationId="{1B3C324B-5D47-49DD-821B-B5700539847B}"/>
          </ac:picMkLst>
        </pc:picChg>
        <pc:picChg chg="del">
          <ac:chgData name="Alexander Jones" userId="a61d8b4d-54ed-4028-a69c-9242de093e75" providerId="ADAL" clId="{A1881E10-78BD-4F22-BF14-AFB2F3E67250}" dt="2020-05-12T10:41:16.551" v="4286" actId="478"/>
          <ac:picMkLst>
            <pc:docMk/>
            <pc:sldMk cId="992011847" sldId="1137"/>
            <ac:picMk id="5" creationId="{B58D78AD-DE8F-44E8-AE8F-1E73FCBD032D}"/>
          </ac:picMkLst>
        </pc:picChg>
        <pc:picChg chg="add mod">
          <ac:chgData name="Alexander Jones" userId="a61d8b4d-54ed-4028-a69c-9242de093e75" providerId="ADAL" clId="{A1881E10-78BD-4F22-BF14-AFB2F3E67250}" dt="2020-05-13T14:44:03.253" v="11007" actId="1076"/>
          <ac:picMkLst>
            <pc:docMk/>
            <pc:sldMk cId="992011847" sldId="1137"/>
            <ac:picMk id="8" creationId="{DD1D1CC5-1F93-4E85-9E18-AB7A2C3BEC0D}"/>
          </ac:picMkLst>
        </pc:picChg>
      </pc:sldChg>
      <pc:sldChg chg="addSp delSp modSp add mod ord addCm">
        <pc:chgData name="Alexander Jones" userId="a61d8b4d-54ed-4028-a69c-9242de093e75" providerId="ADAL" clId="{A1881E10-78BD-4F22-BF14-AFB2F3E67250}" dt="2020-05-13T15:46:02.202" v="12129" actId="113"/>
        <pc:sldMkLst>
          <pc:docMk/>
          <pc:sldMk cId="3367291642" sldId="1138"/>
        </pc:sldMkLst>
        <pc:spChg chg="mod">
          <ac:chgData name="Alexander Jones" userId="a61d8b4d-54ed-4028-a69c-9242de093e75" providerId="ADAL" clId="{A1881E10-78BD-4F22-BF14-AFB2F3E67250}" dt="2020-05-13T15:46:02.202" v="12129" actId="113"/>
          <ac:spMkLst>
            <pc:docMk/>
            <pc:sldMk cId="3367291642" sldId="1138"/>
            <ac:spMk id="9" creationId="{8BAD0FDD-6D13-4184-B305-CD73C9DAA6A9}"/>
          </ac:spMkLst>
        </pc:spChg>
        <pc:spChg chg="add del">
          <ac:chgData name="Alexander Jones" userId="a61d8b4d-54ed-4028-a69c-9242de093e75" providerId="ADAL" clId="{A1881E10-78BD-4F22-BF14-AFB2F3E67250}" dt="2020-05-12T12:42:07.755" v="5139" actId="11529"/>
          <ac:spMkLst>
            <pc:docMk/>
            <pc:sldMk cId="3367291642" sldId="1138"/>
            <ac:spMk id="10" creationId="{F1DE3E0A-B79D-4569-9A67-67996724512D}"/>
          </ac:spMkLst>
        </pc:spChg>
        <pc:spChg chg="mod">
          <ac:chgData name="Alexander Jones" userId="a61d8b4d-54ed-4028-a69c-9242de093e75" providerId="ADAL" clId="{A1881E10-78BD-4F22-BF14-AFB2F3E67250}" dt="2020-05-12T10:52:03.699" v="4808" actId="20577"/>
          <ac:spMkLst>
            <pc:docMk/>
            <pc:sldMk cId="3367291642" sldId="1138"/>
            <ac:spMk id="11" creationId="{6B765AD4-5AE4-460E-8B7B-1B8F4A32B207}"/>
          </ac:spMkLst>
        </pc:spChg>
        <pc:spChg chg="add mod">
          <ac:chgData name="Alexander Jones" userId="a61d8b4d-54ed-4028-a69c-9242de093e75" providerId="ADAL" clId="{A1881E10-78BD-4F22-BF14-AFB2F3E67250}" dt="2020-05-13T15:43:14.882" v="11978" actId="1076"/>
          <ac:spMkLst>
            <pc:docMk/>
            <pc:sldMk cId="3367291642" sldId="1138"/>
            <ac:spMk id="12" creationId="{4C12949C-5F76-45A8-8496-9D53FD73C3CA}"/>
          </ac:spMkLst>
        </pc:spChg>
        <pc:spChg chg="add mod">
          <ac:chgData name="Alexander Jones" userId="a61d8b4d-54ed-4028-a69c-9242de093e75" providerId="ADAL" clId="{A1881E10-78BD-4F22-BF14-AFB2F3E67250}" dt="2020-05-13T15:43:11.931" v="11977" actId="571"/>
          <ac:spMkLst>
            <pc:docMk/>
            <pc:sldMk cId="3367291642" sldId="1138"/>
            <ac:spMk id="14" creationId="{C600FDBA-EC60-490A-B784-B4EDB38A6864}"/>
          </ac:spMkLst>
        </pc:spChg>
        <pc:picChg chg="add mod">
          <ac:chgData name="Alexander Jones" userId="a61d8b4d-54ed-4028-a69c-9242de093e75" providerId="ADAL" clId="{A1881E10-78BD-4F22-BF14-AFB2F3E67250}" dt="2020-05-13T15:43:14.882" v="11978" actId="1076"/>
          <ac:picMkLst>
            <pc:docMk/>
            <pc:sldMk cId="3367291642" sldId="1138"/>
            <ac:picMk id="2" creationId="{EBF3813B-D034-400A-8477-7159F8466858}"/>
          </ac:picMkLst>
        </pc:picChg>
        <pc:picChg chg="del">
          <ac:chgData name="Alexander Jones" userId="a61d8b4d-54ed-4028-a69c-9242de093e75" providerId="ADAL" clId="{A1881E10-78BD-4F22-BF14-AFB2F3E67250}" dt="2020-05-12T10:52:08.598" v="4810" actId="478"/>
          <ac:picMkLst>
            <pc:docMk/>
            <pc:sldMk cId="3367291642" sldId="1138"/>
            <ac:picMk id="4" creationId="{1B3C324B-5D47-49DD-821B-B5700539847B}"/>
          </ac:picMkLst>
        </pc:picChg>
        <pc:picChg chg="add mod">
          <ac:chgData name="Alexander Jones" userId="a61d8b4d-54ed-4028-a69c-9242de093e75" providerId="ADAL" clId="{A1881E10-78BD-4F22-BF14-AFB2F3E67250}" dt="2020-05-13T15:43:14.882" v="11978" actId="1076"/>
          <ac:picMkLst>
            <pc:docMk/>
            <pc:sldMk cId="3367291642" sldId="1138"/>
            <ac:picMk id="5" creationId="{38A5EA5D-72DC-4913-BC98-45FA944D93F1}"/>
          </ac:picMkLst>
        </pc:picChg>
        <pc:picChg chg="del">
          <ac:chgData name="Alexander Jones" userId="a61d8b4d-54ed-4028-a69c-9242de093e75" providerId="ADAL" clId="{A1881E10-78BD-4F22-BF14-AFB2F3E67250}" dt="2020-05-12T10:52:08.011" v="4809" actId="478"/>
          <ac:picMkLst>
            <pc:docMk/>
            <pc:sldMk cId="3367291642" sldId="1138"/>
            <ac:picMk id="8" creationId="{DD1D1CC5-1F93-4E85-9E18-AB7A2C3BEC0D}"/>
          </ac:picMkLst>
        </pc:picChg>
        <pc:picChg chg="add mod">
          <ac:chgData name="Alexander Jones" userId="a61d8b4d-54ed-4028-a69c-9242de093e75" providerId="ADAL" clId="{A1881E10-78BD-4F22-BF14-AFB2F3E67250}" dt="2020-05-13T15:43:11.931" v="11977" actId="571"/>
          <ac:picMkLst>
            <pc:docMk/>
            <pc:sldMk cId="3367291642" sldId="1138"/>
            <ac:picMk id="10" creationId="{EED176C1-CBF5-45FB-B713-316707272066}"/>
          </ac:picMkLst>
        </pc:picChg>
        <pc:picChg chg="add mod">
          <ac:chgData name="Alexander Jones" userId="a61d8b4d-54ed-4028-a69c-9242de093e75" providerId="ADAL" clId="{A1881E10-78BD-4F22-BF14-AFB2F3E67250}" dt="2020-05-13T15:43:11.931" v="11977" actId="571"/>
          <ac:picMkLst>
            <pc:docMk/>
            <pc:sldMk cId="3367291642" sldId="1138"/>
            <ac:picMk id="13" creationId="{BA9ED7DD-F95E-413C-B129-D928FB118865}"/>
          </ac:picMkLst>
        </pc:picChg>
      </pc:sldChg>
      <pc:sldChg chg="addSp delSp modSp add mod ord">
        <pc:chgData name="Alexander Jones" userId="a61d8b4d-54ed-4028-a69c-9242de093e75" providerId="ADAL" clId="{A1881E10-78BD-4F22-BF14-AFB2F3E67250}" dt="2020-05-13T15:45:58.470" v="12128" actId="113"/>
        <pc:sldMkLst>
          <pc:docMk/>
          <pc:sldMk cId="3409722063" sldId="1139"/>
        </pc:sldMkLst>
        <pc:spChg chg="mod">
          <ac:chgData name="Alexander Jones" userId="a61d8b4d-54ed-4028-a69c-9242de093e75" providerId="ADAL" clId="{A1881E10-78BD-4F22-BF14-AFB2F3E67250}" dt="2020-05-13T15:45:58.470" v="12128" actId="113"/>
          <ac:spMkLst>
            <pc:docMk/>
            <pc:sldMk cId="3409722063" sldId="1139"/>
            <ac:spMk id="9" creationId="{8BAD0FDD-6D13-4184-B305-CD73C9DAA6A9}"/>
          </ac:spMkLst>
        </pc:spChg>
        <pc:spChg chg="mod">
          <ac:chgData name="Alexander Jones" userId="a61d8b4d-54ed-4028-a69c-9242de093e75" providerId="ADAL" clId="{A1881E10-78BD-4F22-BF14-AFB2F3E67250}" dt="2020-05-12T12:42:40.969" v="5167" actId="20577"/>
          <ac:spMkLst>
            <pc:docMk/>
            <pc:sldMk cId="3409722063" sldId="1139"/>
            <ac:spMk id="11" creationId="{6B765AD4-5AE4-460E-8B7B-1B8F4A32B207}"/>
          </ac:spMkLst>
        </pc:spChg>
        <pc:picChg chg="add mod">
          <ac:chgData name="Alexander Jones" userId="a61d8b4d-54ed-4028-a69c-9242de093e75" providerId="ADAL" clId="{A1881E10-78BD-4F22-BF14-AFB2F3E67250}" dt="2020-05-12T12:54:33.886" v="5544" actId="1076"/>
          <ac:picMkLst>
            <pc:docMk/>
            <pc:sldMk cId="3409722063" sldId="1139"/>
            <ac:picMk id="2" creationId="{A776B4EF-E6B4-4D19-A8D6-1709D8188A57}"/>
          </ac:picMkLst>
        </pc:picChg>
        <pc:picChg chg="del">
          <ac:chgData name="Alexander Jones" userId="a61d8b4d-54ed-4028-a69c-9242de093e75" providerId="ADAL" clId="{A1881E10-78BD-4F22-BF14-AFB2F3E67250}" dt="2020-05-12T12:48:28.746" v="5214" actId="478"/>
          <ac:picMkLst>
            <pc:docMk/>
            <pc:sldMk cId="3409722063" sldId="1139"/>
            <ac:picMk id="4" creationId="{1B3C324B-5D47-49DD-821B-B5700539847B}"/>
          </ac:picMkLst>
        </pc:picChg>
        <pc:picChg chg="add mod">
          <ac:chgData name="Alexander Jones" userId="a61d8b4d-54ed-4028-a69c-9242de093e75" providerId="ADAL" clId="{A1881E10-78BD-4F22-BF14-AFB2F3E67250}" dt="2020-05-12T12:51:03.773" v="5532" actId="1076"/>
          <ac:picMkLst>
            <pc:docMk/>
            <pc:sldMk cId="3409722063" sldId="1139"/>
            <ac:picMk id="5" creationId="{515B4EA2-A3A1-4544-B905-85430AD40D10}"/>
          </ac:picMkLst>
        </pc:picChg>
        <pc:picChg chg="del">
          <ac:chgData name="Alexander Jones" userId="a61d8b4d-54ed-4028-a69c-9242de093e75" providerId="ADAL" clId="{A1881E10-78BD-4F22-BF14-AFB2F3E67250}" dt="2020-05-12T12:48:37.170" v="5217" actId="478"/>
          <ac:picMkLst>
            <pc:docMk/>
            <pc:sldMk cId="3409722063" sldId="1139"/>
            <ac:picMk id="8" creationId="{DD1D1CC5-1F93-4E85-9E18-AB7A2C3BEC0D}"/>
          </ac:picMkLst>
        </pc:picChg>
      </pc:sldChg>
      <pc:sldChg chg="modSp add mod ord">
        <pc:chgData name="Alexander Jones" userId="a61d8b4d-54ed-4028-a69c-9242de093e75" providerId="ADAL" clId="{A1881E10-78BD-4F22-BF14-AFB2F3E67250}" dt="2020-05-13T14:57:12.274" v="11037" actId="20577"/>
        <pc:sldMkLst>
          <pc:docMk/>
          <pc:sldMk cId="1189348319" sldId="1140"/>
        </pc:sldMkLst>
        <pc:spChg chg="mod">
          <ac:chgData name="Alexander Jones" userId="a61d8b4d-54ed-4028-a69c-9242de093e75" providerId="ADAL" clId="{A1881E10-78BD-4F22-BF14-AFB2F3E67250}" dt="2020-05-12T12:52:28.316" v="5542" actId="20577"/>
          <ac:spMkLst>
            <pc:docMk/>
            <pc:sldMk cId="1189348319" sldId="1140"/>
            <ac:spMk id="3" creationId="{C91A70F6-BB44-5A41-89EB-E9A90B8E4D9B}"/>
          </ac:spMkLst>
        </pc:spChg>
        <pc:spChg chg="mod">
          <ac:chgData name="Alexander Jones" userId="a61d8b4d-54ed-4028-a69c-9242de093e75" providerId="ADAL" clId="{A1881E10-78BD-4F22-BF14-AFB2F3E67250}" dt="2020-05-13T14:57:12.274" v="11037" actId="20577"/>
          <ac:spMkLst>
            <pc:docMk/>
            <pc:sldMk cId="1189348319" sldId="1140"/>
            <ac:spMk id="8" creationId="{FC79C199-EE4D-4B5F-8D0A-955A284696CD}"/>
          </ac:spMkLst>
        </pc:spChg>
      </pc:sldChg>
      <pc:sldChg chg="modSp add mod ord">
        <pc:chgData name="Alexander Jones" userId="a61d8b4d-54ed-4028-a69c-9242de093e75" providerId="ADAL" clId="{A1881E10-78BD-4F22-BF14-AFB2F3E67250}" dt="2020-05-13T15:04:02.057" v="11275" actId="20577"/>
        <pc:sldMkLst>
          <pc:docMk/>
          <pc:sldMk cId="4112736376" sldId="1141"/>
        </pc:sldMkLst>
        <pc:spChg chg="mod">
          <ac:chgData name="Alexander Jones" userId="a61d8b4d-54ed-4028-a69c-9242de093e75" providerId="ADAL" clId="{A1881E10-78BD-4F22-BF14-AFB2F3E67250}" dt="2020-05-13T15:04:02.057" v="11275" actId="20577"/>
          <ac:spMkLst>
            <pc:docMk/>
            <pc:sldMk cId="4112736376" sldId="1141"/>
            <ac:spMk id="2" creationId="{DD2BD7C5-23E9-4C3E-8C26-B90B4121067C}"/>
          </ac:spMkLst>
        </pc:spChg>
      </pc:sldChg>
      <pc:sldChg chg="addSp delSp modSp add mod addCm modCm">
        <pc:chgData name="Alexander Jones" userId="a61d8b4d-54ed-4028-a69c-9242de093e75" providerId="ADAL" clId="{A1881E10-78BD-4F22-BF14-AFB2F3E67250}" dt="2020-05-13T15:52:05.034" v="12152" actId="1589"/>
        <pc:sldMkLst>
          <pc:docMk/>
          <pc:sldMk cId="2313282082" sldId="1142"/>
        </pc:sldMkLst>
        <pc:spChg chg="add del mod">
          <ac:chgData name="Alexander Jones" userId="a61d8b4d-54ed-4028-a69c-9242de093e75" providerId="ADAL" clId="{A1881E10-78BD-4F22-BF14-AFB2F3E67250}" dt="2020-05-13T15:51:39.068" v="12151"/>
          <ac:spMkLst>
            <pc:docMk/>
            <pc:sldMk cId="2313282082" sldId="1142"/>
            <ac:spMk id="2" creationId="{DD2BD7C5-23E9-4C3E-8C26-B90B4121067C}"/>
          </ac:spMkLst>
        </pc:spChg>
        <pc:spChg chg="add del mod">
          <ac:chgData name="Alexander Jones" userId="a61d8b4d-54ed-4028-a69c-9242de093e75" providerId="ADAL" clId="{A1881E10-78BD-4F22-BF14-AFB2F3E67250}" dt="2020-05-12T13:17:54.410" v="6173"/>
          <ac:spMkLst>
            <pc:docMk/>
            <pc:sldMk cId="2313282082" sldId="1142"/>
            <ac:spMk id="4" creationId="{3D6F45E2-756C-4C57-9FD5-F923A8B7886E}"/>
          </ac:spMkLst>
        </pc:spChg>
        <pc:spChg chg="add del">
          <ac:chgData name="Alexander Jones" userId="a61d8b4d-54ed-4028-a69c-9242de093e75" providerId="ADAL" clId="{A1881E10-78BD-4F22-BF14-AFB2F3E67250}" dt="2020-05-12T13:19:00.366" v="6193"/>
          <ac:spMkLst>
            <pc:docMk/>
            <pc:sldMk cId="2313282082" sldId="1142"/>
            <ac:spMk id="5" creationId="{D7205EE2-B1C2-482B-9F40-B1E553880A8D}"/>
          </ac:spMkLst>
        </pc:spChg>
        <pc:spChg chg="mod">
          <ac:chgData name="Alexander Jones" userId="a61d8b4d-54ed-4028-a69c-9242de093e75" providerId="ADAL" clId="{A1881E10-78BD-4F22-BF14-AFB2F3E67250}" dt="2020-05-12T13:17:34.347" v="6168" actId="20577"/>
          <ac:spMkLst>
            <pc:docMk/>
            <pc:sldMk cId="2313282082" sldId="1142"/>
            <ac:spMk id="9" creationId="{D7A9943A-ECE7-4070-A1A8-A3AC629520E9}"/>
          </ac:spMkLst>
        </pc:spChg>
        <pc:spChg chg="add mod">
          <ac:chgData name="Alexander Jones" userId="a61d8b4d-54ed-4028-a69c-9242de093e75" providerId="ADAL" clId="{A1881E10-78BD-4F22-BF14-AFB2F3E67250}" dt="2020-05-13T15:06:04.724" v="11280" actId="571"/>
          <ac:spMkLst>
            <pc:docMk/>
            <pc:sldMk cId="2313282082" sldId="1142"/>
            <ac:spMk id="11" creationId="{50D825C5-360C-4C5B-9DD7-B12C2BBE9A96}"/>
          </ac:spMkLst>
        </pc:spChg>
        <pc:picChg chg="add del">
          <ac:chgData name="Alexander Jones" userId="a61d8b4d-54ed-4028-a69c-9242de093e75" providerId="ADAL" clId="{A1881E10-78BD-4F22-BF14-AFB2F3E67250}" dt="2020-05-12T13:19:27.923" v="6195"/>
          <ac:picMkLst>
            <pc:docMk/>
            <pc:sldMk cId="2313282082" sldId="1142"/>
            <ac:picMk id="8" creationId="{E341B4FF-D24D-4DF6-B1B1-119E3A0FB2C0}"/>
          </ac:picMkLst>
        </pc:picChg>
        <pc:picChg chg="add mod">
          <ac:chgData name="Alexander Jones" userId="a61d8b4d-54ed-4028-a69c-9242de093e75" providerId="ADAL" clId="{A1881E10-78BD-4F22-BF14-AFB2F3E67250}" dt="2020-05-13T15:48:41.342" v="12143" actId="14100"/>
          <ac:picMkLst>
            <pc:docMk/>
            <pc:sldMk cId="2313282082" sldId="1142"/>
            <ac:picMk id="10" creationId="{F259C1E5-FF0A-4702-AFFF-0C082497F5EF}"/>
          </ac:picMkLst>
        </pc:picChg>
      </pc:sldChg>
      <pc:sldChg chg="addSp delSp modSp add mod setBg">
        <pc:chgData name="Alexander Jones" userId="a61d8b4d-54ed-4028-a69c-9242de093e75" providerId="ADAL" clId="{A1881E10-78BD-4F22-BF14-AFB2F3E67250}" dt="2020-05-13T15:07:37.534" v="11441" actId="20577"/>
        <pc:sldMkLst>
          <pc:docMk/>
          <pc:sldMk cId="158462770" sldId="1143"/>
        </pc:sldMkLst>
        <pc:spChg chg="mod">
          <ac:chgData name="Alexander Jones" userId="a61d8b4d-54ed-4028-a69c-9242de093e75" providerId="ADAL" clId="{A1881E10-78BD-4F22-BF14-AFB2F3E67250}" dt="2020-05-13T15:07:37.534" v="11441" actId="20577"/>
          <ac:spMkLst>
            <pc:docMk/>
            <pc:sldMk cId="158462770" sldId="1143"/>
            <ac:spMk id="2" creationId="{DD2BD7C5-23E9-4C3E-8C26-B90B4121067C}"/>
          </ac:spMkLst>
        </pc:spChg>
        <pc:spChg chg="add del mod">
          <ac:chgData name="Alexander Jones" userId="a61d8b4d-54ed-4028-a69c-9242de093e75" providerId="ADAL" clId="{A1881E10-78BD-4F22-BF14-AFB2F3E67250}" dt="2020-05-12T13:21:30.406" v="6291"/>
          <ac:spMkLst>
            <pc:docMk/>
            <pc:sldMk cId="158462770" sldId="1143"/>
            <ac:spMk id="5" creationId="{A24B3013-F76A-41D3-B277-209CF033B319}"/>
          </ac:spMkLst>
        </pc:spChg>
        <pc:spChg chg="mod">
          <ac:chgData name="Alexander Jones" userId="a61d8b4d-54ed-4028-a69c-9242de093e75" providerId="ADAL" clId="{A1881E10-78BD-4F22-BF14-AFB2F3E67250}" dt="2020-05-12T13:20:14.262" v="6221" actId="20577"/>
          <ac:spMkLst>
            <pc:docMk/>
            <pc:sldMk cId="158462770" sldId="1143"/>
            <ac:spMk id="9" creationId="{D7A9943A-ECE7-4070-A1A8-A3AC629520E9}"/>
          </ac:spMkLst>
        </pc:spChg>
        <pc:graphicFrameChg chg="add del mod">
          <ac:chgData name="Alexander Jones" userId="a61d8b4d-54ed-4028-a69c-9242de093e75" providerId="ADAL" clId="{A1881E10-78BD-4F22-BF14-AFB2F3E67250}" dt="2020-05-12T13:21:30.406" v="6291"/>
          <ac:graphicFrameMkLst>
            <pc:docMk/>
            <pc:sldMk cId="158462770" sldId="1143"/>
            <ac:graphicFrameMk id="4" creationId="{F461F396-3911-4328-8310-912025AD4636}"/>
          </ac:graphicFrameMkLst>
        </pc:graphicFrameChg>
        <pc:picChg chg="add mod">
          <ac:chgData name="Alexander Jones" userId="a61d8b4d-54ed-4028-a69c-9242de093e75" providerId="ADAL" clId="{A1881E10-78BD-4F22-BF14-AFB2F3E67250}" dt="2020-05-12T13:24:22.379" v="6409" actId="1076"/>
          <ac:picMkLst>
            <pc:docMk/>
            <pc:sldMk cId="158462770" sldId="1143"/>
            <ac:picMk id="8" creationId="{2F141F53-01AF-4CC4-853A-90CAA91A4D02}"/>
          </ac:picMkLst>
        </pc:picChg>
        <pc:picChg chg="del">
          <ac:chgData name="Alexander Jones" userId="a61d8b4d-54ed-4028-a69c-9242de093e75" providerId="ADAL" clId="{A1881E10-78BD-4F22-BF14-AFB2F3E67250}" dt="2020-05-12T13:21:10.585" v="6278" actId="478"/>
          <ac:picMkLst>
            <pc:docMk/>
            <pc:sldMk cId="158462770" sldId="1143"/>
            <ac:picMk id="10" creationId="{F259C1E5-FF0A-4702-AFFF-0C082497F5EF}"/>
          </ac:picMkLst>
        </pc:picChg>
      </pc:sldChg>
      <pc:sldChg chg="addSp delSp modSp add mod">
        <pc:chgData name="Alexander Jones" userId="a61d8b4d-54ed-4028-a69c-9242de093e75" providerId="ADAL" clId="{A1881E10-78BD-4F22-BF14-AFB2F3E67250}" dt="2020-05-12T13:26:45.302" v="6508" actId="1076"/>
        <pc:sldMkLst>
          <pc:docMk/>
          <pc:sldMk cId="1839265630" sldId="1144"/>
        </pc:sldMkLst>
        <pc:spChg chg="mod">
          <ac:chgData name="Alexander Jones" userId="a61d8b4d-54ed-4028-a69c-9242de093e75" providerId="ADAL" clId="{A1881E10-78BD-4F22-BF14-AFB2F3E67250}" dt="2020-05-12T13:26:45.302" v="6508" actId="1076"/>
          <ac:spMkLst>
            <pc:docMk/>
            <pc:sldMk cId="1839265630" sldId="1144"/>
            <ac:spMk id="2" creationId="{DD2BD7C5-23E9-4C3E-8C26-B90B4121067C}"/>
          </ac:spMkLst>
        </pc:spChg>
        <pc:spChg chg="mod">
          <ac:chgData name="Alexander Jones" userId="a61d8b4d-54ed-4028-a69c-9242de093e75" providerId="ADAL" clId="{A1881E10-78BD-4F22-BF14-AFB2F3E67250}" dt="2020-05-12T13:25:05.443" v="6480" actId="20577"/>
          <ac:spMkLst>
            <pc:docMk/>
            <pc:sldMk cId="1839265630" sldId="1144"/>
            <ac:spMk id="9" creationId="{D7A9943A-ECE7-4070-A1A8-A3AC629520E9}"/>
          </ac:spMkLst>
        </pc:spChg>
        <pc:picChg chg="add mod">
          <ac:chgData name="Alexander Jones" userId="a61d8b4d-54ed-4028-a69c-9242de093e75" providerId="ADAL" clId="{A1881E10-78BD-4F22-BF14-AFB2F3E67250}" dt="2020-05-12T13:26:41.473" v="6506" actId="1076"/>
          <ac:picMkLst>
            <pc:docMk/>
            <pc:sldMk cId="1839265630" sldId="1144"/>
            <ac:picMk id="4" creationId="{5347FB0F-30F2-4CA7-99EC-0696BB897123}"/>
          </ac:picMkLst>
        </pc:picChg>
        <pc:picChg chg="del">
          <ac:chgData name="Alexander Jones" userId="a61d8b4d-54ed-4028-a69c-9242de093e75" providerId="ADAL" clId="{A1881E10-78BD-4F22-BF14-AFB2F3E67250}" dt="2020-05-12T13:25:08.446" v="6481" actId="478"/>
          <ac:picMkLst>
            <pc:docMk/>
            <pc:sldMk cId="1839265630" sldId="1144"/>
            <ac:picMk id="8" creationId="{2F141F53-01AF-4CC4-853A-90CAA91A4D02}"/>
          </ac:picMkLst>
        </pc:picChg>
      </pc:sldChg>
      <pc:sldChg chg="addSp delSp modSp add mod">
        <pc:chgData name="Alexander Jones" userId="a61d8b4d-54ed-4028-a69c-9242de093e75" providerId="ADAL" clId="{A1881E10-78BD-4F22-BF14-AFB2F3E67250}" dt="2020-05-12T13:35:49.079" v="6608" actId="20577"/>
        <pc:sldMkLst>
          <pc:docMk/>
          <pc:sldMk cId="1295504444" sldId="1145"/>
        </pc:sldMkLst>
        <pc:spChg chg="mod">
          <ac:chgData name="Alexander Jones" userId="a61d8b4d-54ed-4028-a69c-9242de093e75" providerId="ADAL" clId="{A1881E10-78BD-4F22-BF14-AFB2F3E67250}" dt="2020-05-12T13:35:49.079" v="6608" actId="20577"/>
          <ac:spMkLst>
            <pc:docMk/>
            <pc:sldMk cId="1295504444" sldId="1145"/>
            <ac:spMk id="2" creationId="{DD2BD7C5-23E9-4C3E-8C26-B90B4121067C}"/>
          </ac:spMkLst>
        </pc:spChg>
        <pc:spChg chg="mod">
          <ac:chgData name="Alexander Jones" userId="a61d8b4d-54ed-4028-a69c-9242de093e75" providerId="ADAL" clId="{A1881E10-78BD-4F22-BF14-AFB2F3E67250}" dt="2020-05-12T13:34:23.036" v="6576" actId="1076"/>
          <ac:spMkLst>
            <pc:docMk/>
            <pc:sldMk cId="1295504444" sldId="1145"/>
            <ac:spMk id="9" creationId="{D7A9943A-ECE7-4070-A1A8-A3AC629520E9}"/>
          </ac:spMkLst>
        </pc:spChg>
        <pc:picChg chg="del mod">
          <ac:chgData name="Alexander Jones" userId="a61d8b4d-54ed-4028-a69c-9242de093e75" providerId="ADAL" clId="{A1881E10-78BD-4F22-BF14-AFB2F3E67250}" dt="2020-05-12T13:32:32.464" v="6523" actId="478"/>
          <ac:picMkLst>
            <pc:docMk/>
            <pc:sldMk cId="1295504444" sldId="1145"/>
            <ac:picMk id="4" creationId="{5347FB0F-30F2-4CA7-99EC-0696BB897123}"/>
          </ac:picMkLst>
        </pc:picChg>
        <pc:picChg chg="add mod">
          <ac:chgData name="Alexander Jones" userId="a61d8b4d-54ed-4028-a69c-9242de093e75" providerId="ADAL" clId="{A1881E10-78BD-4F22-BF14-AFB2F3E67250}" dt="2020-05-12T13:35:44.504" v="6606" actId="1076"/>
          <ac:picMkLst>
            <pc:docMk/>
            <pc:sldMk cId="1295504444" sldId="1145"/>
            <ac:picMk id="5" creationId="{774B0664-1632-4AA6-A2F0-27C1C8725CB6}"/>
          </ac:picMkLst>
        </pc:picChg>
      </pc:sldChg>
      <pc:sldChg chg="delSp modSp add mod">
        <pc:chgData name="Alexander Jones" userId="a61d8b4d-54ed-4028-a69c-9242de093e75" providerId="ADAL" clId="{A1881E10-78BD-4F22-BF14-AFB2F3E67250}" dt="2020-05-12T13:35:56.226" v="6612" actId="1076"/>
        <pc:sldMkLst>
          <pc:docMk/>
          <pc:sldMk cId="4245298204" sldId="1146"/>
        </pc:sldMkLst>
        <pc:spChg chg="mod">
          <ac:chgData name="Alexander Jones" userId="a61d8b4d-54ed-4028-a69c-9242de093e75" providerId="ADAL" clId="{A1881E10-78BD-4F22-BF14-AFB2F3E67250}" dt="2020-05-12T13:35:56.226" v="6612" actId="1076"/>
          <ac:spMkLst>
            <pc:docMk/>
            <pc:sldMk cId="4245298204" sldId="1146"/>
            <ac:spMk id="2" creationId="{DD2BD7C5-23E9-4C3E-8C26-B90B4121067C}"/>
          </ac:spMkLst>
        </pc:spChg>
        <pc:spChg chg="mod">
          <ac:chgData name="Alexander Jones" userId="a61d8b4d-54ed-4028-a69c-9242de093e75" providerId="ADAL" clId="{A1881E10-78BD-4F22-BF14-AFB2F3E67250}" dt="2020-05-12T13:35:04.112" v="6597" actId="20577"/>
          <ac:spMkLst>
            <pc:docMk/>
            <pc:sldMk cId="4245298204" sldId="1146"/>
            <ac:spMk id="9" creationId="{D7A9943A-ECE7-4070-A1A8-A3AC629520E9}"/>
          </ac:spMkLst>
        </pc:spChg>
        <pc:picChg chg="del">
          <ac:chgData name="Alexander Jones" userId="a61d8b4d-54ed-4028-a69c-9242de093e75" providerId="ADAL" clId="{A1881E10-78BD-4F22-BF14-AFB2F3E67250}" dt="2020-05-12T13:35:23.450" v="6602" actId="478"/>
          <ac:picMkLst>
            <pc:docMk/>
            <pc:sldMk cId="4245298204" sldId="1146"/>
            <ac:picMk id="5" creationId="{774B0664-1632-4AA6-A2F0-27C1C8725CB6}"/>
          </ac:picMkLst>
        </pc:picChg>
      </pc:sldChg>
      <pc:sldChg chg="addSp delSp modSp add mod ord addCm modCm">
        <pc:chgData name="Alexander Jones" userId="a61d8b4d-54ed-4028-a69c-9242de093e75" providerId="ADAL" clId="{A1881E10-78BD-4F22-BF14-AFB2F3E67250}" dt="2020-05-13T15:57:55.869" v="12156"/>
        <pc:sldMkLst>
          <pc:docMk/>
          <pc:sldMk cId="3360555204" sldId="1147"/>
        </pc:sldMkLst>
        <pc:spChg chg="mod">
          <ac:chgData name="Alexander Jones" userId="a61d8b4d-54ed-4028-a69c-9242de093e75" providerId="ADAL" clId="{A1881E10-78BD-4F22-BF14-AFB2F3E67250}" dt="2020-05-12T15:32:12.313" v="6690" actId="1076"/>
          <ac:spMkLst>
            <pc:docMk/>
            <pc:sldMk cId="3360555204" sldId="1147"/>
            <ac:spMk id="3" creationId="{C91A70F6-BB44-5A41-89EB-E9A90B8E4D9B}"/>
          </ac:spMkLst>
        </pc:spChg>
        <pc:spChg chg="mod topLvl">
          <ac:chgData name="Alexander Jones" userId="a61d8b4d-54ed-4028-a69c-9242de093e75" providerId="ADAL" clId="{A1881E10-78BD-4F22-BF14-AFB2F3E67250}" dt="2020-05-12T16:02:24.986" v="7080" actId="20577"/>
          <ac:spMkLst>
            <pc:docMk/>
            <pc:sldMk cId="3360555204" sldId="1147"/>
            <ac:spMk id="8" creationId="{FC79C199-EE4D-4B5F-8D0A-955A284696CD}"/>
          </ac:spMkLst>
        </pc:spChg>
        <pc:grpChg chg="add del mod">
          <ac:chgData name="Alexander Jones" userId="a61d8b4d-54ed-4028-a69c-9242de093e75" providerId="ADAL" clId="{A1881E10-78BD-4F22-BF14-AFB2F3E67250}" dt="2020-05-12T15:46:07.537" v="6695" actId="478"/>
          <ac:grpSpMkLst>
            <pc:docMk/>
            <pc:sldMk cId="3360555204" sldId="1147"/>
            <ac:grpSpMk id="11" creationId="{E32EB829-ABD4-401B-A678-D77D0D654236}"/>
          </ac:grpSpMkLst>
        </pc:grpChg>
        <pc:picChg chg="add mod">
          <ac:chgData name="Alexander Jones" userId="a61d8b4d-54ed-4028-a69c-9242de093e75" providerId="ADAL" clId="{A1881E10-78BD-4F22-BF14-AFB2F3E67250}" dt="2020-05-12T16:02:16.006" v="7060" actId="1076"/>
          <ac:picMkLst>
            <pc:docMk/>
            <pc:sldMk cId="3360555204" sldId="1147"/>
            <ac:picMk id="5" creationId="{676F94D2-F1B2-4071-8FC7-11956B770C26}"/>
          </ac:picMkLst>
        </pc:picChg>
        <pc:picChg chg="add del mod">
          <ac:chgData name="Alexander Jones" userId="a61d8b4d-54ed-4028-a69c-9242de093e75" providerId="ADAL" clId="{A1881E10-78BD-4F22-BF14-AFB2F3E67250}" dt="2020-05-12T16:00:38.552" v="6862" actId="478"/>
          <ac:picMkLst>
            <pc:docMk/>
            <pc:sldMk cId="3360555204" sldId="1147"/>
            <ac:picMk id="6" creationId="{7D7B057C-01F5-4348-BB89-BBD75B331994}"/>
          </ac:picMkLst>
        </pc:picChg>
        <pc:picChg chg="add mod">
          <ac:chgData name="Alexander Jones" userId="a61d8b4d-54ed-4028-a69c-9242de093e75" providerId="ADAL" clId="{A1881E10-78BD-4F22-BF14-AFB2F3E67250}" dt="2020-05-13T15:10:13.717" v="11478" actId="1076"/>
          <ac:picMkLst>
            <pc:docMk/>
            <pc:sldMk cId="3360555204" sldId="1147"/>
            <ac:picMk id="7" creationId="{D4F1EE1A-D70B-44E5-959E-25CF9F17A99F}"/>
          </ac:picMkLst>
        </pc:picChg>
        <pc:picChg chg="del">
          <ac:chgData name="Alexander Jones" userId="a61d8b4d-54ed-4028-a69c-9242de093e75" providerId="ADAL" clId="{A1881E10-78BD-4F22-BF14-AFB2F3E67250}" dt="2020-05-12T15:46:03.589" v="6691" actId="478"/>
          <ac:picMkLst>
            <pc:docMk/>
            <pc:sldMk cId="3360555204" sldId="1147"/>
            <ac:picMk id="9" creationId="{070CB562-9851-405A-8D5E-4FE7A2E380B7}"/>
          </ac:picMkLst>
        </pc:picChg>
        <pc:picChg chg="del topLvl">
          <ac:chgData name="Alexander Jones" userId="a61d8b4d-54ed-4028-a69c-9242de093e75" providerId="ADAL" clId="{A1881E10-78BD-4F22-BF14-AFB2F3E67250}" dt="2020-05-12T15:46:07.537" v="6695" actId="478"/>
          <ac:picMkLst>
            <pc:docMk/>
            <pc:sldMk cId="3360555204" sldId="1147"/>
            <ac:picMk id="10" creationId="{245ACEB0-ECBF-423A-A01A-C17C3FA7B00A}"/>
          </ac:picMkLst>
        </pc:picChg>
      </pc:sldChg>
      <pc:sldChg chg="delSp modSp add mod ord">
        <pc:chgData name="Alexander Jones" userId="a61d8b4d-54ed-4028-a69c-9242de093e75" providerId="ADAL" clId="{A1881E10-78BD-4F22-BF14-AFB2F3E67250}" dt="2020-05-12T16:09:53.944" v="7509"/>
        <pc:sldMkLst>
          <pc:docMk/>
          <pc:sldMk cId="2821585745" sldId="1148"/>
        </pc:sldMkLst>
        <pc:spChg chg="mod">
          <ac:chgData name="Alexander Jones" userId="a61d8b4d-54ed-4028-a69c-9242de093e75" providerId="ADAL" clId="{A1881E10-78BD-4F22-BF14-AFB2F3E67250}" dt="2020-05-12T16:09:53.944" v="7509"/>
          <ac:spMkLst>
            <pc:docMk/>
            <pc:sldMk cId="2821585745" sldId="1148"/>
            <ac:spMk id="9" creationId="{8BAD0FDD-6D13-4184-B305-CD73C9DAA6A9}"/>
          </ac:spMkLst>
        </pc:spChg>
        <pc:spChg chg="mod">
          <ac:chgData name="Alexander Jones" userId="a61d8b4d-54ed-4028-a69c-9242de093e75" providerId="ADAL" clId="{A1881E10-78BD-4F22-BF14-AFB2F3E67250}" dt="2020-05-12T16:03:43.924" v="7099" actId="20577"/>
          <ac:spMkLst>
            <pc:docMk/>
            <pc:sldMk cId="2821585745" sldId="1148"/>
            <ac:spMk id="11" creationId="{6B765AD4-5AE4-460E-8B7B-1B8F4A32B207}"/>
          </ac:spMkLst>
        </pc:spChg>
        <pc:picChg chg="del">
          <ac:chgData name="Alexander Jones" userId="a61d8b4d-54ed-4028-a69c-9242de093e75" providerId="ADAL" clId="{A1881E10-78BD-4F22-BF14-AFB2F3E67250}" dt="2020-05-12T16:03:46.999" v="7100" actId="478"/>
          <ac:picMkLst>
            <pc:docMk/>
            <pc:sldMk cId="2821585745" sldId="1148"/>
            <ac:picMk id="8" creationId="{4CC86778-09D0-4DDE-8E12-C39E9EE73B44}"/>
          </ac:picMkLst>
        </pc:picChg>
      </pc:sldChg>
      <pc:sldChg chg="addSp delSp modSp add mod">
        <pc:chgData name="Alexander Jones" userId="a61d8b4d-54ed-4028-a69c-9242de093e75" providerId="ADAL" clId="{A1881E10-78BD-4F22-BF14-AFB2F3E67250}" dt="2020-05-12T16:23:31.452" v="7859" actId="14100"/>
        <pc:sldMkLst>
          <pc:docMk/>
          <pc:sldMk cId="3078727545" sldId="1149"/>
        </pc:sldMkLst>
        <pc:spChg chg="mod">
          <ac:chgData name="Alexander Jones" userId="a61d8b4d-54ed-4028-a69c-9242de093e75" providerId="ADAL" clId="{A1881E10-78BD-4F22-BF14-AFB2F3E67250}" dt="2020-05-12T16:22:53.974" v="7850" actId="12"/>
          <ac:spMkLst>
            <pc:docMk/>
            <pc:sldMk cId="3078727545" sldId="1149"/>
            <ac:spMk id="9" creationId="{8BAD0FDD-6D13-4184-B305-CD73C9DAA6A9}"/>
          </ac:spMkLst>
        </pc:spChg>
        <pc:spChg chg="mod">
          <ac:chgData name="Alexander Jones" userId="a61d8b4d-54ed-4028-a69c-9242de093e75" providerId="ADAL" clId="{A1881E10-78BD-4F22-BF14-AFB2F3E67250}" dt="2020-05-12T16:22:30.620" v="7836" actId="20577"/>
          <ac:spMkLst>
            <pc:docMk/>
            <pc:sldMk cId="3078727545" sldId="1149"/>
            <ac:spMk id="11" creationId="{6B765AD4-5AE4-460E-8B7B-1B8F4A32B207}"/>
          </ac:spMkLst>
        </pc:spChg>
        <pc:picChg chg="add del mod">
          <ac:chgData name="Alexander Jones" userId="a61d8b4d-54ed-4028-a69c-9242de093e75" providerId="ADAL" clId="{A1881E10-78BD-4F22-BF14-AFB2F3E67250}" dt="2020-05-12T16:22:56.156" v="7852" actId="478"/>
          <ac:picMkLst>
            <pc:docMk/>
            <pc:sldMk cId="3078727545" sldId="1149"/>
            <ac:picMk id="2" creationId="{E11FE643-1541-4836-8BF8-BECA3FA7DE18}"/>
          </ac:picMkLst>
        </pc:picChg>
        <pc:picChg chg="add mod">
          <ac:chgData name="Alexander Jones" userId="a61d8b4d-54ed-4028-a69c-9242de093e75" providerId="ADAL" clId="{A1881E10-78BD-4F22-BF14-AFB2F3E67250}" dt="2020-05-12T16:23:31.452" v="7859" actId="14100"/>
          <ac:picMkLst>
            <pc:docMk/>
            <pc:sldMk cId="3078727545" sldId="1149"/>
            <ac:picMk id="4" creationId="{D942F19A-0A1F-4497-B74A-2F17920147DE}"/>
          </ac:picMkLst>
        </pc:picChg>
      </pc:sldChg>
      <pc:sldChg chg="addSp modSp add mod ord">
        <pc:chgData name="Alexander Jones" userId="a61d8b4d-54ed-4028-a69c-9242de093e75" providerId="ADAL" clId="{A1881E10-78BD-4F22-BF14-AFB2F3E67250}" dt="2020-05-12T16:22:21.567" v="7819" actId="20577"/>
        <pc:sldMkLst>
          <pc:docMk/>
          <pc:sldMk cId="2883411059" sldId="1150"/>
        </pc:sldMkLst>
        <pc:spChg chg="mod">
          <ac:chgData name="Alexander Jones" userId="a61d8b4d-54ed-4028-a69c-9242de093e75" providerId="ADAL" clId="{A1881E10-78BD-4F22-BF14-AFB2F3E67250}" dt="2020-05-12T16:22:11.720" v="7816" actId="20577"/>
          <ac:spMkLst>
            <pc:docMk/>
            <pc:sldMk cId="2883411059" sldId="1150"/>
            <ac:spMk id="9" creationId="{8BAD0FDD-6D13-4184-B305-CD73C9DAA6A9}"/>
          </ac:spMkLst>
        </pc:spChg>
        <pc:spChg chg="mod">
          <ac:chgData name="Alexander Jones" userId="a61d8b4d-54ed-4028-a69c-9242de093e75" providerId="ADAL" clId="{A1881E10-78BD-4F22-BF14-AFB2F3E67250}" dt="2020-05-12T16:22:21.567" v="7819" actId="20577"/>
          <ac:spMkLst>
            <pc:docMk/>
            <pc:sldMk cId="2883411059" sldId="1150"/>
            <ac:spMk id="11" creationId="{6B765AD4-5AE4-460E-8B7B-1B8F4A32B207}"/>
          </ac:spMkLst>
        </pc:spChg>
        <pc:picChg chg="mod">
          <ac:chgData name="Alexander Jones" userId="a61d8b4d-54ed-4028-a69c-9242de093e75" providerId="ADAL" clId="{A1881E10-78BD-4F22-BF14-AFB2F3E67250}" dt="2020-05-12T16:22:02.611" v="7812" actId="1076"/>
          <ac:picMkLst>
            <pc:docMk/>
            <pc:sldMk cId="2883411059" sldId="1150"/>
            <ac:picMk id="2" creationId="{E11FE643-1541-4836-8BF8-BECA3FA7DE18}"/>
          </ac:picMkLst>
        </pc:picChg>
        <pc:picChg chg="add mod">
          <ac:chgData name="Alexander Jones" userId="a61d8b4d-54ed-4028-a69c-9242de093e75" providerId="ADAL" clId="{A1881E10-78BD-4F22-BF14-AFB2F3E67250}" dt="2020-05-12T16:22:06.068" v="7814" actId="1076"/>
          <ac:picMkLst>
            <pc:docMk/>
            <pc:sldMk cId="2883411059" sldId="1150"/>
            <ac:picMk id="4" creationId="{B004A80E-7CE0-49C0-95DD-0B8CDB5C5C53}"/>
          </ac:picMkLst>
        </pc:picChg>
      </pc:sldChg>
      <pc:sldChg chg="addSp delSp modSp add mod">
        <pc:chgData name="Alexander Jones" userId="a61d8b4d-54ed-4028-a69c-9242de093e75" providerId="ADAL" clId="{A1881E10-78BD-4F22-BF14-AFB2F3E67250}" dt="2020-05-12T16:26:09.082" v="7894" actId="1076"/>
        <pc:sldMkLst>
          <pc:docMk/>
          <pc:sldMk cId="325403605" sldId="1151"/>
        </pc:sldMkLst>
        <pc:spChg chg="mod">
          <ac:chgData name="Alexander Jones" userId="a61d8b4d-54ed-4028-a69c-9242de093e75" providerId="ADAL" clId="{A1881E10-78BD-4F22-BF14-AFB2F3E67250}" dt="2020-05-12T16:26:09.082" v="7894" actId="1076"/>
          <ac:spMkLst>
            <pc:docMk/>
            <pc:sldMk cId="325403605" sldId="1151"/>
            <ac:spMk id="9" creationId="{8BAD0FDD-6D13-4184-B305-CD73C9DAA6A9}"/>
          </ac:spMkLst>
        </pc:spChg>
        <pc:picChg chg="add mod">
          <ac:chgData name="Alexander Jones" userId="a61d8b4d-54ed-4028-a69c-9242de093e75" providerId="ADAL" clId="{A1881E10-78BD-4F22-BF14-AFB2F3E67250}" dt="2020-05-12T16:26:06.836" v="7893" actId="1076"/>
          <ac:picMkLst>
            <pc:docMk/>
            <pc:sldMk cId="325403605" sldId="1151"/>
            <ac:picMk id="2" creationId="{5C5F636C-CC53-40B2-9C8C-794105ED4E51}"/>
          </ac:picMkLst>
        </pc:picChg>
        <pc:picChg chg="del">
          <ac:chgData name="Alexander Jones" userId="a61d8b4d-54ed-4028-a69c-9242de093e75" providerId="ADAL" clId="{A1881E10-78BD-4F22-BF14-AFB2F3E67250}" dt="2020-05-12T16:24:02.278" v="7871" actId="478"/>
          <ac:picMkLst>
            <pc:docMk/>
            <pc:sldMk cId="325403605" sldId="1151"/>
            <ac:picMk id="4" creationId="{D942F19A-0A1F-4497-B74A-2F17920147DE}"/>
          </ac:picMkLst>
        </pc:picChg>
        <pc:picChg chg="add mod">
          <ac:chgData name="Alexander Jones" userId="a61d8b4d-54ed-4028-a69c-9242de093e75" providerId="ADAL" clId="{A1881E10-78BD-4F22-BF14-AFB2F3E67250}" dt="2020-05-12T16:26:06.836" v="7893" actId="1076"/>
          <ac:picMkLst>
            <pc:docMk/>
            <pc:sldMk cId="325403605" sldId="1151"/>
            <ac:picMk id="5" creationId="{70E0991C-00C9-44B0-9A74-B9BEB19C79C6}"/>
          </ac:picMkLst>
        </pc:picChg>
        <pc:picChg chg="add del mod">
          <ac:chgData name="Alexander Jones" userId="a61d8b4d-54ed-4028-a69c-9242de093e75" providerId="ADAL" clId="{A1881E10-78BD-4F22-BF14-AFB2F3E67250}" dt="2020-05-12T16:26:03.064" v="7892" actId="478"/>
          <ac:picMkLst>
            <pc:docMk/>
            <pc:sldMk cId="325403605" sldId="1151"/>
            <ac:picMk id="8" creationId="{ED42EBD0-420D-48BB-9926-5EC1CA4860F3}"/>
          </ac:picMkLst>
        </pc:picChg>
      </pc:sldChg>
      <pc:sldChg chg="delSp modSp add mod">
        <pc:chgData name="Alexander Jones" userId="a61d8b4d-54ed-4028-a69c-9242de093e75" providerId="ADAL" clId="{A1881E10-78BD-4F22-BF14-AFB2F3E67250}" dt="2020-05-12T16:26:00.633" v="7891" actId="1076"/>
        <pc:sldMkLst>
          <pc:docMk/>
          <pc:sldMk cId="1085111384" sldId="1152"/>
        </pc:sldMkLst>
        <pc:picChg chg="del">
          <ac:chgData name="Alexander Jones" userId="a61d8b4d-54ed-4028-a69c-9242de093e75" providerId="ADAL" clId="{A1881E10-78BD-4F22-BF14-AFB2F3E67250}" dt="2020-05-12T16:25:56.662" v="7888" actId="478"/>
          <ac:picMkLst>
            <pc:docMk/>
            <pc:sldMk cId="1085111384" sldId="1152"/>
            <ac:picMk id="2" creationId="{5C5F636C-CC53-40B2-9C8C-794105ED4E51}"/>
          </ac:picMkLst>
        </pc:picChg>
        <pc:picChg chg="del">
          <ac:chgData name="Alexander Jones" userId="a61d8b4d-54ed-4028-a69c-9242de093e75" providerId="ADAL" clId="{A1881E10-78BD-4F22-BF14-AFB2F3E67250}" dt="2020-05-12T16:25:57.603" v="7889" actId="478"/>
          <ac:picMkLst>
            <pc:docMk/>
            <pc:sldMk cId="1085111384" sldId="1152"/>
            <ac:picMk id="5" creationId="{70E0991C-00C9-44B0-9A74-B9BEB19C79C6}"/>
          </ac:picMkLst>
        </pc:picChg>
        <pc:picChg chg="mod">
          <ac:chgData name="Alexander Jones" userId="a61d8b4d-54ed-4028-a69c-9242de093e75" providerId="ADAL" clId="{A1881E10-78BD-4F22-BF14-AFB2F3E67250}" dt="2020-05-12T16:26:00.633" v="7891" actId="1076"/>
          <ac:picMkLst>
            <pc:docMk/>
            <pc:sldMk cId="1085111384" sldId="1152"/>
            <ac:picMk id="8" creationId="{ED42EBD0-420D-48BB-9926-5EC1CA4860F3}"/>
          </ac:picMkLst>
        </pc:picChg>
      </pc:sldChg>
      <pc:sldChg chg="addSp delSp modSp add mod">
        <pc:chgData name="Alexander Jones" userId="a61d8b4d-54ed-4028-a69c-9242de093e75" providerId="ADAL" clId="{A1881E10-78BD-4F22-BF14-AFB2F3E67250}" dt="2020-05-13T15:56:04.545" v="12154" actId="1076"/>
        <pc:sldMkLst>
          <pc:docMk/>
          <pc:sldMk cId="2330071283" sldId="1153"/>
        </pc:sldMkLst>
        <pc:spChg chg="mod">
          <ac:chgData name="Alexander Jones" userId="a61d8b4d-54ed-4028-a69c-9242de093e75" providerId="ADAL" clId="{A1881E10-78BD-4F22-BF14-AFB2F3E67250}" dt="2020-05-12T16:41:48.115" v="7898" actId="20577"/>
          <ac:spMkLst>
            <pc:docMk/>
            <pc:sldMk cId="2330071283" sldId="1153"/>
            <ac:spMk id="3" creationId="{C91A70F6-BB44-5A41-89EB-E9A90B8E4D9B}"/>
          </ac:spMkLst>
        </pc:spChg>
        <pc:spChg chg="mod">
          <ac:chgData name="Alexander Jones" userId="a61d8b4d-54ed-4028-a69c-9242de093e75" providerId="ADAL" clId="{A1881E10-78BD-4F22-BF14-AFB2F3E67250}" dt="2020-05-13T15:56:04.545" v="12154" actId="1076"/>
          <ac:spMkLst>
            <pc:docMk/>
            <pc:sldMk cId="2330071283" sldId="1153"/>
            <ac:spMk id="4" creationId="{D87F2758-27B5-204C-859F-DF068ACD062A}"/>
          </ac:spMkLst>
        </pc:spChg>
        <pc:spChg chg="mod">
          <ac:chgData name="Alexander Jones" userId="a61d8b4d-54ed-4028-a69c-9242de093e75" providerId="ADAL" clId="{A1881E10-78BD-4F22-BF14-AFB2F3E67250}" dt="2020-05-13T15:10:33.306" v="11481" actId="20577"/>
          <ac:spMkLst>
            <pc:docMk/>
            <pc:sldMk cId="2330071283" sldId="1153"/>
            <ac:spMk id="8" creationId="{FC79C199-EE4D-4B5F-8D0A-955A284696CD}"/>
          </ac:spMkLst>
        </pc:spChg>
        <pc:spChg chg="del">
          <ac:chgData name="Alexander Jones" userId="a61d8b4d-54ed-4028-a69c-9242de093e75" providerId="ADAL" clId="{A1881E10-78BD-4F22-BF14-AFB2F3E67250}" dt="2020-05-12T16:42:10.994" v="7903" actId="478"/>
          <ac:spMkLst>
            <pc:docMk/>
            <pc:sldMk cId="2330071283" sldId="1153"/>
            <ac:spMk id="14" creationId="{0F855985-DC75-45C4-87A8-CF9D3F22948E}"/>
          </ac:spMkLst>
        </pc:spChg>
        <pc:picChg chg="del">
          <ac:chgData name="Alexander Jones" userId="a61d8b4d-54ed-4028-a69c-9242de093e75" providerId="ADAL" clId="{A1881E10-78BD-4F22-BF14-AFB2F3E67250}" dt="2020-05-12T16:42:08.940" v="7902" actId="478"/>
          <ac:picMkLst>
            <pc:docMk/>
            <pc:sldMk cId="2330071283" sldId="1153"/>
            <ac:picMk id="5" creationId="{2C96433B-38AA-45C5-9E99-89085AE7AC7A}"/>
          </ac:picMkLst>
        </pc:picChg>
        <pc:picChg chg="add del mod">
          <ac:chgData name="Alexander Jones" userId="a61d8b4d-54ed-4028-a69c-9242de093e75" providerId="ADAL" clId="{A1881E10-78BD-4F22-BF14-AFB2F3E67250}" dt="2020-05-12T16:52:25.418" v="7941" actId="478"/>
          <ac:picMkLst>
            <pc:docMk/>
            <pc:sldMk cId="2330071283" sldId="1153"/>
            <ac:picMk id="6" creationId="{FA548218-03AE-403A-9E60-770F0B9526F6}"/>
          </ac:picMkLst>
        </pc:picChg>
        <pc:picChg chg="add mod">
          <ac:chgData name="Alexander Jones" userId="a61d8b4d-54ed-4028-a69c-9242de093e75" providerId="ADAL" clId="{A1881E10-78BD-4F22-BF14-AFB2F3E67250}" dt="2020-05-13T15:00:10.604" v="11049" actId="1076"/>
          <ac:picMkLst>
            <pc:docMk/>
            <pc:sldMk cId="2330071283" sldId="1153"/>
            <ac:picMk id="7" creationId="{F5BA5B10-1B55-4742-BFF8-23251B87DB24}"/>
          </ac:picMkLst>
        </pc:picChg>
        <pc:picChg chg="del">
          <ac:chgData name="Alexander Jones" userId="a61d8b4d-54ed-4028-a69c-9242de093e75" providerId="ADAL" clId="{A1881E10-78BD-4F22-BF14-AFB2F3E67250}" dt="2020-05-12T16:42:07.430" v="7901" actId="478"/>
          <ac:picMkLst>
            <pc:docMk/>
            <pc:sldMk cId="2330071283" sldId="1153"/>
            <ac:picMk id="9" creationId="{2E276966-2870-4AF4-B680-68CE44E5139E}"/>
          </ac:picMkLst>
        </pc:picChg>
      </pc:sldChg>
      <pc:sldChg chg="addSp delSp modSp add mod ord">
        <pc:chgData name="Alexander Jones" userId="a61d8b4d-54ed-4028-a69c-9242de093e75" providerId="ADAL" clId="{A1881E10-78BD-4F22-BF14-AFB2F3E67250}" dt="2020-05-12T16:57:29.743" v="8332" actId="1076"/>
        <pc:sldMkLst>
          <pc:docMk/>
          <pc:sldMk cId="3286690604" sldId="1154"/>
        </pc:sldMkLst>
        <pc:spChg chg="mod">
          <ac:chgData name="Alexander Jones" userId="a61d8b4d-54ed-4028-a69c-9242de093e75" providerId="ADAL" clId="{A1881E10-78BD-4F22-BF14-AFB2F3E67250}" dt="2020-05-12T16:57:01.683" v="8282" actId="5793"/>
          <ac:spMkLst>
            <pc:docMk/>
            <pc:sldMk cId="3286690604" sldId="1154"/>
            <ac:spMk id="9" creationId="{8BAD0FDD-6D13-4184-B305-CD73C9DAA6A9}"/>
          </ac:spMkLst>
        </pc:spChg>
        <pc:spChg chg="mod">
          <ac:chgData name="Alexander Jones" userId="a61d8b4d-54ed-4028-a69c-9242de093e75" providerId="ADAL" clId="{A1881E10-78BD-4F22-BF14-AFB2F3E67250}" dt="2020-05-12T16:57:15.081" v="8327" actId="20577"/>
          <ac:spMkLst>
            <pc:docMk/>
            <pc:sldMk cId="3286690604" sldId="1154"/>
            <ac:spMk id="11" creationId="{6B765AD4-5AE4-460E-8B7B-1B8F4A32B207}"/>
          </ac:spMkLst>
        </pc:spChg>
        <pc:picChg chg="add mod">
          <ac:chgData name="Alexander Jones" userId="a61d8b4d-54ed-4028-a69c-9242de093e75" providerId="ADAL" clId="{A1881E10-78BD-4F22-BF14-AFB2F3E67250}" dt="2020-05-12T16:57:29.743" v="8332" actId="1076"/>
          <ac:picMkLst>
            <pc:docMk/>
            <pc:sldMk cId="3286690604" sldId="1154"/>
            <ac:picMk id="2" creationId="{25C398F0-2468-4D70-8451-4200AAB08755}"/>
          </ac:picMkLst>
        </pc:picChg>
        <pc:picChg chg="del">
          <ac:chgData name="Alexander Jones" userId="a61d8b4d-54ed-4028-a69c-9242de093e75" providerId="ADAL" clId="{A1881E10-78BD-4F22-BF14-AFB2F3E67250}" dt="2020-05-12T16:56:57.455" v="8271" actId="478"/>
          <ac:picMkLst>
            <pc:docMk/>
            <pc:sldMk cId="3286690604" sldId="1154"/>
            <ac:picMk id="8" creationId="{ED42EBD0-420D-48BB-9926-5EC1CA4860F3}"/>
          </ac:picMkLst>
        </pc:picChg>
      </pc:sldChg>
      <pc:sldChg chg="addSp delSp modSp add mod">
        <pc:chgData name="Alexander Jones" userId="a61d8b4d-54ed-4028-a69c-9242de093e75" providerId="ADAL" clId="{A1881E10-78BD-4F22-BF14-AFB2F3E67250}" dt="2020-05-13T09:22:43.594" v="9976" actId="20577"/>
        <pc:sldMkLst>
          <pc:docMk/>
          <pc:sldMk cId="3799521868" sldId="1155"/>
        </pc:sldMkLst>
        <pc:spChg chg="add del">
          <ac:chgData name="Alexander Jones" userId="a61d8b4d-54ed-4028-a69c-9242de093e75" providerId="ADAL" clId="{A1881E10-78BD-4F22-BF14-AFB2F3E67250}" dt="2020-05-12T18:55:05.840" v="8353"/>
          <ac:spMkLst>
            <pc:docMk/>
            <pc:sldMk cId="3799521868" sldId="1155"/>
            <ac:spMk id="4" creationId="{AEC4E128-521E-4521-8DBB-242135D26384}"/>
          </ac:spMkLst>
        </pc:spChg>
        <pc:spChg chg="add del">
          <ac:chgData name="Alexander Jones" userId="a61d8b4d-54ed-4028-a69c-9242de093e75" providerId="ADAL" clId="{A1881E10-78BD-4F22-BF14-AFB2F3E67250}" dt="2020-05-12T18:57:09.189" v="8728"/>
          <ac:spMkLst>
            <pc:docMk/>
            <pc:sldMk cId="3799521868" sldId="1155"/>
            <ac:spMk id="5" creationId="{B20EC48B-8E43-43E5-827E-519026EA500F}"/>
          </ac:spMkLst>
        </pc:spChg>
        <pc:spChg chg="add mod">
          <ac:chgData name="Alexander Jones" userId="a61d8b4d-54ed-4028-a69c-9242de093e75" providerId="ADAL" clId="{A1881E10-78BD-4F22-BF14-AFB2F3E67250}" dt="2020-05-13T09:22:43.594" v="9976" actId="20577"/>
          <ac:spMkLst>
            <pc:docMk/>
            <pc:sldMk cId="3799521868" sldId="1155"/>
            <ac:spMk id="10" creationId="{D8B6D38D-D8A8-43DA-99BC-9BA665CD4CF6}"/>
          </ac:spMkLst>
        </pc:spChg>
        <pc:spChg chg="mod">
          <ac:chgData name="Alexander Jones" userId="a61d8b4d-54ed-4028-a69c-9242de093e75" providerId="ADAL" clId="{A1881E10-78BD-4F22-BF14-AFB2F3E67250}" dt="2020-05-12T18:55:59.511" v="8502" actId="20577"/>
          <ac:spMkLst>
            <pc:docMk/>
            <pc:sldMk cId="3799521868" sldId="1155"/>
            <ac:spMk id="11" creationId="{6B765AD4-5AE4-460E-8B7B-1B8F4A32B207}"/>
          </ac:spMkLst>
        </pc:spChg>
        <pc:picChg chg="del">
          <ac:chgData name="Alexander Jones" userId="a61d8b4d-54ed-4028-a69c-9242de093e75" providerId="ADAL" clId="{A1881E10-78BD-4F22-BF14-AFB2F3E67250}" dt="2020-05-12T18:55:00.041" v="8351" actId="478"/>
          <ac:picMkLst>
            <pc:docMk/>
            <pc:sldMk cId="3799521868" sldId="1155"/>
            <ac:picMk id="2" creationId="{25C398F0-2468-4D70-8451-4200AAB08755}"/>
          </ac:picMkLst>
        </pc:picChg>
        <pc:picChg chg="add mod">
          <ac:chgData name="Alexander Jones" userId="a61d8b4d-54ed-4028-a69c-9242de093e75" providerId="ADAL" clId="{A1881E10-78BD-4F22-BF14-AFB2F3E67250}" dt="2020-05-12T18:59:45.891" v="8987" actId="1076"/>
          <ac:picMkLst>
            <pc:docMk/>
            <pc:sldMk cId="3799521868" sldId="1155"/>
            <ac:picMk id="8" creationId="{93C244BC-0D82-4995-8AC2-F0F508557462}"/>
          </ac:picMkLst>
        </pc:picChg>
      </pc:sldChg>
      <pc:sldChg chg="addSp delSp modSp add mod">
        <pc:chgData name="Alexander Jones" userId="a61d8b4d-54ed-4028-a69c-9242de093e75" providerId="ADAL" clId="{A1881E10-78BD-4F22-BF14-AFB2F3E67250}" dt="2020-05-13T15:10:42.801" v="11482" actId="20577"/>
        <pc:sldMkLst>
          <pc:docMk/>
          <pc:sldMk cId="3469261779" sldId="1156"/>
        </pc:sldMkLst>
        <pc:spChg chg="mod">
          <ac:chgData name="Alexander Jones" userId="a61d8b4d-54ed-4028-a69c-9242de093e75" providerId="ADAL" clId="{A1881E10-78BD-4F22-BF14-AFB2F3E67250}" dt="2020-05-12T19:06:43.526" v="9230" actId="20577"/>
          <ac:spMkLst>
            <pc:docMk/>
            <pc:sldMk cId="3469261779" sldId="1156"/>
            <ac:spMk id="10" creationId="{D8B6D38D-D8A8-43DA-99BC-9BA665CD4CF6}"/>
          </ac:spMkLst>
        </pc:spChg>
        <pc:spChg chg="mod">
          <ac:chgData name="Alexander Jones" userId="a61d8b4d-54ed-4028-a69c-9242de093e75" providerId="ADAL" clId="{A1881E10-78BD-4F22-BF14-AFB2F3E67250}" dt="2020-05-13T15:10:42.801" v="11482" actId="20577"/>
          <ac:spMkLst>
            <pc:docMk/>
            <pc:sldMk cId="3469261779" sldId="1156"/>
            <ac:spMk id="11" creationId="{6B765AD4-5AE4-460E-8B7B-1B8F4A32B207}"/>
          </ac:spMkLst>
        </pc:spChg>
        <pc:picChg chg="add mod">
          <ac:chgData name="Alexander Jones" userId="a61d8b4d-54ed-4028-a69c-9242de093e75" providerId="ADAL" clId="{A1881E10-78BD-4F22-BF14-AFB2F3E67250}" dt="2020-05-12T19:06:45.805" v="9231" actId="1076"/>
          <ac:picMkLst>
            <pc:docMk/>
            <pc:sldMk cId="3469261779" sldId="1156"/>
            <ac:picMk id="2" creationId="{2EC30F6D-863E-4110-88DB-A8B103F27337}"/>
          </ac:picMkLst>
        </pc:picChg>
        <pc:picChg chg="add del mod">
          <ac:chgData name="Alexander Jones" userId="a61d8b4d-54ed-4028-a69c-9242de093e75" providerId="ADAL" clId="{A1881E10-78BD-4F22-BF14-AFB2F3E67250}" dt="2020-05-12T19:05:27.013" v="9126" actId="478"/>
          <ac:picMkLst>
            <pc:docMk/>
            <pc:sldMk cId="3469261779" sldId="1156"/>
            <ac:picMk id="4" creationId="{D583873C-C618-4960-89D2-19578378942E}"/>
          </ac:picMkLst>
        </pc:picChg>
        <pc:picChg chg="add mod">
          <ac:chgData name="Alexander Jones" userId="a61d8b4d-54ed-4028-a69c-9242de093e75" providerId="ADAL" clId="{A1881E10-78BD-4F22-BF14-AFB2F3E67250}" dt="2020-05-12T19:06:53.413" v="9232" actId="1076"/>
          <ac:picMkLst>
            <pc:docMk/>
            <pc:sldMk cId="3469261779" sldId="1156"/>
            <ac:picMk id="5" creationId="{540E295B-89FD-4717-9DC9-288F395A0C42}"/>
          </ac:picMkLst>
        </pc:picChg>
        <pc:picChg chg="del">
          <ac:chgData name="Alexander Jones" userId="a61d8b4d-54ed-4028-a69c-9242de093e75" providerId="ADAL" clId="{A1881E10-78BD-4F22-BF14-AFB2F3E67250}" dt="2020-05-12T19:00:40.262" v="9117" actId="478"/>
          <ac:picMkLst>
            <pc:docMk/>
            <pc:sldMk cId="3469261779" sldId="1156"/>
            <ac:picMk id="8" creationId="{93C244BC-0D82-4995-8AC2-F0F508557462}"/>
          </ac:picMkLst>
        </pc:picChg>
      </pc:sldChg>
      <pc:sldChg chg="modSp add mod addCm">
        <pc:chgData name="Alexander Jones" userId="a61d8b4d-54ed-4028-a69c-9242de093e75" providerId="ADAL" clId="{A1881E10-78BD-4F22-BF14-AFB2F3E67250}" dt="2020-05-13T16:00:30.121" v="12157" actId="1589"/>
        <pc:sldMkLst>
          <pc:docMk/>
          <pc:sldMk cId="3773369991" sldId="1157"/>
        </pc:sldMkLst>
        <pc:spChg chg="mod">
          <ac:chgData name="Alexander Jones" userId="a61d8b4d-54ed-4028-a69c-9242de093e75" providerId="ADAL" clId="{A1881E10-78BD-4F22-BF14-AFB2F3E67250}" dt="2020-05-13T08:43:32.041" v="9246" actId="20577"/>
          <ac:spMkLst>
            <pc:docMk/>
            <pc:sldMk cId="3773369991" sldId="1157"/>
            <ac:spMk id="3" creationId="{C91A70F6-BB44-5A41-89EB-E9A90B8E4D9B}"/>
          </ac:spMkLst>
        </pc:spChg>
        <pc:spChg chg="mod">
          <ac:chgData name="Alexander Jones" userId="a61d8b4d-54ed-4028-a69c-9242de093e75" providerId="ADAL" clId="{A1881E10-78BD-4F22-BF14-AFB2F3E67250}" dt="2020-05-13T15:12:44.157" v="11578" actId="20577"/>
          <ac:spMkLst>
            <pc:docMk/>
            <pc:sldMk cId="3773369991" sldId="1157"/>
            <ac:spMk id="8" creationId="{FC79C199-EE4D-4B5F-8D0A-955A284696CD}"/>
          </ac:spMkLst>
        </pc:spChg>
      </pc:sldChg>
      <pc:sldChg chg="addSp delSp modSp add mod">
        <pc:chgData name="Alexander Jones" userId="a61d8b4d-54ed-4028-a69c-9242de093e75" providerId="ADAL" clId="{A1881E10-78BD-4F22-BF14-AFB2F3E67250}" dt="2020-05-13T08:59:30.097" v="9577" actId="1076"/>
        <pc:sldMkLst>
          <pc:docMk/>
          <pc:sldMk cId="121834442" sldId="1158"/>
        </pc:sldMkLst>
        <pc:spChg chg="add del">
          <ac:chgData name="Alexander Jones" userId="a61d8b4d-54ed-4028-a69c-9242de093e75" providerId="ADAL" clId="{A1881E10-78BD-4F22-BF14-AFB2F3E67250}" dt="2020-05-13T08:59:17.072" v="9574"/>
          <ac:spMkLst>
            <pc:docMk/>
            <pc:sldMk cId="121834442" sldId="1158"/>
            <ac:spMk id="5" creationId="{097C5DA3-1791-43B1-9985-4C8ADE2B4867}"/>
          </ac:spMkLst>
        </pc:spChg>
        <pc:spChg chg="add mod">
          <ac:chgData name="Alexander Jones" userId="a61d8b4d-54ed-4028-a69c-9242de093e75" providerId="ADAL" clId="{A1881E10-78BD-4F22-BF14-AFB2F3E67250}" dt="2020-05-13T08:59:27.968" v="9576" actId="164"/>
          <ac:spMkLst>
            <pc:docMk/>
            <pc:sldMk cId="121834442" sldId="1158"/>
            <ac:spMk id="8" creationId="{4BECA8B8-A792-4E4F-ACF2-1D21F8522E7E}"/>
          </ac:spMkLst>
        </pc:spChg>
        <pc:spChg chg="mod">
          <ac:chgData name="Alexander Jones" userId="a61d8b4d-54ed-4028-a69c-9242de093e75" providerId="ADAL" clId="{A1881E10-78BD-4F22-BF14-AFB2F3E67250}" dt="2020-05-13T08:58:16.250" v="9563" actId="20577"/>
          <ac:spMkLst>
            <pc:docMk/>
            <pc:sldMk cId="121834442" sldId="1158"/>
            <ac:spMk id="11" creationId="{6B765AD4-5AE4-460E-8B7B-1B8F4A32B207}"/>
          </ac:spMkLst>
        </pc:spChg>
        <pc:grpChg chg="add mod">
          <ac:chgData name="Alexander Jones" userId="a61d8b4d-54ed-4028-a69c-9242de093e75" providerId="ADAL" clId="{A1881E10-78BD-4F22-BF14-AFB2F3E67250}" dt="2020-05-13T08:59:30.097" v="9577" actId="1076"/>
          <ac:grpSpMkLst>
            <pc:docMk/>
            <pc:sldMk cId="121834442" sldId="1158"/>
            <ac:grpSpMk id="10" creationId="{7A72C84F-0A72-4B10-A5A4-120F4E5CDBED}"/>
          </ac:grpSpMkLst>
        </pc:grpChg>
        <pc:picChg chg="add del">
          <ac:chgData name="Alexander Jones" userId="a61d8b4d-54ed-4028-a69c-9242de093e75" providerId="ADAL" clId="{A1881E10-78BD-4F22-BF14-AFB2F3E67250}" dt="2020-05-13T08:57:26.457" v="9555" actId="478"/>
          <ac:picMkLst>
            <pc:docMk/>
            <pc:sldMk cId="121834442" sldId="1158"/>
            <ac:picMk id="2" creationId="{25C398F0-2468-4D70-8451-4200AAB08755}"/>
          </ac:picMkLst>
        </pc:picChg>
        <pc:picChg chg="add mod">
          <ac:chgData name="Alexander Jones" userId="a61d8b4d-54ed-4028-a69c-9242de093e75" providerId="ADAL" clId="{A1881E10-78BD-4F22-BF14-AFB2F3E67250}" dt="2020-05-13T08:59:27.968" v="9576" actId="164"/>
          <ac:picMkLst>
            <pc:docMk/>
            <pc:sldMk cId="121834442" sldId="1158"/>
            <ac:picMk id="4" creationId="{DBCB7216-DC08-40E4-B006-E151E0E9C0D5}"/>
          </ac:picMkLst>
        </pc:picChg>
      </pc:sldChg>
      <pc:sldChg chg="addSp delSp modSp add mod">
        <pc:chgData name="Alexander Jones" userId="a61d8b4d-54ed-4028-a69c-9242de093e75" providerId="ADAL" clId="{A1881E10-78BD-4F22-BF14-AFB2F3E67250}" dt="2020-05-13T09:23:36.328" v="9989" actId="14100"/>
        <pc:sldMkLst>
          <pc:docMk/>
          <pc:sldMk cId="30971878" sldId="1159"/>
        </pc:sldMkLst>
        <pc:spChg chg="mod topLvl">
          <ac:chgData name="Alexander Jones" userId="a61d8b4d-54ed-4028-a69c-9242de093e75" providerId="ADAL" clId="{A1881E10-78BD-4F22-BF14-AFB2F3E67250}" dt="2020-05-13T09:23:36.328" v="9989" actId="14100"/>
          <ac:spMkLst>
            <pc:docMk/>
            <pc:sldMk cId="30971878" sldId="1159"/>
            <ac:spMk id="8" creationId="{4BECA8B8-A792-4E4F-ACF2-1D21F8522E7E}"/>
          </ac:spMkLst>
        </pc:spChg>
        <pc:spChg chg="mod">
          <ac:chgData name="Alexander Jones" userId="a61d8b4d-54ed-4028-a69c-9242de093e75" providerId="ADAL" clId="{A1881E10-78BD-4F22-BF14-AFB2F3E67250}" dt="2020-05-13T09:04:10.718" v="9598" actId="1076"/>
          <ac:spMkLst>
            <pc:docMk/>
            <pc:sldMk cId="30971878" sldId="1159"/>
            <ac:spMk id="9" creationId="{8BAD0FDD-6D13-4184-B305-CD73C9DAA6A9}"/>
          </ac:spMkLst>
        </pc:spChg>
        <pc:spChg chg="mod">
          <ac:chgData name="Alexander Jones" userId="a61d8b4d-54ed-4028-a69c-9242de093e75" providerId="ADAL" clId="{A1881E10-78BD-4F22-BF14-AFB2F3E67250}" dt="2020-05-13T08:59:35.434" v="9580" actId="20577"/>
          <ac:spMkLst>
            <pc:docMk/>
            <pc:sldMk cId="30971878" sldId="1159"/>
            <ac:spMk id="11" creationId="{6B765AD4-5AE4-460E-8B7B-1B8F4A32B207}"/>
          </ac:spMkLst>
        </pc:spChg>
        <pc:grpChg chg="del">
          <ac:chgData name="Alexander Jones" userId="a61d8b4d-54ed-4028-a69c-9242de093e75" providerId="ADAL" clId="{A1881E10-78BD-4F22-BF14-AFB2F3E67250}" dt="2020-05-13T09:00:06.175" v="9587" actId="478"/>
          <ac:grpSpMkLst>
            <pc:docMk/>
            <pc:sldMk cId="30971878" sldId="1159"/>
            <ac:grpSpMk id="10" creationId="{7A72C84F-0A72-4B10-A5A4-120F4E5CDBED}"/>
          </ac:grpSpMkLst>
        </pc:grpChg>
        <pc:picChg chg="add mod">
          <ac:chgData name="Alexander Jones" userId="a61d8b4d-54ed-4028-a69c-9242de093e75" providerId="ADAL" clId="{A1881E10-78BD-4F22-BF14-AFB2F3E67250}" dt="2020-05-13T09:04:03.615" v="9595" actId="1076"/>
          <ac:picMkLst>
            <pc:docMk/>
            <pc:sldMk cId="30971878" sldId="1159"/>
            <ac:picMk id="2" creationId="{F8A350B7-7234-4C46-A484-06E387D62E4D}"/>
          </ac:picMkLst>
        </pc:picChg>
        <pc:picChg chg="del topLvl">
          <ac:chgData name="Alexander Jones" userId="a61d8b4d-54ed-4028-a69c-9242de093e75" providerId="ADAL" clId="{A1881E10-78BD-4F22-BF14-AFB2F3E67250}" dt="2020-05-13T09:00:06.175" v="9587" actId="478"/>
          <ac:picMkLst>
            <pc:docMk/>
            <pc:sldMk cId="30971878" sldId="1159"/>
            <ac:picMk id="4" creationId="{DBCB7216-DC08-40E4-B006-E151E0E9C0D5}"/>
          </ac:picMkLst>
        </pc:picChg>
      </pc:sldChg>
      <pc:sldChg chg="add del">
        <pc:chgData name="Alexander Jones" userId="a61d8b4d-54ed-4028-a69c-9242de093e75" providerId="ADAL" clId="{A1881E10-78BD-4F22-BF14-AFB2F3E67250}" dt="2020-05-13T08:57:12.868" v="9552" actId="47"/>
        <pc:sldMkLst>
          <pc:docMk/>
          <pc:sldMk cId="2580198171" sldId="1159"/>
        </pc:sldMkLst>
      </pc:sldChg>
      <pc:sldChg chg="modSp add mod">
        <pc:chgData name="Alexander Jones" userId="a61d8b4d-54ed-4028-a69c-9242de093e75" providerId="ADAL" clId="{A1881E10-78BD-4F22-BF14-AFB2F3E67250}" dt="2020-05-13T09:23:45.920" v="9990" actId="14100"/>
        <pc:sldMkLst>
          <pc:docMk/>
          <pc:sldMk cId="2074846779" sldId="1160"/>
        </pc:sldMkLst>
        <pc:spChg chg="mod">
          <ac:chgData name="Alexander Jones" userId="a61d8b4d-54ed-4028-a69c-9242de093e75" providerId="ADAL" clId="{A1881E10-78BD-4F22-BF14-AFB2F3E67250}" dt="2020-05-13T09:23:45.920" v="9990" actId="14100"/>
          <ac:spMkLst>
            <pc:docMk/>
            <pc:sldMk cId="2074846779" sldId="1160"/>
            <ac:spMk id="8" creationId="{4BECA8B8-A792-4E4F-ACF2-1D21F8522E7E}"/>
          </ac:spMkLst>
        </pc:spChg>
      </pc:sldChg>
      <pc:sldChg chg="addSp delSp modSp add mod">
        <pc:chgData name="Alexander Jones" userId="a61d8b4d-54ed-4028-a69c-9242de093e75" providerId="ADAL" clId="{A1881E10-78BD-4F22-BF14-AFB2F3E67250}" dt="2020-05-13T09:23:51.647" v="9991" actId="14100"/>
        <pc:sldMkLst>
          <pc:docMk/>
          <pc:sldMk cId="486710069" sldId="1161"/>
        </pc:sldMkLst>
        <pc:spChg chg="mod">
          <ac:chgData name="Alexander Jones" userId="a61d8b4d-54ed-4028-a69c-9242de093e75" providerId="ADAL" clId="{A1881E10-78BD-4F22-BF14-AFB2F3E67250}" dt="2020-05-13T09:23:51.647" v="9991" actId="14100"/>
          <ac:spMkLst>
            <pc:docMk/>
            <pc:sldMk cId="486710069" sldId="1161"/>
            <ac:spMk id="8" creationId="{4BECA8B8-A792-4E4F-ACF2-1D21F8522E7E}"/>
          </ac:spMkLst>
        </pc:spChg>
        <pc:spChg chg="mod">
          <ac:chgData name="Alexander Jones" userId="a61d8b4d-54ed-4028-a69c-9242de093e75" providerId="ADAL" clId="{A1881E10-78BD-4F22-BF14-AFB2F3E67250}" dt="2020-05-13T09:15:19.011" v="9611" actId="20577"/>
          <ac:spMkLst>
            <pc:docMk/>
            <pc:sldMk cId="486710069" sldId="1161"/>
            <ac:spMk id="11" creationId="{6B765AD4-5AE4-460E-8B7B-1B8F4A32B207}"/>
          </ac:spMkLst>
        </pc:spChg>
        <pc:picChg chg="del">
          <ac:chgData name="Alexander Jones" userId="a61d8b4d-54ed-4028-a69c-9242de093e75" providerId="ADAL" clId="{A1881E10-78BD-4F22-BF14-AFB2F3E67250}" dt="2020-05-13T09:15:20.427" v="9612" actId="478"/>
          <ac:picMkLst>
            <pc:docMk/>
            <pc:sldMk cId="486710069" sldId="1161"/>
            <ac:picMk id="2" creationId="{F8A350B7-7234-4C46-A484-06E387D62E4D}"/>
          </ac:picMkLst>
        </pc:picChg>
        <pc:picChg chg="add mod">
          <ac:chgData name="Alexander Jones" userId="a61d8b4d-54ed-4028-a69c-9242de093e75" providerId="ADAL" clId="{A1881E10-78BD-4F22-BF14-AFB2F3E67250}" dt="2020-05-13T09:16:55.879" v="9636" actId="1076"/>
          <ac:picMkLst>
            <pc:docMk/>
            <pc:sldMk cId="486710069" sldId="1161"/>
            <ac:picMk id="4" creationId="{F34A5D00-3357-4D72-877A-F809DBDA0775}"/>
          </ac:picMkLst>
        </pc:picChg>
      </pc:sldChg>
      <pc:sldChg chg="addSp delSp modSp add mod">
        <pc:chgData name="Alexander Jones" userId="a61d8b4d-54ed-4028-a69c-9242de093e75" providerId="ADAL" clId="{A1881E10-78BD-4F22-BF14-AFB2F3E67250}" dt="2020-05-13T09:23:56.546" v="9992" actId="14100"/>
        <pc:sldMkLst>
          <pc:docMk/>
          <pc:sldMk cId="2348104552" sldId="1162"/>
        </pc:sldMkLst>
        <pc:spChg chg="mod">
          <ac:chgData name="Alexander Jones" userId="a61d8b4d-54ed-4028-a69c-9242de093e75" providerId="ADAL" clId="{A1881E10-78BD-4F22-BF14-AFB2F3E67250}" dt="2020-05-13T09:23:56.546" v="9992" actId="14100"/>
          <ac:spMkLst>
            <pc:docMk/>
            <pc:sldMk cId="2348104552" sldId="1162"/>
            <ac:spMk id="8" creationId="{4BECA8B8-A792-4E4F-ACF2-1D21F8522E7E}"/>
          </ac:spMkLst>
        </pc:spChg>
        <pc:spChg chg="mod">
          <ac:chgData name="Alexander Jones" userId="a61d8b4d-54ed-4028-a69c-9242de093e75" providerId="ADAL" clId="{A1881E10-78BD-4F22-BF14-AFB2F3E67250}" dt="2020-05-13T09:16:33.418" v="9630" actId="20577"/>
          <ac:spMkLst>
            <pc:docMk/>
            <pc:sldMk cId="2348104552" sldId="1162"/>
            <ac:spMk id="11" creationId="{6B765AD4-5AE4-460E-8B7B-1B8F4A32B207}"/>
          </ac:spMkLst>
        </pc:spChg>
        <pc:picChg chg="add mod">
          <ac:chgData name="Alexander Jones" userId="a61d8b4d-54ed-4028-a69c-9242de093e75" providerId="ADAL" clId="{A1881E10-78BD-4F22-BF14-AFB2F3E67250}" dt="2020-05-13T09:17:36.966" v="9646" actId="1076"/>
          <ac:picMkLst>
            <pc:docMk/>
            <pc:sldMk cId="2348104552" sldId="1162"/>
            <ac:picMk id="2" creationId="{BF7B35D6-591D-44B2-8ADE-D6C7E1260A90}"/>
          </ac:picMkLst>
        </pc:picChg>
        <pc:picChg chg="del mod">
          <ac:chgData name="Alexander Jones" userId="a61d8b4d-54ed-4028-a69c-9242de093e75" providerId="ADAL" clId="{A1881E10-78BD-4F22-BF14-AFB2F3E67250}" dt="2020-05-13T09:17:09.827" v="9638" actId="478"/>
          <ac:picMkLst>
            <pc:docMk/>
            <pc:sldMk cId="2348104552" sldId="1162"/>
            <ac:picMk id="4" creationId="{F34A5D00-3357-4D72-877A-F809DBDA0775}"/>
          </ac:picMkLst>
        </pc:picChg>
      </pc:sldChg>
      <pc:sldChg chg="addSp delSp modSp add mod">
        <pc:chgData name="Alexander Jones" userId="a61d8b4d-54ed-4028-a69c-9242de093e75" providerId="ADAL" clId="{A1881E10-78BD-4F22-BF14-AFB2F3E67250}" dt="2020-05-13T15:18:37.724" v="11582" actId="20577"/>
        <pc:sldMkLst>
          <pc:docMk/>
          <pc:sldMk cId="1688523069" sldId="1163"/>
        </pc:sldMkLst>
        <pc:spChg chg="add mod">
          <ac:chgData name="Alexander Jones" userId="a61d8b4d-54ed-4028-a69c-9242de093e75" providerId="ADAL" clId="{A1881E10-78BD-4F22-BF14-AFB2F3E67250}" dt="2020-05-13T15:18:37.724" v="11582" actId="20577"/>
          <ac:spMkLst>
            <pc:docMk/>
            <pc:sldMk cId="1688523069" sldId="1163"/>
            <ac:spMk id="4" creationId="{11971CD9-4E51-4D2B-A7A6-D9A7619C2005}"/>
          </ac:spMkLst>
        </pc:spChg>
        <pc:spChg chg="del mod">
          <ac:chgData name="Alexander Jones" userId="a61d8b4d-54ed-4028-a69c-9242de093e75" providerId="ADAL" clId="{A1881E10-78BD-4F22-BF14-AFB2F3E67250}" dt="2020-05-13T09:24:15.523" v="9995" actId="478"/>
          <ac:spMkLst>
            <pc:docMk/>
            <pc:sldMk cId="1688523069" sldId="1163"/>
            <ac:spMk id="8" creationId="{4BECA8B8-A792-4E4F-ACF2-1D21F8522E7E}"/>
          </ac:spMkLst>
        </pc:spChg>
        <pc:spChg chg="mod">
          <ac:chgData name="Alexander Jones" userId="a61d8b4d-54ed-4028-a69c-9242de093e75" providerId="ADAL" clId="{A1881E10-78BD-4F22-BF14-AFB2F3E67250}" dt="2020-05-13T09:24:05.772" v="9993" actId="1076"/>
          <ac:spMkLst>
            <pc:docMk/>
            <pc:sldMk cId="1688523069" sldId="1163"/>
            <ac:spMk id="9" creationId="{8BAD0FDD-6D13-4184-B305-CD73C9DAA6A9}"/>
          </ac:spMkLst>
        </pc:spChg>
        <pc:spChg chg="mod">
          <ac:chgData name="Alexander Jones" userId="a61d8b4d-54ed-4028-a69c-9242de093e75" providerId="ADAL" clId="{A1881E10-78BD-4F22-BF14-AFB2F3E67250}" dt="2020-05-13T09:17:42.812" v="9649" actId="20577"/>
          <ac:spMkLst>
            <pc:docMk/>
            <pc:sldMk cId="1688523069" sldId="1163"/>
            <ac:spMk id="11" creationId="{6B765AD4-5AE4-460E-8B7B-1B8F4A32B207}"/>
          </ac:spMkLst>
        </pc:spChg>
        <pc:picChg chg="del">
          <ac:chgData name="Alexander Jones" userId="a61d8b4d-54ed-4028-a69c-9242de093e75" providerId="ADAL" clId="{A1881E10-78BD-4F22-BF14-AFB2F3E67250}" dt="2020-05-13T09:17:53.475" v="9651" actId="478"/>
          <ac:picMkLst>
            <pc:docMk/>
            <pc:sldMk cId="1688523069" sldId="1163"/>
            <ac:picMk id="2" creationId="{BF7B35D6-591D-44B2-8ADE-D6C7E1260A90}"/>
          </ac:picMkLst>
        </pc:picChg>
      </pc:sldChg>
      <pc:sldChg chg="addSp delSp modSp add mod">
        <pc:chgData name="Alexander Jones" userId="a61d8b4d-54ed-4028-a69c-9242de093e75" providerId="ADAL" clId="{A1881E10-78BD-4F22-BF14-AFB2F3E67250}" dt="2020-05-13T13:02:39.892" v="10511" actId="20577"/>
        <pc:sldMkLst>
          <pc:docMk/>
          <pc:sldMk cId="938038555" sldId="1164"/>
        </pc:sldMkLst>
        <pc:spChg chg="mod topLvl">
          <ac:chgData name="Alexander Jones" userId="a61d8b4d-54ed-4028-a69c-9242de093e75" providerId="ADAL" clId="{A1881E10-78BD-4F22-BF14-AFB2F3E67250}" dt="2020-05-13T13:02:39.892" v="10511" actId="20577"/>
          <ac:spMkLst>
            <pc:docMk/>
            <pc:sldMk cId="938038555" sldId="1164"/>
            <ac:spMk id="2" creationId="{DD2BD7C5-23E9-4C3E-8C26-B90B4121067C}"/>
          </ac:spMkLst>
        </pc:spChg>
        <pc:spChg chg="mod">
          <ac:chgData name="Alexander Jones" userId="a61d8b4d-54ed-4028-a69c-9242de093e75" providerId="ADAL" clId="{A1881E10-78BD-4F22-BF14-AFB2F3E67250}" dt="2020-05-13T13:00:51.125" v="10321" actId="20577"/>
          <ac:spMkLst>
            <pc:docMk/>
            <pc:sldMk cId="938038555" sldId="1164"/>
            <ac:spMk id="9" creationId="{D7A9943A-ECE7-4070-A1A8-A3AC629520E9}"/>
          </ac:spMkLst>
        </pc:spChg>
        <pc:spChg chg="del mod topLvl">
          <ac:chgData name="Alexander Jones" userId="a61d8b4d-54ed-4028-a69c-9242de093e75" providerId="ADAL" clId="{A1881E10-78BD-4F22-BF14-AFB2F3E67250}" dt="2020-05-13T13:01:51.974" v="10506" actId="478"/>
          <ac:spMkLst>
            <pc:docMk/>
            <pc:sldMk cId="938038555" sldId="1164"/>
            <ac:spMk id="12" creationId="{B7A71C23-1A82-4395-998C-197751988F51}"/>
          </ac:spMkLst>
        </pc:spChg>
        <pc:grpChg chg="add del">
          <ac:chgData name="Alexander Jones" userId="a61d8b4d-54ed-4028-a69c-9242de093e75" providerId="ADAL" clId="{A1881E10-78BD-4F22-BF14-AFB2F3E67250}" dt="2020-05-13T13:01:51.974" v="10506" actId="478"/>
          <ac:grpSpMkLst>
            <pc:docMk/>
            <pc:sldMk cId="938038555" sldId="1164"/>
            <ac:grpSpMk id="10" creationId="{023DC9EA-B73F-49B4-A66E-D00AAEF6235E}"/>
          </ac:grpSpMkLst>
        </pc:grpChg>
        <pc:picChg chg="del">
          <ac:chgData name="Alexander Jones" userId="a61d8b4d-54ed-4028-a69c-9242de093e75" providerId="ADAL" clId="{A1881E10-78BD-4F22-BF14-AFB2F3E67250}" dt="2020-05-13T13:00:57.507" v="10325" actId="478"/>
          <ac:picMkLst>
            <pc:docMk/>
            <pc:sldMk cId="938038555" sldId="1164"/>
            <ac:picMk id="5" creationId="{19300188-EC35-4DA4-AA36-806BF0C3FA17}"/>
          </ac:picMkLst>
        </pc:picChg>
        <pc:picChg chg="del">
          <ac:chgData name="Alexander Jones" userId="a61d8b4d-54ed-4028-a69c-9242de093e75" providerId="ADAL" clId="{A1881E10-78BD-4F22-BF14-AFB2F3E67250}" dt="2020-05-13T13:00:54.466" v="10322" actId="478"/>
          <ac:picMkLst>
            <pc:docMk/>
            <pc:sldMk cId="938038555" sldId="1164"/>
            <ac:picMk id="8" creationId="{E37A8195-9E26-4706-9184-0B725679F08D}"/>
          </ac:picMkLst>
        </pc:picChg>
      </pc:sldChg>
      <pc:sldMasterChg chg="modSp modSldLayout">
        <pc:chgData name="Alexander Jones" userId="a61d8b4d-54ed-4028-a69c-9242de093e75" providerId="ADAL" clId="{A1881E10-78BD-4F22-BF14-AFB2F3E67250}" dt="2020-05-06T15:22:43.849" v="259" actId="1076"/>
        <pc:sldMasterMkLst>
          <pc:docMk/>
          <pc:sldMasterMk cId="4050108189" sldId="2147483679"/>
        </pc:sldMasterMkLst>
        <pc:spChg chg="mod">
          <ac:chgData name="Alexander Jones" userId="a61d8b4d-54ed-4028-a69c-9242de093e75" providerId="ADAL" clId="{A1881E10-78BD-4F22-BF14-AFB2F3E67250}" dt="2020-05-06T15:16:01.808" v="142" actId="255"/>
          <ac:spMkLst>
            <pc:docMk/>
            <pc:sldMasterMk cId="4050108189" sldId="2147483679"/>
            <ac:spMk id="16" creationId="{9E1969A7-6F4A-1941-8268-6F23F5A0B736}"/>
          </ac:spMkLst>
        </pc:spChg>
        <pc:sldLayoutChg chg="addSp delSp modSp mod">
          <pc:chgData name="Alexander Jones" userId="a61d8b4d-54ed-4028-a69c-9242de093e75" providerId="ADAL" clId="{A1881E10-78BD-4F22-BF14-AFB2F3E67250}" dt="2020-05-06T15:22:43.849" v="259" actId="1076"/>
          <pc:sldLayoutMkLst>
            <pc:docMk/>
            <pc:sldMasterMk cId="4050108189" sldId="2147483679"/>
            <pc:sldLayoutMk cId="1627333495" sldId="2147483692"/>
          </pc:sldLayoutMkLst>
          <pc:spChg chg="add del mod">
            <ac:chgData name="Alexander Jones" userId="a61d8b4d-54ed-4028-a69c-9242de093e75" providerId="ADAL" clId="{A1881E10-78BD-4F22-BF14-AFB2F3E67250}" dt="2020-05-06T15:11:55.835" v="4"/>
            <ac:spMkLst>
              <pc:docMk/>
              <pc:sldMasterMk cId="4050108189" sldId="2147483679"/>
              <pc:sldLayoutMk cId="1627333495" sldId="2147483692"/>
              <ac:spMk id="2" creationId="{015B501D-EAAD-41C2-8875-E802E7B51FCE}"/>
            </ac:spMkLst>
          </pc:spChg>
          <pc:spChg chg="add del mod">
            <ac:chgData name="Alexander Jones" userId="a61d8b4d-54ed-4028-a69c-9242de093e75" providerId="ADAL" clId="{A1881E10-78BD-4F22-BF14-AFB2F3E67250}" dt="2020-05-06T15:21:44.724" v="240" actId="767"/>
            <ac:spMkLst>
              <pc:docMk/>
              <pc:sldMasterMk cId="4050108189" sldId="2147483679"/>
              <pc:sldLayoutMk cId="1627333495" sldId="2147483692"/>
              <ac:spMk id="3" creationId="{941034C6-0FBF-4F23-AE40-855FA537CFDD}"/>
            </ac:spMkLst>
          </pc:spChg>
          <pc:spChg chg="add del mod ord">
            <ac:chgData name="Alexander Jones" userId="a61d8b4d-54ed-4028-a69c-9242de093e75" providerId="ADAL" clId="{A1881E10-78BD-4F22-BF14-AFB2F3E67250}" dt="2020-05-06T15:22:43.849" v="259" actId="1076"/>
            <ac:spMkLst>
              <pc:docMk/>
              <pc:sldMasterMk cId="4050108189" sldId="2147483679"/>
              <pc:sldLayoutMk cId="1627333495" sldId="2147483692"/>
              <ac:spMk id="7" creationId="{6C6E50D4-DB5D-6F40-B581-FA0565CF744B}"/>
            </ac:spMkLst>
          </pc:spChg>
          <pc:spChg chg="add del mod ord">
            <ac:chgData name="Alexander Jones" userId="a61d8b4d-54ed-4028-a69c-9242de093e75" providerId="ADAL" clId="{A1881E10-78BD-4F22-BF14-AFB2F3E67250}" dt="2020-05-06T15:22:43.349" v="258" actId="1076"/>
            <ac:spMkLst>
              <pc:docMk/>
              <pc:sldMasterMk cId="4050108189" sldId="2147483679"/>
              <pc:sldLayoutMk cId="1627333495" sldId="2147483692"/>
              <ac:spMk id="11" creationId="{D16ED0A5-6F7B-8C44-8513-770D879EF4B8}"/>
            </ac:spMkLst>
          </pc:spChg>
          <pc:spChg chg="add del mod">
            <ac:chgData name="Alexander Jones" userId="a61d8b4d-54ed-4028-a69c-9242de093e75" providerId="ADAL" clId="{A1881E10-78BD-4F22-BF14-AFB2F3E67250}" dt="2020-05-06T15:12:55.474" v="6"/>
            <ac:spMkLst>
              <pc:docMk/>
              <pc:sldMasterMk cId="4050108189" sldId="2147483679"/>
              <pc:sldLayoutMk cId="1627333495" sldId="2147483692"/>
              <ac:spMk id="19" creationId="{99F7DA79-9416-44CB-A728-30D67F96B7BE}"/>
            </ac:spMkLst>
          </pc:spChg>
          <pc:spChg chg="add del mod">
            <ac:chgData name="Alexander Jones" userId="a61d8b4d-54ed-4028-a69c-9242de093e75" providerId="ADAL" clId="{A1881E10-78BD-4F22-BF14-AFB2F3E67250}" dt="2020-05-06T15:13:35.618" v="11"/>
            <ac:spMkLst>
              <pc:docMk/>
              <pc:sldMasterMk cId="4050108189" sldId="2147483679"/>
              <pc:sldLayoutMk cId="1627333495" sldId="2147483692"/>
              <ac:spMk id="20" creationId="{49A92983-8B21-4198-BF0C-BD9F4C35D065}"/>
            </ac:spMkLst>
          </pc:spChg>
          <pc:spChg chg="add del mod">
            <ac:chgData name="Alexander Jones" userId="a61d8b4d-54ed-4028-a69c-9242de093e75" providerId="ADAL" clId="{A1881E10-78BD-4F22-BF14-AFB2F3E67250}" dt="2020-05-06T15:16:56.025" v="203" actId="478"/>
            <ac:spMkLst>
              <pc:docMk/>
              <pc:sldMasterMk cId="4050108189" sldId="2147483679"/>
              <pc:sldLayoutMk cId="1627333495" sldId="2147483692"/>
              <ac:spMk id="21" creationId="{CFA1E6C0-B4BA-49B2-9E17-2F12FDDD48DF}"/>
            </ac:spMkLst>
          </pc:spChg>
          <pc:spChg chg="add del mod">
            <ac:chgData name="Alexander Jones" userId="a61d8b4d-54ed-4028-a69c-9242de093e75" providerId="ADAL" clId="{A1881E10-78BD-4F22-BF14-AFB2F3E67250}" dt="2020-05-06T15:15:00.928" v="132"/>
            <ac:spMkLst>
              <pc:docMk/>
              <pc:sldMasterMk cId="4050108189" sldId="2147483679"/>
              <pc:sldLayoutMk cId="1627333495" sldId="2147483692"/>
              <ac:spMk id="22" creationId="{8A22718F-06FF-4D17-A782-26B3C1418259}"/>
            </ac:spMkLst>
          </pc:spChg>
          <pc:spChg chg="add mod">
            <ac:chgData name="Alexander Jones" userId="a61d8b4d-54ed-4028-a69c-9242de093e75" providerId="ADAL" clId="{A1881E10-78BD-4F22-BF14-AFB2F3E67250}" dt="2020-05-06T15:16:38.603" v="200" actId="571"/>
            <ac:spMkLst>
              <pc:docMk/>
              <pc:sldMasterMk cId="4050108189" sldId="2147483679"/>
              <pc:sldLayoutMk cId="1627333495" sldId="2147483692"/>
              <ac:spMk id="23" creationId="{FDD80338-9E5B-4063-8E00-1F5C311A317D}"/>
            </ac:spMkLst>
          </pc:spChg>
          <pc:spChg chg="add mod">
            <ac:chgData name="Alexander Jones" userId="a61d8b4d-54ed-4028-a69c-9242de093e75" providerId="ADAL" clId="{A1881E10-78BD-4F22-BF14-AFB2F3E67250}" dt="2020-05-06T15:16:38.603" v="200" actId="571"/>
            <ac:spMkLst>
              <pc:docMk/>
              <pc:sldMasterMk cId="4050108189" sldId="2147483679"/>
              <pc:sldLayoutMk cId="1627333495" sldId="2147483692"/>
              <ac:spMk id="24" creationId="{A32BEF4E-31A6-440D-B5ED-7F90BFFE7753}"/>
            </ac:spMkLst>
          </pc:spChg>
          <pc:spChg chg="add del mod">
            <ac:chgData name="Alexander Jones" userId="a61d8b4d-54ed-4028-a69c-9242de093e75" providerId="ADAL" clId="{A1881E10-78BD-4F22-BF14-AFB2F3E67250}" dt="2020-05-06T15:22:43.213" v="257" actId="1076"/>
            <ac:spMkLst>
              <pc:docMk/>
              <pc:sldMasterMk cId="4050108189" sldId="2147483679"/>
              <pc:sldLayoutMk cId="1627333495" sldId="2147483692"/>
              <ac:spMk id="25" creationId="{6BC48230-9000-499E-951D-DFD2FE096416}"/>
            </ac:spMkLst>
          </pc:spChg>
          <pc:spChg chg="add del mod">
            <ac:chgData name="Alexander Jones" userId="a61d8b4d-54ed-4028-a69c-9242de093e75" providerId="ADAL" clId="{A1881E10-78BD-4F22-BF14-AFB2F3E67250}" dt="2020-05-06T15:21:47.284" v="246"/>
            <ac:spMkLst>
              <pc:docMk/>
              <pc:sldMasterMk cId="4050108189" sldId="2147483679"/>
              <pc:sldLayoutMk cId="1627333495" sldId="2147483692"/>
              <ac:spMk id="26" creationId="{CAE0400C-952C-4FDC-86ED-AC4CAE9864F8}"/>
            </ac:spMkLst>
          </pc:spChg>
          <pc:spChg chg="add del mod">
            <ac:chgData name="Alexander Jones" userId="a61d8b4d-54ed-4028-a69c-9242de093e75" providerId="ADAL" clId="{A1881E10-78BD-4F22-BF14-AFB2F3E67250}" dt="2020-05-06T15:21:47.284" v="246"/>
            <ac:spMkLst>
              <pc:docMk/>
              <pc:sldMasterMk cId="4050108189" sldId="2147483679"/>
              <pc:sldLayoutMk cId="1627333495" sldId="2147483692"/>
              <ac:spMk id="27" creationId="{EA666BCB-EB9F-4EDF-84DE-942F1AE1C889}"/>
            </ac:spMkLst>
          </pc:spChg>
          <pc:spChg chg="add del mod">
            <ac:chgData name="Alexander Jones" userId="a61d8b4d-54ed-4028-a69c-9242de093e75" providerId="ADAL" clId="{A1881E10-78BD-4F22-BF14-AFB2F3E67250}" dt="2020-05-06T15:21:47.284" v="246"/>
            <ac:spMkLst>
              <pc:docMk/>
              <pc:sldMasterMk cId="4050108189" sldId="2147483679"/>
              <pc:sldLayoutMk cId="1627333495" sldId="2147483692"/>
              <ac:spMk id="28" creationId="{087E510B-A7F6-4269-9EC6-884AAD952053}"/>
            </ac:spMkLst>
          </pc:spChg>
          <pc:picChg chg="mod">
            <ac:chgData name="Alexander Jones" userId="a61d8b4d-54ed-4028-a69c-9242de093e75" providerId="ADAL" clId="{A1881E10-78BD-4F22-BF14-AFB2F3E67250}" dt="2020-05-06T15:19:36.601" v="218" actId="1076"/>
            <ac:picMkLst>
              <pc:docMk/>
              <pc:sldMasterMk cId="4050108189" sldId="2147483679"/>
              <pc:sldLayoutMk cId="1627333495" sldId="2147483692"/>
              <ac:picMk id="13" creationId="{11C3F835-F570-064E-A543-944D88E670FF}"/>
            </ac:picMkLst>
          </pc:picChg>
        </pc:sldLayoutChg>
      </pc:sldMasterChg>
    </pc:docChg>
  </pc:docChgLst>
  <pc:docChgLst>
    <pc:chgData name="Michael Walker" userId="S::michael.walker@softwire.com::065f31f9-3c65-4867-9180-4cac9075349f" providerId="AD" clId="Web-{8DAA8E14-B0D7-76C0-8139-27D6157C5F91}"/>
    <pc:docChg chg="modSld">
      <pc:chgData name="Michael Walker" userId="S::michael.walker@softwire.com::065f31f9-3c65-4867-9180-4cac9075349f" providerId="AD" clId="Web-{8DAA8E14-B0D7-76C0-8139-27D6157C5F91}" dt="2020-05-13T16:04:27.582" v="14"/>
      <pc:docMkLst>
        <pc:docMk/>
      </pc:docMkLst>
      <pc:sldChg chg="addCm">
        <pc:chgData name="Michael Walker" userId="S::michael.walker@softwire.com::065f31f9-3c65-4867-9180-4cac9075349f" providerId="AD" clId="Web-{8DAA8E14-B0D7-76C0-8139-27D6157C5F91}" dt="2020-05-13T13:42:18.463" v="2"/>
        <pc:sldMkLst>
          <pc:docMk/>
          <pc:sldMk cId="799243141" sldId="1123"/>
        </pc:sldMkLst>
      </pc:sldChg>
      <pc:sldChg chg="addCm modCm">
        <pc:chgData name="Michael Walker" userId="S::michael.walker@softwire.com::065f31f9-3c65-4867-9180-4cac9075349f" providerId="AD" clId="Web-{8DAA8E14-B0D7-76C0-8139-27D6157C5F91}" dt="2020-05-13T16:01:50.784" v="13"/>
        <pc:sldMkLst>
          <pc:docMk/>
          <pc:sldMk cId="2660834954" sldId="1125"/>
        </pc:sldMkLst>
      </pc:sldChg>
      <pc:sldChg chg="addCm">
        <pc:chgData name="Michael Walker" userId="S::michael.walker@softwire.com::065f31f9-3c65-4867-9180-4cac9075349f" providerId="AD" clId="Web-{8DAA8E14-B0D7-76C0-8139-27D6157C5F91}" dt="2020-05-13T13:50:47.491" v="3"/>
        <pc:sldMkLst>
          <pc:docMk/>
          <pc:sldMk cId="1442113460" sldId="1133"/>
        </pc:sldMkLst>
      </pc:sldChg>
      <pc:sldChg chg="addCm">
        <pc:chgData name="Michael Walker" userId="S::michael.walker@softwire.com::065f31f9-3c65-4867-9180-4cac9075349f" providerId="AD" clId="Web-{8DAA8E14-B0D7-76C0-8139-27D6157C5F91}" dt="2020-05-13T13:55:33.155" v="4"/>
        <pc:sldMkLst>
          <pc:docMk/>
          <pc:sldMk cId="3367291642" sldId="1138"/>
        </pc:sldMkLst>
      </pc:sldChg>
      <pc:sldChg chg="modSp">
        <pc:chgData name="Michael Walker" userId="S::michael.walker@softwire.com::065f31f9-3c65-4867-9180-4cac9075349f" providerId="AD" clId="Web-{8DAA8E14-B0D7-76C0-8139-27D6157C5F91}" dt="2020-05-13T13:56:46.297" v="7" actId="20577"/>
        <pc:sldMkLst>
          <pc:docMk/>
          <pc:sldMk cId="4112736376" sldId="1141"/>
        </pc:sldMkLst>
        <pc:spChg chg="mod">
          <ac:chgData name="Michael Walker" userId="S::michael.walker@softwire.com::065f31f9-3c65-4867-9180-4cac9075349f" providerId="AD" clId="Web-{8DAA8E14-B0D7-76C0-8139-27D6157C5F91}" dt="2020-05-13T13:56:46.297" v="7" actId="20577"/>
          <ac:spMkLst>
            <pc:docMk/>
            <pc:sldMk cId="4112736376" sldId="1141"/>
            <ac:spMk id="2" creationId="{DD2BD7C5-23E9-4C3E-8C26-B90B4121067C}"/>
          </ac:spMkLst>
        </pc:spChg>
      </pc:sldChg>
      <pc:sldChg chg="addCm">
        <pc:chgData name="Michael Walker" userId="S::michael.walker@softwire.com::065f31f9-3c65-4867-9180-4cac9075349f" providerId="AD" clId="Web-{8DAA8E14-B0D7-76C0-8139-27D6157C5F91}" dt="2020-05-13T13:57:28.267" v="9"/>
        <pc:sldMkLst>
          <pc:docMk/>
          <pc:sldMk cId="2313282082" sldId="1142"/>
        </pc:sldMkLst>
      </pc:sldChg>
      <pc:sldChg chg="addCm">
        <pc:chgData name="Michael Walker" userId="S::michael.walker@softwire.com::065f31f9-3c65-4867-9180-4cac9075349f" providerId="AD" clId="Web-{8DAA8E14-B0D7-76C0-8139-27D6157C5F91}" dt="2020-05-13T16:04:27.582" v="14"/>
        <pc:sldMkLst>
          <pc:docMk/>
          <pc:sldMk cId="3360555204" sldId="1147"/>
        </pc:sldMkLst>
      </pc:sldChg>
      <pc:sldChg chg="addCm modCm">
        <pc:chgData name="Michael Walker" userId="S::michael.walker@softwire.com::065f31f9-3c65-4867-9180-4cac9075349f" providerId="AD" clId="Web-{8DAA8E14-B0D7-76C0-8139-27D6157C5F91}" dt="2020-05-13T14:18:38.048" v="12"/>
        <pc:sldMkLst>
          <pc:docMk/>
          <pc:sldMk cId="3773369991" sldId="115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5-13T06:50:47.491" idx="3">
    <p:pos x="10" y="10"/>
    <p:text>Is there a higher resolution version of this image around somewhere? This looks a little blury on my screen.</p:text>
    <p:extLst>
      <p:ext uri="{C676402C-5697-4E1C-873F-D02D1690AC5C}">
        <p15:threadingInfo xmlns:p15="http://schemas.microsoft.com/office/powerpoint/2012/main" timeZoneBias="420"/>
      </p:ext>
    </p:extLst>
  </p:cm>
  <p:cm authorId="2" dt="2020-05-13T16:36:30.652" idx="5">
    <p:pos x="10" y="146"/>
    <p:text>Should look a little better now</p:text>
    <p:extLst>
      <p:ext uri="{C676402C-5697-4E1C-873F-D02D1690AC5C}">
        <p15:threadingInfo xmlns:p15="http://schemas.microsoft.com/office/powerpoint/2012/main" timeZoneBias="-60">
          <p15:parentCm authorId="1" idx="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3T06:55:33.155" idx="4">
    <p:pos x="10" y="10"/>
    <p:text>Do we plan to talk about why you might use this instead of a merge?
</p:text>
    <p:extLst>
      <p:ext uri="{C676402C-5697-4E1C-873F-D02D1690AC5C}">
        <p15:threadingInfo xmlns:p15="http://schemas.microsoft.com/office/powerpoint/2012/main" timeZoneBias="420"/>
      </p:ext>
    </p:extLst>
  </p:cm>
  <p:cm authorId="2" dt="2020-05-13T16:42:04.319" idx="6">
    <p:pos x="10" y="146"/>
    <p:text>Ah that's a good point. Will add a line or two.</p:text>
    <p:extLst>
      <p:ext uri="{C676402C-5697-4E1C-873F-D02D1690AC5C}">
        <p15:threadingInfo xmlns:p15="http://schemas.microsoft.com/office/powerpoint/2012/main" timeZoneBias="-60">
          <p15:parentCm authorId="1" idx="4"/>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13T06:57:28.267" idx="5">
    <p:pos x="10" y="10"/>
    <p:text>Do they actually need Git for Windows?
Seems like the rest of the slides mostly expect them to use the command line?
</p:text>
    <p:extLst>
      <p:ext uri="{C676402C-5697-4E1C-873F-D02D1690AC5C}">
        <p15:threadingInfo xmlns:p15="http://schemas.microsoft.com/office/powerpoint/2012/main" timeZoneBias="420"/>
      </p:ext>
    </p:extLst>
  </p:cm>
  <p:cm authorId="2" dt="2020-05-13T16:51:14.861" idx="7">
    <p:pos x="10" y="146"/>
    <p:text>You're right, even if I'm a bit torn on this. 
I really want every trainee to have access to a git visualisation tool as I believe this really aids understanding but tbh who says everyone is going to be on windows anyway?
Will replace this with a cross platform plain git download link.</p:text>
    <p:extLst>
      <p:ext uri="{C676402C-5697-4E1C-873F-D02D1690AC5C}">
        <p15:threadingInfo xmlns:p15="http://schemas.microsoft.com/office/powerpoint/2012/main" timeZoneBias="-60">
          <p15:parentCm authorId="1" idx="5"/>
        </p15:threadingInfo>
      </p:ext>
    </p:extLst>
  </p:cm>
  <p:cm authorId="2" dt="2020-05-13T16:52:04.993" idx="8">
    <p:pos x="10" y="282"/>
    <p:text>Ah wait they all come with git-gui, ignore me :p</p:text>
    <p:extLst>
      <p:ext uri="{C676402C-5697-4E1C-873F-D02D1690AC5C}">
        <p15:threadingInfo xmlns:p15="http://schemas.microsoft.com/office/powerpoint/2012/main" timeZoneBias="-60">
          <p15:parentCm authorId="1" idx="5"/>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73A088-3A8A-C64C-9C89-E411379EE6B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15579DE-9D95-504B-BCAE-2127281676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773C88-3002-3847-BB9E-CE8D66C31207}" type="datetimeFigureOut">
              <a:rPr lang="en-US" smtClean="0"/>
              <a:t>5/14/2020</a:t>
            </a:fld>
            <a:endParaRPr lang="en-US"/>
          </a:p>
        </p:txBody>
      </p:sp>
      <p:sp>
        <p:nvSpPr>
          <p:cNvPr id="4" name="Footer Placeholder 3">
            <a:extLst>
              <a:ext uri="{FF2B5EF4-FFF2-40B4-BE49-F238E27FC236}">
                <a16:creationId xmlns:a16="http://schemas.microsoft.com/office/drawing/2014/main" id="{8336EB48-53CB-BE4E-8B9C-D908EFD44E2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8CF0A9-F46A-7D40-A03C-AB0AD58166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71DEAE-CA7B-4143-B943-E4DD663AF88E}" type="slidenum">
              <a:rPr lang="en-US" smtClean="0"/>
              <a:t>‹#›</a:t>
            </a:fld>
            <a:endParaRPr lang="en-US"/>
          </a:p>
        </p:txBody>
      </p:sp>
    </p:spTree>
    <p:extLst>
      <p:ext uri="{BB962C8B-B14F-4D97-AF65-F5344CB8AC3E}">
        <p14:creationId xmlns:p14="http://schemas.microsoft.com/office/powerpoint/2010/main" val="32672960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24A86-DD2A-4481-B30D-D97C627D1029}" type="datetimeFigureOut">
              <a:rPr lang="en-GB" smtClean="0"/>
              <a:t>14/05/2020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301D6-155E-4146-BBCC-9301A98CF61A}" type="slidenum">
              <a:rPr lang="en-GB" smtClean="0"/>
              <a:t>‹#›</a:t>
            </a:fld>
            <a:endParaRPr lang="en-GB"/>
          </a:p>
        </p:txBody>
      </p:sp>
    </p:spTree>
    <p:extLst>
      <p:ext uri="{BB962C8B-B14F-4D97-AF65-F5344CB8AC3E}">
        <p14:creationId xmlns:p14="http://schemas.microsoft.com/office/powerpoint/2010/main" val="10893684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large log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FC22AC-D45A-2642-82D3-3A5A77769FD9}"/>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6" name="Slide Number Placeholder 5">
            <a:extLst>
              <a:ext uri="{FF2B5EF4-FFF2-40B4-BE49-F238E27FC236}">
                <a16:creationId xmlns:a16="http://schemas.microsoft.com/office/drawing/2014/main" id="{ED17F521-9A01-C24D-AA5F-9CE883D93CE9}"/>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sp>
        <p:nvSpPr>
          <p:cNvPr id="7" name="Text Placeholder 16">
            <a:extLst>
              <a:ext uri="{FF2B5EF4-FFF2-40B4-BE49-F238E27FC236}">
                <a16:creationId xmlns:a16="http://schemas.microsoft.com/office/drawing/2014/main" id="{6C6E50D4-DB5D-6F40-B581-FA0565CF744B}"/>
              </a:ext>
            </a:extLst>
          </p:cNvPr>
          <p:cNvSpPr>
            <a:spLocks noGrp="1"/>
          </p:cNvSpPr>
          <p:nvPr>
            <p:ph type="body" sz="quarter" idx="11" hasCustomPrompt="1"/>
          </p:nvPr>
        </p:nvSpPr>
        <p:spPr>
          <a:xfrm>
            <a:off x="630000" y="4368195"/>
            <a:ext cx="6899275" cy="498475"/>
          </a:xfrm>
          <a:prstGeom prst="rect">
            <a:avLst/>
          </a:prstGeom>
        </p:spPr>
        <p:txBody>
          <a:bodyPr>
            <a:noAutofit/>
          </a:bodyPr>
          <a:lstStyle>
            <a:lvl1pPr marL="0" indent="0">
              <a:buNone/>
              <a:defRPr sz="3200">
                <a:solidFill>
                  <a:schemeClr val="accent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Header</a:t>
            </a:r>
          </a:p>
        </p:txBody>
      </p:sp>
      <p:sp>
        <p:nvSpPr>
          <p:cNvPr id="11" name="Text Placeholder 16">
            <a:extLst>
              <a:ext uri="{FF2B5EF4-FFF2-40B4-BE49-F238E27FC236}">
                <a16:creationId xmlns:a16="http://schemas.microsoft.com/office/drawing/2014/main" id="{D16ED0A5-6F7B-8C44-8513-770D879EF4B8}"/>
              </a:ext>
            </a:extLst>
          </p:cNvPr>
          <p:cNvSpPr>
            <a:spLocks noGrp="1"/>
          </p:cNvSpPr>
          <p:nvPr>
            <p:ph type="body" sz="quarter" idx="12" hasCustomPrompt="1"/>
          </p:nvPr>
        </p:nvSpPr>
        <p:spPr>
          <a:xfrm>
            <a:off x="630000" y="5011788"/>
            <a:ext cx="6899275" cy="343731"/>
          </a:xfrm>
          <a:prstGeom prst="rect">
            <a:avLst/>
          </a:prstGeom>
        </p:spPr>
        <p:txBody>
          <a:bodyPr>
            <a:noAutofit/>
          </a:bodyPr>
          <a:lstStyle>
            <a:lvl1pPr marL="0" indent="0">
              <a:buNone/>
              <a:defRPr sz="18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sub-header</a:t>
            </a:r>
          </a:p>
        </p:txBody>
      </p:sp>
      <p:pic>
        <p:nvPicPr>
          <p:cNvPr id="13" name="Picture 12">
            <a:extLst>
              <a:ext uri="{FF2B5EF4-FFF2-40B4-BE49-F238E27FC236}">
                <a16:creationId xmlns:a16="http://schemas.microsoft.com/office/drawing/2014/main" id="{11C3F835-F570-064E-A543-944D88E670FF}"/>
              </a:ext>
            </a:extLst>
          </p:cNvPr>
          <p:cNvPicPr>
            <a:picLocks noChangeAspect="1"/>
          </p:cNvPicPr>
          <p:nvPr userDrawn="1"/>
        </p:nvPicPr>
        <p:blipFill>
          <a:blip r:embed="rId2"/>
          <a:srcRect/>
          <a:stretch/>
        </p:blipFill>
        <p:spPr>
          <a:xfrm>
            <a:off x="1921995" y="1146981"/>
            <a:ext cx="5453487" cy="2705102"/>
          </a:xfrm>
          <a:prstGeom prst="rect">
            <a:avLst/>
          </a:prstGeom>
        </p:spPr>
      </p:pic>
      <p:cxnSp>
        <p:nvCxnSpPr>
          <p:cNvPr id="14" name="Straight Connector 13">
            <a:extLst>
              <a:ext uri="{FF2B5EF4-FFF2-40B4-BE49-F238E27FC236}">
                <a16:creationId xmlns:a16="http://schemas.microsoft.com/office/drawing/2014/main" id="{CF9E6BAF-73B7-3E4B-80EA-A429A993E3E3}"/>
              </a:ext>
            </a:extLst>
          </p:cNvPr>
          <p:cNvCxnSpPr>
            <a:cxnSpLocks/>
          </p:cNvCxnSpPr>
          <p:nvPr userDrawn="1"/>
        </p:nvCxnSpPr>
        <p:spPr>
          <a:xfrm flipH="1">
            <a:off x="7645" y="1563447"/>
            <a:ext cx="2083909" cy="2083912"/>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62F52CCD-99F6-A441-A609-09724BDB0221}"/>
              </a:ext>
            </a:extLst>
          </p:cNvPr>
          <p:cNvSpPr/>
          <p:nvPr userDrawn="1"/>
        </p:nvSpPr>
        <p:spPr>
          <a:xfrm rot="2700000">
            <a:off x="6960961" y="-1234060"/>
            <a:ext cx="2152316" cy="3186640"/>
          </a:xfrm>
          <a:custGeom>
            <a:avLst/>
            <a:gdLst>
              <a:gd name="connsiteX0" fmla="*/ 0 w 2152316"/>
              <a:gd name="connsiteY0" fmla="*/ 0 h 3452877"/>
              <a:gd name="connsiteX1" fmla="*/ 2152316 w 2152316"/>
              <a:gd name="connsiteY1" fmla="*/ 0 h 3452877"/>
              <a:gd name="connsiteX2" fmla="*/ 2152316 w 2152316"/>
              <a:gd name="connsiteY2" fmla="*/ 3452877 h 3452877"/>
              <a:gd name="connsiteX3" fmla="*/ 0 w 2152316"/>
              <a:gd name="connsiteY3" fmla="*/ 3452877 h 3452877"/>
              <a:gd name="connsiteX4" fmla="*/ 0 w 2152316"/>
              <a:gd name="connsiteY4" fmla="*/ 0 h 3452877"/>
              <a:gd name="connsiteX0" fmla="*/ 4754 w 2152316"/>
              <a:gd name="connsiteY0" fmla="*/ 2410406 h 3452877"/>
              <a:gd name="connsiteX1" fmla="*/ 2152316 w 2152316"/>
              <a:gd name="connsiteY1" fmla="*/ 0 h 3452877"/>
              <a:gd name="connsiteX2" fmla="*/ 2152316 w 2152316"/>
              <a:gd name="connsiteY2" fmla="*/ 3452877 h 3452877"/>
              <a:gd name="connsiteX3" fmla="*/ 0 w 2152316"/>
              <a:gd name="connsiteY3" fmla="*/ 3452877 h 3452877"/>
              <a:gd name="connsiteX4" fmla="*/ 4754 w 2152316"/>
              <a:gd name="connsiteY4" fmla="*/ 2410406 h 3452877"/>
              <a:gd name="connsiteX0" fmla="*/ 4754 w 2152316"/>
              <a:gd name="connsiteY0" fmla="*/ 2144169 h 3186640"/>
              <a:gd name="connsiteX1" fmla="*/ 2152315 w 2152316"/>
              <a:gd name="connsiteY1" fmla="*/ 0 h 3186640"/>
              <a:gd name="connsiteX2" fmla="*/ 2152316 w 2152316"/>
              <a:gd name="connsiteY2" fmla="*/ 3186640 h 3186640"/>
              <a:gd name="connsiteX3" fmla="*/ 0 w 2152316"/>
              <a:gd name="connsiteY3" fmla="*/ 3186640 h 3186640"/>
              <a:gd name="connsiteX4" fmla="*/ 4754 w 2152316"/>
              <a:gd name="connsiteY4" fmla="*/ 2144169 h 3186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316" h="3186640">
                <a:moveTo>
                  <a:pt x="4754" y="2144169"/>
                </a:moveTo>
                <a:lnTo>
                  <a:pt x="2152315" y="0"/>
                </a:lnTo>
                <a:cubicBezTo>
                  <a:pt x="2152315" y="1062213"/>
                  <a:pt x="2152316" y="2124427"/>
                  <a:pt x="2152316" y="3186640"/>
                </a:cubicBezTo>
                <a:lnTo>
                  <a:pt x="0" y="3186640"/>
                </a:lnTo>
                <a:cubicBezTo>
                  <a:pt x="1585" y="2839150"/>
                  <a:pt x="3169" y="2491659"/>
                  <a:pt x="4754" y="2144169"/>
                </a:cubicBezTo>
                <a:close/>
              </a:path>
            </a:pathLst>
          </a:custGeom>
          <a:solidFill>
            <a:schemeClr val="accent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5645219-E292-944F-B091-478F46D40720}"/>
              </a:ext>
            </a:extLst>
          </p:cNvPr>
          <p:cNvCxnSpPr>
            <a:cxnSpLocks/>
          </p:cNvCxnSpPr>
          <p:nvPr userDrawn="1"/>
        </p:nvCxnSpPr>
        <p:spPr>
          <a:xfrm flipH="1">
            <a:off x="5510722" y="0"/>
            <a:ext cx="546647" cy="546648"/>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B38F6885-6ABB-4A9A-BB82-9D159578DA56}"/>
              </a:ext>
            </a:extLst>
          </p:cNvPr>
          <p:cNvGrpSpPr/>
          <p:nvPr userDrawn="1"/>
        </p:nvGrpSpPr>
        <p:grpSpPr>
          <a:xfrm>
            <a:off x="4268173" y="3220956"/>
            <a:ext cx="2445700" cy="780523"/>
            <a:chOff x="4287900" y="2625757"/>
            <a:chExt cx="2445700" cy="780523"/>
          </a:xfrm>
        </p:grpSpPr>
        <p:sp>
          <p:nvSpPr>
            <p:cNvPr id="17" name="TextBox 16">
              <a:extLst>
                <a:ext uri="{FF2B5EF4-FFF2-40B4-BE49-F238E27FC236}">
                  <a16:creationId xmlns:a16="http://schemas.microsoft.com/office/drawing/2014/main" id="{B97E78AE-A8E9-44D7-9581-08EE9B394E64}"/>
                </a:ext>
              </a:extLst>
            </p:cNvPr>
            <p:cNvSpPr txBox="1"/>
            <p:nvPr userDrawn="1"/>
          </p:nvSpPr>
          <p:spPr>
            <a:xfrm>
              <a:off x="4287900" y="2625757"/>
              <a:ext cx="1515872" cy="260911"/>
            </a:xfrm>
            <a:prstGeom prst="rect">
              <a:avLst/>
            </a:prstGeom>
          </p:spPr>
          <p:txBody>
            <a:bodyPr wrap="none" rtlCol="0">
              <a:normAutofit lnSpcReduction="10000"/>
            </a:bodyPr>
            <a:lstStyle/>
            <a:p>
              <a:pPr marL="0" indent="0" algn="l">
                <a:buNone/>
              </a:pPr>
              <a:r>
                <a:rPr lang="en-GB" sz="1200" b="1">
                  <a:latin typeface="Helvetica" pitchFamily="2" charset="0"/>
                </a:rPr>
                <a:t>in association with </a:t>
              </a:r>
            </a:p>
          </p:txBody>
        </p:sp>
        <p:pic>
          <p:nvPicPr>
            <p:cNvPr id="18" name="Picture 17" descr="A picture containing clock, drawing&#10;&#10;Description automatically generated">
              <a:extLst>
                <a:ext uri="{FF2B5EF4-FFF2-40B4-BE49-F238E27FC236}">
                  <a16:creationId xmlns:a16="http://schemas.microsoft.com/office/drawing/2014/main" id="{B0B486D2-F979-4D4A-B403-009652FAAE50}"/>
                </a:ext>
              </a:extLst>
            </p:cNvPr>
            <p:cNvPicPr>
              <a:picLocks noChangeAspect="1"/>
            </p:cNvPicPr>
            <p:nvPr userDrawn="1"/>
          </p:nvPicPr>
          <p:blipFill>
            <a:blip r:embed="rId3"/>
            <a:stretch>
              <a:fillRect/>
            </a:stretch>
          </p:blipFill>
          <p:spPr>
            <a:xfrm>
              <a:off x="4327298" y="2907806"/>
              <a:ext cx="2406302" cy="498474"/>
            </a:xfrm>
            <a:prstGeom prst="rect">
              <a:avLst/>
            </a:prstGeom>
            <a:noFill/>
          </p:spPr>
        </p:pic>
      </p:grpSp>
    </p:spTree>
    <p:extLst>
      <p:ext uri="{BB962C8B-B14F-4D97-AF65-F5344CB8AC3E}">
        <p14:creationId xmlns:p14="http://schemas.microsoft.com/office/powerpoint/2010/main" val="162733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 large image">
    <p:spTree>
      <p:nvGrpSpPr>
        <p:cNvPr id="1" name=""/>
        <p:cNvGrpSpPr/>
        <p:nvPr/>
      </p:nvGrpSpPr>
      <p:grpSpPr>
        <a:xfrm>
          <a:off x="0" y="0"/>
          <a:ext cx="0" cy="0"/>
          <a:chOff x="0" y="0"/>
          <a:chExt cx="0" cy="0"/>
        </a:xfrm>
      </p:grpSpPr>
      <p:sp>
        <p:nvSpPr>
          <p:cNvPr id="17" name="Picture Placeholder 31">
            <a:extLst>
              <a:ext uri="{FF2B5EF4-FFF2-40B4-BE49-F238E27FC236}">
                <a16:creationId xmlns:a16="http://schemas.microsoft.com/office/drawing/2014/main" id="{33B87CFE-9A5C-2840-B4C6-E67E5354992E}"/>
              </a:ext>
            </a:extLst>
          </p:cNvPr>
          <p:cNvSpPr>
            <a:spLocks noGrp="1"/>
          </p:cNvSpPr>
          <p:nvPr>
            <p:ph type="pic" sz="quarter" idx="10" hasCustomPrompt="1"/>
          </p:nvPr>
        </p:nvSpPr>
        <p:spPr>
          <a:xfrm>
            <a:off x="2770" y="0"/>
            <a:ext cx="10100306" cy="5715000"/>
          </a:xfrm>
          <a:prstGeom prst="rect">
            <a:avLst/>
          </a:prstGeom>
        </p:spPr>
        <p:txBody>
          <a:bodyPr/>
          <a:lstStyle>
            <a:lvl1pPr marL="0" marR="0" indent="0" algn="l" defTabSz="457196" rtl="0" eaLnBrk="1" fontAlgn="auto" latinLnBrk="0" hangingPunct="1">
              <a:lnSpc>
                <a:spcPct val="100000"/>
              </a:lnSpc>
              <a:spcBef>
                <a:spcPct val="20000"/>
              </a:spcBef>
              <a:spcAft>
                <a:spcPts val="0"/>
              </a:spcAft>
              <a:buClrTx/>
              <a:buSzTx/>
              <a:buFont typeface="Arial"/>
              <a:buNone/>
              <a:tabLst/>
              <a:defRPr/>
            </a:lvl1pPr>
          </a:lstStyle>
          <a:p>
            <a:pPr marL="0" marR="0" lvl="0" indent="0" algn="l" defTabSz="457196" rtl="0" eaLnBrk="1" fontAlgn="auto" latinLnBrk="0" hangingPunct="1">
              <a:lnSpc>
                <a:spcPct val="100000"/>
              </a:lnSpc>
              <a:spcBef>
                <a:spcPct val="20000"/>
              </a:spcBef>
              <a:spcAft>
                <a:spcPts val="0"/>
              </a:spcAft>
              <a:buClrTx/>
              <a:buSzTx/>
              <a:buFont typeface="Arial"/>
              <a:buNone/>
              <a:tabLst/>
              <a:defRPr/>
            </a:pPr>
            <a:r>
              <a:rPr lang="en-US"/>
              <a:t>Insert Images here</a:t>
            </a:r>
          </a:p>
          <a:p>
            <a:endParaRPr lang="en-US"/>
          </a:p>
        </p:txBody>
      </p:sp>
      <p:sp>
        <p:nvSpPr>
          <p:cNvPr id="8" name="Rectangle 7">
            <a:extLst>
              <a:ext uri="{FF2B5EF4-FFF2-40B4-BE49-F238E27FC236}">
                <a16:creationId xmlns:a16="http://schemas.microsoft.com/office/drawing/2014/main" id="{CE2A3052-87D2-3241-B079-8ED1EA177EA2}"/>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3" name="TextBox 2">
            <a:extLst>
              <a:ext uri="{FF2B5EF4-FFF2-40B4-BE49-F238E27FC236}">
                <a16:creationId xmlns:a16="http://schemas.microsoft.com/office/drawing/2014/main" id="{B61EB911-0871-934A-BDED-9464EE8ABB0C}"/>
              </a:ext>
            </a:extLst>
          </p:cNvPr>
          <p:cNvSpPr txBox="1"/>
          <p:nvPr userDrawn="1"/>
        </p:nvSpPr>
        <p:spPr>
          <a:xfrm>
            <a:off x="7951304" y="6194066"/>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sp>
        <p:nvSpPr>
          <p:cNvPr id="9" name="Slide Number Placeholder 5">
            <a:extLst>
              <a:ext uri="{FF2B5EF4-FFF2-40B4-BE49-F238E27FC236}">
                <a16:creationId xmlns:a16="http://schemas.microsoft.com/office/drawing/2014/main" id="{506603C0-58EA-0444-AFC1-5F1033AE027C}"/>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spTree>
    <p:extLst>
      <p:ext uri="{BB962C8B-B14F-4D97-AF65-F5344CB8AC3E}">
        <p14:creationId xmlns:p14="http://schemas.microsoft.com/office/powerpoint/2010/main" val="2449454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 p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27A548F-0157-5D4B-BA26-423237A39DDC}"/>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cxnSp>
        <p:nvCxnSpPr>
          <p:cNvPr id="18" name="Straight Connector 17">
            <a:extLst>
              <a:ext uri="{FF2B5EF4-FFF2-40B4-BE49-F238E27FC236}">
                <a16:creationId xmlns:a16="http://schemas.microsoft.com/office/drawing/2014/main" id="{42168C30-408A-3A4C-85D7-87D6DEF5904F}"/>
              </a:ext>
            </a:extLst>
          </p:cNvPr>
          <p:cNvCxnSpPr/>
          <p:nvPr userDrawn="1"/>
        </p:nvCxnSpPr>
        <p:spPr>
          <a:xfrm flipH="1">
            <a:off x="426066" y="834572"/>
            <a:ext cx="2252457" cy="2252461"/>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098ACFE-7DEC-514F-BF73-242DAF79BE6E}"/>
              </a:ext>
            </a:extLst>
          </p:cNvPr>
          <p:cNvCxnSpPr>
            <a:cxnSpLocks/>
          </p:cNvCxnSpPr>
          <p:nvPr userDrawn="1"/>
        </p:nvCxnSpPr>
        <p:spPr>
          <a:xfrm flipH="1">
            <a:off x="6911163" y="3782786"/>
            <a:ext cx="1926944" cy="1926942"/>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21" name="Freeform: Shape 1">
            <a:extLst>
              <a:ext uri="{FF2B5EF4-FFF2-40B4-BE49-F238E27FC236}">
                <a16:creationId xmlns:a16="http://schemas.microsoft.com/office/drawing/2014/main" id="{2BA718BF-2953-6E4F-B452-B1CF1B7FFC90}"/>
              </a:ext>
            </a:extLst>
          </p:cNvPr>
          <p:cNvSpPr/>
          <p:nvPr userDrawn="1"/>
        </p:nvSpPr>
        <p:spPr>
          <a:xfrm>
            <a:off x="921544" y="-2381"/>
            <a:ext cx="3479006" cy="1959769"/>
          </a:xfrm>
          <a:custGeom>
            <a:avLst/>
            <a:gdLst>
              <a:gd name="connsiteX0" fmla="*/ 440531 w 3479006"/>
              <a:gd name="connsiteY0" fmla="*/ 0 h 1959769"/>
              <a:gd name="connsiteX1" fmla="*/ 0 w 3479006"/>
              <a:gd name="connsiteY1" fmla="*/ 438150 h 1959769"/>
              <a:gd name="connsiteX2" fmla="*/ 1521619 w 3479006"/>
              <a:gd name="connsiteY2" fmla="*/ 1959769 h 1959769"/>
              <a:gd name="connsiteX3" fmla="*/ 3479006 w 3479006"/>
              <a:gd name="connsiteY3" fmla="*/ 2381 h 1959769"/>
              <a:gd name="connsiteX4" fmla="*/ 440531 w 3479006"/>
              <a:gd name="connsiteY4" fmla="*/ 0 h 1959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9006" h="1959769">
                <a:moveTo>
                  <a:pt x="440531" y="0"/>
                </a:moveTo>
                <a:lnTo>
                  <a:pt x="0" y="438150"/>
                </a:lnTo>
                <a:lnTo>
                  <a:pt x="1521619" y="1959769"/>
                </a:lnTo>
                <a:lnTo>
                  <a:pt x="3479006" y="2381"/>
                </a:lnTo>
                <a:lnTo>
                  <a:pt x="440531" y="0"/>
                </a:lnTo>
                <a:close/>
              </a:path>
            </a:pathLst>
          </a:custGeom>
          <a:solidFill>
            <a:schemeClr val="accent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Freeform: Shape 2">
            <a:extLst>
              <a:ext uri="{FF2B5EF4-FFF2-40B4-BE49-F238E27FC236}">
                <a16:creationId xmlns:a16="http://schemas.microsoft.com/office/drawing/2014/main" id="{96A811ED-43E3-E24A-88C9-6C200B48229A}"/>
              </a:ext>
            </a:extLst>
          </p:cNvPr>
          <p:cNvSpPr/>
          <p:nvPr userDrawn="1"/>
        </p:nvSpPr>
        <p:spPr>
          <a:xfrm>
            <a:off x="5976938" y="3745706"/>
            <a:ext cx="2326481" cy="1969294"/>
          </a:xfrm>
          <a:custGeom>
            <a:avLst/>
            <a:gdLst>
              <a:gd name="connsiteX0" fmla="*/ 0 w 2326481"/>
              <a:gd name="connsiteY0" fmla="*/ 1969294 h 1969294"/>
              <a:gd name="connsiteX1" fmla="*/ 700087 w 2326481"/>
              <a:gd name="connsiteY1" fmla="*/ 1969294 h 1969294"/>
              <a:gd name="connsiteX2" fmla="*/ 2326481 w 2326481"/>
              <a:gd name="connsiteY2" fmla="*/ 338138 h 1969294"/>
              <a:gd name="connsiteX3" fmla="*/ 1974056 w 2326481"/>
              <a:gd name="connsiteY3" fmla="*/ 0 h 1969294"/>
              <a:gd name="connsiteX4" fmla="*/ 0 w 2326481"/>
              <a:gd name="connsiteY4" fmla="*/ 1969294 h 1969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481" h="1969294">
                <a:moveTo>
                  <a:pt x="0" y="1969294"/>
                </a:moveTo>
                <a:lnTo>
                  <a:pt x="700087" y="1969294"/>
                </a:lnTo>
                <a:lnTo>
                  <a:pt x="2326481" y="338138"/>
                </a:lnTo>
                <a:lnTo>
                  <a:pt x="1974056" y="0"/>
                </a:lnTo>
                <a:lnTo>
                  <a:pt x="0" y="1969294"/>
                </a:lnTo>
                <a:close/>
              </a:path>
            </a:pathLst>
          </a:custGeom>
          <a:solidFill>
            <a:schemeClr val="accent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Slide Number Placeholder 5">
            <a:extLst>
              <a:ext uri="{FF2B5EF4-FFF2-40B4-BE49-F238E27FC236}">
                <a16:creationId xmlns:a16="http://schemas.microsoft.com/office/drawing/2014/main" id="{728D409D-39B7-5040-A9BE-A62FA762AF29}"/>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sp>
        <p:nvSpPr>
          <p:cNvPr id="13" name="TextBox 12">
            <a:extLst>
              <a:ext uri="{FF2B5EF4-FFF2-40B4-BE49-F238E27FC236}">
                <a16:creationId xmlns:a16="http://schemas.microsoft.com/office/drawing/2014/main" id="{CB6C8724-0280-114E-BEF4-E8058C21DCE0}"/>
              </a:ext>
            </a:extLst>
          </p:cNvPr>
          <p:cNvSpPr txBox="1"/>
          <p:nvPr userDrawn="1"/>
        </p:nvSpPr>
        <p:spPr>
          <a:xfrm>
            <a:off x="3603713" y="2440702"/>
            <a:ext cx="2776306" cy="646331"/>
          </a:xfrm>
          <a:prstGeom prst="rect">
            <a:avLst/>
          </a:prstGeom>
          <a:noFill/>
        </p:spPr>
        <p:txBody>
          <a:bodyPr wrap="square" rtlCol="0">
            <a:spAutoFit/>
          </a:bodyPr>
          <a:lstStyle/>
          <a:p>
            <a:pPr algn="ctr"/>
            <a:r>
              <a:rPr lang="en-US" sz="3600" b="1">
                <a:solidFill>
                  <a:schemeClr val="accent1"/>
                </a:solidFill>
                <a:latin typeface="Helvetica Neue"/>
                <a:cs typeface="Helvetica Neue"/>
              </a:rPr>
              <a:t>Thank You!</a:t>
            </a:r>
          </a:p>
        </p:txBody>
      </p:sp>
      <p:pic>
        <p:nvPicPr>
          <p:cNvPr id="14" name="Picture 13">
            <a:extLst>
              <a:ext uri="{FF2B5EF4-FFF2-40B4-BE49-F238E27FC236}">
                <a16:creationId xmlns:a16="http://schemas.microsoft.com/office/drawing/2014/main" id="{CDCCAE24-F457-B149-9ECA-DC512FFEE544}"/>
              </a:ext>
            </a:extLst>
          </p:cNvPr>
          <p:cNvPicPr>
            <a:picLocks noChangeAspect="1"/>
          </p:cNvPicPr>
          <p:nvPr userDrawn="1"/>
        </p:nvPicPr>
        <p:blipFill>
          <a:blip r:embed="rId2"/>
          <a:srcRect/>
          <a:stretch/>
        </p:blipFill>
        <p:spPr>
          <a:xfrm>
            <a:off x="7907094" y="-3671"/>
            <a:ext cx="2195982" cy="1089276"/>
          </a:xfrm>
          <a:prstGeom prst="rect">
            <a:avLst/>
          </a:prstGeom>
        </p:spPr>
      </p:pic>
      <p:cxnSp>
        <p:nvCxnSpPr>
          <p:cNvPr id="15" name="Straight Connector 14">
            <a:extLst>
              <a:ext uri="{FF2B5EF4-FFF2-40B4-BE49-F238E27FC236}">
                <a16:creationId xmlns:a16="http://schemas.microsoft.com/office/drawing/2014/main" id="{D337CD72-EC88-2640-BAAE-DA06A379052C}"/>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pic>
        <p:nvPicPr>
          <p:cNvPr id="12" name="Picture 11" descr="A picture containing clock, drawing&#10;&#10;Description automatically generated">
            <a:extLst>
              <a:ext uri="{FF2B5EF4-FFF2-40B4-BE49-F238E27FC236}">
                <a16:creationId xmlns:a16="http://schemas.microsoft.com/office/drawing/2014/main" id="{C73886AA-B6C3-4794-BD1D-903B10E1C299}"/>
              </a:ext>
            </a:extLst>
          </p:cNvPr>
          <p:cNvPicPr>
            <a:picLocks noChangeAspect="1"/>
          </p:cNvPicPr>
          <p:nvPr userDrawn="1"/>
        </p:nvPicPr>
        <p:blipFill>
          <a:blip r:embed="rId3"/>
          <a:stretch>
            <a:fillRect/>
          </a:stretch>
        </p:blipFill>
        <p:spPr>
          <a:xfrm>
            <a:off x="8082152" y="1009280"/>
            <a:ext cx="1867692" cy="386899"/>
          </a:xfrm>
          <a:prstGeom prst="rect">
            <a:avLst/>
          </a:prstGeom>
          <a:noFill/>
        </p:spPr>
      </p:pic>
    </p:spTree>
    <p:extLst>
      <p:ext uri="{BB962C8B-B14F-4D97-AF65-F5344CB8AC3E}">
        <p14:creationId xmlns:p14="http://schemas.microsoft.com/office/powerpoint/2010/main" val="80917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without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8E748FE-5D8C-6942-A5A9-354C894B0ED6}"/>
              </a:ext>
            </a:extLst>
          </p:cNvPr>
          <p:cNvPicPr>
            <a:picLocks noChangeAspect="1"/>
          </p:cNvPicPr>
          <p:nvPr userDrawn="1"/>
        </p:nvPicPr>
        <p:blipFill>
          <a:blip r:embed="rId2"/>
          <a:srcRect/>
          <a:stretch/>
        </p:blipFill>
        <p:spPr>
          <a:xfrm>
            <a:off x="7907094" y="-3671"/>
            <a:ext cx="2195982" cy="1089276"/>
          </a:xfrm>
          <a:prstGeom prst="rect">
            <a:avLst/>
          </a:prstGeom>
        </p:spPr>
      </p:pic>
      <p:sp>
        <p:nvSpPr>
          <p:cNvPr id="9" name="Rectangle 8">
            <a:extLst>
              <a:ext uri="{FF2B5EF4-FFF2-40B4-BE49-F238E27FC236}">
                <a16:creationId xmlns:a16="http://schemas.microsoft.com/office/drawing/2014/main" id="{51FC22AC-D45A-2642-82D3-3A5A77769FD9}"/>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cxnSp>
        <p:nvCxnSpPr>
          <p:cNvPr id="10" name="Straight Connector 9">
            <a:extLst>
              <a:ext uri="{FF2B5EF4-FFF2-40B4-BE49-F238E27FC236}">
                <a16:creationId xmlns:a16="http://schemas.microsoft.com/office/drawing/2014/main" id="{9DDDE507-3EDE-CA41-A702-78C5042E67BE}"/>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6" name="Slide Number Placeholder 5">
            <a:extLst>
              <a:ext uri="{FF2B5EF4-FFF2-40B4-BE49-F238E27FC236}">
                <a16:creationId xmlns:a16="http://schemas.microsoft.com/office/drawing/2014/main" id="{ED17F521-9A01-C24D-AA5F-9CE883D93CE9}"/>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sp>
        <p:nvSpPr>
          <p:cNvPr id="14" name="Freeform: Shape 2">
            <a:extLst>
              <a:ext uri="{FF2B5EF4-FFF2-40B4-BE49-F238E27FC236}">
                <a16:creationId xmlns:a16="http://schemas.microsoft.com/office/drawing/2014/main" id="{D45AE7F2-ED6B-2941-A22E-7A21352287C2}"/>
              </a:ext>
            </a:extLst>
          </p:cNvPr>
          <p:cNvSpPr/>
          <p:nvPr userDrawn="1"/>
        </p:nvSpPr>
        <p:spPr>
          <a:xfrm>
            <a:off x="-2381" y="0"/>
            <a:ext cx="1526381" cy="1531144"/>
          </a:xfrm>
          <a:custGeom>
            <a:avLst/>
            <a:gdLst>
              <a:gd name="connsiteX0" fmla="*/ 0 w 1526381"/>
              <a:gd name="connsiteY0" fmla="*/ 1531144 h 1531144"/>
              <a:gd name="connsiteX1" fmla="*/ 0 w 1526381"/>
              <a:gd name="connsiteY1" fmla="*/ 0 h 1531144"/>
              <a:gd name="connsiteX2" fmla="*/ 1526381 w 1526381"/>
              <a:gd name="connsiteY2" fmla="*/ 0 h 1531144"/>
              <a:gd name="connsiteX3" fmla="*/ 0 w 1526381"/>
              <a:gd name="connsiteY3" fmla="*/ 1531144 h 1531144"/>
            </a:gdLst>
            <a:ahLst/>
            <a:cxnLst>
              <a:cxn ang="0">
                <a:pos x="connsiteX0" y="connsiteY0"/>
              </a:cxn>
              <a:cxn ang="0">
                <a:pos x="connsiteX1" y="connsiteY1"/>
              </a:cxn>
              <a:cxn ang="0">
                <a:pos x="connsiteX2" y="connsiteY2"/>
              </a:cxn>
              <a:cxn ang="0">
                <a:pos x="connsiteX3" y="connsiteY3"/>
              </a:cxn>
            </a:cxnLst>
            <a:rect l="l" t="t" r="r" b="b"/>
            <a:pathLst>
              <a:path w="1526381" h="1531144">
                <a:moveTo>
                  <a:pt x="0" y="1531144"/>
                </a:moveTo>
                <a:lnTo>
                  <a:pt x="0" y="0"/>
                </a:lnTo>
                <a:lnTo>
                  <a:pt x="1526381" y="0"/>
                </a:lnTo>
                <a:lnTo>
                  <a:pt x="0" y="1531144"/>
                </a:lnTo>
                <a:close/>
              </a:path>
            </a:pathLst>
          </a:custGeom>
          <a:solidFill>
            <a:schemeClr val="accent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Text Placeholder 16">
            <a:extLst>
              <a:ext uri="{FF2B5EF4-FFF2-40B4-BE49-F238E27FC236}">
                <a16:creationId xmlns:a16="http://schemas.microsoft.com/office/drawing/2014/main" id="{85BBDB48-C8F5-EF48-8039-BB51F038092D}"/>
              </a:ext>
            </a:extLst>
          </p:cNvPr>
          <p:cNvSpPr>
            <a:spLocks noGrp="1"/>
          </p:cNvSpPr>
          <p:nvPr>
            <p:ph type="body" sz="quarter" idx="11" hasCustomPrompt="1"/>
          </p:nvPr>
        </p:nvSpPr>
        <p:spPr>
          <a:xfrm>
            <a:off x="959179" y="2699179"/>
            <a:ext cx="6899275" cy="498475"/>
          </a:xfrm>
          <a:prstGeom prst="rect">
            <a:avLst/>
          </a:prstGeom>
        </p:spPr>
        <p:txBody>
          <a:bodyPr>
            <a:noAutofit/>
          </a:bodyPr>
          <a:lstStyle>
            <a:lvl1pPr marL="0" indent="0">
              <a:buNone/>
              <a:defRPr sz="3200">
                <a:solidFill>
                  <a:schemeClr val="accent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Header</a:t>
            </a:r>
          </a:p>
        </p:txBody>
      </p:sp>
      <p:sp>
        <p:nvSpPr>
          <p:cNvPr id="20" name="Text Placeholder 16">
            <a:extLst>
              <a:ext uri="{FF2B5EF4-FFF2-40B4-BE49-F238E27FC236}">
                <a16:creationId xmlns:a16="http://schemas.microsoft.com/office/drawing/2014/main" id="{2D59B6FC-77CD-D24B-AF7F-A51222225685}"/>
              </a:ext>
            </a:extLst>
          </p:cNvPr>
          <p:cNvSpPr>
            <a:spLocks noGrp="1"/>
          </p:cNvSpPr>
          <p:nvPr>
            <p:ph type="body" sz="quarter" idx="12" hasCustomPrompt="1"/>
          </p:nvPr>
        </p:nvSpPr>
        <p:spPr>
          <a:xfrm>
            <a:off x="959178" y="3274253"/>
            <a:ext cx="6899275" cy="343731"/>
          </a:xfrm>
          <a:prstGeom prst="rect">
            <a:avLst/>
          </a:prstGeom>
        </p:spPr>
        <p:txBody>
          <a:bodyPr>
            <a:noAutofit/>
          </a:bodyPr>
          <a:lstStyle>
            <a:lvl1pPr marL="0" indent="0">
              <a:buNone/>
              <a:defRPr sz="18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sub-header</a:t>
            </a:r>
          </a:p>
        </p:txBody>
      </p:sp>
      <p:sp>
        <p:nvSpPr>
          <p:cNvPr id="21" name="Text Placeholder 16">
            <a:extLst>
              <a:ext uri="{FF2B5EF4-FFF2-40B4-BE49-F238E27FC236}">
                <a16:creationId xmlns:a16="http://schemas.microsoft.com/office/drawing/2014/main" id="{F220EAA9-FEBC-CD4A-8180-0E73E85D2EFC}"/>
              </a:ext>
            </a:extLst>
          </p:cNvPr>
          <p:cNvSpPr>
            <a:spLocks noGrp="1"/>
          </p:cNvSpPr>
          <p:nvPr>
            <p:ph type="body" sz="quarter" idx="13" hasCustomPrompt="1"/>
          </p:nvPr>
        </p:nvSpPr>
        <p:spPr>
          <a:xfrm>
            <a:off x="959178" y="4211802"/>
            <a:ext cx="6899275" cy="343731"/>
          </a:xfrm>
          <a:prstGeom prst="rect">
            <a:avLst/>
          </a:prstGeom>
        </p:spPr>
        <p:txBody>
          <a:bodyPr>
            <a:noAutofit/>
          </a:bodyPr>
          <a:lstStyle>
            <a:lvl1pPr marL="0" indent="0">
              <a:buNone/>
              <a:defRPr sz="1800" i="1">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date</a:t>
            </a:r>
          </a:p>
        </p:txBody>
      </p:sp>
      <p:pic>
        <p:nvPicPr>
          <p:cNvPr id="11" name="Picture 10" descr="A picture containing clock, drawing&#10;&#10;Description automatically generated">
            <a:extLst>
              <a:ext uri="{FF2B5EF4-FFF2-40B4-BE49-F238E27FC236}">
                <a16:creationId xmlns:a16="http://schemas.microsoft.com/office/drawing/2014/main" id="{8CC77731-8091-46D4-9C40-621EAD53A017}"/>
              </a:ext>
            </a:extLst>
          </p:cNvPr>
          <p:cNvPicPr>
            <a:picLocks noChangeAspect="1"/>
          </p:cNvPicPr>
          <p:nvPr userDrawn="1"/>
        </p:nvPicPr>
        <p:blipFill>
          <a:blip r:embed="rId3"/>
          <a:stretch>
            <a:fillRect/>
          </a:stretch>
        </p:blipFill>
        <p:spPr>
          <a:xfrm>
            <a:off x="8082152" y="1009280"/>
            <a:ext cx="1867692" cy="386899"/>
          </a:xfrm>
          <a:prstGeom prst="rect">
            <a:avLst/>
          </a:prstGeom>
          <a:noFill/>
        </p:spPr>
      </p:pic>
    </p:spTree>
    <p:extLst>
      <p:ext uri="{BB962C8B-B14F-4D97-AF65-F5344CB8AC3E}">
        <p14:creationId xmlns:p14="http://schemas.microsoft.com/office/powerpoint/2010/main" val="303448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 sim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5AC0697-E22B-7142-B112-96A6182AB9E1}"/>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Slide Number Placeholder 5">
            <a:extLst>
              <a:ext uri="{FF2B5EF4-FFF2-40B4-BE49-F238E27FC236}">
                <a16:creationId xmlns:a16="http://schemas.microsoft.com/office/drawing/2014/main" id="{49211793-DAFF-F046-8EED-1B4E4208AACE}"/>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sp>
        <p:nvSpPr>
          <p:cNvPr id="12" name="Text Placeholder 16">
            <a:extLst>
              <a:ext uri="{FF2B5EF4-FFF2-40B4-BE49-F238E27FC236}">
                <a16:creationId xmlns:a16="http://schemas.microsoft.com/office/drawing/2014/main" id="{9693AD1C-1F12-EA4F-9DF4-6C839CB85523}"/>
              </a:ext>
            </a:extLst>
          </p:cNvPr>
          <p:cNvSpPr>
            <a:spLocks noGrp="1"/>
          </p:cNvSpPr>
          <p:nvPr>
            <p:ph type="body" sz="quarter" idx="11" hasCustomPrompt="1"/>
          </p:nvPr>
        </p:nvSpPr>
        <p:spPr>
          <a:xfrm>
            <a:off x="630000" y="632818"/>
            <a:ext cx="6899275" cy="498475"/>
          </a:xfrm>
          <a:prstGeom prst="rect">
            <a:avLst/>
          </a:prstGeom>
        </p:spPr>
        <p:txBody>
          <a:bodyPr>
            <a:noAutofit/>
          </a:bodyPr>
          <a:lstStyle>
            <a:lvl1pPr marL="0" indent="0">
              <a:buNone/>
              <a:defRPr sz="2800">
                <a:solidFill>
                  <a:schemeClr val="accent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Header</a:t>
            </a:r>
          </a:p>
        </p:txBody>
      </p:sp>
      <p:sp>
        <p:nvSpPr>
          <p:cNvPr id="15" name="Text Placeholder 16">
            <a:extLst>
              <a:ext uri="{FF2B5EF4-FFF2-40B4-BE49-F238E27FC236}">
                <a16:creationId xmlns:a16="http://schemas.microsoft.com/office/drawing/2014/main" id="{259A9C65-97A0-8D4F-AA67-0FF3616BE1CE}"/>
              </a:ext>
            </a:extLst>
          </p:cNvPr>
          <p:cNvSpPr>
            <a:spLocks noGrp="1"/>
          </p:cNvSpPr>
          <p:nvPr>
            <p:ph type="body" sz="quarter" idx="12" hasCustomPrompt="1"/>
          </p:nvPr>
        </p:nvSpPr>
        <p:spPr>
          <a:xfrm>
            <a:off x="630000" y="1276411"/>
            <a:ext cx="6899275" cy="343731"/>
          </a:xfrm>
          <a:prstGeom prst="rect">
            <a:avLst/>
          </a:prstGeom>
        </p:spPr>
        <p:txBody>
          <a:bodyPr>
            <a:noAutofit/>
          </a:bodyPr>
          <a:lstStyle>
            <a:lvl1pPr marL="0" indent="0">
              <a:buNone/>
              <a:defRPr sz="18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sub-header</a:t>
            </a:r>
          </a:p>
        </p:txBody>
      </p:sp>
      <p:pic>
        <p:nvPicPr>
          <p:cNvPr id="9" name="Picture 8">
            <a:extLst>
              <a:ext uri="{FF2B5EF4-FFF2-40B4-BE49-F238E27FC236}">
                <a16:creationId xmlns:a16="http://schemas.microsoft.com/office/drawing/2014/main" id="{A5BD6CAD-2234-444C-B7E4-7899739F0139}"/>
              </a:ext>
            </a:extLst>
          </p:cNvPr>
          <p:cNvPicPr>
            <a:picLocks noChangeAspect="1"/>
          </p:cNvPicPr>
          <p:nvPr userDrawn="1"/>
        </p:nvPicPr>
        <p:blipFill>
          <a:blip r:embed="rId2"/>
          <a:srcRect/>
          <a:stretch/>
        </p:blipFill>
        <p:spPr>
          <a:xfrm>
            <a:off x="7907094" y="-3671"/>
            <a:ext cx="2195982" cy="1089276"/>
          </a:xfrm>
          <a:prstGeom prst="rect">
            <a:avLst/>
          </a:prstGeom>
        </p:spPr>
      </p:pic>
      <p:cxnSp>
        <p:nvCxnSpPr>
          <p:cNvPr id="14" name="Straight Connector 13">
            <a:extLst>
              <a:ext uri="{FF2B5EF4-FFF2-40B4-BE49-F238E27FC236}">
                <a16:creationId xmlns:a16="http://schemas.microsoft.com/office/drawing/2014/main" id="{DAC0A0A9-9887-434B-8F8F-CB1022E71B71}"/>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pic>
        <p:nvPicPr>
          <p:cNvPr id="10" name="Picture 9" descr="A picture containing clock, drawing&#10;&#10;Description automatically generated">
            <a:extLst>
              <a:ext uri="{FF2B5EF4-FFF2-40B4-BE49-F238E27FC236}">
                <a16:creationId xmlns:a16="http://schemas.microsoft.com/office/drawing/2014/main" id="{99BD3929-F69B-4F7C-8EBE-FD4BB20BC140}"/>
              </a:ext>
            </a:extLst>
          </p:cNvPr>
          <p:cNvPicPr>
            <a:picLocks noChangeAspect="1"/>
          </p:cNvPicPr>
          <p:nvPr userDrawn="1"/>
        </p:nvPicPr>
        <p:blipFill>
          <a:blip r:embed="rId3"/>
          <a:stretch>
            <a:fillRect/>
          </a:stretch>
        </p:blipFill>
        <p:spPr>
          <a:xfrm>
            <a:off x="8082152" y="1009280"/>
            <a:ext cx="1867692" cy="386899"/>
          </a:xfrm>
          <a:prstGeom prst="rect">
            <a:avLst/>
          </a:prstGeom>
          <a:noFill/>
        </p:spPr>
      </p:pic>
    </p:spTree>
    <p:extLst>
      <p:ext uri="{BB962C8B-B14F-4D97-AF65-F5344CB8AC3E}">
        <p14:creationId xmlns:p14="http://schemas.microsoft.com/office/powerpoint/2010/main" val="156356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 sim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5AC0697-E22B-7142-B112-96A6182AB9E1}"/>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Slide Number Placeholder 5">
            <a:extLst>
              <a:ext uri="{FF2B5EF4-FFF2-40B4-BE49-F238E27FC236}">
                <a16:creationId xmlns:a16="http://schemas.microsoft.com/office/drawing/2014/main" id="{49211793-DAFF-F046-8EED-1B4E4208AACE}"/>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pic>
        <p:nvPicPr>
          <p:cNvPr id="9" name="Picture 8">
            <a:extLst>
              <a:ext uri="{FF2B5EF4-FFF2-40B4-BE49-F238E27FC236}">
                <a16:creationId xmlns:a16="http://schemas.microsoft.com/office/drawing/2014/main" id="{A5BD6CAD-2234-444C-B7E4-7899739F0139}"/>
              </a:ext>
            </a:extLst>
          </p:cNvPr>
          <p:cNvPicPr>
            <a:picLocks noChangeAspect="1"/>
          </p:cNvPicPr>
          <p:nvPr userDrawn="1"/>
        </p:nvPicPr>
        <p:blipFill>
          <a:blip r:embed="rId2"/>
          <a:srcRect/>
          <a:stretch/>
        </p:blipFill>
        <p:spPr>
          <a:xfrm>
            <a:off x="7907094" y="-3671"/>
            <a:ext cx="2195982" cy="1089276"/>
          </a:xfrm>
          <a:prstGeom prst="rect">
            <a:avLst/>
          </a:prstGeom>
        </p:spPr>
      </p:pic>
      <p:cxnSp>
        <p:nvCxnSpPr>
          <p:cNvPr id="14" name="Straight Connector 13">
            <a:extLst>
              <a:ext uri="{FF2B5EF4-FFF2-40B4-BE49-F238E27FC236}">
                <a16:creationId xmlns:a16="http://schemas.microsoft.com/office/drawing/2014/main" id="{DAC0A0A9-9887-434B-8F8F-CB1022E71B71}"/>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pic>
        <p:nvPicPr>
          <p:cNvPr id="6" name="Picture 5" descr="A picture containing clock, drawing&#10;&#10;Description automatically generated">
            <a:extLst>
              <a:ext uri="{FF2B5EF4-FFF2-40B4-BE49-F238E27FC236}">
                <a16:creationId xmlns:a16="http://schemas.microsoft.com/office/drawing/2014/main" id="{85C57FC6-EC70-4427-B1E3-5AE7700E462E}"/>
              </a:ext>
            </a:extLst>
          </p:cNvPr>
          <p:cNvPicPr>
            <a:picLocks noChangeAspect="1"/>
          </p:cNvPicPr>
          <p:nvPr userDrawn="1"/>
        </p:nvPicPr>
        <p:blipFill>
          <a:blip r:embed="rId3"/>
          <a:stretch>
            <a:fillRect/>
          </a:stretch>
        </p:blipFill>
        <p:spPr>
          <a:xfrm>
            <a:off x="8082152" y="1009280"/>
            <a:ext cx="1867692" cy="386899"/>
          </a:xfrm>
          <a:prstGeom prst="rect">
            <a:avLst/>
          </a:prstGeom>
          <a:noFill/>
        </p:spPr>
      </p:pic>
    </p:spTree>
    <p:extLst>
      <p:ext uri="{BB962C8B-B14F-4D97-AF65-F5344CB8AC3E}">
        <p14:creationId xmlns:p14="http://schemas.microsoft.com/office/powerpoint/2010/main" val="222634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 1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FC22AC-D45A-2642-82D3-3A5A77769FD9}"/>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6" name="Slide Number Placeholder 5">
            <a:extLst>
              <a:ext uri="{FF2B5EF4-FFF2-40B4-BE49-F238E27FC236}">
                <a16:creationId xmlns:a16="http://schemas.microsoft.com/office/drawing/2014/main" id="{ED17F521-9A01-C24D-AA5F-9CE883D93CE9}"/>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cxnSp>
        <p:nvCxnSpPr>
          <p:cNvPr id="7" name="Straight Connector 6">
            <a:extLst>
              <a:ext uri="{FF2B5EF4-FFF2-40B4-BE49-F238E27FC236}">
                <a16:creationId xmlns:a16="http://schemas.microsoft.com/office/drawing/2014/main" id="{FC781635-B862-9B4E-BA3D-960D65442B21}"/>
              </a:ext>
            </a:extLst>
          </p:cNvPr>
          <p:cNvCxnSpPr>
            <a:cxnSpLocks/>
          </p:cNvCxnSpPr>
          <p:nvPr userDrawn="1"/>
        </p:nvCxnSpPr>
        <p:spPr>
          <a:xfrm flipH="1">
            <a:off x="531628" y="4586350"/>
            <a:ext cx="1129826" cy="1129823"/>
          </a:xfrm>
          <a:prstGeom prst="line">
            <a:avLst/>
          </a:prstGeom>
          <a:ln cap="rnd">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Freeform: Shape 1">
            <a:extLst>
              <a:ext uri="{FF2B5EF4-FFF2-40B4-BE49-F238E27FC236}">
                <a16:creationId xmlns:a16="http://schemas.microsoft.com/office/drawing/2014/main" id="{F0FE76D2-50A9-5D4D-B8D8-562F4C38F735}"/>
              </a:ext>
            </a:extLst>
          </p:cNvPr>
          <p:cNvSpPr/>
          <p:nvPr userDrawn="1"/>
        </p:nvSpPr>
        <p:spPr>
          <a:xfrm>
            <a:off x="-4763" y="4593431"/>
            <a:ext cx="1133476" cy="1123950"/>
          </a:xfrm>
          <a:custGeom>
            <a:avLst/>
            <a:gdLst>
              <a:gd name="connsiteX0" fmla="*/ 0 w 1133476"/>
              <a:gd name="connsiteY0" fmla="*/ 778669 h 1123950"/>
              <a:gd name="connsiteX1" fmla="*/ 0 w 1133476"/>
              <a:gd name="connsiteY1" fmla="*/ 1123950 h 1123950"/>
              <a:gd name="connsiteX2" fmla="*/ 354807 w 1133476"/>
              <a:gd name="connsiteY2" fmla="*/ 1123950 h 1123950"/>
              <a:gd name="connsiteX3" fmla="*/ 1133476 w 1133476"/>
              <a:gd name="connsiteY3" fmla="*/ 350044 h 1123950"/>
              <a:gd name="connsiteX4" fmla="*/ 788194 w 1133476"/>
              <a:gd name="connsiteY4" fmla="*/ 0 h 1123950"/>
              <a:gd name="connsiteX5" fmla="*/ 0 w 1133476"/>
              <a:gd name="connsiteY5" fmla="*/ 778669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3476" h="1123950">
                <a:moveTo>
                  <a:pt x="0" y="778669"/>
                </a:moveTo>
                <a:lnTo>
                  <a:pt x="0" y="1123950"/>
                </a:lnTo>
                <a:lnTo>
                  <a:pt x="354807" y="1123950"/>
                </a:lnTo>
                <a:lnTo>
                  <a:pt x="1133476" y="350044"/>
                </a:lnTo>
                <a:lnTo>
                  <a:pt x="788194" y="0"/>
                </a:lnTo>
                <a:lnTo>
                  <a:pt x="0" y="778669"/>
                </a:lnTo>
                <a:close/>
              </a:path>
            </a:pathLst>
          </a:custGeom>
          <a:solidFill>
            <a:schemeClr val="accent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4ED0137D-6BE2-024C-AB69-3AE510170783}"/>
              </a:ext>
            </a:extLst>
          </p:cNvPr>
          <p:cNvSpPr txBox="1"/>
          <p:nvPr userDrawn="1"/>
        </p:nvSpPr>
        <p:spPr>
          <a:xfrm>
            <a:off x="3825433" y="839165"/>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sp>
        <p:nvSpPr>
          <p:cNvPr id="21" name="Text Placeholder 16">
            <a:extLst>
              <a:ext uri="{FF2B5EF4-FFF2-40B4-BE49-F238E27FC236}">
                <a16:creationId xmlns:a16="http://schemas.microsoft.com/office/drawing/2014/main" id="{22743DA1-F030-FE40-8CC1-F6A252622080}"/>
              </a:ext>
            </a:extLst>
          </p:cNvPr>
          <p:cNvSpPr>
            <a:spLocks noGrp="1"/>
          </p:cNvSpPr>
          <p:nvPr>
            <p:ph type="body" sz="quarter" idx="10" hasCustomPrompt="1"/>
          </p:nvPr>
        </p:nvSpPr>
        <p:spPr>
          <a:xfrm>
            <a:off x="630000" y="632818"/>
            <a:ext cx="6899275" cy="498475"/>
          </a:xfrm>
          <a:prstGeom prst="rect">
            <a:avLst/>
          </a:prstGeom>
        </p:spPr>
        <p:txBody>
          <a:bodyPr>
            <a:noAutofit/>
          </a:bodyPr>
          <a:lstStyle>
            <a:lvl1pPr marL="0" indent="0">
              <a:buNone/>
              <a:defRPr sz="2800">
                <a:solidFill>
                  <a:schemeClr val="accent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Header</a:t>
            </a:r>
          </a:p>
        </p:txBody>
      </p:sp>
      <p:sp>
        <p:nvSpPr>
          <p:cNvPr id="22" name="Text Placeholder 16">
            <a:extLst>
              <a:ext uri="{FF2B5EF4-FFF2-40B4-BE49-F238E27FC236}">
                <a16:creationId xmlns:a16="http://schemas.microsoft.com/office/drawing/2014/main" id="{8FA2B09E-6FA6-6D4C-BE73-AC7F80157676}"/>
              </a:ext>
            </a:extLst>
          </p:cNvPr>
          <p:cNvSpPr>
            <a:spLocks noGrp="1"/>
          </p:cNvSpPr>
          <p:nvPr>
            <p:ph type="body" sz="quarter" idx="11" hasCustomPrompt="1"/>
          </p:nvPr>
        </p:nvSpPr>
        <p:spPr>
          <a:xfrm>
            <a:off x="630000" y="1276411"/>
            <a:ext cx="6899275" cy="343731"/>
          </a:xfrm>
          <a:prstGeom prst="rect">
            <a:avLst/>
          </a:prstGeom>
        </p:spPr>
        <p:txBody>
          <a:bodyPr>
            <a:noAutofit/>
          </a:bodyPr>
          <a:lstStyle>
            <a:lvl1pPr marL="0" indent="0">
              <a:buNone/>
              <a:defRPr sz="18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sub-header</a:t>
            </a:r>
          </a:p>
        </p:txBody>
      </p:sp>
      <p:sp>
        <p:nvSpPr>
          <p:cNvPr id="23" name="Text Placeholder 16">
            <a:extLst>
              <a:ext uri="{FF2B5EF4-FFF2-40B4-BE49-F238E27FC236}">
                <a16:creationId xmlns:a16="http://schemas.microsoft.com/office/drawing/2014/main" id="{F63E1064-DA1B-B54E-B6EA-1EF2EBF97767}"/>
              </a:ext>
            </a:extLst>
          </p:cNvPr>
          <p:cNvSpPr>
            <a:spLocks noGrp="1"/>
          </p:cNvSpPr>
          <p:nvPr>
            <p:ph type="body" sz="quarter" idx="12" hasCustomPrompt="1"/>
          </p:nvPr>
        </p:nvSpPr>
        <p:spPr>
          <a:xfrm>
            <a:off x="630000" y="1922192"/>
            <a:ext cx="6899275" cy="2574573"/>
          </a:xfrm>
          <a:prstGeom prst="rect">
            <a:avLst/>
          </a:prstGeom>
        </p:spPr>
        <p:txBody>
          <a:bodyPr>
            <a:noAutofit/>
          </a:bodyPr>
          <a:lstStyle>
            <a:lvl1pPr marL="0" indent="0">
              <a:buNone/>
              <a:defRPr sz="12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paragraph</a:t>
            </a:r>
          </a:p>
        </p:txBody>
      </p:sp>
      <p:pic>
        <p:nvPicPr>
          <p:cNvPr id="12" name="Picture 11">
            <a:extLst>
              <a:ext uri="{FF2B5EF4-FFF2-40B4-BE49-F238E27FC236}">
                <a16:creationId xmlns:a16="http://schemas.microsoft.com/office/drawing/2014/main" id="{7E789C74-DDCE-3449-A795-5831C6570031}"/>
              </a:ext>
            </a:extLst>
          </p:cNvPr>
          <p:cNvPicPr>
            <a:picLocks noChangeAspect="1"/>
          </p:cNvPicPr>
          <p:nvPr userDrawn="1"/>
        </p:nvPicPr>
        <p:blipFill>
          <a:blip r:embed="rId2"/>
          <a:srcRect/>
          <a:stretch/>
        </p:blipFill>
        <p:spPr>
          <a:xfrm>
            <a:off x="7907094" y="-3671"/>
            <a:ext cx="2195982" cy="1089276"/>
          </a:xfrm>
          <a:prstGeom prst="rect">
            <a:avLst/>
          </a:prstGeom>
        </p:spPr>
      </p:pic>
      <p:cxnSp>
        <p:nvCxnSpPr>
          <p:cNvPr id="13" name="Straight Connector 12">
            <a:extLst>
              <a:ext uri="{FF2B5EF4-FFF2-40B4-BE49-F238E27FC236}">
                <a16:creationId xmlns:a16="http://schemas.microsoft.com/office/drawing/2014/main" id="{CA1F0A89-89D5-974A-997F-B384C028A7FA}"/>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pic>
        <p:nvPicPr>
          <p:cNvPr id="14" name="Picture 13" descr="A picture containing clock, drawing&#10;&#10;Description automatically generated">
            <a:extLst>
              <a:ext uri="{FF2B5EF4-FFF2-40B4-BE49-F238E27FC236}">
                <a16:creationId xmlns:a16="http://schemas.microsoft.com/office/drawing/2014/main" id="{3A0E6D82-5E24-4970-B873-62718B19DDF7}"/>
              </a:ext>
            </a:extLst>
          </p:cNvPr>
          <p:cNvPicPr>
            <a:picLocks noChangeAspect="1"/>
          </p:cNvPicPr>
          <p:nvPr userDrawn="1"/>
        </p:nvPicPr>
        <p:blipFill>
          <a:blip r:embed="rId3"/>
          <a:stretch>
            <a:fillRect/>
          </a:stretch>
        </p:blipFill>
        <p:spPr>
          <a:xfrm>
            <a:off x="8082152" y="1009280"/>
            <a:ext cx="1867692" cy="386899"/>
          </a:xfrm>
          <a:prstGeom prst="rect">
            <a:avLst/>
          </a:prstGeom>
          <a:noFill/>
        </p:spPr>
      </p:pic>
    </p:spTree>
    <p:extLst>
      <p:ext uri="{BB962C8B-B14F-4D97-AF65-F5344CB8AC3E}">
        <p14:creationId xmlns:p14="http://schemas.microsoft.com/office/powerpoint/2010/main" val="302825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FC22AC-D45A-2642-82D3-3A5A77769FD9}"/>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6" name="Slide Number Placeholder 5">
            <a:extLst>
              <a:ext uri="{FF2B5EF4-FFF2-40B4-BE49-F238E27FC236}">
                <a16:creationId xmlns:a16="http://schemas.microsoft.com/office/drawing/2014/main" id="{ED17F521-9A01-C24D-AA5F-9CE883D93CE9}"/>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cxnSp>
        <p:nvCxnSpPr>
          <p:cNvPr id="7" name="Straight Connector 6">
            <a:extLst>
              <a:ext uri="{FF2B5EF4-FFF2-40B4-BE49-F238E27FC236}">
                <a16:creationId xmlns:a16="http://schemas.microsoft.com/office/drawing/2014/main" id="{FC781635-B862-9B4E-BA3D-960D65442B21}"/>
              </a:ext>
            </a:extLst>
          </p:cNvPr>
          <p:cNvCxnSpPr>
            <a:cxnSpLocks/>
          </p:cNvCxnSpPr>
          <p:nvPr userDrawn="1"/>
        </p:nvCxnSpPr>
        <p:spPr>
          <a:xfrm flipH="1">
            <a:off x="531628" y="4586350"/>
            <a:ext cx="1129826" cy="1129823"/>
          </a:xfrm>
          <a:prstGeom prst="line">
            <a:avLst/>
          </a:prstGeom>
          <a:ln cap="rnd">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Freeform: Shape 1">
            <a:extLst>
              <a:ext uri="{FF2B5EF4-FFF2-40B4-BE49-F238E27FC236}">
                <a16:creationId xmlns:a16="http://schemas.microsoft.com/office/drawing/2014/main" id="{F0FE76D2-50A9-5D4D-B8D8-562F4C38F735}"/>
              </a:ext>
            </a:extLst>
          </p:cNvPr>
          <p:cNvSpPr/>
          <p:nvPr userDrawn="1"/>
        </p:nvSpPr>
        <p:spPr>
          <a:xfrm>
            <a:off x="-4763" y="4593431"/>
            <a:ext cx="1133476" cy="1123950"/>
          </a:xfrm>
          <a:custGeom>
            <a:avLst/>
            <a:gdLst>
              <a:gd name="connsiteX0" fmla="*/ 0 w 1133476"/>
              <a:gd name="connsiteY0" fmla="*/ 778669 h 1123950"/>
              <a:gd name="connsiteX1" fmla="*/ 0 w 1133476"/>
              <a:gd name="connsiteY1" fmla="*/ 1123950 h 1123950"/>
              <a:gd name="connsiteX2" fmla="*/ 354807 w 1133476"/>
              <a:gd name="connsiteY2" fmla="*/ 1123950 h 1123950"/>
              <a:gd name="connsiteX3" fmla="*/ 1133476 w 1133476"/>
              <a:gd name="connsiteY3" fmla="*/ 350044 h 1123950"/>
              <a:gd name="connsiteX4" fmla="*/ 788194 w 1133476"/>
              <a:gd name="connsiteY4" fmla="*/ 0 h 1123950"/>
              <a:gd name="connsiteX5" fmla="*/ 0 w 1133476"/>
              <a:gd name="connsiteY5" fmla="*/ 778669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3476" h="1123950">
                <a:moveTo>
                  <a:pt x="0" y="778669"/>
                </a:moveTo>
                <a:lnTo>
                  <a:pt x="0" y="1123950"/>
                </a:lnTo>
                <a:lnTo>
                  <a:pt x="354807" y="1123950"/>
                </a:lnTo>
                <a:lnTo>
                  <a:pt x="1133476" y="350044"/>
                </a:lnTo>
                <a:lnTo>
                  <a:pt x="788194" y="0"/>
                </a:lnTo>
                <a:lnTo>
                  <a:pt x="0" y="778669"/>
                </a:lnTo>
                <a:close/>
              </a:path>
            </a:pathLst>
          </a:custGeom>
          <a:solidFill>
            <a:schemeClr val="accent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4ED0137D-6BE2-024C-AB69-3AE510170783}"/>
              </a:ext>
            </a:extLst>
          </p:cNvPr>
          <p:cNvSpPr txBox="1"/>
          <p:nvPr userDrawn="1"/>
        </p:nvSpPr>
        <p:spPr>
          <a:xfrm>
            <a:off x="3825433" y="839165"/>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pic>
        <p:nvPicPr>
          <p:cNvPr id="12" name="Picture 11">
            <a:extLst>
              <a:ext uri="{FF2B5EF4-FFF2-40B4-BE49-F238E27FC236}">
                <a16:creationId xmlns:a16="http://schemas.microsoft.com/office/drawing/2014/main" id="{BEC0D4B6-F872-914C-9551-BDBE3AAB100E}"/>
              </a:ext>
            </a:extLst>
          </p:cNvPr>
          <p:cNvPicPr>
            <a:picLocks noChangeAspect="1"/>
          </p:cNvPicPr>
          <p:nvPr userDrawn="1"/>
        </p:nvPicPr>
        <p:blipFill>
          <a:blip r:embed="rId2"/>
          <a:srcRect/>
          <a:stretch/>
        </p:blipFill>
        <p:spPr>
          <a:xfrm>
            <a:off x="7907094" y="-3671"/>
            <a:ext cx="2195982" cy="1089276"/>
          </a:xfrm>
          <a:prstGeom prst="rect">
            <a:avLst/>
          </a:prstGeom>
        </p:spPr>
      </p:pic>
      <p:cxnSp>
        <p:nvCxnSpPr>
          <p:cNvPr id="13" name="Straight Connector 12">
            <a:extLst>
              <a:ext uri="{FF2B5EF4-FFF2-40B4-BE49-F238E27FC236}">
                <a16:creationId xmlns:a16="http://schemas.microsoft.com/office/drawing/2014/main" id="{0B9D085A-7102-FB41-801C-7F71A869EF07}"/>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pic>
        <p:nvPicPr>
          <p:cNvPr id="10" name="Picture 9" descr="A picture containing clock, drawing&#10;&#10;Description automatically generated">
            <a:extLst>
              <a:ext uri="{FF2B5EF4-FFF2-40B4-BE49-F238E27FC236}">
                <a16:creationId xmlns:a16="http://schemas.microsoft.com/office/drawing/2014/main" id="{82EA5F49-5F47-4E13-8969-FF8041E65581}"/>
              </a:ext>
            </a:extLst>
          </p:cNvPr>
          <p:cNvPicPr>
            <a:picLocks noChangeAspect="1"/>
          </p:cNvPicPr>
          <p:nvPr userDrawn="1"/>
        </p:nvPicPr>
        <p:blipFill>
          <a:blip r:embed="rId3"/>
          <a:stretch>
            <a:fillRect/>
          </a:stretch>
        </p:blipFill>
        <p:spPr>
          <a:xfrm>
            <a:off x="8082152" y="1009280"/>
            <a:ext cx="1867692" cy="386899"/>
          </a:xfrm>
          <a:prstGeom prst="rect">
            <a:avLst/>
          </a:prstGeom>
          <a:noFill/>
        </p:spPr>
      </p:pic>
    </p:spTree>
    <p:extLst>
      <p:ext uri="{BB962C8B-B14F-4D97-AF65-F5344CB8AC3E}">
        <p14:creationId xmlns:p14="http://schemas.microsoft.com/office/powerpoint/2010/main" val="393015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 1 columns (Bullet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FC22AC-D45A-2642-82D3-3A5A77769FD9}"/>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6" name="Slide Number Placeholder 5">
            <a:extLst>
              <a:ext uri="{FF2B5EF4-FFF2-40B4-BE49-F238E27FC236}">
                <a16:creationId xmlns:a16="http://schemas.microsoft.com/office/drawing/2014/main" id="{ED17F521-9A01-C24D-AA5F-9CE883D93CE9}"/>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cxnSp>
        <p:nvCxnSpPr>
          <p:cNvPr id="7" name="Straight Connector 6">
            <a:extLst>
              <a:ext uri="{FF2B5EF4-FFF2-40B4-BE49-F238E27FC236}">
                <a16:creationId xmlns:a16="http://schemas.microsoft.com/office/drawing/2014/main" id="{FC781635-B862-9B4E-BA3D-960D65442B21}"/>
              </a:ext>
            </a:extLst>
          </p:cNvPr>
          <p:cNvCxnSpPr>
            <a:cxnSpLocks/>
          </p:cNvCxnSpPr>
          <p:nvPr userDrawn="1"/>
        </p:nvCxnSpPr>
        <p:spPr>
          <a:xfrm flipH="1">
            <a:off x="531628" y="4586350"/>
            <a:ext cx="1129826" cy="1129823"/>
          </a:xfrm>
          <a:prstGeom prst="line">
            <a:avLst/>
          </a:prstGeom>
          <a:ln cap="rnd">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Freeform: Shape 1">
            <a:extLst>
              <a:ext uri="{FF2B5EF4-FFF2-40B4-BE49-F238E27FC236}">
                <a16:creationId xmlns:a16="http://schemas.microsoft.com/office/drawing/2014/main" id="{F0FE76D2-50A9-5D4D-B8D8-562F4C38F735}"/>
              </a:ext>
            </a:extLst>
          </p:cNvPr>
          <p:cNvSpPr/>
          <p:nvPr userDrawn="1"/>
        </p:nvSpPr>
        <p:spPr>
          <a:xfrm>
            <a:off x="-4763" y="4593431"/>
            <a:ext cx="1133476" cy="1123950"/>
          </a:xfrm>
          <a:custGeom>
            <a:avLst/>
            <a:gdLst>
              <a:gd name="connsiteX0" fmla="*/ 0 w 1133476"/>
              <a:gd name="connsiteY0" fmla="*/ 778669 h 1123950"/>
              <a:gd name="connsiteX1" fmla="*/ 0 w 1133476"/>
              <a:gd name="connsiteY1" fmla="*/ 1123950 h 1123950"/>
              <a:gd name="connsiteX2" fmla="*/ 354807 w 1133476"/>
              <a:gd name="connsiteY2" fmla="*/ 1123950 h 1123950"/>
              <a:gd name="connsiteX3" fmla="*/ 1133476 w 1133476"/>
              <a:gd name="connsiteY3" fmla="*/ 350044 h 1123950"/>
              <a:gd name="connsiteX4" fmla="*/ 788194 w 1133476"/>
              <a:gd name="connsiteY4" fmla="*/ 0 h 1123950"/>
              <a:gd name="connsiteX5" fmla="*/ 0 w 1133476"/>
              <a:gd name="connsiteY5" fmla="*/ 778669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3476" h="1123950">
                <a:moveTo>
                  <a:pt x="0" y="778669"/>
                </a:moveTo>
                <a:lnTo>
                  <a:pt x="0" y="1123950"/>
                </a:lnTo>
                <a:lnTo>
                  <a:pt x="354807" y="1123950"/>
                </a:lnTo>
                <a:lnTo>
                  <a:pt x="1133476" y="350044"/>
                </a:lnTo>
                <a:lnTo>
                  <a:pt x="788194" y="0"/>
                </a:lnTo>
                <a:lnTo>
                  <a:pt x="0" y="778669"/>
                </a:lnTo>
                <a:close/>
              </a:path>
            </a:pathLst>
          </a:custGeom>
          <a:solidFill>
            <a:schemeClr val="accent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4ED0137D-6BE2-024C-AB69-3AE510170783}"/>
              </a:ext>
            </a:extLst>
          </p:cNvPr>
          <p:cNvSpPr txBox="1"/>
          <p:nvPr userDrawn="1"/>
        </p:nvSpPr>
        <p:spPr>
          <a:xfrm>
            <a:off x="3825433" y="839165"/>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sp>
        <p:nvSpPr>
          <p:cNvPr id="21" name="Text Placeholder 16">
            <a:extLst>
              <a:ext uri="{FF2B5EF4-FFF2-40B4-BE49-F238E27FC236}">
                <a16:creationId xmlns:a16="http://schemas.microsoft.com/office/drawing/2014/main" id="{22743DA1-F030-FE40-8CC1-F6A252622080}"/>
              </a:ext>
            </a:extLst>
          </p:cNvPr>
          <p:cNvSpPr>
            <a:spLocks noGrp="1"/>
          </p:cNvSpPr>
          <p:nvPr>
            <p:ph type="body" sz="quarter" idx="10" hasCustomPrompt="1"/>
          </p:nvPr>
        </p:nvSpPr>
        <p:spPr>
          <a:xfrm>
            <a:off x="630000" y="632818"/>
            <a:ext cx="6899275" cy="498475"/>
          </a:xfrm>
          <a:prstGeom prst="rect">
            <a:avLst/>
          </a:prstGeom>
        </p:spPr>
        <p:txBody>
          <a:bodyPr>
            <a:noAutofit/>
          </a:bodyPr>
          <a:lstStyle>
            <a:lvl1pPr marL="0" indent="0">
              <a:buNone/>
              <a:defRPr sz="2800">
                <a:solidFill>
                  <a:schemeClr val="accent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Header</a:t>
            </a:r>
          </a:p>
        </p:txBody>
      </p:sp>
      <p:sp>
        <p:nvSpPr>
          <p:cNvPr id="22" name="Text Placeholder 16">
            <a:extLst>
              <a:ext uri="{FF2B5EF4-FFF2-40B4-BE49-F238E27FC236}">
                <a16:creationId xmlns:a16="http://schemas.microsoft.com/office/drawing/2014/main" id="{8FA2B09E-6FA6-6D4C-BE73-AC7F80157676}"/>
              </a:ext>
            </a:extLst>
          </p:cNvPr>
          <p:cNvSpPr>
            <a:spLocks noGrp="1"/>
          </p:cNvSpPr>
          <p:nvPr>
            <p:ph type="body" sz="quarter" idx="11" hasCustomPrompt="1"/>
          </p:nvPr>
        </p:nvSpPr>
        <p:spPr>
          <a:xfrm>
            <a:off x="630000" y="1276411"/>
            <a:ext cx="6899275" cy="343731"/>
          </a:xfrm>
          <a:prstGeom prst="rect">
            <a:avLst/>
          </a:prstGeom>
        </p:spPr>
        <p:txBody>
          <a:bodyPr>
            <a:noAutofit/>
          </a:bodyPr>
          <a:lstStyle>
            <a:lvl1pPr marL="0" indent="0">
              <a:buNone/>
              <a:defRPr sz="18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sub-header</a:t>
            </a:r>
          </a:p>
        </p:txBody>
      </p:sp>
      <p:sp>
        <p:nvSpPr>
          <p:cNvPr id="23" name="Text Placeholder 16">
            <a:extLst>
              <a:ext uri="{FF2B5EF4-FFF2-40B4-BE49-F238E27FC236}">
                <a16:creationId xmlns:a16="http://schemas.microsoft.com/office/drawing/2014/main" id="{F63E1064-DA1B-B54E-B6EA-1EF2EBF97767}"/>
              </a:ext>
            </a:extLst>
          </p:cNvPr>
          <p:cNvSpPr>
            <a:spLocks noGrp="1"/>
          </p:cNvSpPr>
          <p:nvPr>
            <p:ph type="body" sz="quarter" idx="12" hasCustomPrompt="1"/>
          </p:nvPr>
        </p:nvSpPr>
        <p:spPr>
          <a:xfrm>
            <a:off x="630000" y="1922192"/>
            <a:ext cx="6899275" cy="2574573"/>
          </a:xfrm>
          <a:prstGeom prst="rect">
            <a:avLst/>
          </a:prstGeom>
        </p:spPr>
        <p:txBody>
          <a:bodyPr>
            <a:noAutofit/>
          </a:bodyPr>
          <a:lstStyle>
            <a:lvl1pPr marL="171450" indent="-171450">
              <a:buFont typeface="Arial" panose="020B0604020202020204" pitchFamily="34" charset="0"/>
              <a:buChar char="•"/>
              <a:defRPr sz="12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paragraph</a:t>
            </a:r>
          </a:p>
        </p:txBody>
      </p:sp>
      <p:sp>
        <p:nvSpPr>
          <p:cNvPr id="2" name="TextBox 1">
            <a:extLst>
              <a:ext uri="{FF2B5EF4-FFF2-40B4-BE49-F238E27FC236}">
                <a16:creationId xmlns:a16="http://schemas.microsoft.com/office/drawing/2014/main" id="{635663D4-488D-D04B-BE61-575FC7FF6AC0}"/>
              </a:ext>
            </a:extLst>
          </p:cNvPr>
          <p:cNvSpPr txBox="1"/>
          <p:nvPr userDrawn="1"/>
        </p:nvSpPr>
        <p:spPr>
          <a:xfrm>
            <a:off x="1186405" y="2540643"/>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pic>
        <p:nvPicPr>
          <p:cNvPr id="13" name="Picture 12">
            <a:extLst>
              <a:ext uri="{FF2B5EF4-FFF2-40B4-BE49-F238E27FC236}">
                <a16:creationId xmlns:a16="http://schemas.microsoft.com/office/drawing/2014/main" id="{8084480D-482D-8545-B063-031E35EBB209}"/>
              </a:ext>
            </a:extLst>
          </p:cNvPr>
          <p:cNvPicPr>
            <a:picLocks noChangeAspect="1"/>
          </p:cNvPicPr>
          <p:nvPr userDrawn="1"/>
        </p:nvPicPr>
        <p:blipFill>
          <a:blip r:embed="rId2"/>
          <a:srcRect/>
          <a:stretch/>
        </p:blipFill>
        <p:spPr>
          <a:xfrm>
            <a:off x="7907094" y="-3671"/>
            <a:ext cx="2195982" cy="1089276"/>
          </a:xfrm>
          <a:prstGeom prst="rect">
            <a:avLst/>
          </a:prstGeom>
        </p:spPr>
      </p:pic>
      <p:cxnSp>
        <p:nvCxnSpPr>
          <p:cNvPr id="14" name="Straight Connector 13">
            <a:extLst>
              <a:ext uri="{FF2B5EF4-FFF2-40B4-BE49-F238E27FC236}">
                <a16:creationId xmlns:a16="http://schemas.microsoft.com/office/drawing/2014/main" id="{9854010B-FF0A-D841-8080-1FB45DA8780F}"/>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pic>
        <p:nvPicPr>
          <p:cNvPr id="16" name="Picture 15" descr="A picture containing clock, drawing&#10;&#10;Description automatically generated">
            <a:extLst>
              <a:ext uri="{FF2B5EF4-FFF2-40B4-BE49-F238E27FC236}">
                <a16:creationId xmlns:a16="http://schemas.microsoft.com/office/drawing/2014/main" id="{49A4BCF7-E805-42F3-A855-942A9416CFBD}"/>
              </a:ext>
            </a:extLst>
          </p:cNvPr>
          <p:cNvPicPr>
            <a:picLocks noChangeAspect="1"/>
          </p:cNvPicPr>
          <p:nvPr userDrawn="1"/>
        </p:nvPicPr>
        <p:blipFill>
          <a:blip r:embed="rId3"/>
          <a:stretch>
            <a:fillRect/>
          </a:stretch>
        </p:blipFill>
        <p:spPr>
          <a:xfrm>
            <a:off x="8082152" y="1009280"/>
            <a:ext cx="1867692" cy="386899"/>
          </a:xfrm>
          <a:prstGeom prst="rect">
            <a:avLst/>
          </a:prstGeom>
          <a:noFill/>
        </p:spPr>
      </p:pic>
    </p:spTree>
    <p:extLst>
      <p:ext uri="{BB962C8B-B14F-4D97-AF65-F5344CB8AC3E}">
        <p14:creationId xmlns:p14="http://schemas.microsoft.com/office/powerpoint/2010/main" val="323880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 2 columns (Bullet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FC22AC-D45A-2642-82D3-3A5A77769FD9}"/>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6" name="Slide Number Placeholder 5">
            <a:extLst>
              <a:ext uri="{FF2B5EF4-FFF2-40B4-BE49-F238E27FC236}">
                <a16:creationId xmlns:a16="http://schemas.microsoft.com/office/drawing/2014/main" id="{ED17F521-9A01-C24D-AA5F-9CE883D93CE9}"/>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sp>
        <p:nvSpPr>
          <p:cNvPr id="15" name="TextBox 14">
            <a:extLst>
              <a:ext uri="{FF2B5EF4-FFF2-40B4-BE49-F238E27FC236}">
                <a16:creationId xmlns:a16="http://schemas.microsoft.com/office/drawing/2014/main" id="{4ED0137D-6BE2-024C-AB69-3AE510170783}"/>
              </a:ext>
            </a:extLst>
          </p:cNvPr>
          <p:cNvSpPr txBox="1"/>
          <p:nvPr userDrawn="1"/>
        </p:nvSpPr>
        <p:spPr>
          <a:xfrm>
            <a:off x="3825433" y="839165"/>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sp>
        <p:nvSpPr>
          <p:cNvPr id="21" name="Text Placeholder 16">
            <a:extLst>
              <a:ext uri="{FF2B5EF4-FFF2-40B4-BE49-F238E27FC236}">
                <a16:creationId xmlns:a16="http://schemas.microsoft.com/office/drawing/2014/main" id="{22743DA1-F030-FE40-8CC1-F6A252622080}"/>
              </a:ext>
            </a:extLst>
          </p:cNvPr>
          <p:cNvSpPr>
            <a:spLocks noGrp="1"/>
          </p:cNvSpPr>
          <p:nvPr>
            <p:ph type="body" sz="quarter" idx="10" hasCustomPrompt="1"/>
          </p:nvPr>
        </p:nvSpPr>
        <p:spPr>
          <a:xfrm>
            <a:off x="630000" y="632818"/>
            <a:ext cx="6899275" cy="498475"/>
          </a:xfrm>
          <a:prstGeom prst="rect">
            <a:avLst/>
          </a:prstGeom>
        </p:spPr>
        <p:txBody>
          <a:bodyPr>
            <a:noAutofit/>
          </a:bodyPr>
          <a:lstStyle>
            <a:lvl1pPr marL="0" indent="0">
              <a:buNone/>
              <a:defRPr sz="2800">
                <a:solidFill>
                  <a:schemeClr val="accent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Header</a:t>
            </a:r>
          </a:p>
        </p:txBody>
      </p:sp>
      <p:sp>
        <p:nvSpPr>
          <p:cNvPr id="22" name="Text Placeholder 16">
            <a:extLst>
              <a:ext uri="{FF2B5EF4-FFF2-40B4-BE49-F238E27FC236}">
                <a16:creationId xmlns:a16="http://schemas.microsoft.com/office/drawing/2014/main" id="{8FA2B09E-6FA6-6D4C-BE73-AC7F80157676}"/>
              </a:ext>
            </a:extLst>
          </p:cNvPr>
          <p:cNvSpPr>
            <a:spLocks noGrp="1"/>
          </p:cNvSpPr>
          <p:nvPr>
            <p:ph type="body" sz="quarter" idx="11" hasCustomPrompt="1"/>
          </p:nvPr>
        </p:nvSpPr>
        <p:spPr>
          <a:xfrm>
            <a:off x="630000" y="1276411"/>
            <a:ext cx="6899275" cy="343731"/>
          </a:xfrm>
          <a:prstGeom prst="rect">
            <a:avLst/>
          </a:prstGeom>
        </p:spPr>
        <p:txBody>
          <a:bodyPr>
            <a:noAutofit/>
          </a:bodyPr>
          <a:lstStyle>
            <a:lvl1pPr marL="0" indent="0">
              <a:buNone/>
              <a:defRPr sz="18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sub-header</a:t>
            </a:r>
          </a:p>
        </p:txBody>
      </p:sp>
      <p:sp>
        <p:nvSpPr>
          <p:cNvPr id="23" name="Text Placeholder 16">
            <a:extLst>
              <a:ext uri="{FF2B5EF4-FFF2-40B4-BE49-F238E27FC236}">
                <a16:creationId xmlns:a16="http://schemas.microsoft.com/office/drawing/2014/main" id="{F63E1064-DA1B-B54E-B6EA-1EF2EBF97767}"/>
              </a:ext>
            </a:extLst>
          </p:cNvPr>
          <p:cNvSpPr>
            <a:spLocks noGrp="1"/>
          </p:cNvSpPr>
          <p:nvPr>
            <p:ph type="body" sz="quarter" idx="12" hasCustomPrompt="1"/>
          </p:nvPr>
        </p:nvSpPr>
        <p:spPr>
          <a:xfrm>
            <a:off x="630000" y="1922192"/>
            <a:ext cx="6899275" cy="2574573"/>
          </a:xfrm>
          <a:prstGeom prst="rect">
            <a:avLst/>
          </a:prstGeom>
        </p:spPr>
        <p:txBody>
          <a:bodyPr numCol="2">
            <a:noAutofit/>
          </a:bodyPr>
          <a:lstStyle>
            <a:lvl1pPr marL="171450" indent="-171450">
              <a:buFont typeface="Arial" panose="020B0604020202020204" pitchFamily="34" charset="0"/>
              <a:buChar char="•"/>
              <a:defRPr sz="12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paragraph</a:t>
            </a:r>
          </a:p>
        </p:txBody>
      </p:sp>
      <p:pic>
        <p:nvPicPr>
          <p:cNvPr id="12" name="Picture 11">
            <a:extLst>
              <a:ext uri="{FF2B5EF4-FFF2-40B4-BE49-F238E27FC236}">
                <a16:creationId xmlns:a16="http://schemas.microsoft.com/office/drawing/2014/main" id="{CD3445D3-B04D-B541-B924-EBE06E923951}"/>
              </a:ext>
            </a:extLst>
          </p:cNvPr>
          <p:cNvPicPr>
            <a:picLocks noChangeAspect="1"/>
          </p:cNvPicPr>
          <p:nvPr userDrawn="1"/>
        </p:nvPicPr>
        <p:blipFill>
          <a:blip r:embed="rId2"/>
          <a:srcRect/>
          <a:stretch/>
        </p:blipFill>
        <p:spPr>
          <a:xfrm>
            <a:off x="7907094" y="-3671"/>
            <a:ext cx="2195982" cy="1089276"/>
          </a:xfrm>
          <a:prstGeom prst="rect">
            <a:avLst/>
          </a:prstGeom>
        </p:spPr>
      </p:pic>
      <p:cxnSp>
        <p:nvCxnSpPr>
          <p:cNvPr id="13" name="Straight Connector 12">
            <a:extLst>
              <a:ext uri="{FF2B5EF4-FFF2-40B4-BE49-F238E27FC236}">
                <a16:creationId xmlns:a16="http://schemas.microsoft.com/office/drawing/2014/main" id="{3D81844A-AEEC-3C49-9C0D-866E1FE48DBF}"/>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pic>
        <p:nvPicPr>
          <p:cNvPr id="10" name="Picture 9" descr="A picture containing clock, drawing&#10;&#10;Description automatically generated">
            <a:extLst>
              <a:ext uri="{FF2B5EF4-FFF2-40B4-BE49-F238E27FC236}">
                <a16:creationId xmlns:a16="http://schemas.microsoft.com/office/drawing/2014/main" id="{8DC113B5-4556-4E71-931E-22976A0D12E5}"/>
              </a:ext>
            </a:extLst>
          </p:cNvPr>
          <p:cNvPicPr>
            <a:picLocks noChangeAspect="1"/>
          </p:cNvPicPr>
          <p:nvPr userDrawn="1"/>
        </p:nvPicPr>
        <p:blipFill>
          <a:blip r:embed="rId3"/>
          <a:stretch>
            <a:fillRect/>
          </a:stretch>
        </p:blipFill>
        <p:spPr>
          <a:xfrm>
            <a:off x="8082152" y="1009280"/>
            <a:ext cx="1867692" cy="386899"/>
          </a:xfrm>
          <a:prstGeom prst="rect">
            <a:avLst/>
          </a:prstGeom>
          <a:noFill/>
        </p:spPr>
      </p:pic>
    </p:spTree>
    <p:extLst>
      <p:ext uri="{BB962C8B-B14F-4D97-AF65-F5344CB8AC3E}">
        <p14:creationId xmlns:p14="http://schemas.microsoft.com/office/powerpoint/2010/main" val="362057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 with information">
    <p:spTree>
      <p:nvGrpSpPr>
        <p:cNvPr id="1" name=""/>
        <p:cNvGrpSpPr/>
        <p:nvPr/>
      </p:nvGrpSpPr>
      <p:grpSpPr>
        <a:xfrm>
          <a:off x="0" y="0"/>
          <a:ext cx="0" cy="0"/>
          <a:chOff x="0" y="0"/>
          <a:chExt cx="0" cy="0"/>
        </a:xfrm>
      </p:grpSpPr>
      <p:sp>
        <p:nvSpPr>
          <p:cNvPr id="17" name="Picture Placeholder 31">
            <a:extLst>
              <a:ext uri="{FF2B5EF4-FFF2-40B4-BE49-F238E27FC236}">
                <a16:creationId xmlns:a16="http://schemas.microsoft.com/office/drawing/2014/main" id="{33B87CFE-9A5C-2840-B4C6-E67E5354992E}"/>
              </a:ext>
            </a:extLst>
          </p:cNvPr>
          <p:cNvSpPr>
            <a:spLocks noGrp="1"/>
          </p:cNvSpPr>
          <p:nvPr>
            <p:ph type="pic" sz="quarter" idx="10" hasCustomPrompt="1"/>
          </p:nvPr>
        </p:nvSpPr>
        <p:spPr>
          <a:xfrm>
            <a:off x="2769" y="0"/>
            <a:ext cx="6803548" cy="5715000"/>
          </a:xfrm>
          <a:prstGeom prst="rect">
            <a:avLst/>
          </a:prstGeom>
        </p:spPr>
        <p:txBody>
          <a:bodyPr/>
          <a:lstStyle>
            <a:lvl1pPr marL="0" marR="0" indent="0" algn="l" defTabSz="457196" rtl="0" eaLnBrk="1" fontAlgn="auto" latinLnBrk="0" hangingPunct="1">
              <a:lnSpc>
                <a:spcPct val="100000"/>
              </a:lnSpc>
              <a:spcBef>
                <a:spcPct val="20000"/>
              </a:spcBef>
              <a:spcAft>
                <a:spcPts val="0"/>
              </a:spcAft>
              <a:buClrTx/>
              <a:buSzTx/>
              <a:buFont typeface="Arial"/>
              <a:buNone/>
              <a:tabLst/>
              <a:defRPr/>
            </a:lvl1pPr>
          </a:lstStyle>
          <a:p>
            <a:pPr marL="0" marR="0" lvl="0" indent="0" algn="l" defTabSz="457196" rtl="0" eaLnBrk="1" fontAlgn="auto" latinLnBrk="0" hangingPunct="1">
              <a:lnSpc>
                <a:spcPct val="100000"/>
              </a:lnSpc>
              <a:spcBef>
                <a:spcPct val="20000"/>
              </a:spcBef>
              <a:spcAft>
                <a:spcPts val="0"/>
              </a:spcAft>
              <a:buClrTx/>
              <a:buSzTx/>
              <a:buFont typeface="Arial"/>
              <a:buNone/>
              <a:tabLst/>
              <a:defRPr/>
            </a:pPr>
            <a:r>
              <a:rPr lang="en-US"/>
              <a:t>Insert Images here</a:t>
            </a:r>
          </a:p>
          <a:p>
            <a:endParaRPr lang="en-US"/>
          </a:p>
        </p:txBody>
      </p:sp>
      <p:sp>
        <p:nvSpPr>
          <p:cNvPr id="8" name="Rectangle 7">
            <a:extLst>
              <a:ext uri="{FF2B5EF4-FFF2-40B4-BE49-F238E27FC236}">
                <a16:creationId xmlns:a16="http://schemas.microsoft.com/office/drawing/2014/main" id="{CE2A3052-87D2-3241-B079-8ED1EA177EA2}"/>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3" name="TextBox 2">
            <a:extLst>
              <a:ext uri="{FF2B5EF4-FFF2-40B4-BE49-F238E27FC236}">
                <a16:creationId xmlns:a16="http://schemas.microsoft.com/office/drawing/2014/main" id="{B61EB911-0871-934A-BDED-9464EE8ABB0C}"/>
              </a:ext>
            </a:extLst>
          </p:cNvPr>
          <p:cNvSpPr txBox="1"/>
          <p:nvPr userDrawn="1"/>
        </p:nvSpPr>
        <p:spPr>
          <a:xfrm>
            <a:off x="7951304" y="6194066"/>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cxnSp>
        <p:nvCxnSpPr>
          <p:cNvPr id="14" name="Straight Connector 13">
            <a:extLst>
              <a:ext uri="{FF2B5EF4-FFF2-40B4-BE49-F238E27FC236}">
                <a16:creationId xmlns:a16="http://schemas.microsoft.com/office/drawing/2014/main" id="{9001D183-8368-124A-B0C1-B5D2A8C9C099}"/>
              </a:ext>
            </a:extLst>
          </p:cNvPr>
          <p:cNvCxnSpPr>
            <a:cxnSpLocks/>
          </p:cNvCxnSpPr>
          <p:nvPr userDrawn="1"/>
        </p:nvCxnSpPr>
        <p:spPr>
          <a:xfrm flipH="1">
            <a:off x="2770" y="3275938"/>
            <a:ext cx="861970" cy="861974"/>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Slide Number Placeholder 5">
            <a:extLst>
              <a:ext uri="{FF2B5EF4-FFF2-40B4-BE49-F238E27FC236}">
                <a16:creationId xmlns:a16="http://schemas.microsoft.com/office/drawing/2014/main" id="{506603C0-58EA-0444-AFC1-5F1033AE027C}"/>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sp>
        <p:nvSpPr>
          <p:cNvPr id="11" name="Text Placeholder 16">
            <a:extLst>
              <a:ext uri="{FF2B5EF4-FFF2-40B4-BE49-F238E27FC236}">
                <a16:creationId xmlns:a16="http://schemas.microsoft.com/office/drawing/2014/main" id="{B15BBA57-026F-4141-8547-E188CE08B2DA}"/>
              </a:ext>
            </a:extLst>
          </p:cNvPr>
          <p:cNvSpPr>
            <a:spLocks noGrp="1"/>
          </p:cNvSpPr>
          <p:nvPr>
            <p:ph type="body" sz="quarter" idx="11" hasCustomPrompt="1"/>
          </p:nvPr>
        </p:nvSpPr>
        <p:spPr>
          <a:xfrm>
            <a:off x="7233357" y="1714018"/>
            <a:ext cx="2529889" cy="498475"/>
          </a:xfrm>
          <a:prstGeom prst="rect">
            <a:avLst/>
          </a:prstGeom>
        </p:spPr>
        <p:txBody>
          <a:bodyPr>
            <a:noAutofit/>
          </a:bodyPr>
          <a:lstStyle>
            <a:lvl1pPr marL="0" indent="0">
              <a:buNone/>
              <a:defRPr sz="2800">
                <a:solidFill>
                  <a:schemeClr val="accent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Add Header</a:t>
            </a:r>
          </a:p>
        </p:txBody>
      </p:sp>
      <p:sp>
        <p:nvSpPr>
          <p:cNvPr id="12" name="Text Placeholder 16">
            <a:extLst>
              <a:ext uri="{FF2B5EF4-FFF2-40B4-BE49-F238E27FC236}">
                <a16:creationId xmlns:a16="http://schemas.microsoft.com/office/drawing/2014/main" id="{7F6832F2-8A74-0445-87C6-0183882A34A9}"/>
              </a:ext>
            </a:extLst>
          </p:cNvPr>
          <p:cNvSpPr>
            <a:spLocks noGrp="1"/>
          </p:cNvSpPr>
          <p:nvPr>
            <p:ph type="body" sz="quarter" idx="12" hasCustomPrompt="1"/>
          </p:nvPr>
        </p:nvSpPr>
        <p:spPr>
          <a:xfrm>
            <a:off x="7233357" y="2357611"/>
            <a:ext cx="2529889" cy="343731"/>
          </a:xfrm>
          <a:prstGeom prst="rect">
            <a:avLst/>
          </a:prstGeom>
        </p:spPr>
        <p:txBody>
          <a:bodyPr>
            <a:noAutofit/>
          </a:bodyPr>
          <a:lstStyle>
            <a:lvl1pPr marL="0" indent="0">
              <a:buNone/>
              <a:defRPr sz="18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add sub-header</a:t>
            </a:r>
          </a:p>
        </p:txBody>
      </p:sp>
      <p:sp>
        <p:nvSpPr>
          <p:cNvPr id="16" name="Text Placeholder 16">
            <a:extLst>
              <a:ext uri="{FF2B5EF4-FFF2-40B4-BE49-F238E27FC236}">
                <a16:creationId xmlns:a16="http://schemas.microsoft.com/office/drawing/2014/main" id="{BA145D50-FACA-DB45-AAD0-2175D1E28811}"/>
              </a:ext>
            </a:extLst>
          </p:cNvPr>
          <p:cNvSpPr>
            <a:spLocks noGrp="1"/>
          </p:cNvSpPr>
          <p:nvPr>
            <p:ph type="body" sz="quarter" idx="14" hasCustomPrompt="1"/>
          </p:nvPr>
        </p:nvSpPr>
        <p:spPr>
          <a:xfrm>
            <a:off x="7233356" y="2991571"/>
            <a:ext cx="2529889" cy="2030905"/>
          </a:xfrm>
          <a:prstGeom prst="rect">
            <a:avLst/>
          </a:prstGeom>
        </p:spPr>
        <p:txBody>
          <a:bodyPr>
            <a:noAutofit/>
          </a:bodyPr>
          <a:lstStyle>
            <a:lvl1pPr marL="0" indent="0">
              <a:buNone/>
              <a:defRPr sz="12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paragraph </a:t>
            </a:r>
          </a:p>
        </p:txBody>
      </p:sp>
      <p:cxnSp>
        <p:nvCxnSpPr>
          <p:cNvPr id="18" name="Straight Connector 17">
            <a:extLst>
              <a:ext uri="{FF2B5EF4-FFF2-40B4-BE49-F238E27FC236}">
                <a16:creationId xmlns:a16="http://schemas.microsoft.com/office/drawing/2014/main" id="{F4BB66FE-EA94-214F-97AE-1FBD6F025F69}"/>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pic>
        <p:nvPicPr>
          <p:cNvPr id="19" name="Picture 18">
            <a:extLst>
              <a:ext uri="{FF2B5EF4-FFF2-40B4-BE49-F238E27FC236}">
                <a16:creationId xmlns:a16="http://schemas.microsoft.com/office/drawing/2014/main" id="{A6F5F91C-F928-4A50-86ED-51988005D906}"/>
              </a:ext>
            </a:extLst>
          </p:cNvPr>
          <p:cNvPicPr>
            <a:picLocks noChangeAspect="1"/>
          </p:cNvPicPr>
          <p:nvPr userDrawn="1"/>
        </p:nvPicPr>
        <p:blipFill rotWithShape="1">
          <a:blip r:embed="rId2"/>
          <a:srcRect t="11010"/>
          <a:stretch/>
        </p:blipFill>
        <p:spPr>
          <a:xfrm>
            <a:off x="8235384" y="29497"/>
            <a:ext cx="1867692" cy="824442"/>
          </a:xfrm>
          <a:prstGeom prst="rect">
            <a:avLst/>
          </a:prstGeom>
        </p:spPr>
      </p:pic>
      <p:pic>
        <p:nvPicPr>
          <p:cNvPr id="20" name="Picture 19" descr="A picture containing clock, drawing&#10;&#10;Description automatically generated">
            <a:extLst>
              <a:ext uri="{FF2B5EF4-FFF2-40B4-BE49-F238E27FC236}">
                <a16:creationId xmlns:a16="http://schemas.microsoft.com/office/drawing/2014/main" id="{85704DD3-580A-4FBB-89D8-A071D02D83E6}"/>
              </a:ext>
            </a:extLst>
          </p:cNvPr>
          <p:cNvPicPr>
            <a:picLocks noChangeAspect="1"/>
          </p:cNvPicPr>
          <p:nvPr userDrawn="1"/>
        </p:nvPicPr>
        <p:blipFill>
          <a:blip r:embed="rId3"/>
          <a:stretch>
            <a:fillRect/>
          </a:stretch>
        </p:blipFill>
        <p:spPr>
          <a:xfrm>
            <a:off x="8674009" y="784186"/>
            <a:ext cx="1275835" cy="264294"/>
          </a:xfrm>
          <a:prstGeom prst="rect">
            <a:avLst/>
          </a:prstGeom>
          <a:noFill/>
        </p:spPr>
      </p:pic>
    </p:spTree>
    <p:extLst>
      <p:ext uri="{BB962C8B-B14F-4D97-AF65-F5344CB8AC3E}">
        <p14:creationId xmlns:p14="http://schemas.microsoft.com/office/powerpoint/2010/main" val="104130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DB2222-5FEC-334E-B815-8B4CA2F678AB}"/>
              </a:ext>
            </a:extLst>
          </p:cNvPr>
          <p:cNvSpPr>
            <a:spLocks noGrp="1"/>
          </p:cNvSpPr>
          <p:nvPr>
            <p:ph type="dt" sz="half" idx="2"/>
          </p:nvPr>
        </p:nvSpPr>
        <p:spPr>
          <a:xfrm>
            <a:off x="698500" y="5296959"/>
            <a:ext cx="22860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DC56C4F-D252-EB41-9B92-0EA26C999853}"/>
              </a:ext>
            </a:extLst>
          </p:cNvPr>
          <p:cNvSpPr>
            <a:spLocks noGrp="1"/>
          </p:cNvSpPr>
          <p:nvPr>
            <p:ph type="ftr" sz="quarter" idx="3"/>
          </p:nvPr>
        </p:nvSpPr>
        <p:spPr>
          <a:xfrm>
            <a:off x="3365500" y="5296959"/>
            <a:ext cx="34290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7" name="Date Placeholder 3">
            <a:extLst>
              <a:ext uri="{FF2B5EF4-FFF2-40B4-BE49-F238E27FC236}">
                <a16:creationId xmlns:a16="http://schemas.microsoft.com/office/drawing/2014/main" id="{8E834F37-C50B-7640-9B34-1917B5CD6767}"/>
              </a:ext>
            </a:extLst>
          </p:cNvPr>
          <p:cNvSpPr txBox="1">
            <a:spLocks/>
          </p:cNvSpPr>
          <p:nvPr userDrawn="1"/>
        </p:nvSpPr>
        <p:spPr>
          <a:xfrm>
            <a:off x="7170862" y="5296959"/>
            <a:ext cx="2286000" cy="304271"/>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 name="Date Placeholder 3">
            <a:extLst>
              <a:ext uri="{FF2B5EF4-FFF2-40B4-BE49-F238E27FC236}">
                <a16:creationId xmlns:a16="http://schemas.microsoft.com/office/drawing/2014/main" id="{4EC58766-ECB3-994D-A948-815EA14DE992}"/>
              </a:ext>
            </a:extLst>
          </p:cNvPr>
          <p:cNvSpPr txBox="1">
            <a:spLocks/>
          </p:cNvSpPr>
          <p:nvPr userDrawn="1"/>
        </p:nvSpPr>
        <p:spPr>
          <a:xfrm>
            <a:off x="7170862" y="5296959"/>
            <a:ext cx="2286000" cy="304271"/>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9" name="TextBox 8">
            <a:extLst>
              <a:ext uri="{FF2B5EF4-FFF2-40B4-BE49-F238E27FC236}">
                <a16:creationId xmlns:a16="http://schemas.microsoft.com/office/drawing/2014/main" id="{2E2EC120-2714-604F-80C9-3B4D79CE54D1}"/>
              </a:ext>
            </a:extLst>
          </p:cNvPr>
          <p:cNvSpPr txBox="1"/>
          <p:nvPr userDrawn="1"/>
        </p:nvSpPr>
        <p:spPr>
          <a:xfrm>
            <a:off x="8205746" y="5557962"/>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sp>
        <p:nvSpPr>
          <p:cNvPr id="10" name="TextBox 9">
            <a:extLst>
              <a:ext uri="{FF2B5EF4-FFF2-40B4-BE49-F238E27FC236}">
                <a16:creationId xmlns:a16="http://schemas.microsoft.com/office/drawing/2014/main" id="{B06A6BDD-7288-A84F-B8EA-F72E76DF13A9}"/>
              </a:ext>
            </a:extLst>
          </p:cNvPr>
          <p:cNvSpPr txBox="1"/>
          <p:nvPr userDrawn="1"/>
        </p:nvSpPr>
        <p:spPr>
          <a:xfrm>
            <a:off x="7808181" y="5390984"/>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sp>
        <p:nvSpPr>
          <p:cNvPr id="11" name="Slide Number Placeholder 5">
            <a:extLst>
              <a:ext uri="{FF2B5EF4-FFF2-40B4-BE49-F238E27FC236}">
                <a16:creationId xmlns:a16="http://schemas.microsoft.com/office/drawing/2014/main" id="{D572DC3C-D451-AB4A-84B2-A755F65BEE10}"/>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r>
              <a:rPr lang="en-US"/>
              <a:t>.</a:t>
            </a:r>
          </a:p>
        </p:txBody>
      </p:sp>
      <p:sp>
        <p:nvSpPr>
          <p:cNvPr id="12" name="TextBox 11">
            <a:extLst>
              <a:ext uri="{FF2B5EF4-FFF2-40B4-BE49-F238E27FC236}">
                <a16:creationId xmlns:a16="http://schemas.microsoft.com/office/drawing/2014/main" id="{4EE7C6BF-14BF-154B-8BF1-DFAE4D92A73C}"/>
              </a:ext>
            </a:extLst>
          </p:cNvPr>
          <p:cNvSpPr txBox="1"/>
          <p:nvPr userDrawn="1"/>
        </p:nvSpPr>
        <p:spPr>
          <a:xfrm>
            <a:off x="7458323" y="5446643"/>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sp>
        <p:nvSpPr>
          <p:cNvPr id="16" name="Title Placeholder 15">
            <a:extLst>
              <a:ext uri="{FF2B5EF4-FFF2-40B4-BE49-F238E27FC236}">
                <a16:creationId xmlns:a16="http://schemas.microsoft.com/office/drawing/2014/main" id="{9E1969A7-6F4A-1941-8268-6F23F5A0B736}"/>
              </a:ext>
            </a:extLst>
          </p:cNvPr>
          <p:cNvSpPr>
            <a:spLocks noGrp="1"/>
          </p:cNvSpPr>
          <p:nvPr>
            <p:ph type="title"/>
          </p:nvPr>
        </p:nvSpPr>
        <p:spPr>
          <a:xfrm>
            <a:off x="698500" y="304800"/>
            <a:ext cx="8763000" cy="1104900"/>
          </a:xfrm>
          <a:prstGeom prst="rect">
            <a:avLst/>
          </a:prstGeom>
        </p:spPr>
        <p:txBody>
          <a:bodyPr vert="horz" lIns="91440" tIns="45720" rIns="91440" bIns="45720" rtlCol="0" anchor="ctr">
            <a:normAutofit/>
          </a:bodyPr>
          <a:lstStyle/>
          <a:p>
            <a:r>
              <a:rPr lang="en-US"/>
              <a:t>Click to edit Master title style</a:t>
            </a:r>
          </a:p>
        </p:txBody>
      </p:sp>
      <p:sp>
        <p:nvSpPr>
          <p:cNvPr id="17" name="Text Placeholder 16">
            <a:extLst>
              <a:ext uri="{FF2B5EF4-FFF2-40B4-BE49-F238E27FC236}">
                <a16:creationId xmlns:a16="http://schemas.microsoft.com/office/drawing/2014/main" id="{A74AB523-6630-434A-91E9-2791BB12824F}"/>
              </a:ext>
            </a:extLst>
          </p:cNvPr>
          <p:cNvSpPr>
            <a:spLocks noGrp="1"/>
          </p:cNvSpPr>
          <p:nvPr>
            <p:ph type="body" idx="1"/>
          </p:nvPr>
        </p:nvSpPr>
        <p:spPr>
          <a:xfrm>
            <a:off x="698500" y="1520825"/>
            <a:ext cx="8763000" cy="36274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0108189"/>
      </p:ext>
    </p:extLst>
  </p:cSld>
  <p:clrMap bg1="lt1" tx1="dk1" bg2="lt2" tx2="dk2" accent1="accent1" accent2="accent2" accent3="accent3" accent4="accent4" accent5="accent5" accent6="accent6" hlink="hlink" folHlink="folHlink"/>
  <p:sldLayoutIdLst>
    <p:sldLayoutId id="2147483692" r:id="rId1"/>
    <p:sldLayoutId id="2147483697" r:id="rId2"/>
    <p:sldLayoutId id="2147483698" r:id="rId3"/>
    <p:sldLayoutId id="2147483699" r:id="rId4"/>
    <p:sldLayoutId id="2147483661" r:id="rId5"/>
    <p:sldLayoutId id="2147483693" r:id="rId6"/>
    <p:sldLayoutId id="2147483694" r:id="rId7"/>
    <p:sldLayoutId id="2147483695" r:id="rId8"/>
    <p:sldLayoutId id="2147483663" r:id="rId9"/>
    <p:sldLayoutId id="2147483696" r:id="rId10"/>
    <p:sldLayoutId id="2147483664" r:id="rId11"/>
  </p:sldLayoutIdLst>
  <p:hf hdr="0" ftr="0" dt="0"/>
  <p:txStyles>
    <p:titleStyle>
      <a:lvl1pPr algn="l" defTabSz="761970" rtl="0" eaLnBrk="1" latinLnBrk="0" hangingPunct="1">
        <a:lnSpc>
          <a:spcPct val="90000"/>
        </a:lnSpc>
        <a:spcBef>
          <a:spcPct val="0"/>
        </a:spcBef>
        <a:buNone/>
        <a:defRPr sz="3400" kern="1200">
          <a:solidFill>
            <a:schemeClr val="accent1"/>
          </a:solidFill>
          <a:latin typeface="Helvetica" pitchFamily="2" charset="0"/>
          <a:ea typeface="+mj-ea"/>
          <a:cs typeface="+mj-cs"/>
        </a:defRPr>
      </a:lvl1pPr>
    </p:titleStyle>
    <p:body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hyperlink" Target="https://github.com/" TargetMode="External"/><Relationship Id="rId1" Type="http://schemas.openxmlformats.org/officeDocument/2006/relationships/slideLayout" Target="../slideLayouts/slideLayout5.xml"/><Relationship Id="rId5" Type="http://schemas.openxmlformats.org/officeDocument/2006/relationships/comments" Target="../comments/commen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help.github.com/en/github/authenticating-to-github/adding-a-new-ssh-key-to-your-github-account"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0.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0.xml"/><Relationship Id="rId5" Type="http://schemas.openxmlformats.org/officeDocument/2006/relationships/comments" Target="../comments/commen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0.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5C5CB9-1C68-F044-93DF-39FE3B3494C0}"/>
              </a:ext>
            </a:extLst>
          </p:cNvPr>
          <p:cNvSpPr>
            <a:spLocks noGrp="1"/>
          </p:cNvSpPr>
          <p:nvPr>
            <p:ph type="sldNum" sz="quarter" idx="4"/>
          </p:nvPr>
        </p:nvSpPr>
        <p:spPr/>
        <p:txBody>
          <a:bodyPr/>
          <a:lstStyle/>
          <a:p>
            <a:fld id="{C990CCEA-A22F-F746-B7E2-BF8790CB1DE4}" type="slidenum">
              <a:rPr lang="en-US" smtClean="0"/>
              <a:pPr/>
              <a:t>1</a:t>
            </a:fld>
            <a:endParaRPr lang="en-US"/>
          </a:p>
        </p:txBody>
      </p:sp>
      <p:sp>
        <p:nvSpPr>
          <p:cNvPr id="3" name="Text Placeholder 2">
            <a:extLst>
              <a:ext uri="{FF2B5EF4-FFF2-40B4-BE49-F238E27FC236}">
                <a16:creationId xmlns:a16="http://schemas.microsoft.com/office/drawing/2014/main" id="{C91A70F6-BB44-5A41-89EB-E9A90B8E4D9B}"/>
              </a:ext>
            </a:extLst>
          </p:cNvPr>
          <p:cNvSpPr>
            <a:spLocks noGrp="1"/>
          </p:cNvSpPr>
          <p:nvPr>
            <p:ph type="body" sz="quarter" idx="11"/>
          </p:nvPr>
        </p:nvSpPr>
        <p:spPr>
          <a:xfrm>
            <a:off x="959178" y="565579"/>
            <a:ext cx="6899275" cy="498475"/>
          </a:xfrm>
        </p:spPr>
        <p:txBody>
          <a:bodyPr/>
          <a:lstStyle/>
          <a:p>
            <a:r>
              <a:rPr lang="en-US" sz="2800"/>
              <a:t>Part 2: Version Control In Git</a:t>
            </a:r>
          </a:p>
        </p:txBody>
      </p:sp>
      <p:sp>
        <p:nvSpPr>
          <p:cNvPr id="4" name="Text Placeholder 3">
            <a:extLst>
              <a:ext uri="{FF2B5EF4-FFF2-40B4-BE49-F238E27FC236}">
                <a16:creationId xmlns:a16="http://schemas.microsoft.com/office/drawing/2014/main" id="{D87F2758-27B5-204C-859F-DF068ACD062A}"/>
              </a:ext>
            </a:extLst>
          </p:cNvPr>
          <p:cNvSpPr>
            <a:spLocks noGrp="1"/>
          </p:cNvSpPr>
          <p:nvPr>
            <p:ph type="body" sz="quarter" idx="12"/>
          </p:nvPr>
        </p:nvSpPr>
        <p:spPr>
          <a:xfrm>
            <a:off x="973273" y="1112294"/>
            <a:ext cx="6899275" cy="343731"/>
          </a:xfrm>
        </p:spPr>
        <p:txBody>
          <a:bodyPr/>
          <a:lstStyle/>
          <a:p>
            <a:r>
              <a:rPr lang="en-US" sz="2400"/>
              <a:t>Purpose of Git</a:t>
            </a:r>
          </a:p>
        </p:txBody>
      </p:sp>
      <p:sp>
        <p:nvSpPr>
          <p:cNvPr id="8" name="Text Placeholder 4">
            <a:extLst>
              <a:ext uri="{FF2B5EF4-FFF2-40B4-BE49-F238E27FC236}">
                <a16:creationId xmlns:a16="http://schemas.microsoft.com/office/drawing/2014/main" id="{FC79C199-EE4D-4B5F-8D0A-955A284696CD}"/>
              </a:ext>
            </a:extLst>
          </p:cNvPr>
          <p:cNvSpPr txBox="1">
            <a:spLocks/>
          </p:cNvSpPr>
          <p:nvPr/>
        </p:nvSpPr>
        <p:spPr>
          <a:xfrm>
            <a:off x="973273" y="1617806"/>
            <a:ext cx="6899275" cy="1384257"/>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r>
              <a:rPr lang="en-GB" sz="1800"/>
              <a:t>Git is a version control system that allows you to track changes to your codebase over time, examine the differences between the current state of your codebase and the last known working version, as well as check out your codebase as it existed at various points in time:</a:t>
            </a:r>
          </a:p>
        </p:txBody>
      </p:sp>
      <p:pic>
        <p:nvPicPr>
          <p:cNvPr id="13" name="Picture 12">
            <a:extLst>
              <a:ext uri="{FF2B5EF4-FFF2-40B4-BE49-F238E27FC236}">
                <a16:creationId xmlns:a16="http://schemas.microsoft.com/office/drawing/2014/main" id="{ECBEA82B-4981-4811-A7B6-074E43C9D004}"/>
              </a:ext>
            </a:extLst>
          </p:cNvPr>
          <p:cNvPicPr>
            <a:picLocks noChangeAspect="1"/>
          </p:cNvPicPr>
          <p:nvPr/>
        </p:nvPicPr>
        <p:blipFill>
          <a:blip r:embed="rId2"/>
          <a:stretch>
            <a:fillRect/>
          </a:stretch>
        </p:blipFill>
        <p:spPr>
          <a:xfrm>
            <a:off x="959178" y="3177330"/>
            <a:ext cx="7228590" cy="1979446"/>
          </a:xfrm>
          <a:prstGeom prst="rect">
            <a:avLst/>
          </a:prstGeom>
        </p:spPr>
      </p:pic>
    </p:spTree>
    <p:extLst>
      <p:ext uri="{BB962C8B-B14F-4D97-AF65-F5344CB8AC3E}">
        <p14:creationId xmlns:p14="http://schemas.microsoft.com/office/powerpoint/2010/main" val="3345864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5C5CB9-1C68-F044-93DF-39FE3B3494C0}"/>
              </a:ext>
            </a:extLst>
          </p:cNvPr>
          <p:cNvSpPr>
            <a:spLocks noGrp="1"/>
          </p:cNvSpPr>
          <p:nvPr>
            <p:ph type="sldNum" sz="quarter" idx="4"/>
          </p:nvPr>
        </p:nvSpPr>
        <p:spPr/>
        <p:txBody>
          <a:bodyPr/>
          <a:lstStyle/>
          <a:p>
            <a:fld id="{C990CCEA-A22F-F746-B7E2-BF8790CB1DE4}" type="slidenum">
              <a:rPr lang="en-US" smtClean="0"/>
              <a:pPr/>
              <a:t>10</a:t>
            </a:fld>
            <a:endParaRPr lang="en-US"/>
          </a:p>
        </p:txBody>
      </p:sp>
      <p:sp>
        <p:nvSpPr>
          <p:cNvPr id="3" name="Text Placeholder 2">
            <a:extLst>
              <a:ext uri="{FF2B5EF4-FFF2-40B4-BE49-F238E27FC236}">
                <a16:creationId xmlns:a16="http://schemas.microsoft.com/office/drawing/2014/main" id="{C91A70F6-BB44-5A41-89EB-E9A90B8E4D9B}"/>
              </a:ext>
            </a:extLst>
          </p:cNvPr>
          <p:cNvSpPr>
            <a:spLocks noGrp="1"/>
          </p:cNvSpPr>
          <p:nvPr>
            <p:ph type="body" sz="quarter" idx="11"/>
          </p:nvPr>
        </p:nvSpPr>
        <p:spPr>
          <a:xfrm>
            <a:off x="959178" y="565579"/>
            <a:ext cx="6899275" cy="498475"/>
          </a:xfrm>
        </p:spPr>
        <p:txBody>
          <a:bodyPr/>
          <a:lstStyle/>
          <a:p>
            <a:r>
              <a:rPr lang="en-US" sz="2800"/>
              <a:t>Part 2: Exercise</a:t>
            </a:r>
          </a:p>
        </p:txBody>
      </p:sp>
      <p:sp>
        <p:nvSpPr>
          <p:cNvPr id="4" name="Text Placeholder 3">
            <a:extLst>
              <a:ext uri="{FF2B5EF4-FFF2-40B4-BE49-F238E27FC236}">
                <a16:creationId xmlns:a16="http://schemas.microsoft.com/office/drawing/2014/main" id="{D87F2758-27B5-204C-859F-DF068ACD062A}"/>
              </a:ext>
            </a:extLst>
          </p:cNvPr>
          <p:cNvSpPr>
            <a:spLocks noGrp="1"/>
          </p:cNvSpPr>
          <p:nvPr>
            <p:ph type="body" sz="quarter" idx="12"/>
          </p:nvPr>
        </p:nvSpPr>
        <p:spPr>
          <a:xfrm>
            <a:off x="973273" y="1112294"/>
            <a:ext cx="6899275" cy="343731"/>
          </a:xfrm>
        </p:spPr>
        <p:txBody>
          <a:bodyPr/>
          <a:lstStyle/>
          <a:p>
            <a:r>
              <a:rPr lang="en-US" sz="2400"/>
              <a:t>The Goal</a:t>
            </a:r>
          </a:p>
        </p:txBody>
      </p:sp>
      <p:sp>
        <p:nvSpPr>
          <p:cNvPr id="8" name="Text Placeholder 4">
            <a:extLst>
              <a:ext uri="{FF2B5EF4-FFF2-40B4-BE49-F238E27FC236}">
                <a16:creationId xmlns:a16="http://schemas.microsoft.com/office/drawing/2014/main" id="{FC79C199-EE4D-4B5F-8D0A-955A284696CD}"/>
              </a:ext>
            </a:extLst>
          </p:cNvPr>
          <p:cNvSpPr txBox="1">
            <a:spLocks/>
          </p:cNvSpPr>
          <p:nvPr/>
        </p:nvSpPr>
        <p:spPr>
          <a:xfrm>
            <a:off x="959177" y="1862332"/>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r>
              <a:rPr lang="en-US" sz="1800"/>
              <a:t>Setting up a GitHub repository with your code from part 1.</a:t>
            </a:r>
          </a:p>
          <a:p>
            <a:pPr marL="0" indent="0">
              <a:spcBef>
                <a:spcPts val="1500"/>
              </a:spcBef>
              <a:buNone/>
            </a:pPr>
            <a:r>
              <a:rPr lang="en-US" sz="1800"/>
              <a:t>You will:</a:t>
            </a:r>
          </a:p>
          <a:p>
            <a:pPr>
              <a:spcBef>
                <a:spcPts val="1500"/>
              </a:spcBef>
            </a:pPr>
            <a:r>
              <a:rPr lang="en-US" sz="1800"/>
              <a:t>Create a local repository, with some initial commits and branches</a:t>
            </a:r>
          </a:p>
          <a:p>
            <a:pPr>
              <a:spcBef>
                <a:spcPts val="1500"/>
              </a:spcBef>
            </a:pPr>
            <a:r>
              <a:rPr lang="en-US" sz="1800"/>
              <a:t>Create an online repository for your code and push up code from your local repository</a:t>
            </a:r>
          </a:p>
          <a:p>
            <a:pPr>
              <a:spcBef>
                <a:spcPts val="1500"/>
              </a:spcBef>
            </a:pPr>
            <a:r>
              <a:rPr lang="en-US" sz="1800"/>
              <a:t>(Extension) Create some pull requests for your repository</a:t>
            </a:r>
          </a:p>
          <a:p>
            <a:pPr>
              <a:spcBef>
                <a:spcPts val="1500"/>
              </a:spcBef>
            </a:pPr>
            <a:r>
              <a:rPr lang="en-US" sz="1800"/>
              <a:t>(Extension) Create (!) and resolve a merge conflict</a:t>
            </a:r>
          </a:p>
          <a:p>
            <a:pPr marL="0" indent="0">
              <a:spcBef>
                <a:spcPts val="1500"/>
              </a:spcBef>
              <a:buNone/>
            </a:pPr>
            <a:endParaRPr lang="en-US" sz="1800"/>
          </a:p>
        </p:txBody>
      </p:sp>
    </p:spTree>
    <p:extLst>
      <p:ext uri="{BB962C8B-B14F-4D97-AF65-F5344CB8AC3E}">
        <p14:creationId xmlns:p14="http://schemas.microsoft.com/office/powerpoint/2010/main" val="1189348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11</a:t>
            </a:fld>
            <a:endParaRPr lang="en-US"/>
          </a:p>
        </p:txBody>
      </p:sp>
      <p:sp>
        <p:nvSpPr>
          <p:cNvPr id="4" name="Text Placeholder 3">
            <a:extLst>
              <a:ext uri="{FF2B5EF4-FFF2-40B4-BE49-F238E27FC236}">
                <a16:creationId xmlns:a16="http://schemas.microsoft.com/office/drawing/2014/main" id="{5D80ADF2-0A81-4D4D-A82F-6088CF590681}"/>
              </a:ext>
            </a:extLst>
          </p:cNvPr>
          <p:cNvSpPr>
            <a:spLocks noGrp="1"/>
          </p:cNvSpPr>
          <p:nvPr>
            <p:ph type="body" sz="quarter" idx="10"/>
          </p:nvPr>
        </p:nvSpPr>
        <p:spPr/>
        <p:txBody>
          <a:bodyPr/>
          <a:lstStyle/>
          <a:p>
            <a:r>
              <a:rPr lang="en-US"/>
              <a:t>Step 1</a:t>
            </a:r>
          </a:p>
        </p:txBody>
      </p:sp>
      <p:sp>
        <p:nvSpPr>
          <p:cNvPr id="8" name="Text Placeholder 7">
            <a:extLst>
              <a:ext uri="{FF2B5EF4-FFF2-40B4-BE49-F238E27FC236}">
                <a16:creationId xmlns:a16="http://schemas.microsoft.com/office/drawing/2014/main" id="{6C88959B-B5C3-B149-85D0-FB641FA9F6CE}"/>
              </a:ext>
            </a:extLst>
          </p:cNvPr>
          <p:cNvSpPr>
            <a:spLocks noGrp="1"/>
          </p:cNvSpPr>
          <p:nvPr>
            <p:ph type="body" sz="quarter" idx="12"/>
          </p:nvPr>
        </p:nvSpPr>
        <p:spPr>
          <a:xfrm>
            <a:off x="630000" y="1371832"/>
            <a:ext cx="6899275" cy="2574573"/>
          </a:xfrm>
        </p:spPr>
        <p:txBody>
          <a:bodyPr/>
          <a:lstStyle/>
          <a:p>
            <a:r>
              <a:rPr lang="en-GB"/>
              <a:t>From the directory of your code from part 1, initialise a git repository and commit everything you have as an initial commit.</a:t>
            </a:r>
          </a:p>
          <a:p>
            <a:endParaRPr lang="en-GB"/>
          </a:p>
          <a:p>
            <a:pPr marL="342900" indent="-342900">
              <a:buFont typeface="+mj-lt"/>
              <a:buAutoNum type="alphaLcParenR"/>
            </a:pPr>
            <a:r>
              <a:rPr lang="en-GB"/>
              <a:t>Add a readme file (called </a:t>
            </a:r>
            <a:r>
              <a:rPr lang="en-GB" err="1"/>
              <a:t>README.md</a:t>
            </a:r>
            <a:r>
              <a:rPr lang="en-GB"/>
              <a:t>) that describes how to use your code (in simple plaintext) and make a new commit with a message "Added README“</a:t>
            </a:r>
            <a:endParaRPr lang="en-GB">
              <a:cs typeface="Calibri"/>
            </a:endParaRPr>
          </a:p>
          <a:p>
            <a:pPr marL="342900" indent="-342900">
              <a:buFont typeface="+mj-lt"/>
              <a:buAutoNum type="alphaLcParenR"/>
            </a:pPr>
            <a:r>
              <a:rPr lang="en-GB"/>
              <a:t>Add a text file with the name </a:t>
            </a:r>
            <a:r>
              <a:rPr lang="en-GB" err="1"/>
              <a:t>NewFile.txt</a:t>
            </a:r>
            <a:r>
              <a:rPr lang="en-GB"/>
              <a:t> to the directory of your local repository and create an appropriate commit.</a:t>
            </a:r>
            <a:endParaRPr lang="en-GB">
              <a:cs typeface="Calibri"/>
            </a:endParaRPr>
          </a:p>
          <a:p>
            <a:pPr marL="342900" indent="-342900">
              <a:buFont typeface="+mj-lt"/>
              <a:buAutoNum type="alphaLcParenR"/>
            </a:pPr>
            <a:r>
              <a:rPr lang="en-GB"/>
              <a:t>Create a new branch called "reset", checkout this branch and then reset the branch to before the file in point b) was added (try a soft and then a hard reset)</a:t>
            </a:r>
            <a:endParaRPr lang="en-GB">
              <a:cs typeface="Calibri" panose="020F0502020204030204"/>
            </a:endParaRPr>
          </a:p>
          <a:p>
            <a:pPr marL="342900" indent="-342900">
              <a:buFont typeface="+mj-lt"/>
              <a:buAutoNum type="alphaLcParenR"/>
            </a:pPr>
            <a:r>
              <a:rPr lang="en-GB"/>
              <a:t>Checkout master again, create a branch called "revert" and instead create a revert commit for the file addition (hint: use </a:t>
            </a:r>
            <a:r>
              <a:rPr lang="en-GB">
                <a:latin typeface="Consolas"/>
              </a:rPr>
              <a:t>git revert</a:t>
            </a:r>
            <a:r>
              <a:rPr lang="en-GB"/>
              <a:t>)</a:t>
            </a:r>
            <a:endParaRPr lang="en-GB">
              <a:cs typeface="Calibri"/>
            </a:endParaRPr>
          </a:p>
          <a:p>
            <a:endParaRPr lang="en-GB"/>
          </a:p>
          <a:p>
            <a:r>
              <a:rPr lang="en-GB"/>
              <a:t>Before moving to step 2, please allow your trainer to review the state of your git repository</a:t>
            </a:r>
            <a:endParaRPr lang="en-GB">
              <a:cs typeface="Calibri"/>
            </a:endParaRPr>
          </a:p>
          <a:p>
            <a:endParaRPr lang="en-US"/>
          </a:p>
        </p:txBody>
      </p:sp>
      <p:sp>
        <p:nvSpPr>
          <p:cNvPr id="12" name="Text Placeholder 4">
            <a:extLst>
              <a:ext uri="{FF2B5EF4-FFF2-40B4-BE49-F238E27FC236}">
                <a16:creationId xmlns:a16="http://schemas.microsoft.com/office/drawing/2014/main" id="{B7A71C23-1A82-4395-998C-197751988F51}"/>
              </a:ext>
            </a:extLst>
          </p:cNvPr>
          <p:cNvSpPr txBox="1">
            <a:spLocks/>
          </p:cNvSpPr>
          <p:nvPr/>
        </p:nvSpPr>
        <p:spPr>
          <a:xfrm>
            <a:off x="756442" y="1329816"/>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endParaRPr lang="en-US" sz="1800"/>
          </a:p>
        </p:txBody>
      </p:sp>
    </p:spTree>
    <p:extLst>
      <p:ext uri="{BB962C8B-B14F-4D97-AF65-F5344CB8AC3E}">
        <p14:creationId xmlns:p14="http://schemas.microsoft.com/office/powerpoint/2010/main" val="4112736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12</a:t>
            </a:fld>
            <a:endParaRPr lang="en-US"/>
          </a:p>
        </p:txBody>
      </p:sp>
      <p:sp>
        <p:nvSpPr>
          <p:cNvPr id="4" name="Text Placeholder 3">
            <a:extLst>
              <a:ext uri="{FF2B5EF4-FFF2-40B4-BE49-F238E27FC236}">
                <a16:creationId xmlns:a16="http://schemas.microsoft.com/office/drawing/2014/main" id="{5A12FA0D-4CAA-3C40-B2E0-E81F4661E495}"/>
              </a:ext>
            </a:extLst>
          </p:cNvPr>
          <p:cNvSpPr>
            <a:spLocks noGrp="1"/>
          </p:cNvSpPr>
          <p:nvPr>
            <p:ph type="body" sz="quarter" idx="10"/>
          </p:nvPr>
        </p:nvSpPr>
        <p:spPr/>
        <p:txBody>
          <a:bodyPr/>
          <a:lstStyle/>
          <a:p>
            <a:r>
              <a:rPr lang="en-US"/>
              <a:t>Step 2</a:t>
            </a:r>
          </a:p>
        </p:txBody>
      </p:sp>
      <p:sp>
        <p:nvSpPr>
          <p:cNvPr id="8" name="Text Placeholder 7">
            <a:extLst>
              <a:ext uri="{FF2B5EF4-FFF2-40B4-BE49-F238E27FC236}">
                <a16:creationId xmlns:a16="http://schemas.microsoft.com/office/drawing/2014/main" id="{DA8ADAB0-38FC-8545-8CE9-5A300BBAC70F}"/>
              </a:ext>
            </a:extLst>
          </p:cNvPr>
          <p:cNvSpPr>
            <a:spLocks noGrp="1"/>
          </p:cNvSpPr>
          <p:nvPr>
            <p:ph type="body" sz="quarter" idx="12"/>
          </p:nvPr>
        </p:nvSpPr>
        <p:spPr>
          <a:xfrm>
            <a:off x="630000" y="1309673"/>
            <a:ext cx="6899275" cy="2574573"/>
          </a:xfrm>
        </p:spPr>
        <p:txBody>
          <a:bodyPr/>
          <a:lstStyle/>
          <a:p>
            <a:r>
              <a:rPr lang="en-GB"/>
              <a:t>Next, let's push up the code from parts 1 &amp; 2 to a remote repository:</a:t>
            </a:r>
          </a:p>
          <a:p>
            <a:pPr marL="342900" indent="-342900">
              <a:buFont typeface="+mj-lt"/>
              <a:buAutoNum type="alphaLcParenR"/>
            </a:pPr>
            <a:r>
              <a:rPr lang="en-GB"/>
              <a:t>If you don't have an account already, create one on </a:t>
            </a:r>
            <a:r>
              <a:rPr lang="en-GB">
                <a:hlinkClick r:id="rId2"/>
              </a:rPr>
              <a:t>https://github.com/</a:t>
            </a:r>
            <a:endParaRPr lang="en-GB"/>
          </a:p>
          <a:p>
            <a:pPr marL="800100" lvl="1" indent="-342900"/>
            <a:r>
              <a:rPr lang="en-GB"/>
              <a:t>You may want to create a personal one if you only have a work account</a:t>
            </a:r>
          </a:p>
          <a:p>
            <a:pPr marL="342900" indent="-342900">
              <a:buFont typeface="+mj-lt"/>
              <a:buAutoNum type="alphaLcParenR"/>
            </a:pPr>
            <a:r>
              <a:rPr lang="en-GB"/>
              <a:t>Download Git from </a:t>
            </a:r>
            <a:r>
              <a:rPr lang="en-GB">
                <a:hlinkClick r:id="rId3"/>
              </a:rPr>
              <a:t>https://git-scm.com/downloads</a:t>
            </a:r>
            <a:endParaRPr lang="en-GB"/>
          </a:p>
          <a:p>
            <a:pPr marL="342900" indent="-342900">
              <a:buFont typeface="+mj-lt"/>
              <a:buAutoNum type="alphaLcParenR"/>
            </a:pPr>
            <a:r>
              <a:rPr lang="en-GB"/>
              <a:t>Create a new repository, giving it a name and leaving everything else untouched. You should now see this page:</a:t>
            </a:r>
          </a:p>
          <a:p>
            <a:endParaRPr lang="en-GB"/>
          </a:p>
          <a:p>
            <a:endParaRPr lang="en-US"/>
          </a:p>
        </p:txBody>
      </p:sp>
      <p:sp>
        <p:nvSpPr>
          <p:cNvPr id="12" name="Text Placeholder 4">
            <a:extLst>
              <a:ext uri="{FF2B5EF4-FFF2-40B4-BE49-F238E27FC236}">
                <a16:creationId xmlns:a16="http://schemas.microsoft.com/office/drawing/2014/main" id="{B7A71C23-1A82-4395-998C-197751988F51}"/>
              </a:ext>
            </a:extLst>
          </p:cNvPr>
          <p:cNvSpPr txBox="1">
            <a:spLocks/>
          </p:cNvSpPr>
          <p:nvPr/>
        </p:nvSpPr>
        <p:spPr>
          <a:xfrm>
            <a:off x="756442" y="1329816"/>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endParaRPr lang="en-US" sz="1800"/>
          </a:p>
        </p:txBody>
      </p:sp>
      <p:pic>
        <p:nvPicPr>
          <p:cNvPr id="10" name="Picture 9">
            <a:extLst>
              <a:ext uri="{FF2B5EF4-FFF2-40B4-BE49-F238E27FC236}">
                <a16:creationId xmlns:a16="http://schemas.microsoft.com/office/drawing/2014/main" id="{F259C1E5-FF0A-4702-AFFF-0C082497F5EF}"/>
              </a:ext>
            </a:extLst>
          </p:cNvPr>
          <p:cNvPicPr>
            <a:picLocks noChangeAspect="1"/>
          </p:cNvPicPr>
          <p:nvPr/>
        </p:nvPicPr>
        <p:blipFill>
          <a:blip r:embed="rId4"/>
          <a:stretch>
            <a:fillRect/>
          </a:stretch>
        </p:blipFill>
        <p:spPr>
          <a:xfrm>
            <a:off x="562683" y="2924275"/>
            <a:ext cx="8183588" cy="2642948"/>
          </a:xfrm>
          <a:prstGeom prst="rect">
            <a:avLst/>
          </a:prstGeom>
        </p:spPr>
      </p:pic>
    </p:spTree>
    <p:extLst>
      <p:ext uri="{BB962C8B-B14F-4D97-AF65-F5344CB8AC3E}">
        <p14:creationId xmlns:p14="http://schemas.microsoft.com/office/powerpoint/2010/main" val="2313282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13</a:t>
            </a:fld>
            <a:endParaRPr lang="en-US"/>
          </a:p>
        </p:txBody>
      </p:sp>
      <p:sp>
        <p:nvSpPr>
          <p:cNvPr id="4" name="Text Placeholder 3">
            <a:extLst>
              <a:ext uri="{FF2B5EF4-FFF2-40B4-BE49-F238E27FC236}">
                <a16:creationId xmlns:a16="http://schemas.microsoft.com/office/drawing/2014/main" id="{1C8CDA32-3B00-814F-B316-0863B01A4A87}"/>
              </a:ext>
            </a:extLst>
          </p:cNvPr>
          <p:cNvSpPr>
            <a:spLocks noGrp="1"/>
          </p:cNvSpPr>
          <p:nvPr>
            <p:ph type="body" sz="quarter" idx="10"/>
          </p:nvPr>
        </p:nvSpPr>
        <p:spPr/>
        <p:txBody>
          <a:bodyPr/>
          <a:lstStyle/>
          <a:p>
            <a:r>
              <a:rPr lang="en-US"/>
              <a:t>Step 2 (continued)</a:t>
            </a:r>
          </a:p>
        </p:txBody>
      </p:sp>
      <p:sp>
        <p:nvSpPr>
          <p:cNvPr id="10" name="Text Placeholder 9">
            <a:extLst>
              <a:ext uri="{FF2B5EF4-FFF2-40B4-BE49-F238E27FC236}">
                <a16:creationId xmlns:a16="http://schemas.microsoft.com/office/drawing/2014/main" id="{B26DA271-9DFF-514E-99BE-58403FD5EA7A}"/>
              </a:ext>
            </a:extLst>
          </p:cNvPr>
          <p:cNvSpPr>
            <a:spLocks noGrp="1"/>
          </p:cNvSpPr>
          <p:nvPr>
            <p:ph type="body" sz="quarter" idx="12"/>
          </p:nvPr>
        </p:nvSpPr>
        <p:spPr>
          <a:xfrm>
            <a:off x="630000" y="1280392"/>
            <a:ext cx="7396400" cy="2574573"/>
          </a:xfrm>
        </p:spPr>
        <p:txBody>
          <a:bodyPr/>
          <a:lstStyle/>
          <a:p>
            <a:pPr marL="342900" indent="-342900">
              <a:buFont typeface="+mj-lt"/>
              <a:buAutoNum type="alphaLcParenR" startAt="4"/>
            </a:pPr>
            <a:r>
              <a:rPr lang="en-GB" sz="1400"/>
              <a:t>Follow the instructions under </a:t>
            </a:r>
            <a:r>
              <a:rPr lang="en-GB" sz="1400" b="1"/>
              <a:t>"...or push an existing repository from the command line“</a:t>
            </a:r>
          </a:p>
          <a:p>
            <a:pPr marL="342900" indent="-342900">
              <a:buFont typeface="+mj-lt"/>
              <a:buAutoNum type="alphaLcParenR" startAt="4"/>
            </a:pPr>
            <a:r>
              <a:rPr lang="en-GB" sz="1400"/>
              <a:t>You will be prompted to provide your GitHub username and password in the terminal </a:t>
            </a:r>
          </a:p>
          <a:p>
            <a:pPr marL="800100" lvl="1" indent="-342900"/>
            <a:r>
              <a:rPr lang="en-GB" sz="1400"/>
              <a:t>If you prefer not to enter your credentials over a terminal you can create a SSH key to use with your GitHub account. This will involve running:</a:t>
            </a:r>
            <a:br>
              <a:rPr lang="en-GB" sz="1400"/>
            </a:br>
            <a:br>
              <a:rPr lang="en-GB" sz="1400"/>
            </a:br>
            <a:br>
              <a:rPr lang="en-GB" sz="1400"/>
            </a:br>
            <a:br>
              <a:rPr lang="en-GB" sz="1400"/>
            </a:br>
            <a:br>
              <a:rPr lang="en-GB" sz="1400"/>
            </a:br>
            <a:br>
              <a:rPr lang="en-GB" sz="1400"/>
            </a:br>
            <a:r>
              <a:rPr lang="en-GB" sz="1400"/>
              <a:t>And uploading the key to GitHub as described </a:t>
            </a:r>
            <a:r>
              <a:rPr lang="en-GB" sz="1400">
                <a:hlinkClick r:id="rId2"/>
              </a:rPr>
              <a:t>here</a:t>
            </a:r>
            <a:br>
              <a:rPr lang="en-GB" sz="1400"/>
            </a:br>
            <a:r>
              <a:rPr lang="en-GB" sz="1400"/>
              <a:t>(Ask a tutor if you want more details)</a:t>
            </a:r>
            <a:br>
              <a:rPr lang="en-GB" sz="1400"/>
            </a:br>
            <a:endParaRPr lang="en-GB" sz="1400"/>
          </a:p>
          <a:p>
            <a:r>
              <a:rPr lang="en-GB" sz="1400"/>
              <a:t>Refresh the page and now you should be able to see your pushed code. Please show the results to your tutor.</a:t>
            </a:r>
          </a:p>
          <a:p>
            <a:endParaRPr lang="en-US" sz="1400"/>
          </a:p>
        </p:txBody>
      </p:sp>
      <p:sp>
        <p:nvSpPr>
          <p:cNvPr id="12" name="Text Placeholder 4">
            <a:extLst>
              <a:ext uri="{FF2B5EF4-FFF2-40B4-BE49-F238E27FC236}">
                <a16:creationId xmlns:a16="http://schemas.microsoft.com/office/drawing/2014/main" id="{B7A71C23-1A82-4395-998C-197751988F51}"/>
              </a:ext>
            </a:extLst>
          </p:cNvPr>
          <p:cNvSpPr txBox="1">
            <a:spLocks/>
          </p:cNvSpPr>
          <p:nvPr/>
        </p:nvSpPr>
        <p:spPr>
          <a:xfrm>
            <a:off x="756442" y="1329816"/>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endParaRPr lang="en-US" sz="1800"/>
          </a:p>
        </p:txBody>
      </p:sp>
      <p:pic>
        <p:nvPicPr>
          <p:cNvPr id="8" name="Picture 7">
            <a:extLst>
              <a:ext uri="{FF2B5EF4-FFF2-40B4-BE49-F238E27FC236}">
                <a16:creationId xmlns:a16="http://schemas.microsoft.com/office/drawing/2014/main" id="{2F141F53-01AF-4CC4-853A-90CAA91A4D02}"/>
              </a:ext>
            </a:extLst>
          </p:cNvPr>
          <p:cNvPicPr>
            <a:picLocks noChangeAspect="1"/>
          </p:cNvPicPr>
          <p:nvPr/>
        </p:nvPicPr>
        <p:blipFill>
          <a:blip r:embed="rId3"/>
          <a:stretch>
            <a:fillRect/>
          </a:stretch>
        </p:blipFill>
        <p:spPr>
          <a:xfrm>
            <a:off x="1614250" y="2556196"/>
            <a:ext cx="5915025" cy="723900"/>
          </a:xfrm>
          <a:prstGeom prst="rect">
            <a:avLst/>
          </a:prstGeom>
        </p:spPr>
      </p:pic>
    </p:spTree>
    <p:extLst>
      <p:ext uri="{BB962C8B-B14F-4D97-AF65-F5344CB8AC3E}">
        <p14:creationId xmlns:p14="http://schemas.microsoft.com/office/powerpoint/2010/main" val="158462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14</a:t>
            </a:fld>
            <a:endParaRPr lang="en-US"/>
          </a:p>
        </p:txBody>
      </p:sp>
      <p:sp>
        <p:nvSpPr>
          <p:cNvPr id="5" name="Text Placeholder 4">
            <a:extLst>
              <a:ext uri="{FF2B5EF4-FFF2-40B4-BE49-F238E27FC236}">
                <a16:creationId xmlns:a16="http://schemas.microsoft.com/office/drawing/2014/main" id="{8A65C934-9694-054A-9B2F-8D639803074F}"/>
              </a:ext>
            </a:extLst>
          </p:cNvPr>
          <p:cNvSpPr>
            <a:spLocks noGrp="1"/>
          </p:cNvSpPr>
          <p:nvPr>
            <p:ph type="body" sz="quarter" idx="10"/>
          </p:nvPr>
        </p:nvSpPr>
        <p:spPr/>
        <p:txBody>
          <a:bodyPr/>
          <a:lstStyle/>
          <a:p>
            <a:r>
              <a:rPr lang="en-US"/>
              <a:t>Step 3</a:t>
            </a:r>
          </a:p>
        </p:txBody>
      </p:sp>
      <p:sp>
        <p:nvSpPr>
          <p:cNvPr id="10" name="Text Placeholder 9">
            <a:extLst>
              <a:ext uri="{FF2B5EF4-FFF2-40B4-BE49-F238E27FC236}">
                <a16:creationId xmlns:a16="http://schemas.microsoft.com/office/drawing/2014/main" id="{DEE3A470-716F-EC44-8D6F-7CF33D3A0C57}"/>
              </a:ext>
            </a:extLst>
          </p:cNvPr>
          <p:cNvSpPr>
            <a:spLocks noGrp="1"/>
          </p:cNvSpPr>
          <p:nvPr>
            <p:ph type="body" sz="quarter" idx="12"/>
          </p:nvPr>
        </p:nvSpPr>
        <p:spPr>
          <a:xfrm>
            <a:off x="629999" y="1369461"/>
            <a:ext cx="6899275" cy="2574573"/>
          </a:xfrm>
        </p:spPr>
        <p:txBody>
          <a:bodyPr/>
          <a:lstStyle/>
          <a:p>
            <a:r>
              <a:rPr lang="en-GB" sz="1400"/>
              <a:t>Next, let's create a pull request:</a:t>
            </a:r>
          </a:p>
          <a:p>
            <a:endParaRPr lang="en-GB" sz="1400"/>
          </a:p>
          <a:p>
            <a:pPr marL="342900" indent="-342900">
              <a:buFont typeface="+mj-lt"/>
              <a:buAutoNum type="alphaLcParenR"/>
            </a:pPr>
            <a:r>
              <a:rPr lang="en-GB" sz="1400"/>
              <a:t>Create a new branch (you can call it something like </a:t>
            </a:r>
            <a:r>
              <a:rPr lang="en-GB" sz="1400" b="1"/>
              <a:t>pow-operator</a:t>
            </a:r>
            <a:r>
              <a:rPr lang="en-GB" sz="1400"/>
              <a:t>)</a:t>
            </a:r>
          </a:p>
          <a:p>
            <a:pPr marL="342900" indent="-342900">
              <a:buFont typeface="+mj-lt"/>
              <a:buAutoNum type="alphaLcParenR"/>
            </a:pPr>
            <a:r>
              <a:rPr lang="en-GB" sz="1400"/>
              <a:t>Change the code from part 1 by adding a new operator, </a:t>
            </a:r>
            <a:r>
              <a:rPr lang="en-GB" sz="1400" b="1"/>
              <a:t>pow</a:t>
            </a:r>
          </a:p>
          <a:p>
            <a:pPr marL="342900" indent="-342900">
              <a:buFont typeface="+mj-lt"/>
              <a:buAutoNum type="alphaLcParenR"/>
            </a:pPr>
            <a:endParaRPr lang="en-GB" sz="1400" b="1"/>
          </a:p>
          <a:p>
            <a:pPr marL="342900" indent="-342900">
              <a:buFont typeface="+mj-lt"/>
              <a:buAutoNum type="alphaLcParenR"/>
            </a:pPr>
            <a:endParaRPr lang="en-GB" sz="1400" b="1"/>
          </a:p>
          <a:p>
            <a:pPr marL="342900" indent="-342900">
              <a:buFont typeface="+mj-lt"/>
              <a:buAutoNum type="alphaLcParenR"/>
            </a:pPr>
            <a:endParaRPr lang="en-GB" sz="1400" b="1"/>
          </a:p>
          <a:p>
            <a:pPr marL="342900" indent="-342900">
              <a:buFont typeface="+mj-lt"/>
              <a:buAutoNum type="alphaLcParenR"/>
            </a:pPr>
            <a:r>
              <a:rPr lang="en-GB" sz="1400"/>
              <a:t>Afterwards, make a commit and push the new branch to origin</a:t>
            </a:r>
          </a:p>
          <a:p>
            <a:pPr marL="342900" indent="-342900">
              <a:buFont typeface="+mj-lt"/>
              <a:buAutoNum type="alphaLcParenR"/>
            </a:pPr>
            <a:r>
              <a:rPr lang="en-GB" sz="1400"/>
              <a:t>On the repository page, go to branches and create a </a:t>
            </a:r>
            <a:r>
              <a:rPr lang="en-GB" sz="1400" b="1"/>
              <a:t>New pull request</a:t>
            </a:r>
            <a:r>
              <a:rPr lang="en-GB" sz="1400"/>
              <a:t>  (you can also add a comment about the changes you made). For now, </a:t>
            </a:r>
            <a:r>
              <a:rPr lang="en-GB" sz="1400" b="1"/>
              <a:t>do not merge it.</a:t>
            </a:r>
            <a:endParaRPr lang="en-GB" sz="1400"/>
          </a:p>
          <a:p>
            <a:pPr marL="342900" indent="-342900">
              <a:buFont typeface="+mj-lt"/>
              <a:buAutoNum type="alphaLcParenR"/>
            </a:pPr>
            <a:endParaRPr lang="en-GB" sz="1400"/>
          </a:p>
          <a:p>
            <a:endParaRPr lang="en-US" sz="1400"/>
          </a:p>
        </p:txBody>
      </p:sp>
      <p:sp>
        <p:nvSpPr>
          <p:cNvPr id="12" name="Text Placeholder 4">
            <a:extLst>
              <a:ext uri="{FF2B5EF4-FFF2-40B4-BE49-F238E27FC236}">
                <a16:creationId xmlns:a16="http://schemas.microsoft.com/office/drawing/2014/main" id="{B7A71C23-1A82-4395-998C-197751988F51}"/>
              </a:ext>
            </a:extLst>
          </p:cNvPr>
          <p:cNvSpPr txBox="1">
            <a:spLocks/>
          </p:cNvSpPr>
          <p:nvPr/>
        </p:nvSpPr>
        <p:spPr>
          <a:xfrm>
            <a:off x="756442" y="1329816"/>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endParaRPr lang="en-US" sz="1800"/>
          </a:p>
        </p:txBody>
      </p:sp>
      <p:pic>
        <p:nvPicPr>
          <p:cNvPr id="4" name="Picture 3">
            <a:extLst>
              <a:ext uri="{FF2B5EF4-FFF2-40B4-BE49-F238E27FC236}">
                <a16:creationId xmlns:a16="http://schemas.microsoft.com/office/drawing/2014/main" id="{5347FB0F-30F2-4CA7-99EC-0696BB897123}"/>
              </a:ext>
            </a:extLst>
          </p:cNvPr>
          <p:cNvPicPr>
            <a:picLocks noChangeAspect="1"/>
          </p:cNvPicPr>
          <p:nvPr/>
        </p:nvPicPr>
        <p:blipFill>
          <a:blip r:embed="rId2"/>
          <a:stretch>
            <a:fillRect/>
          </a:stretch>
        </p:blipFill>
        <p:spPr>
          <a:xfrm>
            <a:off x="1186180" y="2569675"/>
            <a:ext cx="4343400" cy="762000"/>
          </a:xfrm>
          <a:prstGeom prst="rect">
            <a:avLst/>
          </a:prstGeom>
        </p:spPr>
      </p:pic>
    </p:spTree>
    <p:extLst>
      <p:ext uri="{BB962C8B-B14F-4D97-AF65-F5344CB8AC3E}">
        <p14:creationId xmlns:p14="http://schemas.microsoft.com/office/powerpoint/2010/main" val="183926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15</a:t>
            </a:fld>
            <a:endParaRPr lang="en-US"/>
          </a:p>
        </p:txBody>
      </p:sp>
      <p:sp>
        <p:nvSpPr>
          <p:cNvPr id="4" name="Text Placeholder 3">
            <a:extLst>
              <a:ext uri="{FF2B5EF4-FFF2-40B4-BE49-F238E27FC236}">
                <a16:creationId xmlns:a16="http://schemas.microsoft.com/office/drawing/2014/main" id="{F3A3B60D-8A92-2B4C-84AE-49373290FF19}"/>
              </a:ext>
            </a:extLst>
          </p:cNvPr>
          <p:cNvSpPr>
            <a:spLocks noGrp="1"/>
          </p:cNvSpPr>
          <p:nvPr>
            <p:ph type="body" sz="quarter" idx="10"/>
          </p:nvPr>
        </p:nvSpPr>
        <p:spPr/>
        <p:txBody>
          <a:bodyPr/>
          <a:lstStyle/>
          <a:p>
            <a:r>
              <a:rPr lang="en-US"/>
              <a:t>Step 4</a:t>
            </a:r>
          </a:p>
        </p:txBody>
      </p:sp>
      <p:sp>
        <p:nvSpPr>
          <p:cNvPr id="10" name="Text Placeholder 9">
            <a:extLst>
              <a:ext uri="{FF2B5EF4-FFF2-40B4-BE49-F238E27FC236}">
                <a16:creationId xmlns:a16="http://schemas.microsoft.com/office/drawing/2014/main" id="{67188A0B-0731-184A-82EE-0255D762FF81}"/>
              </a:ext>
            </a:extLst>
          </p:cNvPr>
          <p:cNvSpPr>
            <a:spLocks noGrp="1"/>
          </p:cNvSpPr>
          <p:nvPr>
            <p:ph type="body" sz="quarter" idx="12"/>
          </p:nvPr>
        </p:nvSpPr>
        <p:spPr>
          <a:xfrm>
            <a:off x="630000" y="1176174"/>
            <a:ext cx="8072598" cy="2574573"/>
          </a:xfrm>
        </p:spPr>
        <p:txBody>
          <a:bodyPr/>
          <a:lstStyle/>
          <a:p>
            <a:r>
              <a:rPr lang="en-GB" sz="1400"/>
              <a:t>Finally, let’s resolve a merge conflict:</a:t>
            </a:r>
          </a:p>
          <a:p>
            <a:endParaRPr lang="en-GB" sz="1400"/>
          </a:p>
          <a:p>
            <a:pPr marL="342900" indent="-342900">
              <a:buFont typeface="+mj-lt"/>
              <a:buAutoNum type="alphaLcParenR"/>
            </a:pPr>
            <a:r>
              <a:rPr lang="en-GB" sz="1400"/>
              <a:t>Checkout master and create a new branch, this time called </a:t>
            </a:r>
            <a:r>
              <a:rPr lang="en-GB" sz="1400" b="1"/>
              <a:t>mod-operator.</a:t>
            </a:r>
          </a:p>
          <a:p>
            <a:pPr marL="342900" indent="-342900">
              <a:buFont typeface="+mj-lt"/>
              <a:buAutoNum type="alphaLcParenR"/>
            </a:pPr>
            <a:endParaRPr lang="en-GB" sz="1400" b="1"/>
          </a:p>
          <a:p>
            <a:pPr marL="342900" indent="-342900">
              <a:buFont typeface="+mj-lt"/>
              <a:buAutoNum type="alphaLcParenR"/>
            </a:pPr>
            <a:r>
              <a:rPr lang="en-GB" sz="1400"/>
              <a:t>Change the code from part 1 by adding a new operator, </a:t>
            </a:r>
            <a:r>
              <a:rPr lang="en-GB" sz="1400" b="1"/>
              <a:t>mod.</a:t>
            </a:r>
            <a:br>
              <a:rPr lang="en-GB" sz="1400" b="1"/>
            </a:br>
            <a:br>
              <a:rPr lang="en-GB" sz="1400" b="1"/>
            </a:br>
            <a:br>
              <a:rPr lang="en-GB" sz="1400" b="1"/>
            </a:br>
            <a:br>
              <a:rPr lang="en-GB" sz="1400" b="1"/>
            </a:br>
            <a:br>
              <a:rPr lang="en-GB" sz="1400" b="1"/>
            </a:br>
            <a:r>
              <a:rPr lang="en-GB" sz="1400"/>
              <a:t>For the purposes of this exercise, you should have some overlapping work with the </a:t>
            </a:r>
            <a:r>
              <a:rPr lang="en-GB" sz="1400" b="1"/>
              <a:t>pow-operator</a:t>
            </a:r>
            <a:r>
              <a:rPr lang="en-GB" sz="1400"/>
              <a:t> branch (e.g. new work inside the same if-clauses, or adding functions at the end of the files, etc).</a:t>
            </a:r>
          </a:p>
          <a:p>
            <a:pPr marL="342900" indent="-342900">
              <a:buFont typeface="+mj-lt"/>
              <a:buAutoNum type="alphaLcParenR"/>
            </a:pPr>
            <a:endParaRPr lang="en-GB" sz="1400"/>
          </a:p>
          <a:p>
            <a:pPr marL="342900" indent="-342900">
              <a:buFont typeface="+mj-lt"/>
              <a:buAutoNum type="alphaLcParenR"/>
            </a:pPr>
            <a:r>
              <a:rPr lang="en-GB" sz="1400"/>
              <a:t>Make a commit and push the new branch to origin.</a:t>
            </a:r>
          </a:p>
          <a:p>
            <a:endParaRPr lang="en-US" sz="1400"/>
          </a:p>
        </p:txBody>
      </p:sp>
      <p:sp>
        <p:nvSpPr>
          <p:cNvPr id="12" name="Text Placeholder 4">
            <a:extLst>
              <a:ext uri="{FF2B5EF4-FFF2-40B4-BE49-F238E27FC236}">
                <a16:creationId xmlns:a16="http://schemas.microsoft.com/office/drawing/2014/main" id="{B7A71C23-1A82-4395-998C-197751988F51}"/>
              </a:ext>
            </a:extLst>
          </p:cNvPr>
          <p:cNvSpPr txBox="1">
            <a:spLocks/>
          </p:cNvSpPr>
          <p:nvPr/>
        </p:nvSpPr>
        <p:spPr>
          <a:xfrm>
            <a:off x="756442" y="1329816"/>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endParaRPr lang="en-US" sz="1800"/>
          </a:p>
        </p:txBody>
      </p:sp>
      <p:pic>
        <p:nvPicPr>
          <p:cNvPr id="5" name="Picture 4">
            <a:extLst>
              <a:ext uri="{FF2B5EF4-FFF2-40B4-BE49-F238E27FC236}">
                <a16:creationId xmlns:a16="http://schemas.microsoft.com/office/drawing/2014/main" id="{774B0664-1632-4AA6-A2F0-27C1C8725CB6}"/>
              </a:ext>
            </a:extLst>
          </p:cNvPr>
          <p:cNvPicPr>
            <a:picLocks noChangeAspect="1"/>
          </p:cNvPicPr>
          <p:nvPr/>
        </p:nvPicPr>
        <p:blipFill>
          <a:blip r:embed="rId2"/>
          <a:stretch>
            <a:fillRect/>
          </a:stretch>
        </p:blipFill>
        <p:spPr>
          <a:xfrm>
            <a:off x="1486662" y="2621933"/>
            <a:ext cx="4154851" cy="673032"/>
          </a:xfrm>
          <a:prstGeom prst="rect">
            <a:avLst/>
          </a:prstGeom>
        </p:spPr>
      </p:pic>
    </p:spTree>
    <p:extLst>
      <p:ext uri="{BB962C8B-B14F-4D97-AF65-F5344CB8AC3E}">
        <p14:creationId xmlns:p14="http://schemas.microsoft.com/office/powerpoint/2010/main" val="1295504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16</a:t>
            </a:fld>
            <a:endParaRPr lang="en-US"/>
          </a:p>
        </p:txBody>
      </p:sp>
      <p:sp>
        <p:nvSpPr>
          <p:cNvPr id="4" name="Text Placeholder 3">
            <a:extLst>
              <a:ext uri="{FF2B5EF4-FFF2-40B4-BE49-F238E27FC236}">
                <a16:creationId xmlns:a16="http://schemas.microsoft.com/office/drawing/2014/main" id="{C888DC98-92F8-2D4E-BA3C-7D71EFCB93DB}"/>
              </a:ext>
            </a:extLst>
          </p:cNvPr>
          <p:cNvSpPr>
            <a:spLocks noGrp="1"/>
          </p:cNvSpPr>
          <p:nvPr>
            <p:ph type="body" sz="quarter" idx="10"/>
          </p:nvPr>
        </p:nvSpPr>
        <p:spPr/>
        <p:txBody>
          <a:bodyPr/>
          <a:lstStyle/>
          <a:p>
            <a:r>
              <a:rPr lang="en-US"/>
              <a:t>Step 4 (continued)</a:t>
            </a:r>
          </a:p>
        </p:txBody>
      </p:sp>
      <p:sp>
        <p:nvSpPr>
          <p:cNvPr id="8" name="Text Placeholder 7">
            <a:extLst>
              <a:ext uri="{FF2B5EF4-FFF2-40B4-BE49-F238E27FC236}">
                <a16:creationId xmlns:a16="http://schemas.microsoft.com/office/drawing/2014/main" id="{2F67569F-6756-7F4C-8259-43044011B446}"/>
              </a:ext>
            </a:extLst>
          </p:cNvPr>
          <p:cNvSpPr>
            <a:spLocks noGrp="1"/>
          </p:cNvSpPr>
          <p:nvPr>
            <p:ph type="body" sz="quarter" idx="12"/>
          </p:nvPr>
        </p:nvSpPr>
        <p:spPr>
          <a:xfrm>
            <a:off x="630000" y="1315323"/>
            <a:ext cx="6899275" cy="2574573"/>
          </a:xfrm>
        </p:spPr>
        <p:txBody>
          <a:bodyPr/>
          <a:lstStyle/>
          <a:p>
            <a:pPr marL="342900" indent="-342900">
              <a:buFont typeface="+mj-lt"/>
              <a:buAutoNum type="alphaLcParenR" startAt="4"/>
            </a:pPr>
            <a:r>
              <a:rPr lang="en-GB" sz="1400"/>
              <a:t>Merge the </a:t>
            </a:r>
            <a:r>
              <a:rPr lang="en-GB" sz="1400" b="1"/>
              <a:t>pow-operator</a:t>
            </a:r>
            <a:r>
              <a:rPr lang="en-GB" sz="1400"/>
              <a:t> branch (you can also safely delete the branch, as </a:t>
            </a:r>
            <a:r>
              <a:rPr lang="en-GB" sz="1400" err="1"/>
              <a:t>github</a:t>
            </a:r>
            <a:r>
              <a:rPr lang="en-GB" sz="1400"/>
              <a:t> will suggest you).</a:t>
            </a:r>
          </a:p>
          <a:p>
            <a:pPr marL="342900" indent="-342900">
              <a:buFont typeface="+mj-lt"/>
              <a:buAutoNum type="alphaLcParenR" startAt="4"/>
            </a:pPr>
            <a:endParaRPr lang="en-GB" sz="1400"/>
          </a:p>
          <a:p>
            <a:pPr marL="342900" indent="-342900">
              <a:buFont typeface="+mj-lt"/>
              <a:buAutoNum type="alphaLcParenR" startAt="4"/>
            </a:pPr>
            <a:r>
              <a:rPr lang="en-GB" sz="1400"/>
              <a:t>Create a new pull request, this time for </a:t>
            </a:r>
            <a:r>
              <a:rPr lang="en-GB" sz="1400" b="1"/>
              <a:t>mod-operator</a:t>
            </a:r>
            <a:r>
              <a:rPr lang="en-GB" sz="1400"/>
              <a:t> branch. This time though, you will get some warnings about some existing conflicts.</a:t>
            </a:r>
          </a:p>
          <a:p>
            <a:pPr marL="342900" indent="-342900">
              <a:buFont typeface="+mj-lt"/>
              <a:buAutoNum type="alphaLcParenR" startAt="4"/>
            </a:pPr>
            <a:endParaRPr lang="en-GB" sz="1400"/>
          </a:p>
          <a:p>
            <a:pPr marL="342900" indent="-342900">
              <a:buFont typeface="+mj-lt"/>
              <a:buAutoNum type="alphaLcParenR" startAt="4"/>
            </a:pPr>
            <a:r>
              <a:rPr lang="en-GB" sz="1400"/>
              <a:t>Go ahead and press </a:t>
            </a:r>
            <a:r>
              <a:rPr lang="en-GB" sz="1400" b="1"/>
              <a:t>Resolve conflicts</a:t>
            </a:r>
            <a:r>
              <a:rPr lang="en-GB" sz="1400"/>
              <a:t> button and resolve the conflicts GitHub couldn't solve on his own. For each file, when you finished, press </a:t>
            </a:r>
            <a:r>
              <a:rPr lang="en-GB" sz="1400" b="1"/>
              <a:t>Mark as resolved.</a:t>
            </a:r>
          </a:p>
          <a:p>
            <a:pPr marL="342900" indent="-342900">
              <a:buFont typeface="+mj-lt"/>
              <a:buAutoNum type="alphaLcParenR" startAt="4"/>
            </a:pPr>
            <a:endParaRPr lang="en-GB" sz="1400" b="1"/>
          </a:p>
          <a:p>
            <a:pPr marL="342900" indent="-342900">
              <a:buFont typeface="+mj-lt"/>
              <a:buAutoNum type="alphaLcParenR" startAt="4"/>
            </a:pPr>
            <a:r>
              <a:rPr lang="en-GB" sz="1400"/>
              <a:t>After resolving all the conflicts, commit merge and merge the branch into master.</a:t>
            </a:r>
            <a:endParaRPr lang="en-GB" sz="1400" b="1"/>
          </a:p>
          <a:p>
            <a:endParaRPr lang="en-US" sz="1400"/>
          </a:p>
        </p:txBody>
      </p:sp>
      <p:sp>
        <p:nvSpPr>
          <p:cNvPr id="12" name="Text Placeholder 4">
            <a:extLst>
              <a:ext uri="{FF2B5EF4-FFF2-40B4-BE49-F238E27FC236}">
                <a16:creationId xmlns:a16="http://schemas.microsoft.com/office/drawing/2014/main" id="{B7A71C23-1A82-4395-998C-197751988F51}"/>
              </a:ext>
            </a:extLst>
          </p:cNvPr>
          <p:cNvSpPr txBox="1">
            <a:spLocks/>
          </p:cNvSpPr>
          <p:nvPr/>
        </p:nvSpPr>
        <p:spPr>
          <a:xfrm>
            <a:off x="961393" y="1180227"/>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endParaRPr lang="en-US" sz="1800"/>
          </a:p>
        </p:txBody>
      </p:sp>
    </p:spTree>
    <p:extLst>
      <p:ext uri="{BB962C8B-B14F-4D97-AF65-F5344CB8AC3E}">
        <p14:creationId xmlns:p14="http://schemas.microsoft.com/office/powerpoint/2010/main" val="4245298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2</a:t>
            </a:fld>
            <a:endParaRPr lang="en-US"/>
          </a:p>
        </p:txBody>
      </p:sp>
      <p:pic>
        <p:nvPicPr>
          <p:cNvPr id="6" name="Picture 5">
            <a:extLst>
              <a:ext uri="{FF2B5EF4-FFF2-40B4-BE49-F238E27FC236}">
                <a16:creationId xmlns:a16="http://schemas.microsoft.com/office/drawing/2014/main" id="{67303410-FCB9-0A4A-B201-A6C3C25632F9}"/>
              </a:ext>
            </a:extLst>
          </p:cNvPr>
          <p:cNvPicPr>
            <a:picLocks noChangeAspect="1"/>
          </p:cNvPicPr>
          <p:nvPr/>
        </p:nvPicPr>
        <p:blipFill>
          <a:blip r:embed="rId2"/>
          <a:srcRect/>
          <a:stretch/>
        </p:blipFill>
        <p:spPr>
          <a:xfrm>
            <a:off x="7907094" y="-3671"/>
            <a:ext cx="2195982" cy="1089276"/>
          </a:xfrm>
          <a:prstGeom prst="rect">
            <a:avLst/>
          </a:prstGeom>
        </p:spPr>
      </p:pic>
      <p:cxnSp>
        <p:nvCxnSpPr>
          <p:cNvPr id="7" name="Straight Connector 6">
            <a:extLst>
              <a:ext uri="{FF2B5EF4-FFF2-40B4-BE49-F238E27FC236}">
                <a16:creationId xmlns:a16="http://schemas.microsoft.com/office/drawing/2014/main" id="{2B5611FD-7C32-0948-82DA-11A5D472EE5B}"/>
              </a:ext>
            </a:extLst>
          </p:cNvPr>
          <p:cNvCxnSpPr>
            <a:cxnSpLocks/>
          </p:cNvCxnSpPr>
          <p:nvPr/>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Text Placeholder 4">
            <a:extLst>
              <a:ext uri="{FF2B5EF4-FFF2-40B4-BE49-F238E27FC236}">
                <a16:creationId xmlns:a16="http://schemas.microsoft.com/office/drawing/2014/main" id="{8BAD0FDD-6D13-4184-B305-CD73C9DAA6A9}"/>
              </a:ext>
            </a:extLst>
          </p:cNvPr>
          <p:cNvSpPr txBox="1">
            <a:spLocks/>
          </p:cNvSpPr>
          <p:nvPr/>
        </p:nvSpPr>
        <p:spPr>
          <a:xfrm>
            <a:off x="603423" y="1180227"/>
            <a:ext cx="8473121"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r>
              <a:rPr lang="en-GB" sz="1800"/>
              <a:t>"Commits" are snapshots of your code that you've saved (like working on an important document and having copies called "My doc V1.docx", "My doc V2.docx", "My doc V3.docx", etc).</a:t>
            </a:r>
          </a:p>
          <a:p>
            <a:pPr marL="0" indent="0">
              <a:spcBef>
                <a:spcPts val="1500"/>
              </a:spcBef>
              <a:buNone/>
            </a:pPr>
            <a:endParaRPr lang="en-GB" sz="1800"/>
          </a:p>
          <a:p>
            <a:pPr marL="0" indent="0">
              <a:spcBef>
                <a:spcPts val="1500"/>
              </a:spcBef>
              <a:buNone/>
            </a:pPr>
            <a:endParaRPr lang="en-GB" sz="1800"/>
          </a:p>
          <a:p>
            <a:pPr marL="0" indent="0">
              <a:spcBef>
                <a:spcPts val="1500"/>
              </a:spcBef>
              <a:buNone/>
            </a:pPr>
            <a:endParaRPr lang="en-GB" sz="1800"/>
          </a:p>
          <a:p>
            <a:pPr marL="0" indent="0">
              <a:spcBef>
                <a:spcPts val="1500"/>
              </a:spcBef>
              <a:buNone/>
            </a:pPr>
            <a:endParaRPr lang="en-GB" sz="1800"/>
          </a:p>
          <a:p>
            <a:pPr marL="0" indent="0">
              <a:spcBef>
                <a:spcPts val="1500"/>
              </a:spcBef>
              <a:buNone/>
            </a:pPr>
            <a:endParaRPr lang="en-GB" sz="1800"/>
          </a:p>
          <a:p>
            <a:pPr marL="0" indent="0">
              <a:spcBef>
                <a:spcPts val="1500"/>
              </a:spcBef>
              <a:buNone/>
            </a:pPr>
            <a:r>
              <a:rPr lang="en-GB" sz="1800"/>
              <a:t>Every time you make a commit, you build on the previous one, making a chain of commits in a sort of timeline, retaining the ability to "time travel" to any point in time.</a:t>
            </a:r>
          </a:p>
        </p:txBody>
      </p:sp>
      <p:sp>
        <p:nvSpPr>
          <p:cNvPr id="11" name="Text Placeholder 3">
            <a:extLst>
              <a:ext uri="{FF2B5EF4-FFF2-40B4-BE49-F238E27FC236}">
                <a16:creationId xmlns:a16="http://schemas.microsoft.com/office/drawing/2014/main" id="{6B765AD4-5AE4-460E-8B7B-1B8F4A32B207}"/>
              </a:ext>
            </a:extLst>
          </p:cNvPr>
          <p:cNvSpPr txBox="1">
            <a:spLocks/>
          </p:cNvSpPr>
          <p:nvPr/>
        </p:nvSpPr>
        <p:spPr>
          <a:xfrm>
            <a:off x="733777" y="539785"/>
            <a:ext cx="6899275" cy="343731"/>
          </a:xfrm>
          <a:prstGeom prst="rect">
            <a:avLst/>
          </a:prstGeom>
        </p:spPr>
        <p:txBody>
          <a:bodyPr/>
          <a:lst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400"/>
              <a:t>Commits</a:t>
            </a:r>
          </a:p>
        </p:txBody>
      </p:sp>
      <p:pic>
        <p:nvPicPr>
          <p:cNvPr id="2" name="Picture 1">
            <a:extLst>
              <a:ext uri="{FF2B5EF4-FFF2-40B4-BE49-F238E27FC236}">
                <a16:creationId xmlns:a16="http://schemas.microsoft.com/office/drawing/2014/main" id="{BB374C71-61A5-46F7-8B09-15A29102E98B}"/>
              </a:ext>
            </a:extLst>
          </p:cNvPr>
          <p:cNvPicPr>
            <a:picLocks noChangeAspect="1"/>
          </p:cNvPicPr>
          <p:nvPr/>
        </p:nvPicPr>
        <p:blipFill>
          <a:blip r:embed="rId3"/>
          <a:stretch>
            <a:fillRect/>
          </a:stretch>
        </p:blipFill>
        <p:spPr>
          <a:xfrm>
            <a:off x="402994" y="2173706"/>
            <a:ext cx="8873978" cy="1797522"/>
          </a:xfrm>
          <a:prstGeom prst="rect">
            <a:avLst/>
          </a:prstGeom>
        </p:spPr>
      </p:pic>
    </p:spTree>
    <p:extLst>
      <p:ext uri="{BB962C8B-B14F-4D97-AF65-F5344CB8AC3E}">
        <p14:creationId xmlns:p14="http://schemas.microsoft.com/office/powerpoint/2010/main" val="144211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3</a:t>
            </a:fld>
            <a:endParaRPr lang="en-US"/>
          </a:p>
        </p:txBody>
      </p:sp>
      <p:pic>
        <p:nvPicPr>
          <p:cNvPr id="6" name="Picture 5">
            <a:extLst>
              <a:ext uri="{FF2B5EF4-FFF2-40B4-BE49-F238E27FC236}">
                <a16:creationId xmlns:a16="http://schemas.microsoft.com/office/drawing/2014/main" id="{67303410-FCB9-0A4A-B201-A6C3C25632F9}"/>
              </a:ext>
            </a:extLst>
          </p:cNvPr>
          <p:cNvPicPr>
            <a:picLocks noChangeAspect="1"/>
          </p:cNvPicPr>
          <p:nvPr/>
        </p:nvPicPr>
        <p:blipFill>
          <a:blip r:embed="rId2"/>
          <a:srcRect/>
          <a:stretch/>
        </p:blipFill>
        <p:spPr>
          <a:xfrm>
            <a:off x="7907094" y="-3671"/>
            <a:ext cx="2195982" cy="1089276"/>
          </a:xfrm>
          <a:prstGeom prst="rect">
            <a:avLst/>
          </a:prstGeom>
        </p:spPr>
      </p:pic>
      <p:cxnSp>
        <p:nvCxnSpPr>
          <p:cNvPr id="7" name="Straight Connector 6">
            <a:extLst>
              <a:ext uri="{FF2B5EF4-FFF2-40B4-BE49-F238E27FC236}">
                <a16:creationId xmlns:a16="http://schemas.microsoft.com/office/drawing/2014/main" id="{2B5611FD-7C32-0948-82DA-11A5D472EE5B}"/>
              </a:ext>
            </a:extLst>
          </p:cNvPr>
          <p:cNvCxnSpPr>
            <a:cxnSpLocks/>
          </p:cNvCxnSpPr>
          <p:nvPr/>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Text Placeholder 4">
            <a:extLst>
              <a:ext uri="{FF2B5EF4-FFF2-40B4-BE49-F238E27FC236}">
                <a16:creationId xmlns:a16="http://schemas.microsoft.com/office/drawing/2014/main" id="{8BAD0FDD-6D13-4184-B305-CD73C9DAA6A9}"/>
              </a:ext>
            </a:extLst>
          </p:cNvPr>
          <p:cNvSpPr txBox="1">
            <a:spLocks/>
          </p:cNvSpPr>
          <p:nvPr/>
        </p:nvSpPr>
        <p:spPr>
          <a:xfrm>
            <a:off x="603423" y="1397788"/>
            <a:ext cx="8473121"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r>
              <a:rPr lang="en-GB" sz="1800"/>
              <a:t>You can also make "Branches" - parallel universes in which your codebase looks slightly different. You can travel to different branches too.</a:t>
            </a:r>
            <a:endParaRPr lang="en-US" sz="1800"/>
          </a:p>
        </p:txBody>
      </p:sp>
      <p:sp>
        <p:nvSpPr>
          <p:cNvPr id="11" name="Text Placeholder 3">
            <a:extLst>
              <a:ext uri="{FF2B5EF4-FFF2-40B4-BE49-F238E27FC236}">
                <a16:creationId xmlns:a16="http://schemas.microsoft.com/office/drawing/2014/main" id="{6B765AD4-5AE4-460E-8B7B-1B8F4A32B207}"/>
              </a:ext>
            </a:extLst>
          </p:cNvPr>
          <p:cNvSpPr txBox="1">
            <a:spLocks/>
          </p:cNvSpPr>
          <p:nvPr/>
        </p:nvSpPr>
        <p:spPr>
          <a:xfrm>
            <a:off x="733777" y="539785"/>
            <a:ext cx="6899275" cy="343731"/>
          </a:xfrm>
          <a:prstGeom prst="rect">
            <a:avLst/>
          </a:prstGeom>
        </p:spPr>
        <p:txBody>
          <a:bodyPr/>
          <a:lst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400"/>
              <a:t>Branches</a:t>
            </a:r>
          </a:p>
        </p:txBody>
      </p:sp>
      <p:pic>
        <p:nvPicPr>
          <p:cNvPr id="10" name="Picture 9">
            <a:extLst>
              <a:ext uri="{FF2B5EF4-FFF2-40B4-BE49-F238E27FC236}">
                <a16:creationId xmlns:a16="http://schemas.microsoft.com/office/drawing/2014/main" id="{3D9EF5CB-FF95-403C-9E7A-22634F7FA292}"/>
              </a:ext>
            </a:extLst>
          </p:cNvPr>
          <p:cNvPicPr>
            <a:picLocks noChangeAspect="1"/>
          </p:cNvPicPr>
          <p:nvPr/>
        </p:nvPicPr>
        <p:blipFill>
          <a:blip r:embed="rId3"/>
          <a:stretch>
            <a:fillRect/>
          </a:stretch>
        </p:blipFill>
        <p:spPr>
          <a:xfrm>
            <a:off x="453520" y="2131863"/>
            <a:ext cx="8772926" cy="3134742"/>
          </a:xfrm>
          <a:prstGeom prst="rect">
            <a:avLst/>
          </a:prstGeom>
        </p:spPr>
      </p:pic>
    </p:spTree>
    <p:extLst>
      <p:ext uri="{BB962C8B-B14F-4D97-AF65-F5344CB8AC3E}">
        <p14:creationId xmlns:p14="http://schemas.microsoft.com/office/powerpoint/2010/main" val="3695491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4</a:t>
            </a:fld>
            <a:endParaRPr lang="en-US"/>
          </a:p>
        </p:txBody>
      </p:sp>
      <p:pic>
        <p:nvPicPr>
          <p:cNvPr id="6" name="Picture 5">
            <a:extLst>
              <a:ext uri="{FF2B5EF4-FFF2-40B4-BE49-F238E27FC236}">
                <a16:creationId xmlns:a16="http://schemas.microsoft.com/office/drawing/2014/main" id="{67303410-FCB9-0A4A-B201-A6C3C25632F9}"/>
              </a:ext>
            </a:extLst>
          </p:cNvPr>
          <p:cNvPicPr>
            <a:picLocks noChangeAspect="1"/>
          </p:cNvPicPr>
          <p:nvPr/>
        </p:nvPicPr>
        <p:blipFill>
          <a:blip r:embed="rId2"/>
          <a:srcRect/>
          <a:stretch/>
        </p:blipFill>
        <p:spPr>
          <a:xfrm>
            <a:off x="7907094" y="-3671"/>
            <a:ext cx="2195982" cy="1089276"/>
          </a:xfrm>
          <a:prstGeom prst="rect">
            <a:avLst/>
          </a:prstGeom>
        </p:spPr>
      </p:pic>
      <p:cxnSp>
        <p:nvCxnSpPr>
          <p:cNvPr id="7" name="Straight Connector 6">
            <a:extLst>
              <a:ext uri="{FF2B5EF4-FFF2-40B4-BE49-F238E27FC236}">
                <a16:creationId xmlns:a16="http://schemas.microsoft.com/office/drawing/2014/main" id="{2B5611FD-7C32-0948-82DA-11A5D472EE5B}"/>
              </a:ext>
            </a:extLst>
          </p:cNvPr>
          <p:cNvCxnSpPr>
            <a:cxnSpLocks/>
          </p:cNvCxnSpPr>
          <p:nvPr/>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Text Placeholder 4">
            <a:extLst>
              <a:ext uri="{FF2B5EF4-FFF2-40B4-BE49-F238E27FC236}">
                <a16:creationId xmlns:a16="http://schemas.microsoft.com/office/drawing/2014/main" id="{8BAD0FDD-6D13-4184-B305-CD73C9DAA6A9}"/>
              </a:ext>
            </a:extLst>
          </p:cNvPr>
          <p:cNvSpPr txBox="1">
            <a:spLocks/>
          </p:cNvSpPr>
          <p:nvPr/>
        </p:nvSpPr>
        <p:spPr>
          <a:xfrm>
            <a:off x="603422" y="1292857"/>
            <a:ext cx="8473121"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r>
              <a:rPr lang="en-GB" sz="1800"/>
              <a:t>Branches can be merged into each other (typically creating a “merge commit”)</a:t>
            </a:r>
          </a:p>
          <a:p>
            <a:pPr marL="0" indent="0">
              <a:spcBef>
                <a:spcPts val="1500"/>
              </a:spcBef>
              <a:buNone/>
            </a:pPr>
            <a:endParaRPr lang="en-US" sz="1800"/>
          </a:p>
        </p:txBody>
      </p:sp>
      <p:sp>
        <p:nvSpPr>
          <p:cNvPr id="11" name="Text Placeholder 3">
            <a:extLst>
              <a:ext uri="{FF2B5EF4-FFF2-40B4-BE49-F238E27FC236}">
                <a16:creationId xmlns:a16="http://schemas.microsoft.com/office/drawing/2014/main" id="{6B765AD4-5AE4-460E-8B7B-1B8F4A32B207}"/>
              </a:ext>
            </a:extLst>
          </p:cNvPr>
          <p:cNvSpPr txBox="1">
            <a:spLocks/>
          </p:cNvSpPr>
          <p:nvPr/>
        </p:nvSpPr>
        <p:spPr>
          <a:xfrm>
            <a:off x="733777" y="539785"/>
            <a:ext cx="6899275" cy="343731"/>
          </a:xfrm>
          <a:prstGeom prst="rect">
            <a:avLst/>
          </a:prstGeom>
        </p:spPr>
        <p:txBody>
          <a:bodyPr/>
          <a:lst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400"/>
              <a:t>Merging Of Branches</a:t>
            </a:r>
          </a:p>
        </p:txBody>
      </p:sp>
      <p:pic>
        <p:nvPicPr>
          <p:cNvPr id="4" name="Picture 3">
            <a:extLst>
              <a:ext uri="{FF2B5EF4-FFF2-40B4-BE49-F238E27FC236}">
                <a16:creationId xmlns:a16="http://schemas.microsoft.com/office/drawing/2014/main" id="{51BE5E0B-0765-4B8D-88B1-311ED155D226}"/>
              </a:ext>
            </a:extLst>
          </p:cNvPr>
          <p:cNvPicPr>
            <a:picLocks noChangeAspect="1"/>
          </p:cNvPicPr>
          <p:nvPr/>
        </p:nvPicPr>
        <p:blipFill>
          <a:blip r:embed="rId3"/>
          <a:stretch>
            <a:fillRect/>
          </a:stretch>
        </p:blipFill>
        <p:spPr>
          <a:xfrm>
            <a:off x="565459" y="1846349"/>
            <a:ext cx="8439626" cy="3283606"/>
          </a:xfrm>
          <a:prstGeom prst="rect">
            <a:avLst/>
          </a:prstGeom>
        </p:spPr>
      </p:pic>
    </p:spTree>
    <p:extLst>
      <p:ext uri="{BB962C8B-B14F-4D97-AF65-F5344CB8AC3E}">
        <p14:creationId xmlns:p14="http://schemas.microsoft.com/office/powerpoint/2010/main" val="12118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5</a:t>
            </a:fld>
            <a:endParaRPr lang="en-US"/>
          </a:p>
        </p:txBody>
      </p:sp>
      <p:pic>
        <p:nvPicPr>
          <p:cNvPr id="6" name="Picture 5">
            <a:extLst>
              <a:ext uri="{FF2B5EF4-FFF2-40B4-BE49-F238E27FC236}">
                <a16:creationId xmlns:a16="http://schemas.microsoft.com/office/drawing/2014/main" id="{67303410-FCB9-0A4A-B201-A6C3C25632F9}"/>
              </a:ext>
            </a:extLst>
          </p:cNvPr>
          <p:cNvPicPr>
            <a:picLocks noChangeAspect="1"/>
          </p:cNvPicPr>
          <p:nvPr/>
        </p:nvPicPr>
        <p:blipFill>
          <a:blip r:embed="rId2"/>
          <a:srcRect/>
          <a:stretch/>
        </p:blipFill>
        <p:spPr>
          <a:xfrm>
            <a:off x="7907094" y="-3671"/>
            <a:ext cx="2195982" cy="1089276"/>
          </a:xfrm>
          <a:prstGeom prst="rect">
            <a:avLst/>
          </a:prstGeom>
        </p:spPr>
      </p:pic>
      <p:cxnSp>
        <p:nvCxnSpPr>
          <p:cNvPr id="7" name="Straight Connector 6">
            <a:extLst>
              <a:ext uri="{FF2B5EF4-FFF2-40B4-BE49-F238E27FC236}">
                <a16:creationId xmlns:a16="http://schemas.microsoft.com/office/drawing/2014/main" id="{2B5611FD-7C32-0948-82DA-11A5D472EE5B}"/>
              </a:ext>
            </a:extLst>
          </p:cNvPr>
          <p:cNvCxnSpPr>
            <a:cxnSpLocks/>
          </p:cNvCxnSpPr>
          <p:nvPr/>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Text Placeholder 4">
            <a:extLst>
              <a:ext uri="{FF2B5EF4-FFF2-40B4-BE49-F238E27FC236}">
                <a16:creationId xmlns:a16="http://schemas.microsoft.com/office/drawing/2014/main" id="{8BAD0FDD-6D13-4184-B305-CD73C9DAA6A9}"/>
              </a:ext>
            </a:extLst>
          </p:cNvPr>
          <p:cNvSpPr txBox="1">
            <a:spLocks/>
          </p:cNvSpPr>
          <p:nvPr/>
        </p:nvSpPr>
        <p:spPr>
          <a:xfrm>
            <a:off x="603422" y="1292857"/>
            <a:ext cx="8473121"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r>
              <a:rPr lang="en-GB" sz="1800"/>
              <a:t>Here is a summary of all the git commands you need to know about right now:</a:t>
            </a:r>
          </a:p>
          <a:p>
            <a:pPr marL="0" indent="0">
              <a:spcBef>
                <a:spcPts val="1500"/>
              </a:spcBef>
              <a:buNone/>
            </a:pPr>
            <a:endParaRPr lang="en-US" sz="1800"/>
          </a:p>
        </p:txBody>
      </p:sp>
      <p:sp>
        <p:nvSpPr>
          <p:cNvPr id="11" name="Text Placeholder 3">
            <a:extLst>
              <a:ext uri="{FF2B5EF4-FFF2-40B4-BE49-F238E27FC236}">
                <a16:creationId xmlns:a16="http://schemas.microsoft.com/office/drawing/2014/main" id="{6B765AD4-5AE4-460E-8B7B-1B8F4A32B207}"/>
              </a:ext>
            </a:extLst>
          </p:cNvPr>
          <p:cNvSpPr txBox="1">
            <a:spLocks/>
          </p:cNvSpPr>
          <p:nvPr/>
        </p:nvSpPr>
        <p:spPr>
          <a:xfrm>
            <a:off x="733777" y="539785"/>
            <a:ext cx="6899275" cy="343731"/>
          </a:xfrm>
          <a:prstGeom prst="rect">
            <a:avLst/>
          </a:prstGeom>
        </p:spPr>
        <p:txBody>
          <a:bodyPr/>
          <a:lst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400"/>
              <a:t>Basic Git Commands</a:t>
            </a:r>
          </a:p>
        </p:txBody>
      </p:sp>
      <p:pic>
        <p:nvPicPr>
          <p:cNvPr id="5" name="Picture 4">
            <a:extLst>
              <a:ext uri="{FF2B5EF4-FFF2-40B4-BE49-F238E27FC236}">
                <a16:creationId xmlns:a16="http://schemas.microsoft.com/office/drawing/2014/main" id="{B58D78AD-DE8F-44E8-AE8F-1E73FCBD032D}"/>
              </a:ext>
            </a:extLst>
          </p:cNvPr>
          <p:cNvPicPr>
            <a:picLocks noChangeAspect="1"/>
          </p:cNvPicPr>
          <p:nvPr/>
        </p:nvPicPr>
        <p:blipFill>
          <a:blip r:embed="rId3"/>
          <a:stretch>
            <a:fillRect/>
          </a:stretch>
        </p:blipFill>
        <p:spPr>
          <a:xfrm>
            <a:off x="603422" y="1705181"/>
            <a:ext cx="8635852" cy="3424774"/>
          </a:xfrm>
          <a:prstGeom prst="rect">
            <a:avLst/>
          </a:prstGeom>
        </p:spPr>
      </p:pic>
    </p:spTree>
    <p:extLst>
      <p:ext uri="{BB962C8B-B14F-4D97-AF65-F5344CB8AC3E}">
        <p14:creationId xmlns:p14="http://schemas.microsoft.com/office/powerpoint/2010/main" val="187027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5C5CB9-1C68-F044-93DF-39FE3B3494C0}"/>
              </a:ext>
            </a:extLst>
          </p:cNvPr>
          <p:cNvSpPr>
            <a:spLocks noGrp="1"/>
          </p:cNvSpPr>
          <p:nvPr>
            <p:ph type="sldNum" sz="quarter" idx="4"/>
          </p:nvPr>
        </p:nvSpPr>
        <p:spPr/>
        <p:txBody>
          <a:bodyPr/>
          <a:lstStyle/>
          <a:p>
            <a:fld id="{C990CCEA-A22F-F746-B7E2-BF8790CB1DE4}" type="slidenum">
              <a:rPr lang="en-US" smtClean="0"/>
              <a:pPr/>
              <a:t>6</a:t>
            </a:fld>
            <a:endParaRPr lang="en-US"/>
          </a:p>
        </p:txBody>
      </p:sp>
      <p:sp>
        <p:nvSpPr>
          <p:cNvPr id="3" name="Text Placeholder 2">
            <a:extLst>
              <a:ext uri="{FF2B5EF4-FFF2-40B4-BE49-F238E27FC236}">
                <a16:creationId xmlns:a16="http://schemas.microsoft.com/office/drawing/2014/main" id="{C91A70F6-BB44-5A41-89EB-E9A90B8E4D9B}"/>
              </a:ext>
            </a:extLst>
          </p:cNvPr>
          <p:cNvSpPr>
            <a:spLocks noGrp="1"/>
          </p:cNvSpPr>
          <p:nvPr>
            <p:ph type="body" sz="quarter" idx="11"/>
          </p:nvPr>
        </p:nvSpPr>
        <p:spPr>
          <a:xfrm>
            <a:off x="959178" y="565579"/>
            <a:ext cx="6899275" cy="498475"/>
          </a:xfrm>
        </p:spPr>
        <p:txBody>
          <a:bodyPr/>
          <a:lstStyle/>
          <a:p>
            <a:r>
              <a:rPr lang="en-US" sz="2800"/>
              <a:t>Part 2: New Concepts</a:t>
            </a:r>
          </a:p>
        </p:txBody>
      </p:sp>
      <p:sp>
        <p:nvSpPr>
          <p:cNvPr id="4" name="Text Placeholder 3">
            <a:extLst>
              <a:ext uri="{FF2B5EF4-FFF2-40B4-BE49-F238E27FC236}">
                <a16:creationId xmlns:a16="http://schemas.microsoft.com/office/drawing/2014/main" id="{D87F2758-27B5-204C-859F-DF068ACD062A}"/>
              </a:ext>
            </a:extLst>
          </p:cNvPr>
          <p:cNvSpPr>
            <a:spLocks noGrp="1"/>
          </p:cNvSpPr>
          <p:nvPr>
            <p:ph type="body" sz="quarter" idx="12"/>
          </p:nvPr>
        </p:nvSpPr>
        <p:spPr>
          <a:xfrm>
            <a:off x="973273" y="1112294"/>
            <a:ext cx="6899275" cy="343731"/>
          </a:xfrm>
        </p:spPr>
        <p:txBody>
          <a:bodyPr/>
          <a:lstStyle/>
          <a:p>
            <a:r>
              <a:rPr lang="en-US" sz="2400"/>
              <a:t>Resetting</a:t>
            </a:r>
          </a:p>
        </p:txBody>
      </p:sp>
      <p:sp>
        <p:nvSpPr>
          <p:cNvPr id="8" name="Text Placeholder 4">
            <a:extLst>
              <a:ext uri="{FF2B5EF4-FFF2-40B4-BE49-F238E27FC236}">
                <a16:creationId xmlns:a16="http://schemas.microsoft.com/office/drawing/2014/main" id="{FC79C199-EE4D-4B5F-8D0A-955A284696CD}"/>
              </a:ext>
            </a:extLst>
          </p:cNvPr>
          <p:cNvSpPr txBox="1">
            <a:spLocks/>
          </p:cNvSpPr>
          <p:nvPr/>
        </p:nvSpPr>
        <p:spPr>
          <a:xfrm>
            <a:off x="959178" y="1786163"/>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r>
              <a:rPr lang="en-US" sz="1800"/>
              <a:t>In Git, branches are merely a movable pointer/label on a commit. The label moves when you commit to that branch.</a:t>
            </a:r>
          </a:p>
          <a:p>
            <a:pPr marL="0" indent="0">
              <a:spcBef>
                <a:spcPts val="1500"/>
              </a:spcBef>
              <a:buNone/>
            </a:pPr>
            <a:r>
              <a:rPr lang="en-US" sz="1800"/>
              <a:t>Resetting is a branch operation that moves the label directly:</a:t>
            </a:r>
          </a:p>
          <a:p>
            <a:pPr marL="0" indent="0">
              <a:spcBef>
                <a:spcPts val="1500"/>
              </a:spcBef>
              <a:buNone/>
            </a:pPr>
            <a:endParaRPr lang="en-US" sz="1800"/>
          </a:p>
        </p:txBody>
      </p:sp>
      <p:pic>
        <p:nvPicPr>
          <p:cNvPr id="5" name="Picture 4">
            <a:extLst>
              <a:ext uri="{FF2B5EF4-FFF2-40B4-BE49-F238E27FC236}">
                <a16:creationId xmlns:a16="http://schemas.microsoft.com/office/drawing/2014/main" id="{2C96433B-38AA-45C5-9E99-89085AE7AC7A}"/>
              </a:ext>
            </a:extLst>
          </p:cNvPr>
          <p:cNvPicPr>
            <a:picLocks noChangeAspect="1"/>
          </p:cNvPicPr>
          <p:nvPr/>
        </p:nvPicPr>
        <p:blipFill>
          <a:blip r:embed="rId2"/>
          <a:stretch>
            <a:fillRect/>
          </a:stretch>
        </p:blipFill>
        <p:spPr>
          <a:xfrm>
            <a:off x="306287" y="3404210"/>
            <a:ext cx="4102528" cy="1355168"/>
          </a:xfrm>
          <a:prstGeom prst="rect">
            <a:avLst/>
          </a:prstGeom>
        </p:spPr>
      </p:pic>
      <p:pic>
        <p:nvPicPr>
          <p:cNvPr id="9" name="Picture 8">
            <a:extLst>
              <a:ext uri="{FF2B5EF4-FFF2-40B4-BE49-F238E27FC236}">
                <a16:creationId xmlns:a16="http://schemas.microsoft.com/office/drawing/2014/main" id="{2E276966-2870-4AF4-B680-68CE44E5139E}"/>
              </a:ext>
            </a:extLst>
          </p:cNvPr>
          <p:cNvPicPr>
            <a:picLocks noChangeAspect="1"/>
          </p:cNvPicPr>
          <p:nvPr/>
        </p:nvPicPr>
        <p:blipFill>
          <a:blip r:embed="rId3"/>
          <a:stretch>
            <a:fillRect/>
          </a:stretch>
        </p:blipFill>
        <p:spPr>
          <a:xfrm>
            <a:off x="5599831" y="3404210"/>
            <a:ext cx="4350012" cy="1355168"/>
          </a:xfrm>
          <a:prstGeom prst="rect">
            <a:avLst/>
          </a:prstGeom>
        </p:spPr>
      </p:pic>
      <p:sp>
        <p:nvSpPr>
          <p:cNvPr id="14" name="Arrow: Down 13">
            <a:extLst>
              <a:ext uri="{FF2B5EF4-FFF2-40B4-BE49-F238E27FC236}">
                <a16:creationId xmlns:a16="http://schemas.microsoft.com/office/drawing/2014/main" id="{0F855985-DC75-45C4-87A8-CF9D3F22948E}"/>
              </a:ext>
            </a:extLst>
          </p:cNvPr>
          <p:cNvSpPr/>
          <p:nvPr/>
        </p:nvSpPr>
        <p:spPr>
          <a:xfrm rot="16200000">
            <a:off x="4762007" y="3592589"/>
            <a:ext cx="484632" cy="97840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3667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7</a:t>
            </a:fld>
            <a:endParaRPr lang="en-US"/>
          </a:p>
        </p:txBody>
      </p:sp>
      <p:pic>
        <p:nvPicPr>
          <p:cNvPr id="6" name="Picture 5">
            <a:extLst>
              <a:ext uri="{FF2B5EF4-FFF2-40B4-BE49-F238E27FC236}">
                <a16:creationId xmlns:a16="http://schemas.microsoft.com/office/drawing/2014/main" id="{67303410-FCB9-0A4A-B201-A6C3C25632F9}"/>
              </a:ext>
            </a:extLst>
          </p:cNvPr>
          <p:cNvPicPr>
            <a:picLocks noChangeAspect="1"/>
          </p:cNvPicPr>
          <p:nvPr/>
        </p:nvPicPr>
        <p:blipFill>
          <a:blip r:embed="rId2"/>
          <a:srcRect/>
          <a:stretch/>
        </p:blipFill>
        <p:spPr>
          <a:xfrm>
            <a:off x="7907094" y="-3671"/>
            <a:ext cx="2195982" cy="1089276"/>
          </a:xfrm>
          <a:prstGeom prst="rect">
            <a:avLst/>
          </a:prstGeom>
        </p:spPr>
      </p:pic>
      <p:cxnSp>
        <p:nvCxnSpPr>
          <p:cNvPr id="7" name="Straight Connector 6">
            <a:extLst>
              <a:ext uri="{FF2B5EF4-FFF2-40B4-BE49-F238E27FC236}">
                <a16:creationId xmlns:a16="http://schemas.microsoft.com/office/drawing/2014/main" id="{2B5611FD-7C32-0948-82DA-11A5D472EE5B}"/>
              </a:ext>
            </a:extLst>
          </p:cNvPr>
          <p:cNvCxnSpPr>
            <a:cxnSpLocks/>
          </p:cNvCxnSpPr>
          <p:nvPr/>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Text Placeholder 4">
            <a:extLst>
              <a:ext uri="{FF2B5EF4-FFF2-40B4-BE49-F238E27FC236}">
                <a16:creationId xmlns:a16="http://schemas.microsoft.com/office/drawing/2014/main" id="{8BAD0FDD-6D13-4184-B305-CD73C9DAA6A9}"/>
              </a:ext>
            </a:extLst>
          </p:cNvPr>
          <p:cNvSpPr txBox="1">
            <a:spLocks/>
          </p:cNvSpPr>
          <p:nvPr/>
        </p:nvSpPr>
        <p:spPr>
          <a:xfrm>
            <a:off x="603422" y="1292857"/>
            <a:ext cx="8473121"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r>
              <a:rPr lang="en-GB" sz="1800"/>
              <a:t>The command for resetting is</a:t>
            </a:r>
          </a:p>
          <a:p>
            <a:pPr marL="0" indent="0">
              <a:spcBef>
                <a:spcPts val="1500"/>
              </a:spcBef>
              <a:buNone/>
            </a:pPr>
            <a:endParaRPr lang="en-GB" sz="1800"/>
          </a:p>
          <a:p>
            <a:pPr marL="0" indent="0">
              <a:spcBef>
                <a:spcPts val="1500"/>
              </a:spcBef>
              <a:buNone/>
            </a:pPr>
            <a:endParaRPr lang="en-GB" sz="1800"/>
          </a:p>
          <a:p>
            <a:pPr marL="0" indent="0">
              <a:spcBef>
                <a:spcPts val="1500"/>
              </a:spcBef>
              <a:buNone/>
            </a:pPr>
            <a:r>
              <a:rPr lang="en-GB" sz="1800"/>
              <a:t>A </a:t>
            </a:r>
            <a:r>
              <a:rPr lang="en-GB" sz="1800" b="1"/>
              <a:t>soft</a:t>
            </a:r>
            <a:r>
              <a:rPr lang="en-GB" sz="1800"/>
              <a:t> reset (--soft) will only move the position of branch label (meaning that git will now notice alot of changes)</a:t>
            </a:r>
          </a:p>
          <a:p>
            <a:pPr marL="0" indent="0">
              <a:spcBef>
                <a:spcPts val="1500"/>
              </a:spcBef>
              <a:buNone/>
            </a:pPr>
            <a:r>
              <a:rPr lang="en-GB" sz="1800"/>
              <a:t>Using a </a:t>
            </a:r>
            <a:r>
              <a:rPr lang="en-GB" sz="1800" b="1"/>
              <a:t>hard</a:t>
            </a:r>
            <a:r>
              <a:rPr lang="en-GB" sz="1800"/>
              <a:t> reset (--hard) will change all tracked files to match the new commit along with removing any new files that were added since.</a:t>
            </a:r>
          </a:p>
          <a:p>
            <a:pPr marL="0" indent="0">
              <a:spcBef>
                <a:spcPts val="1500"/>
              </a:spcBef>
              <a:buNone/>
            </a:pPr>
            <a:r>
              <a:rPr lang="en-GB" sz="1800"/>
              <a:t>The location is very flexible and you can even specify commits relative to the position of the current branch:</a:t>
            </a:r>
          </a:p>
          <a:p>
            <a:pPr marL="0" indent="0">
              <a:spcBef>
                <a:spcPts val="1500"/>
              </a:spcBef>
              <a:buNone/>
            </a:pPr>
            <a:endParaRPr lang="en-GB" sz="1800"/>
          </a:p>
          <a:p>
            <a:pPr marL="0" indent="0">
              <a:spcBef>
                <a:spcPts val="1500"/>
              </a:spcBef>
              <a:buNone/>
            </a:pPr>
            <a:endParaRPr lang="en-GB" sz="1800"/>
          </a:p>
          <a:p>
            <a:pPr marL="0" indent="0">
              <a:spcBef>
                <a:spcPts val="1500"/>
              </a:spcBef>
              <a:buNone/>
            </a:pPr>
            <a:endParaRPr lang="en-US" sz="1800"/>
          </a:p>
        </p:txBody>
      </p:sp>
      <p:sp>
        <p:nvSpPr>
          <p:cNvPr id="11" name="Text Placeholder 3">
            <a:extLst>
              <a:ext uri="{FF2B5EF4-FFF2-40B4-BE49-F238E27FC236}">
                <a16:creationId xmlns:a16="http://schemas.microsoft.com/office/drawing/2014/main" id="{6B765AD4-5AE4-460E-8B7B-1B8F4A32B207}"/>
              </a:ext>
            </a:extLst>
          </p:cNvPr>
          <p:cNvSpPr txBox="1">
            <a:spLocks/>
          </p:cNvSpPr>
          <p:nvPr/>
        </p:nvSpPr>
        <p:spPr>
          <a:xfrm>
            <a:off x="733777" y="539785"/>
            <a:ext cx="6899275" cy="343731"/>
          </a:xfrm>
          <a:prstGeom prst="rect">
            <a:avLst/>
          </a:prstGeom>
        </p:spPr>
        <p:txBody>
          <a:bodyPr/>
          <a:lst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400"/>
              <a:t>Resetting (Continued)</a:t>
            </a:r>
          </a:p>
        </p:txBody>
      </p:sp>
      <p:pic>
        <p:nvPicPr>
          <p:cNvPr id="4" name="Picture 3">
            <a:extLst>
              <a:ext uri="{FF2B5EF4-FFF2-40B4-BE49-F238E27FC236}">
                <a16:creationId xmlns:a16="http://schemas.microsoft.com/office/drawing/2014/main" id="{1B3C324B-5D47-49DD-821B-B5700539847B}"/>
              </a:ext>
            </a:extLst>
          </p:cNvPr>
          <p:cNvPicPr>
            <a:picLocks noChangeAspect="1"/>
          </p:cNvPicPr>
          <p:nvPr/>
        </p:nvPicPr>
        <p:blipFill>
          <a:blip r:embed="rId3"/>
          <a:stretch>
            <a:fillRect/>
          </a:stretch>
        </p:blipFill>
        <p:spPr>
          <a:xfrm>
            <a:off x="733777" y="1770247"/>
            <a:ext cx="7553325" cy="685800"/>
          </a:xfrm>
          <a:prstGeom prst="rect">
            <a:avLst/>
          </a:prstGeom>
        </p:spPr>
      </p:pic>
      <p:pic>
        <p:nvPicPr>
          <p:cNvPr id="8" name="Picture 7">
            <a:extLst>
              <a:ext uri="{FF2B5EF4-FFF2-40B4-BE49-F238E27FC236}">
                <a16:creationId xmlns:a16="http://schemas.microsoft.com/office/drawing/2014/main" id="{DD1D1CC5-1F93-4E85-9E18-AB7A2C3BEC0D}"/>
              </a:ext>
            </a:extLst>
          </p:cNvPr>
          <p:cNvPicPr>
            <a:picLocks noChangeAspect="1"/>
          </p:cNvPicPr>
          <p:nvPr/>
        </p:nvPicPr>
        <p:blipFill>
          <a:blip r:embed="rId4"/>
          <a:stretch>
            <a:fillRect/>
          </a:stretch>
        </p:blipFill>
        <p:spPr>
          <a:xfrm>
            <a:off x="733777" y="4676769"/>
            <a:ext cx="7572375" cy="685800"/>
          </a:xfrm>
          <a:prstGeom prst="rect">
            <a:avLst/>
          </a:prstGeom>
        </p:spPr>
      </p:pic>
    </p:spTree>
    <p:extLst>
      <p:ext uri="{BB962C8B-B14F-4D97-AF65-F5344CB8AC3E}">
        <p14:creationId xmlns:p14="http://schemas.microsoft.com/office/powerpoint/2010/main" val="99201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8</a:t>
            </a:fld>
            <a:endParaRPr lang="en-US"/>
          </a:p>
        </p:txBody>
      </p:sp>
      <p:pic>
        <p:nvPicPr>
          <p:cNvPr id="6" name="Picture 5">
            <a:extLst>
              <a:ext uri="{FF2B5EF4-FFF2-40B4-BE49-F238E27FC236}">
                <a16:creationId xmlns:a16="http://schemas.microsoft.com/office/drawing/2014/main" id="{67303410-FCB9-0A4A-B201-A6C3C25632F9}"/>
              </a:ext>
            </a:extLst>
          </p:cNvPr>
          <p:cNvPicPr>
            <a:picLocks noChangeAspect="1"/>
          </p:cNvPicPr>
          <p:nvPr/>
        </p:nvPicPr>
        <p:blipFill>
          <a:blip r:embed="rId2"/>
          <a:srcRect/>
          <a:stretch/>
        </p:blipFill>
        <p:spPr>
          <a:xfrm>
            <a:off x="7907094" y="-3671"/>
            <a:ext cx="2195982" cy="1089276"/>
          </a:xfrm>
          <a:prstGeom prst="rect">
            <a:avLst/>
          </a:prstGeom>
        </p:spPr>
      </p:pic>
      <p:cxnSp>
        <p:nvCxnSpPr>
          <p:cNvPr id="7" name="Straight Connector 6">
            <a:extLst>
              <a:ext uri="{FF2B5EF4-FFF2-40B4-BE49-F238E27FC236}">
                <a16:creationId xmlns:a16="http://schemas.microsoft.com/office/drawing/2014/main" id="{2B5611FD-7C32-0948-82DA-11A5D472EE5B}"/>
              </a:ext>
            </a:extLst>
          </p:cNvPr>
          <p:cNvCxnSpPr>
            <a:cxnSpLocks/>
          </p:cNvCxnSpPr>
          <p:nvPr/>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Text Placeholder 4">
            <a:extLst>
              <a:ext uri="{FF2B5EF4-FFF2-40B4-BE49-F238E27FC236}">
                <a16:creationId xmlns:a16="http://schemas.microsoft.com/office/drawing/2014/main" id="{8BAD0FDD-6D13-4184-B305-CD73C9DAA6A9}"/>
              </a:ext>
            </a:extLst>
          </p:cNvPr>
          <p:cNvSpPr txBox="1">
            <a:spLocks/>
          </p:cNvSpPr>
          <p:nvPr/>
        </p:nvSpPr>
        <p:spPr>
          <a:xfrm>
            <a:off x="603422" y="1148453"/>
            <a:ext cx="8473121"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r>
              <a:rPr lang="en-GB" sz="1800" b="1"/>
              <a:t>Rebasing</a:t>
            </a:r>
            <a:r>
              <a:rPr lang="en-GB" sz="1800"/>
              <a:t> is where a branch’s commits are replayed on top of another branch. It can be considered an alternative to merging branches.</a:t>
            </a:r>
          </a:p>
          <a:p>
            <a:pPr marL="0" indent="0">
              <a:spcBef>
                <a:spcPts val="1500"/>
              </a:spcBef>
              <a:buNone/>
            </a:pPr>
            <a:r>
              <a:rPr lang="en-GB" sz="1800"/>
              <a:t>This can be useful for simplifying a repository’s commit history but does change that history permanently (so is not without risk).</a:t>
            </a:r>
          </a:p>
          <a:p>
            <a:pPr marL="0" indent="0">
              <a:spcBef>
                <a:spcPts val="1500"/>
              </a:spcBef>
              <a:buNone/>
            </a:pPr>
            <a:r>
              <a:rPr lang="en-GB" sz="1800"/>
              <a:t>The most common use for this is where you want to replay a feature branch on top of the latest state of the master branch:</a:t>
            </a:r>
          </a:p>
          <a:p>
            <a:pPr marL="0" indent="0">
              <a:spcBef>
                <a:spcPts val="1500"/>
              </a:spcBef>
              <a:buNone/>
            </a:pPr>
            <a:endParaRPr lang="en-GB" sz="1800"/>
          </a:p>
          <a:p>
            <a:pPr marL="0" indent="0">
              <a:spcBef>
                <a:spcPts val="1500"/>
              </a:spcBef>
              <a:buNone/>
            </a:pPr>
            <a:endParaRPr lang="en-GB" sz="1800"/>
          </a:p>
          <a:p>
            <a:pPr marL="0" indent="0">
              <a:spcBef>
                <a:spcPts val="1500"/>
              </a:spcBef>
              <a:buNone/>
            </a:pPr>
            <a:endParaRPr lang="en-US" sz="1800"/>
          </a:p>
        </p:txBody>
      </p:sp>
      <p:sp>
        <p:nvSpPr>
          <p:cNvPr id="11" name="Text Placeholder 3">
            <a:extLst>
              <a:ext uri="{FF2B5EF4-FFF2-40B4-BE49-F238E27FC236}">
                <a16:creationId xmlns:a16="http://schemas.microsoft.com/office/drawing/2014/main" id="{6B765AD4-5AE4-460E-8B7B-1B8F4A32B207}"/>
              </a:ext>
            </a:extLst>
          </p:cNvPr>
          <p:cNvSpPr txBox="1">
            <a:spLocks/>
          </p:cNvSpPr>
          <p:nvPr/>
        </p:nvSpPr>
        <p:spPr>
          <a:xfrm>
            <a:off x="733777" y="539785"/>
            <a:ext cx="6899275" cy="343731"/>
          </a:xfrm>
          <a:prstGeom prst="rect">
            <a:avLst/>
          </a:prstGeom>
        </p:spPr>
        <p:txBody>
          <a:bodyPr/>
          <a:lst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400"/>
              <a:t>Rebasing Branches</a:t>
            </a:r>
          </a:p>
        </p:txBody>
      </p:sp>
      <p:pic>
        <p:nvPicPr>
          <p:cNvPr id="2" name="Picture 1">
            <a:extLst>
              <a:ext uri="{FF2B5EF4-FFF2-40B4-BE49-F238E27FC236}">
                <a16:creationId xmlns:a16="http://schemas.microsoft.com/office/drawing/2014/main" id="{EBF3813B-D034-400A-8477-7159F8466858}"/>
              </a:ext>
            </a:extLst>
          </p:cNvPr>
          <p:cNvPicPr>
            <a:picLocks noChangeAspect="1"/>
          </p:cNvPicPr>
          <p:nvPr/>
        </p:nvPicPr>
        <p:blipFill>
          <a:blip r:embed="rId3"/>
          <a:stretch>
            <a:fillRect/>
          </a:stretch>
        </p:blipFill>
        <p:spPr>
          <a:xfrm>
            <a:off x="420046" y="3410140"/>
            <a:ext cx="3699240" cy="1921904"/>
          </a:xfrm>
          <a:prstGeom prst="rect">
            <a:avLst/>
          </a:prstGeom>
        </p:spPr>
      </p:pic>
      <p:pic>
        <p:nvPicPr>
          <p:cNvPr id="5" name="Picture 4">
            <a:extLst>
              <a:ext uri="{FF2B5EF4-FFF2-40B4-BE49-F238E27FC236}">
                <a16:creationId xmlns:a16="http://schemas.microsoft.com/office/drawing/2014/main" id="{38A5EA5D-72DC-4913-BC98-45FA944D93F1}"/>
              </a:ext>
            </a:extLst>
          </p:cNvPr>
          <p:cNvPicPr>
            <a:picLocks noChangeAspect="1"/>
          </p:cNvPicPr>
          <p:nvPr/>
        </p:nvPicPr>
        <p:blipFill>
          <a:blip r:embed="rId4"/>
          <a:stretch>
            <a:fillRect/>
          </a:stretch>
        </p:blipFill>
        <p:spPr>
          <a:xfrm>
            <a:off x="5465893" y="3434952"/>
            <a:ext cx="3610650" cy="1834244"/>
          </a:xfrm>
          <a:prstGeom prst="rect">
            <a:avLst/>
          </a:prstGeom>
        </p:spPr>
      </p:pic>
      <p:sp>
        <p:nvSpPr>
          <p:cNvPr id="12" name="Arrow: Right 11">
            <a:extLst>
              <a:ext uri="{FF2B5EF4-FFF2-40B4-BE49-F238E27FC236}">
                <a16:creationId xmlns:a16="http://schemas.microsoft.com/office/drawing/2014/main" id="{4C12949C-5F76-45A8-8496-9D53FD73C3CA}"/>
              </a:ext>
            </a:extLst>
          </p:cNvPr>
          <p:cNvSpPr/>
          <p:nvPr/>
        </p:nvSpPr>
        <p:spPr>
          <a:xfrm>
            <a:off x="4211398" y="3970397"/>
            <a:ext cx="1146748" cy="6745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6729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9</a:t>
            </a:fld>
            <a:endParaRPr lang="en-US"/>
          </a:p>
        </p:txBody>
      </p:sp>
      <p:pic>
        <p:nvPicPr>
          <p:cNvPr id="6" name="Picture 5">
            <a:extLst>
              <a:ext uri="{FF2B5EF4-FFF2-40B4-BE49-F238E27FC236}">
                <a16:creationId xmlns:a16="http://schemas.microsoft.com/office/drawing/2014/main" id="{67303410-FCB9-0A4A-B201-A6C3C25632F9}"/>
              </a:ext>
            </a:extLst>
          </p:cNvPr>
          <p:cNvPicPr>
            <a:picLocks noChangeAspect="1"/>
          </p:cNvPicPr>
          <p:nvPr/>
        </p:nvPicPr>
        <p:blipFill>
          <a:blip r:embed="rId2"/>
          <a:srcRect/>
          <a:stretch/>
        </p:blipFill>
        <p:spPr>
          <a:xfrm>
            <a:off x="7907094" y="-3671"/>
            <a:ext cx="2195982" cy="1089276"/>
          </a:xfrm>
          <a:prstGeom prst="rect">
            <a:avLst/>
          </a:prstGeom>
        </p:spPr>
      </p:pic>
      <p:cxnSp>
        <p:nvCxnSpPr>
          <p:cNvPr id="7" name="Straight Connector 6">
            <a:extLst>
              <a:ext uri="{FF2B5EF4-FFF2-40B4-BE49-F238E27FC236}">
                <a16:creationId xmlns:a16="http://schemas.microsoft.com/office/drawing/2014/main" id="{2B5611FD-7C32-0948-82DA-11A5D472EE5B}"/>
              </a:ext>
            </a:extLst>
          </p:cNvPr>
          <p:cNvCxnSpPr>
            <a:cxnSpLocks/>
          </p:cNvCxnSpPr>
          <p:nvPr/>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Text Placeholder 4">
            <a:extLst>
              <a:ext uri="{FF2B5EF4-FFF2-40B4-BE49-F238E27FC236}">
                <a16:creationId xmlns:a16="http://schemas.microsoft.com/office/drawing/2014/main" id="{8BAD0FDD-6D13-4184-B305-CD73C9DAA6A9}"/>
              </a:ext>
            </a:extLst>
          </p:cNvPr>
          <p:cNvSpPr txBox="1">
            <a:spLocks/>
          </p:cNvSpPr>
          <p:nvPr/>
        </p:nvSpPr>
        <p:spPr>
          <a:xfrm>
            <a:off x="603422" y="1292857"/>
            <a:ext cx="8473121"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r>
              <a:rPr lang="en-GB" sz="1800"/>
              <a:t>The command for rebasing is:</a:t>
            </a:r>
          </a:p>
          <a:p>
            <a:pPr marL="0" indent="0">
              <a:spcBef>
                <a:spcPts val="1500"/>
              </a:spcBef>
              <a:buNone/>
            </a:pPr>
            <a:endParaRPr lang="en-GB" sz="1800"/>
          </a:p>
          <a:p>
            <a:pPr marL="0" indent="0">
              <a:spcBef>
                <a:spcPts val="1500"/>
              </a:spcBef>
              <a:buNone/>
            </a:pPr>
            <a:endParaRPr lang="en-GB" sz="1800"/>
          </a:p>
          <a:p>
            <a:pPr marL="0" indent="0">
              <a:spcBef>
                <a:spcPts val="1500"/>
              </a:spcBef>
              <a:buNone/>
            </a:pPr>
            <a:r>
              <a:rPr lang="en-GB" sz="1800" b="1"/>
              <a:t>Interactive rebases </a:t>
            </a:r>
            <a:r>
              <a:rPr lang="en-GB" sz="1800"/>
              <a:t>provide customisation of how the branch’s commits should be replayed (typically an editor will open providing you with instructions on your customisation options):</a:t>
            </a:r>
          </a:p>
          <a:p>
            <a:pPr marL="0" indent="0">
              <a:spcBef>
                <a:spcPts val="1500"/>
              </a:spcBef>
              <a:buNone/>
            </a:pPr>
            <a:endParaRPr lang="en-GB" sz="1800"/>
          </a:p>
          <a:p>
            <a:pPr marL="0" indent="0">
              <a:spcBef>
                <a:spcPts val="1500"/>
              </a:spcBef>
              <a:buNone/>
            </a:pPr>
            <a:endParaRPr lang="en-GB" sz="1800"/>
          </a:p>
          <a:p>
            <a:pPr marL="0" indent="0">
              <a:spcBef>
                <a:spcPts val="1500"/>
              </a:spcBef>
              <a:buNone/>
            </a:pPr>
            <a:r>
              <a:rPr lang="en-GB" sz="1800"/>
              <a:t>Warning: Like merging, rebasing can lead to merge conflicts!</a:t>
            </a:r>
          </a:p>
          <a:p>
            <a:pPr marL="0" indent="0">
              <a:spcBef>
                <a:spcPts val="1500"/>
              </a:spcBef>
              <a:buNone/>
            </a:pPr>
            <a:endParaRPr lang="en-GB" sz="1800"/>
          </a:p>
          <a:p>
            <a:pPr marL="0" indent="0">
              <a:spcBef>
                <a:spcPts val="1500"/>
              </a:spcBef>
              <a:buNone/>
            </a:pPr>
            <a:endParaRPr lang="en-GB" sz="1800"/>
          </a:p>
          <a:p>
            <a:pPr marL="0" indent="0">
              <a:spcBef>
                <a:spcPts val="1500"/>
              </a:spcBef>
              <a:buNone/>
            </a:pPr>
            <a:endParaRPr lang="en-GB" sz="1800"/>
          </a:p>
          <a:p>
            <a:pPr marL="0" indent="0">
              <a:spcBef>
                <a:spcPts val="1500"/>
              </a:spcBef>
              <a:buNone/>
            </a:pPr>
            <a:endParaRPr lang="en-GB" sz="1800"/>
          </a:p>
          <a:p>
            <a:pPr marL="0" indent="0">
              <a:spcBef>
                <a:spcPts val="1500"/>
              </a:spcBef>
              <a:buNone/>
            </a:pPr>
            <a:endParaRPr lang="en-US" sz="1800"/>
          </a:p>
        </p:txBody>
      </p:sp>
      <p:sp>
        <p:nvSpPr>
          <p:cNvPr id="11" name="Text Placeholder 3">
            <a:extLst>
              <a:ext uri="{FF2B5EF4-FFF2-40B4-BE49-F238E27FC236}">
                <a16:creationId xmlns:a16="http://schemas.microsoft.com/office/drawing/2014/main" id="{6B765AD4-5AE4-460E-8B7B-1B8F4A32B207}"/>
              </a:ext>
            </a:extLst>
          </p:cNvPr>
          <p:cNvSpPr txBox="1">
            <a:spLocks/>
          </p:cNvSpPr>
          <p:nvPr/>
        </p:nvSpPr>
        <p:spPr>
          <a:xfrm>
            <a:off x="733777" y="539785"/>
            <a:ext cx="6899275" cy="343731"/>
          </a:xfrm>
          <a:prstGeom prst="rect">
            <a:avLst/>
          </a:prstGeom>
        </p:spPr>
        <p:txBody>
          <a:bodyPr/>
          <a:lst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400"/>
              <a:t>Rebasing Branches (Continued)</a:t>
            </a:r>
          </a:p>
        </p:txBody>
      </p:sp>
      <p:pic>
        <p:nvPicPr>
          <p:cNvPr id="2" name="Picture 1">
            <a:extLst>
              <a:ext uri="{FF2B5EF4-FFF2-40B4-BE49-F238E27FC236}">
                <a16:creationId xmlns:a16="http://schemas.microsoft.com/office/drawing/2014/main" id="{A776B4EF-E6B4-4D19-A8D6-1709D8188A57}"/>
              </a:ext>
            </a:extLst>
          </p:cNvPr>
          <p:cNvPicPr>
            <a:picLocks noChangeAspect="1"/>
          </p:cNvPicPr>
          <p:nvPr/>
        </p:nvPicPr>
        <p:blipFill>
          <a:blip r:embed="rId3"/>
          <a:stretch>
            <a:fillRect/>
          </a:stretch>
        </p:blipFill>
        <p:spPr>
          <a:xfrm>
            <a:off x="262918" y="1625390"/>
            <a:ext cx="9686925" cy="971550"/>
          </a:xfrm>
          <a:prstGeom prst="rect">
            <a:avLst/>
          </a:prstGeom>
        </p:spPr>
      </p:pic>
      <p:pic>
        <p:nvPicPr>
          <p:cNvPr id="5" name="Picture 4">
            <a:extLst>
              <a:ext uri="{FF2B5EF4-FFF2-40B4-BE49-F238E27FC236}">
                <a16:creationId xmlns:a16="http://schemas.microsoft.com/office/drawing/2014/main" id="{515B4EA2-A3A1-4544-B905-85430AD40D10}"/>
              </a:ext>
            </a:extLst>
          </p:cNvPr>
          <p:cNvPicPr>
            <a:picLocks noChangeAspect="1"/>
          </p:cNvPicPr>
          <p:nvPr/>
        </p:nvPicPr>
        <p:blipFill>
          <a:blip r:embed="rId4"/>
          <a:stretch>
            <a:fillRect/>
          </a:stretch>
        </p:blipFill>
        <p:spPr>
          <a:xfrm>
            <a:off x="262918" y="3431543"/>
            <a:ext cx="9734550" cy="990600"/>
          </a:xfrm>
          <a:prstGeom prst="rect">
            <a:avLst/>
          </a:prstGeom>
        </p:spPr>
      </p:pic>
    </p:spTree>
    <p:extLst>
      <p:ext uri="{BB962C8B-B14F-4D97-AF65-F5344CB8AC3E}">
        <p14:creationId xmlns:p14="http://schemas.microsoft.com/office/powerpoint/2010/main" val="3409722063"/>
      </p:ext>
    </p:extLst>
  </p:cSld>
  <p:clrMapOvr>
    <a:masterClrMapping/>
  </p:clrMapOvr>
</p:sld>
</file>

<file path=ppt/theme/theme1.xml><?xml version="1.0" encoding="utf-8"?>
<a:theme xmlns:a="http://schemas.openxmlformats.org/drawingml/2006/main" name="Office Theme">
  <a:themeElements>
    <a:clrScheme name="Custom 1">
      <a:dk1>
        <a:srgbClr val="4D4E4C"/>
      </a:dk1>
      <a:lt1>
        <a:srgbClr val="FFFFFF"/>
      </a:lt1>
      <a:dk2>
        <a:srgbClr val="202845"/>
      </a:dk2>
      <a:lt2>
        <a:srgbClr val="EEECE1"/>
      </a:lt2>
      <a:accent1>
        <a:srgbClr val="2E008B"/>
      </a:accent1>
      <a:accent2>
        <a:srgbClr val="00A9CE"/>
      </a:accent2>
      <a:accent3>
        <a:srgbClr val="0092BC"/>
      </a:accent3>
      <a:accent4>
        <a:srgbClr val="1F2A44"/>
      </a:accent4>
      <a:accent5>
        <a:srgbClr val="319B42"/>
      </a:accent5>
      <a:accent6>
        <a:srgbClr val="1226AA"/>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bodyPr>
        <a:normAutofit/>
      </a:bodyPr>
      <a:lstStyle>
        <a:defPPr marL="0" indent="0" algn="l">
          <a:buNone/>
          <a:defRPr sz="1000" dirty="0">
            <a:latin typeface="Helvetica" pitchFamily="2" charset="0"/>
          </a:defRPr>
        </a:defPPr>
      </a:lstStyle>
    </a:txDef>
  </a:objectDefaults>
  <a:extraClrSchemeLst/>
  <a:extLst>
    <a:ext uri="{05A4C25C-085E-4340-85A3-A5531E510DB2}">
      <thm15:themeFamily xmlns:thm15="http://schemas.microsoft.com/office/thememl/2012/main" name="1016_Corndel Digital_presentation_template" id="{DBD685EE-2C61-3B41-94CB-06D871460D0E}" vid="{CB98EC83-E59E-1E4F-9DCF-04FA02B726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439CCDA70CF0469B47889E3825C02D" ma:contentTypeVersion="9" ma:contentTypeDescription="Create a new document." ma:contentTypeScope="" ma:versionID="545ef391b6020bbc18ce01c5e6505a76">
  <xsd:schema xmlns:xsd="http://www.w3.org/2001/XMLSchema" xmlns:xs="http://www.w3.org/2001/XMLSchema" xmlns:p="http://schemas.microsoft.com/office/2006/metadata/properties" xmlns:ns2="b3e7612e-fdb2-4974-b106-74dc7088542d" xmlns:ns3="f3cc4377-c6ce-4eec-897c-16c813f9f35a" targetNamespace="http://schemas.microsoft.com/office/2006/metadata/properties" ma:root="true" ma:fieldsID="c98c6250f084895c38a76c254252f845" ns2:_="" ns3:_="">
    <xsd:import namespace="b3e7612e-fdb2-4974-b106-74dc7088542d"/>
    <xsd:import namespace="f3cc4377-c6ce-4eec-897c-16c813f9f35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3cc4377-c6ce-4eec-897c-16c813f9f35a"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b3e7612e-fdb2-4974-b106-74dc7088542d">
      <UserInfo>
        <DisplayName/>
        <AccountId xsi:nil="true"/>
        <AccountType/>
      </UserInfo>
    </SharedWithUsers>
  </documentManagement>
</p:properties>
</file>

<file path=customXml/itemProps1.xml><?xml version="1.0" encoding="utf-8"?>
<ds:datastoreItem xmlns:ds="http://schemas.openxmlformats.org/officeDocument/2006/customXml" ds:itemID="{75F96570-82F9-4997-8D94-DDDF22ABB3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e7612e-fdb2-4974-b106-74dc7088542d"/>
    <ds:schemaRef ds:uri="f3cc4377-c6ce-4eec-897c-16c813f9f3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458FE5-2DBB-4926-9803-377C73A8E997}">
  <ds:schemaRefs>
    <ds:schemaRef ds:uri="http://schemas.microsoft.com/sharepoint/v3/contenttype/forms"/>
  </ds:schemaRefs>
</ds:datastoreItem>
</file>

<file path=customXml/itemProps3.xml><?xml version="1.0" encoding="utf-8"?>
<ds:datastoreItem xmlns:ds="http://schemas.openxmlformats.org/officeDocument/2006/customXml" ds:itemID="{688D16AB-E473-4DC7-AE9D-AB93FA942243}">
  <ds:schemaRefs>
    <ds:schemaRef ds:uri="http://schemas.microsoft.com/office/2006/metadata/properties"/>
    <ds:schemaRef ds:uri="http://schemas.microsoft.com/office/infopath/2007/PartnerControls"/>
    <ds:schemaRef ds:uri="b3e7612e-fdb2-4974-b106-74dc7088542d"/>
  </ds:schemaRefs>
</ds:datastoreItem>
</file>

<file path=docProps/app.xml><?xml version="1.0" encoding="utf-8"?>
<Properties xmlns="http://schemas.openxmlformats.org/officeDocument/2006/extended-properties" xmlns:vt="http://schemas.openxmlformats.org/officeDocument/2006/docPropsVTypes">
  <Template>1016_Corndel_Digital_Presentation_template</Template>
  <TotalTime>0</TotalTime>
  <Words>1177</Words>
  <Application>Microsoft Office PowerPoint</Application>
  <PresentationFormat>Custom</PresentationFormat>
  <Paragraphs>115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Helvetica Neue</vt:lpstr>
      <vt:lpstr>Arial</vt:lpstr>
      <vt:lpstr>Calibri</vt:lpstr>
      <vt:lpstr>Consolas</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Isla Lightfoot</dc:creator>
  <cp:lastModifiedBy>Alexander Jones</cp:lastModifiedBy>
  <cp:revision>1</cp:revision>
  <cp:lastPrinted>2019-07-02T14:40:41Z</cp:lastPrinted>
  <dcterms:created xsi:type="dcterms:W3CDTF">2019-09-17T20:55:10Z</dcterms:created>
  <dcterms:modified xsi:type="dcterms:W3CDTF">2020-05-14T10:04:55Z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0x0101003C439CCDA70CF0469B47889E3825C02D</vt:lpwstr>
  </property>
  <property fmtid="{D5CDD505-2E9C-101B-9397-08002B2CF9AE}" pid="3" name="_dlc_DocIdItemGuid">
    <vt:lpwstr>cf8fdc7f-8ed8-4f51-be4f-ac9922fac294</vt:lpwstr>
  </property>
  <property fmtid="{D5CDD505-2E9C-101B-9397-08002B2CF9AE}" pid="4" name="Order">
    <vt:r8>180900</vt:r8>
  </property>
  <property fmtid="{D5CDD505-2E9C-101B-9397-08002B2CF9AE}" pid="5" name="URL">
    <vt:lpwstr/>
  </property>
  <property fmtid="{D5CDD505-2E9C-101B-9397-08002B2CF9AE}" pid="6" name="xd_Signature">
    <vt:bool>false</vt:bool>
  </property>
  <property fmtid="{D5CDD505-2E9C-101B-9397-08002B2CF9AE}" pid="7" name="xd_ProgID">
    <vt:lpwstr/>
  </property>
  <property fmtid="{D5CDD505-2E9C-101B-9397-08002B2CF9AE}" pid="8" name="DocumentSetDescription">
    <vt:lpwstr/>
  </property>
  <property fmtid="{D5CDD505-2E9C-101B-9397-08002B2CF9AE}" pid="9" name="TemplateUrl">
    <vt:lpwstr/>
  </property>
  <property fmtid="{D5CDD505-2E9C-101B-9397-08002B2CF9AE}" pid="10" name="ComplianceAssetId">
    <vt:lpwstr/>
  </property>
</Properties>
</file>