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2E8151-6B4A-445D-AE3B-B3987AE5EE4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176EA0C-CB01-4ADE-903F-33552FF67E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obbillapat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tools/explor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 smtClean="0"/>
              <a:t>Lakshmi</a:t>
            </a:r>
            <a:r>
              <a:rPr lang="en-US" sz="1800" dirty="0" smtClean="0"/>
              <a:t> </a:t>
            </a:r>
            <a:r>
              <a:rPr lang="en-US" sz="1800" dirty="0" err="1" smtClean="0"/>
              <a:t>Bobbillapati</a:t>
            </a:r>
            <a:r>
              <a:rPr lang="en-US" sz="1800" dirty="0" smtClean="0"/>
              <a:t> </a:t>
            </a:r>
          </a:p>
          <a:p>
            <a:pPr algn="r"/>
            <a:r>
              <a:rPr lang="en-US" sz="1800" dirty="0" smtClean="0"/>
              <a:t>10/26/2017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Rfacebook</a:t>
            </a:r>
            <a:r>
              <a:rPr lang="en-US" dirty="0" smtClean="0"/>
              <a:t>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Package &amp; </a:t>
            </a:r>
            <a:r>
              <a:rPr lang="en-US" b="1" dirty="0" err="1" smtClean="0">
                <a:solidFill>
                  <a:srgbClr val="FF0000"/>
                </a:solidFill>
              </a:rPr>
              <a:t>Github</a:t>
            </a:r>
            <a:r>
              <a:rPr lang="en-US" b="1" dirty="0" smtClean="0">
                <a:solidFill>
                  <a:srgbClr val="FF0000"/>
                </a:solidFill>
              </a:rPr>
              <a:t>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link to the powerpoint and documentation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github.com/nbobbillapati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Install package </a:t>
            </a:r>
            <a:r>
              <a:rPr lang="en-US" dirty="0" err="1" smtClean="0"/>
              <a:t>devtools</a:t>
            </a:r>
            <a:endParaRPr lang="en-US" dirty="0" smtClean="0"/>
          </a:p>
          <a:p>
            <a:pPr lvl="1"/>
            <a:r>
              <a:rPr lang="en-US" dirty="0" smtClean="0"/>
              <a:t>Install package </a:t>
            </a:r>
            <a:r>
              <a:rPr lang="en-US" dirty="0" err="1" smtClean="0"/>
              <a:t>Rfacebook</a:t>
            </a:r>
            <a:endParaRPr lang="en-US" dirty="0" smtClean="0"/>
          </a:p>
          <a:p>
            <a:pPr lvl="2"/>
            <a:r>
              <a:rPr lang="en-US" dirty="0" err="1" smtClean="0"/>
              <a:t>install.packages</a:t>
            </a:r>
            <a:r>
              <a:rPr lang="en-US" dirty="0" smtClean="0"/>
              <a:t>('</a:t>
            </a:r>
            <a:r>
              <a:rPr lang="en-US" dirty="0" err="1" smtClean="0"/>
              <a:t>Rfacebook</a:t>
            </a:r>
            <a:r>
              <a:rPr lang="en-US" dirty="0" smtClean="0"/>
              <a:t>')</a:t>
            </a:r>
          </a:p>
          <a:p>
            <a:pPr lvl="2"/>
            <a:r>
              <a:rPr lang="en-US" dirty="0" err="1" smtClean="0"/>
              <a:t>Install.packages</a:t>
            </a:r>
            <a:r>
              <a:rPr lang="en-US" dirty="0" smtClean="0"/>
              <a:t>(‘</a:t>
            </a:r>
            <a:r>
              <a:rPr lang="en-US" dirty="0" err="1" smtClean="0"/>
              <a:t>devtools</a:t>
            </a:r>
            <a:r>
              <a:rPr lang="en-US" dirty="0" smtClean="0"/>
              <a:t>’)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Load the package </a:t>
            </a:r>
            <a:r>
              <a:rPr lang="en-US" dirty="0" err="1" smtClean="0"/>
              <a:t>Rfacebook</a:t>
            </a:r>
            <a:endParaRPr lang="en-US" dirty="0" smtClean="0"/>
          </a:p>
          <a:p>
            <a:pPr lvl="2"/>
            <a:r>
              <a:rPr lang="en-US" dirty="0" smtClean="0"/>
              <a:t>Library(</a:t>
            </a:r>
            <a:r>
              <a:rPr lang="en-US" dirty="0" err="1" smtClean="0"/>
              <a:t>Rfacebook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Functions in </a:t>
            </a:r>
            <a:r>
              <a:rPr lang="en-US" b="1" dirty="0" err="1" smtClean="0">
                <a:solidFill>
                  <a:srgbClr val="FF0000"/>
                </a:solidFill>
              </a:rPr>
              <a:t>RFacebook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43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Token :  </a:t>
            </a:r>
            <a:r>
              <a:rPr lang="en-US" dirty="0" smtClean="0"/>
              <a:t>In order to access your </a:t>
            </a:r>
            <a:r>
              <a:rPr lang="en-US" dirty="0" err="1" smtClean="0"/>
              <a:t>Facebook</a:t>
            </a:r>
            <a:r>
              <a:rPr lang="en-US" dirty="0" smtClean="0"/>
              <a:t> page, you need to obtain a temporary access token from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https://developers.facebook.com/tools/explorer/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This token can be used as an argument for all </a:t>
            </a:r>
            <a:r>
              <a:rPr lang="en-US" dirty="0" err="1" smtClean="0"/>
              <a:t>Rfacebook</a:t>
            </a:r>
            <a:r>
              <a:rPr lang="en-US" dirty="0" smtClean="0"/>
              <a:t> functions to retrieve the data relevant to your account information</a:t>
            </a:r>
          </a:p>
          <a:p>
            <a:pPr>
              <a:buNone/>
            </a:pPr>
            <a:r>
              <a:rPr lang="en-US" dirty="0" smtClean="0"/>
              <a:t>Token&lt;- “EAACEdEose0cBADkBzavtFn2ZBzKFOQOZBZAqZAQ5kjXfDMD7byHAZAHCWIDflmFb34N3Mf70ZBJR0nBgNMVrKMrYRGxpaOR5pizXLbZBHmwc7anRfZBXDaVZA6CAmmYgpqCAUZBa33zHn9nZBDPZADP8RpXx176bu3jxRtqDPLaOTTf00fp7vzCPXFCVwbbgqHqG0Cflq4mjFPNHPAZDZD”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Functions in </a:t>
            </a:r>
            <a:r>
              <a:rPr lang="en-US" b="1" dirty="0" err="1" smtClean="0">
                <a:solidFill>
                  <a:srgbClr val="FF0000"/>
                </a:solidFill>
              </a:rPr>
              <a:t>RFacebook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getFriends</a:t>
            </a:r>
            <a:r>
              <a:rPr lang="en-US" dirty="0" smtClean="0"/>
              <a:t> </a:t>
            </a:r>
            <a:r>
              <a:rPr lang="en-US" dirty="0" smtClean="0"/>
              <a:t>:  This function retrieves information about the user’s friend.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getFriends</a:t>
            </a:r>
            <a:r>
              <a:rPr lang="en-US" dirty="0" smtClean="0">
                <a:solidFill>
                  <a:srgbClr val="FF0000"/>
                </a:solidFill>
              </a:rPr>
              <a:t>(token, simplify = FALSE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id name username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dirty="0" err="1" smtClean="0"/>
              <a:t>middle_name</a:t>
            </a:r>
            <a:r>
              <a:rPr lang="en-US" dirty="0" smtClean="0"/>
              <a:t> 1 649921763 </a:t>
            </a:r>
            <a:r>
              <a:rPr lang="en-US" dirty="0" err="1" smtClean="0"/>
              <a:t>Manjula</a:t>
            </a:r>
            <a:r>
              <a:rPr lang="en-US" dirty="0" smtClean="0"/>
              <a:t> </a:t>
            </a:r>
            <a:r>
              <a:rPr lang="en-US" dirty="0" err="1" smtClean="0"/>
              <a:t>Jonnalagadda</a:t>
            </a:r>
            <a:r>
              <a:rPr lang="en-US" dirty="0" smtClean="0"/>
              <a:t> NA </a:t>
            </a:r>
            <a:r>
              <a:rPr lang="en-US" dirty="0" err="1" smtClean="0"/>
              <a:t>Manjula</a:t>
            </a:r>
            <a:r>
              <a:rPr lang="en-US" dirty="0" smtClean="0"/>
              <a:t> NA 2 590682451064464 </a:t>
            </a:r>
            <a:r>
              <a:rPr lang="en-US" dirty="0" err="1" smtClean="0"/>
              <a:t>Varalakshmi</a:t>
            </a:r>
            <a:r>
              <a:rPr lang="en-US" dirty="0" smtClean="0"/>
              <a:t> </a:t>
            </a:r>
            <a:r>
              <a:rPr lang="en-US" dirty="0" err="1" smtClean="0"/>
              <a:t>Tadepalli</a:t>
            </a:r>
            <a:r>
              <a:rPr lang="en-US" dirty="0" smtClean="0"/>
              <a:t> NA </a:t>
            </a:r>
            <a:r>
              <a:rPr lang="en-US" dirty="0" err="1" smtClean="0"/>
              <a:t>Varalakshmi</a:t>
            </a:r>
            <a:r>
              <a:rPr lang="en-US" dirty="0" smtClean="0"/>
              <a:t> NA </a:t>
            </a:r>
            <a:r>
              <a:rPr lang="en-US" dirty="0" err="1" smtClean="0"/>
              <a:t>last_name</a:t>
            </a:r>
            <a:r>
              <a:rPr lang="en-US" dirty="0" smtClean="0"/>
              <a:t> gender locale likes 1 </a:t>
            </a:r>
            <a:r>
              <a:rPr lang="en-US" dirty="0" err="1" smtClean="0"/>
              <a:t>Jonnalagadda</a:t>
            </a:r>
            <a:r>
              <a:rPr lang="en-US" dirty="0" smtClean="0"/>
              <a:t> female </a:t>
            </a:r>
            <a:r>
              <a:rPr lang="en-US" dirty="0" err="1" smtClean="0"/>
              <a:t>en_US</a:t>
            </a:r>
            <a:r>
              <a:rPr lang="en-US" dirty="0" smtClean="0"/>
              <a:t> NA 2 </a:t>
            </a:r>
            <a:r>
              <a:rPr lang="en-US" dirty="0" err="1" smtClean="0"/>
              <a:t>Tadepalli</a:t>
            </a:r>
            <a:r>
              <a:rPr lang="en-US" dirty="0" smtClean="0"/>
              <a:t> female </a:t>
            </a:r>
            <a:r>
              <a:rPr lang="en-US" dirty="0" err="1" smtClean="0"/>
              <a:t>en_US</a:t>
            </a:r>
            <a:r>
              <a:rPr lang="en-US" dirty="0" smtClean="0"/>
              <a:t> NA picture 1 https://scontent.xx.fbcdn.net/v/t1.0-1/p200x200/22366410_10155773157071764_412112492765063260_n.jpg?oh=a86c2e3f8c23fab1dd271a6b85c9525a&amp;oe=5A7EC7FE 2 https://scontent.xx.fbcdn.net/v/t1.0-1/p200x200/11895943_718609684938406_3379695587679352863_n.jpg?oh=e3a5c8a3044de4091a5bd42fb3e7bed6&amp;oe=5A6F1A89 birthday location hometown 1 02/09 Los Altos, California East Godavari, Andhra Pradesh, India 2 &lt;NA&gt; &lt;NA&gt; &lt;NA&gt; </a:t>
            </a:r>
            <a:r>
              <a:rPr lang="en-US" dirty="0" err="1" smtClean="0"/>
              <a:t>relationship_status</a:t>
            </a:r>
            <a:r>
              <a:rPr lang="en-US" dirty="0" smtClean="0"/>
              <a:t> 1 Married 2 &lt;NA&gt;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Functions in </a:t>
            </a:r>
            <a:r>
              <a:rPr lang="en-US" b="1" dirty="0" err="1" smtClean="0">
                <a:solidFill>
                  <a:srgbClr val="FF0000"/>
                </a:solidFill>
              </a:rPr>
              <a:t>RFacebook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 err="1" smtClean="0">
                <a:solidFill>
                  <a:srgbClr val="FF0000"/>
                </a:solidFill>
              </a:rPr>
              <a:t>getLikes</a:t>
            </a:r>
            <a:r>
              <a:rPr lang="en-US" sz="33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 </a:t>
            </a:r>
            <a:r>
              <a:rPr lang="en-US" sz="3200" dirty="0" smtClean="0"/>
              <a:t>This function retrieves the pages that the user have liked.</a:t>
            </a:r>
          </a:p>
          <a:p>
            <a:pPr lvl="1"/>
            <a:r>
              <a:rPr lang="en-US" sz="3200" dirty="0" err="1" smtClean="0"/>
              <a:t>my_likes</a:t>
            </a:r>
            <a:r>
              <a:rPr lang="en-US" sz="3200" dirty="0" smtClean="0"/>
              <a:t> </a:t>
            </a:r>
            <a:r>
              <a:rPr lang="en-US" sz="3200" dirty="0" smtClean="0"/>
              <a:t>&lt;- </a:t>
            </a:r>
            <a:r>
              <a:rPr lang="en-US" sz="3200" dirty="0" err="1" smtClean="0"/>
              <a:t>getLikes</a:t>
            </a:r>
            <a:r>
              <a:rPr lang="en-US" sz="3200" dirty="0" smtClean="0"/>
              <a:t>("me", token=token) </a:t>
            </a:r>
          </a:p>
          <a:p>
            <a:pPr lvl="1"/>
            <a:r>
              <a:rPr lang="en-US" sz="3200" dirty="0" smtClean="0"/>
              <a:t>&gt; </a:t>
            </a:r>
            <a:r>
              <a:rPr lang="en-US" sz="3200" dirty="0" err="1" smtClean="0"/>
              <a:t>my_likes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lvl="1"/>
            <a:r>
              <a:rPr lang="en-US" sz="3200" dirty="0" smtClean="0"/>
              <a:t>id names 1 165818073477856 </a:t>
            </a:r>
            <a:r>
              <a:rPr lang="en-US" sz="3200" dirty="0" err="1" smtClean="0"/>
              <a:t>Firstpost</a:t>
            </a:r>
            <a:r>
              <a:rPr lang="en-US" sz="3200" dirty="0" smtClean="0"/>
              <a:t> 2 1662750737076446 A Piece of Cake 3 1593257090985851 Bull 4 113723109138410 </a:t>
            </a:r>
            <a:r>
              <a:rPr lang="en-US" sz="3200" dirty="0" err="1" smtClean="0"/>
              <a:t>IDance</a:t>
            </a:r>
            <a:r>
              <a:rPr lang="en-US" sz="3200" dirty="0" smtClean="0"/>
              <a:t> and Fitness Diamond Bar 5 30911162508 Forbes 6 148058523556 SHILPI 7 1460900737258987 </a:t>
            </a:r>
            <a:r>
              <a:rPr lang="en-US" sz="3200" dirty="0" err="1" smtClean="0"/>
              <a:t>Sathi's</a:t>
            </a:r>
            <a:r>
              <a:rPr lang="en-US" sz="3200" dirty="0" smtClean="0"/>
              <a:t> - The </a:t>
            </a:r>
            <a:r>
              <a:rPr lang="en-US" sz="3200" dirty="0" err="1" smtClean="0"/>
              <a:t>Saree</a:t>
            </a:r>
            <a:r>
              <a:rPr lang="en-US" sz="3200" dirty="0" smtClean="0"/>
              <a:t> Villa 8 600138606777813 Beauty Society with Kaneka 9 5281959998 The New York Times 10 146430605397113 </a:t>
            </a:r>
            <a:r>
              <a:rPr lang="en-US" sz="3200" dirty="0" err="1" smtClean="0"/>
              <a:t>Mylapore</a:t>
            </a:r>
            <a:r>
              <a:rPr lang="en-US" sz="3200" dirty="0" smtClean="0"/>
              <a:t> - Folsom 11 226884757322259 John Oliver 12 419000084831439 </a:t>
            </a:r>
            <a:r>
              <a:rPr lang="en-US" sz="3200" dirty="0" err="1" smtClean="0"/>
              <a:t>Nakshaa</a:t>
            </a:r>
            <a:r>
              <a:rPr lang="en-US" sz="3200" dirty="0" smtClean="0"/>
              <a:t> 13 807336115970500 Nature of Nature 14 218983148488430 Diane Chang </a:t>
            </a:r>
            <a:r>
              <a:rPr lang="en-US" sz="3200" dirty="0" smtClean="0"/>
              <a:t>Coaching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3300" b="1" dirty="0" err="1" smtClean="0">
                <a:solidFill>
                  <a:srgbClr val="FF0000"/>
                </a:solidFill>
              </a:rPr>
              <a:t>getPage</a:t>
            </a:r>
            <a:r>
              <a:rPr lang="en-US" sz="3300" b="1" dirty="0" smtClean="0">
                <a:solidFill>
                  <a:srgbClr val="FF0000"/>
                </a:solidFill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</a:rPr>
              <a:t>:</a:t>
            </a:r>
            <a:r>
              <a:rPr lang="en-US" sz="3300" dirty="0" smtClean="0"/>
              <a:t> </a:t>
            </a:r>
            <a:r>
              <a:rPr lang="en-US" sz="3200" dirty="0" smtClean="0"/>
              <a:t>This function retrieves information from a public </a:t>
            </a:r>
            <a:r>
              <a:rPr lang="en-US" sz="3200" dirty="0" err="1" smtClean="0"/>
              <a:t>Facebook</a:t>
            </a:r>
            <a:r>
              <a:rPr lang="en-US" sz="3200" dirty="0" smtClean="0"/>
              <a:t> page.  </a:t>
            </a:r>
          </a:p>
          <a:p>
            <a:pPr>
              <a:buNone/>
            </a:pPr>
            <a:r>
              <a:rPr lang="en-US" sz="2900" dirty="0" smtClean="0"/>
              <a:t>    </a:t>
            </a:r>
            <a:r>
              <a:rPr lang="en-US" sz="3200" dirty="0" smtClean="0"/>
              <a:t>page &lt;- </a:t>
            </a:r>
            <a:r>
              <a:rPr lang="en-US" sz="3200" dirty="0" err="1" smtClean="0"/>
              <a:t>getPage</a:t>
            </a:r>
            <a:r>
              <a:rPr lang="en-US" sz="3200" dirty="0" smtClean="0"/>
              <a:t>(page="ac360", token=token, n=50, since=NULL, until = NULL, feed = TRUE, reactions = TRUE</a:t>
            </a:r>
            <a:r>
              <a:rPr lang="en-US" sz="3200" dirty="0" smtClean="0"/>
              <a:t>)</a:t>
            </a:r>
          </a:p>
          <a:p>
            <a:pPr>
              <a:buNone/>
            </a:pPr>
            <a:r>
              <a:rPr lang="en-US" sz="3200" dirty="0" smtClean="0"/>
              <a:t>&gt;head(page )</a:t>
            </a:r>
          </a:p>
          <a:p>
            <a:pPr>
              <a:buNone/>
            </a:pPr>
            <a:r>
              <a:rPr lang="en-US" sz="3200" dirty="0" err="1" smtClean="0"/>
              <a:t>from_id</a:t>
            </a:r>
            <a:r>
              <a:rPr lang="en-US" sz="3200" dirty="0" smtClean="0"/>
              <a:t> </a:t>
            </a:r>
            <a:r>
              <a:rPr lang="en-US" sz="3200" dirty="0" err="1" smtClean="0"/>
              <a:t>from_name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1 60894670532 Anderson Cooper 360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2 </a:t>
            </a:r>
            <a:r>
              <a:rPr lang="en-US" sz="3200" dirty="0" smtClean="0"/>
              <a:t>60894670532 Anderson Cooper 360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3 </a:t>
            </a:r>
            <a:r>
              <a:rPr lang="en-US" sz="3200" dirty="0" smtClean="0"/>
              <a:t>60894670532 Anderson Cooper 360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4 </a:t>
            </a:r>
            <a:r>
              <a:rPr lang="en-US" sz="3200" dirty="0" smtClean="0"/>
              <a:t>60894670532 Anderson Cooper 360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5 </a:t>
            </a:r>
            <a:r>
              <a:rPr lang="en-US" sz="3200" dirty="0" smtClean="0"/>
              <a:t>60894670532 Anderson Cooper 360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6 </a:t>
            </a:r>
            <a:r>
              <a:rPr lang="en-US" sz="3200" dirty="0" smtClean="0"/>
              <a:t>60894670532 Anderson Cooper 360 message 1 "It's like they say, good artist borrow, great artist steal, really great artist just sends someone to </a:t>
            </a:r>
            <a:r>
              <a:rPr lang="en-US" sz="3200" dirty="0" err="1" smtClean="0"/>
              <a:t>Popeyes</a:t>
            </a:r>
            <a:r>
              <a:rPr lang="en-US" sz="3200" dirty="0" smtClean="0"/>
              <a:t> and then make the best chicken and waffles this side of #</a:t>
            </a:r>
            <a:r>
              <a:rPr lang="en-US" sz="3200" dirty="0" err="1" smtClean="0"/>
              <a:t>TheRidicuList</a:t>
            </a:r>
            <a:r>
              <a:rPr lang="en-US" sz="3200" dirty="0" smtClean="0"/>
              <a:t>."</a:t>
            </a:r>
            <a:endParaRPr lang="en-US" sz="3200" dirty="0" smtClean="0"/>
          </a:p>
          <a:p>
            <a:pPr>
              <a:buNone/>
            </a:pPr>
            <a:endParaRPr lang="en-US" sz="29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</TotalTime>
  <Words>371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Rfacebook API</vt:lpstr>
      <vt:lpstr>Package &amp; Github link</vt:lpstr>
      <vt:lpstr>Functions in RFacebook</vt:lpstr>
      <vt:lpstr>Functions in RFacebook</vt:lpstr>
      <vt:lpstr>Functions in RFacebook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Rfacebook API</dc:title>
  <dc:creator>LZaffina</dc:creator>
  <cp:lastModifiedBy>LZaffina</cp:lastModifiedBy>
  <cp:revision>15</cp:revision>
  <dcterms:created xsi:type="dcterms:W3CDTF">2017-10-26T02:31:14Z</dcterms:created>
  <dcterms:modified xsi:type="dcterms:W3CDTF">2017-10-26T04:58:44Z</dcterms:modified>
</cp:coreProperties>
</file>