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32" r:id="rId2"/>
    <p:sldId id="333" r:id="rId3"/>
    <p:sldId id="334" r:id="rId4"/>
    <p:sldId id="335" r:id="rId5"/>
    <p:sldId id="336" r:id="rId6"/>
    <p:sldId id="337" r:id="rId7"/>
    <p:sldId id="388" r:id="rId8"/>
    <p:sldId id="342" r:id="rId9"/>
    <p:sldId id="343" r:id="rId10"/>
    <p:sldId id="344" r:id="rId11"/>
    <p:sldId id="338" r:id="rId12"/>
    <p:sldId id="339" r:id="rId13"/>
    <p:sldId id="340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78" r:id="rId38"/>
    <p:sldId id="391" r:id="rId39"/>
    <p:sldId id="392" r:id="rId40"/>
    <p:sldId id="379" r:id="rId41"/>
    <p:sldId id="380" r:id="rId42"/>
    <p:sldId id="393" r:id="rId43"/>
    <p:sldId id="381" r:id="rId44"/>
    <p:sldId id="390" r:id="rId45"/>
    <p:sldId id="382" r:id="rId46"/>
    <p:sldId id="383" r:id="rId47"/>
    <p:sldId id="384" r:id="rId48"/>
    <p:sldId id="385" r:id="rId49"/>
    <p:sldId id="386" r:id="rId50"/>
    <p:sldId id="387" r:id="rId5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4"/>
    <a:srgbClr val="057900"/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42" d="100"/>
          <a:sy n="42" d="100"/>
        </p:scale>
        <p:origin x="-45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.html%23use-inline-resour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3600" dirty="0" smtClean="0">
              <a:latin typeface="Courier"/>
              <a:cs typeface="Courier"/>
            </a:endParaRPr>
          </a:p>
          <a:p>
            <a:r>
              <a:rPr lang="en-US" sz="3600" dirty="0" smtClean="0">
                <a:latin typeface="Courier"/>
                <a:cs typeface="Courier"/>
              </a:rPr>
              <a:t>actions </a:t>
            </a:r>
            <a:r>
              <a:rPr lang="en-US" sz="36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endParaRPr sz="36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31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Domain Specific Language (DSL)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scra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ch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42240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log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400" b="1" spc="-1070" dirty="0">
              <a:latin typeface="Courier"/>
              <a:cs typeface="Courier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/>
                <a:cs typeface="Courier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Iterate over the apache sites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node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89000" y="3352800"/>
            <a:ext cx="14554200" cy="15240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3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resource_collectio</a:t>
            </a:r>
            <a:r>
              <a:rPr sz="2400" dirty="0">
                <a:latin typeface="Courier"/>
                <a:cs typeface="Courier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...,</a:t>
            </a:r>
            <a:endParaRPr sz="2400" dirty="0"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"/>
                <a:cs typeface="Courier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"/>
                <a:cs typeface="Courier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[lions]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spc="-5" dirty="0" err="1" smtClean="0">
                <a:latin typeface="Courier"/>
                <a:cs typeface="Courier"/>
              </a:rPr>
              <a:t>resource_collectio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["/srv/apache/clowns/bears.html"]</a:t>
            </a:r>
            <a:endParaRPr lang="en-US"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default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{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}</a:t>
            </a:r>
            <a:endParaRPr lang="en-US" sz="3200" i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81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 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"lions"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8080 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</a:t>
            </a:r>
            <a:r>
              <a:rPr lang="en-US" sz="2800" dirty="0" smtClean="0">
                <a:latin typeface="Courier New"/>
                <a:cs typeface="Courier New"/>
              </a:rPr>
              <a:t>/attributes/default.rb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lang="en-US" sz="5800" spc="15" dirty="0" smtClean="0"/>
              <a:t>Add the lions to the attributes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3352800"/>
            <a:ext cx="14554200" cy="6096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sz="3200" i="1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</a:t>
            </a:r>
            <a:r>
              <a:rPr lang="en-US" sz="2800" dirty="0" smtClean="0">
                <a:latin typeface="Courier New"/>
                <a:cs typeface="Courier New"/>
              </a:rPr>
              <a:t>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4343400"/>
            <a:ext cx="14554200" cy="2438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 smtClean="0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133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lang="en-US" sz="5400" spc="10" dirty="0" smtClean="0"/>
              <a:t>Remove the lions apache_v</a:t>
            </a:r>
            <a:r>
              <a:rPr lang="en-US" sz="6000" spc="10" dirty="0" smtClean="0"/>
              <a:t>host</a:t>
            </a:r>
            <a:endParaRPr sz="60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actions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:remove</a:t>
            </a:r>
          </a:p>
          <a:p>
            <a:endParaRPr lang="en-US" sz="2800" dirty="0">
              <a:solidFill>
                <a:srgbClr val="000074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/>
          </a:p>
          <a:p>
            <a:endParaRPr sz="28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41800" y="2819400"/>
            <a:ext cx="2209800" cy="533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 file 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:delete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99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The </a:t>
            </a:r>
            <a:r>
              <a:rPr dirty="0" smtClean="0"/>
              <a:t>:rem</a:t>
            </a:r>
            <a:r>
              <a:rPr spc="-10" dirty="0" smtClean="0"/>
              <a:t>o</a:t>
            </a:r>
            <a:r>
              <a:rPr dirty="0" smtClean="0"/>
              <a:t>ve</a:t>
            </a:r>
            <a:r>
              <a:rPr spc="-5" dirty="0" smtClean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800" y="3657600"/>
            <a:ext cx="14630400" cy="2209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60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" dirty="0" smtClean="0">
                <a:latin typeface="Arial"/>
                <a:cs typeface="Arial"/>
              </a:rPr>
              <a:t>si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</a:p>
          <a:p>
            <a:r>
              <a:rPr lang="en-US" sz="2800" dirty="0">
                <a:latin typeface="Courier"/>
                <a:cs typeface="Courier"/>
              </a:rPr>
              <a:t>execute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"mv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 smtClean="0">
                <a:solidFill>
                  <a:srgbClr val="C8352B"/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only_if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800" dirty="0" err="1">
                <a:latin typeface="Courier"/>
                <a:cs typeface="Courier"/>
              </a:rPr>
              <a:t>.exist</a:t>
            </a:r>
            <a:r>
              <a:rPr lang="en-US" sz="2800" dirty="0">
                <a:latin typeface="Courier"/>
                <a:cs typeface="Courier"/>
              </a:rPr>
              <a:t>?(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"service[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2800" b="1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Add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800" y="2819400"/>
            <a:ext cx="14630400" cy="1828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5491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dirty="0" smtClean="0">
                <a:latin typeface="Arial"/>
                <a:cs typeface="Arial"/>
              </a:rPr>
              <a:t>?</a:t>
            </a:r>
            <a:endParaRPr lang="en-US" sz="4800" dirty="0" smtClean="0">
              <a:latin typeface="Arial"/>
              <a:cs typeface="Arial"/>
            </a:endParaRP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How did </a:t>
            </a:r>
            <a:r>
              <a:rPr lang="en-US" sz="4800" dirty="0" err="1" smtClean="0">
                <a:latin typeface="Courier"/>
                <a:cs typeface="Courier"/>
              </a:rPr>
              <a:t>use_inline_resources</a:t>
            </a:r>
            <a:r>
              <a:rPr lang="en-US" sz="4800" dirty="0" smtClean="0">
                <a:latin typeface="Arial"/>
                <a:cs typeface="Arial"/>
              </a:rPr>
              <a:t> effect the resource collection?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were some of the parameters supported by </a:t>
            </a:r>
            <a:r>
              <a:rPr lang="en-US" sz="4800" smtClean="0">
                <a:latin typeface="Arial"/>
                <a:cs typeface="Arial"/>
              </a:rPr>
              <a:t>LWRP attributes?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variables(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3586</Words>
  <Application>Microsoft Macintosh PowerPoint</Application>
  <PresentationFormat>Custom</PresentationFormat>
  <Paragraphs>557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&amp; Provider Naming</vt:lpstr>
      <vt:lpstr>The Resource DSL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Exercise: Add the lions to the attributes</vt:lpstr>
      <vt:lpstr>Exercise: Refactor apache::default Recipe</vt:lpstr>
      <vt:lpstr>Exercise: Remove the lions apache_vhost</vt:lpstr>
      <vt:lpstr>Exercise: Upload the Apache Cookbook</vt:lpstr>
      <vt:lpstr>Exercise: Run chef-client</vt:lpstr>
      <vt:lpstr>Exercise: Create an apache_vhost Resource with Two Allowed Actions</vt:lpstr>
      <vt:lpstr>Exercise: The :remove Action</vt:lpstr>
      <vt:lpstr>Exercise: Refactor apache::default recipe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164</cp:revision>
  <dcterms:created xsi:type="dcterms:W3CDTF">2015-06-04T12:17:04Z</dcterms:created>
  <dcterms:modified xsi:type="dcterms:W3CDTF">2015-07-28T23:45:26Z</dcterms:modified>
</cp:coreProperties>
</file>