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D64AA-53CE-41FE-AD2E-C9E876D41036}" v="11" dt="2025-07-21T11:34:58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보현" userId="ef17b29a-1990-4892-b062-3792d6815a85" providerId="ADAL" clId="{0E9D64AA-53CE-41FE-AD2E-C9E876D41036}"/>
    <pc:docChg chg="undo custSel addSld delSld modSld">
      <pc:chgData name="남보현" userId="ef17b29a-1990-4892-b062-3792d6815a85" providerId="ADAL" clId="{0E9D64AA-53CE-41FE-AD2E-C9E876D41036}" dt="2025-07-21T12:58:58.180" v="285" actId="20577"/>
      <pc:docMkLst>
        <pc:docMk/>
      </pc:docMkLst>
      <pc:sldChg chg="modSp mod">
        <pc:chgData name="남보현" userId="ef17b29a-1990-4892-b062-3792d6815a85" providerId="ADAL" clId="{0E9D64AA-53CE-41FE-AD2E-C9E876D41036}" dt="2025-07-21T12:58:58.180" v="285" actId="20577"/>
        <pc:sldMkLst>
          <pc:docMk/>
          <pc:sldMk cId="1972280870" sldId="256"/>
        </pc:sldMkLst>
        <pc:graphicFrameChg chg="mod modGraphic">
          <ac:chgData name="남보현" userId="ef17b29a-1990-4892-b062-3792d6815a85" providerId="ADAL" clId="{0E9D64AA-53CE-41FE-AD2E-C9E876D41036}" dt="2025-07-21T12:58:58.180" v="285" actId="20577"/>
          <ac:graphicFrameMkLst>
            <pc:docMk/>
            <pc:sldMk cId="1972280870" sldId="256"/>
            <ac:graphicFrameMk id="5" creationId="{5E1A8991-F336-6D09-2227-D7EB90AAF1DC}"/>
          </ac:graphicFrameMkLst>
        </pc:graphicFrameChg>
      </pc:sldChg>
      <pc:sldChg chg="modSp add del mod">
        <pc:chgData name="남보현" userId="ef17b29a-1990-4892-b062-3792d6815a85" providerId="ADAL" clId="{0E9D64AA-53CE-41FE-AD2E-C9E876D41036}" dt="2025-07-21T11:35:02.252" v="279" actId="47"/>
        <pc:sldMkLst>
          <pc:docMk/>
          <pc:sldMk cId="872599259" sldId="257"/>
        </pc:sldMkLst>
        <pc:graphicFrameChg chg="modGraphic">
          <ac:chgData name="남보현" userId="ef17b29a-1990-4892-b062-3792d6815a85" providerId="ADAL" clId="{0E9D64AA-53CE-41FE-AD2E-C9E876D41036}" dt="2025-07-21T11:35:00.956" v="278" actId="14734"/>
          <ac:graphicFrameMkLst>
            <pc:docMk/>
            <pc:sldMk cId="872599259" sldId="257"/>
            <ac:graphicFrameMk id="5" creationId="{8CA22519-6F69-0F80-1B8A-480F3605E92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336F-4898-4030-B895-686FCDABD43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2148-9A41-41A7-8149-48E421E09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336F-4898-4030-B895-686FCDABD43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2148-9A41-41A7-8149-48E421E09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60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336F-4898-4030-B895-686FCDABD43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2148-9A41-41A7-8149-48E421E099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6387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336F-4898-4030-B895-686FCDABD43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2148-9A41-41A7-8149-48E421E09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77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336F-4898-4030-B895-686FCDABD43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2148-9A41-41A7-8149-48E421E099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6571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336F-4898-4030-B895-686FCDABD43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2148-9A41-41A7-8149-48E421E09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69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336F-4898-4030-B895-686FCDABD43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2148-9A41-41A7-8149-48E421E09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2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336F-4898-4030-B895-686FCDABD43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2148-9A41-41A7-8149-48E421E09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336F-4898-4030-B895-686FCDABD43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2148-9A41-41A7-8149-48E421E09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72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336F-4898-4030-B895-686FCDABD43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2148-9A41-41A7-8149-48E421E09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0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336F-4898-4030-B895-686FCDABD43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2148-9A41-41A7-8149-48E421E09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1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336F-4898-4030-B895-686FCDABD43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2148-9A41-41A7-8149-48E421E09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95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336F-4898-4030-B895-686FCDABD43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2148-9A41-41A7-8149-48E421E09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5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336F-4898-4030-B895-686FCDABD43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2148-9A41-41A7-8149-48E421E09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336F-4898-4030-B895-686FCDABD43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2148-9A41-41A7-8149-48E421E09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6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336F-4898-4030-B895-686FCDABD43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2148-9A41-41A7-8149-48E421E09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2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2336F-4898-4030-B895-686FCDABD43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C02148-9A41-41A7-8149-48E421E09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0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1A8991-F336-6D09-2227-D7EB90AAF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3481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29889181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0016075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137260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183361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12504409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l" latinLnBrk="1"/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OSI Model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Layer No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TCP/IP Layer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Other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9383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Alligator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Application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L7(Firewall)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HTTP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HTTPS, FTP, SCP, DNS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5493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Pet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Presentation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21666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Steve’s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Session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8986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Touch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Transport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L4(NAT)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TCP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UDP</a:t>
                      </a:r>
                      <a:r>
                        <a:rPr lang="en-US" altLang="ko-KR" sz="2800">
                          <a:latin typeface="+mn-lt"/>
                        </a:rPr>
                        <a:t>, ICMP(?)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879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Not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Network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L3(Router)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IP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IPv6, ARP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8188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Do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Data Link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L2(Switch)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Ethernet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5334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Please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Physical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dirty="0">
                          <a:latin typeface="+mn-lt"/>
                        </a:rPr>
                        <a:t>L1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182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280870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124</TotalTime>
  <Words>59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패싯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남보현</dc:creator>
  <cp:lastModifiedBy>남보현</cp:lastModifiedBy>
  <cp:revision>1</cp:revision>
  <dcterms:created xsi:type="dcterms:W3CDTF">2025-07-21T10:54:39Z</dcterms:created>
  <dcterms:modified xsi:type="dcterms:W3CDTF">2025-07-21T12:59:00Z</dcterms:modified>
</cp:coreProperties>
</file>