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5" r:id="rId3"/>
    <p:sldId id="257" r:id="rId4"/>
    <p:sldId id="258" r:id="rId5"/>
    <p:sldId id="259" r:id="rId6"/>
    <p:sldId id="271" r:id="rId7"/>
    <p:sldId id="269" r:id="rId8"/>
    <p:sldId id="270" r:id="rId9"/>
    <p:sldId id="260" r:id="rId10"/>
    <p:sldId id="261" r:id="rId11"/>
    <p:sldId id="262" r:id="rId12"/>
    <p:sldId id="264" r:id="rId13"/>
    <p:sldId id="263" r:id="rId14"/>
    <p:sldId id="268" r:id="rId15"/>
    <p:sldId id="272" r:id="rId16"/>
    <p:sldId id="273" r:id="rId17"/>
    <p:sldId id="274" r:id="rId18"/>
    <p:sldId id="275" r:id="rId19"/>
    <p:sldId id="276" r:id="rId20"/>
    <p:sldId id="26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Amount of time spent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Boss</c:v>
                </c:pt>
                <c:pt idx="1">
                  <c:v>Start scene npc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25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79-46E1-9A2D-AC94BFD9C6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24AA-AFEE-403E-970F-7D27A9A32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C090C-2674-4AE5-AC7C-0579B4CB7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Preston Kruty, Christian Auman, Jessica Gyorki, John </a:t>
            </a:r>
            <a:r>
              <a:rPr lang="en-US" dirty="0" err="1"/>
              <a:t>Shuble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22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51D5-0027-40A3-B032-1CFE8975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inspiration from dnd to our combat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32F36-EA31-4117-97E2-44DA420A1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964756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3CD9-D948-4C73-8C14-67BEDFD4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bugs with the combat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35B20-6156-4922-9DAC-0EF90FAA8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1168023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96F4-474B-434B-8FEA-9914F2060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Npc design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6535111-CAA2-4BC6-B0E6-2C8B3EED8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833197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2746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4EF0-3F9E-4B80-9714-9F249D11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tie ins with the character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19C2-E87A-4BDA-9D81-D77888E59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6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9F49-3C31-4058-AFCC-415A474FC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52E32-54DE-45E0-9F08-F2E4C327C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93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9B47-E87B-4478-82DE-334A1AF1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Building and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E71E0-0652-4A42-81B4-25EB6971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6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0C6F-853C-4852-B375-E1AB75B8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Design and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C4B0-F76E-4402-A69A-E958BFA54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56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FFEE-9B18-4108-A7B2-F73DF85B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226D5-A610-4601-81B4-5D50580DE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55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6942-A2AC-48D2-9EDE-C516433B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8B6E3-FB09-44E2-9EB4-6C8037B40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23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A957-31B3-495B-9189-9D282243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4758AB-84EE-435F-A07F-4BC898B7E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4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D7BA-23FD-4B83-BB0C-7C9471B0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Input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2B21E-124D-421F-92D4-9CACA36E8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to learn the new input system from Unity and it took a very long time</a:t>
            </a:r>
          </a:p>
          <a:p>
            <a:r>
              <a:rPr lang="en-US" dirty="0"/>
              <a:t>Made game very smooth</a:t>
            </a:r>
          </a:p>
          <a:p>
            <a:r>
              <a:rPr lang="en-US" dirty="0"/>
              <a:t>Steep learning curve</a:t>
            </a:r>
          </a:p>
          <a:p>
            <a:r>
              <a:rPr lang="en-US" dirty="0"/>
              <a:t>It had to be in one class because otherwise if it was in multiple classes at once it be too many inputs at once</a:t>
            </a:r>
          </a:p>
          <a:p>
            <a:r>
              <a:rPr lang="en-US" dirty="0"/>
              <a:t>This system makes it more object oriented</a:t>
            </a:r>
          </a:p>
          <a:p>
            <a:r>
              <a:rPr lang="en-US" dirty="0"/>
              <a:t>This system allowed to go diagonally</a:t>
            </a:r>
          </a:p>
        </p:txBody>
      </p:sp>
    </p:spTree>
    <p:extLst>
      <p:ext uri="{BB962C8B-B14F-4D97-AF65-F5344CB8AC3E}">
        <p14:creationId xmlns:p14="http://schemas.microsoft.com/office/powerpoint/2010/main" val="2619851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BEDB-0589-45F0-8697-4D090FE3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graveyard</a:t>
            </a:r>
          </a:p>
        </p:txBody>
      </p:sp>
    </p:spTree>
    <p:extLst>
      <p:ext uri="{BB962C8B-B14F-4D97-AF65-F5344CB8AC3E}">
        <p14:creationId xmlns:p14="http://schemas.microsoft.com/office/powerpoint/2010/main" val="804423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18673A96-FE30-4598-9662-BFBAE99B3A91}"/>
              </a:ext>
            </a:extLst>
          </p:cNvPr>
          <p:cNvSpPr/>
          <p:nvPr/>
        </p:nvSpPr>
        <p:spPr>
          <a:xfrm>
            <a:off x="2719854" y="360727"/>
            <a:ext cx="1560694" cy="1918982"/>
          </a:xfrm>
          <a:custGeom>
            <a:avLst/>
            <a:gdLst>
              <a:gd name="connsiteX0" fmla="*/ 0 w 1551964"/>
              <a:gd name="connsiteY0" fmla="*/ 256913 h 1541477"/>
              <a:gd name="connsiteX1" fmla="*/ 256913 w 1551964"/>
              <a:gd name="connsiteY1" fmla="*/ 0 h 1541477"/>
              <a:gd name="connsiteX2" fmla="*/ 1295051 w 1551964"/>
              <a:gd name="connsiteY2" fmla="*/ 0 h 1541477"/>
              <a:gd name="connsiteX3" fmla="*/ 1551964 w 1551964"/>
              <a:gd name="connsiteY3" fmla="*/ 256913 h 1541477"/>
              <a:gd name="connsiteX4" fmla="*/ 1551964 w 1551964"/>
              <a:gd name="connsiteY4" fmla="*/ 1284564 h 1541477"/>
              <a:gd name="connsiteX5" fmla="*/ 1295051 w 1551964"/>
              <a:gd name="connsiteY5" fmla="*/ 1541477 h 1541477"/>
              <a:gd name="connsiteX6" fmla="*/ 256913 w 1551964"/>
              <a:gd name="connsiteY6" fmla="*/ 1541477 h 1541477"/>
              <a:gd name="connsiteX7" fmla="*/ 0 w 1551964"/>
              <a:gd name="connsiteY7" fmla="*/ 1284564 h 1541477"/>
              <a:gd name="connsiteX8" fmla="*/ 0 w 1551964"/>
              <a:gd name="connsiteY8" fmla="*/ 256913 h 1541477"/>
              <a:gd name="connsiteX0" fmla="*/ 6568 w 1558532"/>
              <a:gd name="connsiteY0" fmla="*/ 256913 h 1541477"/>
              <a:gd name="connsiteX1" fmla="*/ 263481 w 1558532"/>
              <a:gd name="connsiteY1" fmla="*/ 0 h 1541477"/>
              <a:gd name="connsiteX2" fmla="*/ 1301619 w 1558532"/>
              <a:gd name="connsiteY2" fmla="*/ 0 h 1541477"/>
              <a:gd name="connsiteX3" fmla="*/ 1558532 w 1558532"/>
              <a:gd name="connsiteY3" fmla="*/ 256913 h 1541477"/>
              <a:gd name="connsiteX4" fmla="*/ 1558532 w 1558532"/>
              <a:gd name="connsiteY4" fmla="*/ 1284564 h 1541477"/>
              <a:gd name="connsiteX5" fmla="*/ 1301619 w 1558532"/>
              <a:gd name="connsiteY5" fmla="*/ 1541477 h 1541477"/>
              <a:gd name="connsiteX6" fmla="*/ 104090 w 1558532"/>
              <a:gd name="connsiteY6" fmla="*/ 1533088 h 1541477"/>
              <a:gd name="connsiteX7" fmla="*/ 6568 w 1558532"/>
              <a:gd name="connsiteY7" fmla="*/ 1284564 h 1541477"/>
              <a:gd name="connsiteX8" fmla="*/ 6568 w 1558532"/>
              <a:gd name="connsiteY8" fmla="*/ 256913 h 1541477"/>
              <a:gd name="connsiteX0" fmla="*/ 6568 w 1560694"/>
              <a:gd name="connsiteY0" fmla="*/ 256913 h 1541477"/>
              <a:gd name="connsiteX1" fmla="*/ 263481 w 1560694"/>
              <a:gd name="connsiteY1" fmla="*/ 0 h 1541477"/>
              <a:gd name="connsiteX2" fmla="*/ 1301619 w 1560694"/>
              <a:gd name="connsiteY2" fmla="*/ 0 h 1541477"/>
              <a:gd name="connsiteX3" fmla="*/ 1558532 w 1560694"/>
              <a:gd name="connsiteY3" fmla="*/ 256913 h 1541477"/>
              <a:gd name="connsiteX4" fmla="*/ 1558532 w 1560694"/>
              <a:gd name="connsiteY4" fmla="*/ 1284564 h 1541477"/>
              <a:gd name="connsiteX5" fmla="*/ 1444232 w 1560694"/>
              <a:gd name="connsiteY5" fmla="*/ 1541477 h 1541477"/>
              <a:gd name="connsiteX6" fmla="*/ 104090 w 1560694"/>
              <a:gd name="connsiteY6" fmla="*/ 1533088 h 1541477"/>
              <a:gd name="connsiteX7" fmla="*/ 6568 w 1560694"/>
              <a:gd name="connsiteY7" fmla="*/ 1284564 h 1541477"/>
              <a:gd name="connsiteX8" fmla="*/ 6568 w 1560694"/>
              <a:gd name="connsiteY8" fmla="*/ 256913 h 1541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0694" h="1541477">
                <a:moveTo>
                  <a:pt x="6568" y="256913"/>
                </a:moveTo>
                <a:cubicBezTo>
                  <a:pt x="6568" y="115024"/>
                  <a:pt x="121592" y="0"/>
                  <a:pt x="263481" y="0"/>
                </a:cubicBezTo>
                <a:lnTo>
                  <a:pt x="1301619" y="0"/>
                </a:lnTo>
                <a:cubicBezTo>
                  <a:pt x="1443508" y="0"/>
                  <a:pt x="1558532" y="115024"/>
                  <a:pt x="1558532" y="256913"/>
                </a:cubicBezTo>
                <a:lnTo>
                  <a:pt x="1558532" y="1284564"/>
                </a:lnTo>
                <a:cubicBezTo>
                  <a:pt x="1558532" y="1426453"/>
                  <a:pt x="1586121" y="1541477"/>
                  <a:pt x="1444232" y="1541477"/>
                </a:cubicBezTo>
                <a:lnTo>
                  <a:pt x="104090" y="1533088"/>
                </a:lnTo>
                <a:cubicBezTo>
                  <a:pt x="-37799" y="1533088"/>
                  <a:pt x="6568" y="1426453"/>
                  <a:pt x="6568" y="1284564"/>
                </a:cubicBezTo>
                <a:lnTo>
                  <a:pt x="6568" y="256913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Character designs</a:t>
            </a:r>
          </a:p>
        </p:txBody>
      </p:sp>
      <p:sp>
        <p:nvSpPr>
          <p:cNvPr id="3" name="Flowchart: Alternate Process 1">
            <a:extLst>
              <a:ext uri="{FF2B5EF4-FFF2-40B4-BE49-F238E27FC236}">
                <a16:creationId xmlns:a16="http://schemas.microsoft.com/office/drawing/2014/main" id="{FF9C0C9F-BCB1-4CE1-B254-40D175ABDDD7}"/>
              </a:ext>
            </a:extLst>
          </p:cNvPr>
          <p:cNvSpPr/>
          <p:nvPr/>
        </p:nvSpPr>
        <p:spPr>
          <a:xfrm>
            <a:off x="4389897" y="2148981"/>
            <a:ext cx="1560694" cy="1918982"/>
          </a:xfrm>
          <a:custGeom>
            <a:avLst/>
            <a:gdLst>
              <a:gd name="connsiteX0" fmla="*/ 0 w 1551964"/>
              <a:gd name="connsiteY0" fmla="*/ 256913 h 1541477"/>
              <a:gd name="connsiteX1" fmla="*/ 256913 w 1551964"/>
              <a:gd name="connsiteY1" fmla="*/ 0 h 1541477"/>
              <a:gd name="connsiteX2" fmla="*/ 1295051 w 1551964"/>
              <a:gd name="connsiteY2" fmla="*/ 0 h 1541477"/>
              <a:gd name="connsiteX3" fmla="*/ 1551964 w 1551964"/>
              <a:gd name="connsiteY3" fmla="*/ 256913 h 1541477"/>
              <a:gd name="connsiteX4" fmla="*/ 1551964 w 1551964"/>
              <a:gd name="connsiteY4" fmla="*/ 1284564 h 1541477"/>
              <a:gd name="connsiteX5" fmla="*/ 1295051 w 1551964"/>
              <a:gd name="connsiteY5" fmla="*/ 1541477 h 1541477"/>
              <a:gd name="connsiteX6" fmla="*/ 256913 w 1551964"/>
              <a:gd name="connsiteY6" fmla="*/ 1541477 h 1541477"/>
              <a:gd name="connsiteX7" fmla="*/ 0 w 1551964"/>
              <a:gd name="connsiteY7" fmla="*/ 1284564 h 1541477"/>
              <a:gd name="connsiteX8" fmla="*/ 0 w 1551964"/>
              <a:gd name="connsiteY8" fmla="*/ 256913 h 1541477"/>
              <a:gd name="connsiteX0" fmla="*/ 6568 w 1558532"/>
              <a:gd name="connsiteY0" fmla="*/ 256913 h 1541477"/>
              <a:gd name="connsiteX1" fmla="*/ 263481 w 1558532"/>
              <a:gd name="connsiteY1" fmla="*/ 0 h 1541477"/>
              <a:gd name="connsiteX2" fmla="*/ 1301619 w 1558532"/>
              <a:gd name="connsiteY2" fmla="*/ 0 h 1541477"/>
              <a:gd name="connsiteX3" fmla="*/ 1558532 w 1558532"/>
              <a:gd name="connsiteY3" fmla="*/ 256913 h 1541477"/>
              <a:gd name="connsiteX4" fmla="*/ 1558532 w 1558532"/>
              <a:gd name="connsiteY4" fmla="*/ 1284564 h 1541477"/>
              <a:gd name="connsiteX5" fmla="*/ 1301619 w 1558532"/>
              <a:gd name="connsiteY5" fmla="*/ 1541477 h 1541477"/>
              <a:gd name="connsiteX6" fmla="*/ 104090 w 1558532"/>
              <a:gd name="connsiteY6" fmla="*/ 1533088 h 1541477"/>
              <a:gd name="connsiteX7" fmla="*/ 6568 w 1558532"/>
              <a:gd name="connsiteY7" fmla="*/ 1284564 h 1541477"/>
              <a:gd name="connsiteX8" fmla="*/ 6568 w 1558532"/>
              <a:gd name="connsiteY8" fmla="*/ 256913 h 1541477"/>
              <a:gd name="connsiteX0" fmla="*/ 6568 w 1560694"/>
              <a:gd name="connsiteY0" fmla="*/ 256913 h 1541477"/>
              <a:gd name="connsiteX1" fmla="*/ 263481 w 1560694"/>
              <a:gd name="connsiteY1" fmla="*/ 0 h 1541477"/>
              <a:gd name="connsiteX2" fmla="*/ 1301619 w 1560694"/>
              <a:gd name="connsiteY2" fmla="*/ 0 h 1541477"/>
              <a:gd name="connsiteX3" fmla="*/ 1558532 w 1560694"/>
              <a:gd name="connsiteY3" fmla="*/ 256913 h 1541477"/>
              <a:gd name="connsiteX4" fmla="*/ 1558532 w 1560694"/>
              <a:gd name="connsiteY4" fmla="*/ 1284564 h 1541477"/>
              <a:gd name="connsiteX5" fmla="*/ 1444232 w 1560694"/>
              <a:gd name="connsiteY5" fmla="*/ 1541477 h 1541477"/>
              <a:gd name="connsiteX6" fmla="*/ 104090 w 1560694"/>
              <a:gd name="connsiteY6" fmla="*/ 1533088 h 1541477"/>
              <a:gd name="connsiteX7" fmla="*/ 6568 w 1560694"/>
              <a:gd name="connsiteY7" fmla="*/ 1284564 h 1541477"/>
              <a:gd name="connsiteX8" fmla="*/ 6568 w 1560694"/>
              <a:gd name="connsiteY8" fmla="*/ 256913 h 1541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0694" h="1541477">
                <a:moveTo>
                  <a:pt x="6568" y="256913"/>
                </a:moveTo>
                <a:cubicBezTo>
                  <a:pt x="6568" y="115024"/>
                  <a:pt x="121592" y="0"/>
                  <a:pt x="263481" y="0"/>
                </a:cubicBezTo>
                <a:lnTo>
                  <a:pt x="1301619" y="0"/>
                </a:lnTo>
                <a:cubicBezTo>
                  <a:pt x="1443508" y="0"/>
                  <a:pt x="1558532" y="115024"/>
                  <a:pt x="1558532" y="256913"/>
                </a:cubicBezTo>
                <a:lnTo>
                  <a:pt x="1558532" y="1284564"/>
                </a:lnTo>
                <a:cubicBezTo>
                  <a:pt x="1558532" y="1426453"/>
                  <a:pt x="1586121" y="1541477"/>
                  <a:pt x="1444232" y="1541477"/>
                </a:cubicBezTo>
                <a:lnTo>
                  <a:pt x="104090" y="1533088"/>
                </a:lnTo>
                <a:cubicBezTo>
                  <a:pt x="-37799" y="1533088"/>
                  <a:pt x="6568" y="1426453"/>
                  <a:pt x="6568" y="1284564"/>
                </a:cubicBezTo>
                <a:lnTo>
                  <a:pt x="6568" y="256913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Queen goo</a:t>
            </a:r>
          </a:p>
          <a:p>
            <a:pPr algn="ctr"/>
            <a:r>
              <a:rPr lang="en-US" dirty="0"/>
              <a:t>(Second Boss)</a:t>
            </a:r>
          </a:p>
        </p:txBody>
      </p:sp>
      <p:sp>
        <p:nvSpPr>
          <p:cNvPr id="4" name="Flowchart: Alternate Process 1">
            <a:extLst>
              <a:ext uri="{FF2B5EF4-FFF2-40B4-BE49-F238E27FC236}">
                <a16:creationId xmlns:a16="http://schemas.microsoft.com/office/drawing/2014/main" id="{183861C2-C9BE-40F8-BA2B-B981905A6E17}"/>
              </a:ext>
            </a:extLst>
          </p:cNvPr>
          <p:cNvSpPr/>
          <p:nvPr/>
        </p:nvSpPr>
        <p:spPr>
          <a:xfrm>
            <a:off x="2974612" y="4279784"/>
            <a:ext cx="1560694" cy="1918982"/>
          </a:xfrm>
          <a:custGeom>
            <a:avLst/>
            <a:gdLst>
              <a:gd name="connsiteX0" fmla="*/ 0 w 1551964"/>
              <a:gd name="connsiteY0" fmla="*/ 256913 h 1541477"/>
              <a:gd name="connsiteX1" fmla="*/ 256913 w 1551964"/>
              <a:gd name="connsiteY1" fmla="*/ 0 h 1541477"/>
              <a:gd name="connsiteX2" fmla="*/ 1295051 w 1551964"/>
              <a:gd name="connsiteY2" fmla="*/ 0 h 1541477"/>
              <a:gd name="connsiteX3" fmla="*/ 1551964 w 1551964"/>
              <a:gd name="connsiteY3" fmla="*/ 256913 h 1541477"/>
              <a:gd name="connsiteX4" fmla="*/ 1551964 w 1551964"/>
              <a:gd name="connsiteY4" fmla="*/ 1284564 h 1541477"/>
              <a:gd name="connsiteX5" fmla="*/ 1295051 w 1551964"/>
              <a:gd name="connsiteY5" fmla="*/ 1541477 h 1541477"/>
              <a:gd name="connsiteX6" fmla="*/ 256913 w 1551964"/>
              <a:gd name="connsiteY6" fmla="*/ 1541477 h 1541477"/>
              <a:gd name="connsiteX7" fmla="*/ 0 w 1551964"/>
              <a:gd name="connsiteY7" fmla="*/ 1284564 h 1541477"/>
              <a:gd name="connsiteX8" fmla="*/ 0 w 1551964"/>
              <a:gd name="connsiteY8" fmla="*/ 256913 h 1541477"/>
              <a:gd name="connsiteX0" fmla="*/ 6568 w 1558532"/>
              <a:gd name="connsiteY0" fmla="*/ 256913 h 1541477"/>
              <a:gd name="connsiteX1" fmla="*/ 263481 w 1558532"/>
              <a:gd name="connsiteY1" fmla="*/ 0 h 1541477"/>
              <a:gd name="connsiteX2" fmla="*/ 1301619 w 1558532"/>
              <a:gd name="connsiteY2" fmla="*/ 0 h 1541477"/>
              <a:gd name="connsiteX3" fmla="*/ 1558532 w 1558532"/>
              <a:gd name="connsiteY3" fmla="*/ 256913 h 1541477"/>
              <a:gd name="connsiteX4" fmla="*/ 1558532 w 1558532"/>
              <a:gd name="connsiteY4" fmla="*/ 1284564 h 1541477"/>
              <a:gd name="connsiteX5" fmla="*/ 1301619 w 1558532"/>
              <a:gd name="connsiteY5" fmla="*/ 1541477 h 1541477"/>
              <a:gd name="connsiteX6" fmla="*/ 104090 w 1558532"/>
              <a:gd name="connsiteY6" fmla="*/ 1533088 h 1541477"/>
              <a:gd name="connsiteX7" fmla="*/ 6568 w 1558532"/>
              <a:gd name="connsiteY7" fmla="*/ 1284564 h 1541477"/>
              <a:gd name="connsiteX8" fmla="*/ 6568 w 1558532"/>
              <a:gd name="connsiteY8" fmla="*/ 256913 h 1541477"/>
              <a:gd name="connsiteX0" fmla="*/ 6568 w 1560694"/>
              <a:gd name="connsiteY0" fmla="*/ 256913 h 1541477"/>
              <a:gd name="connsiteX1" fmla="*/ 263481 w 1560694"/>
              <a:gd name="connsiteY1" fmla="*/ 0 h 1541477"/>
              <a:gd name="connsiteX2" fmla="*/ 1301619 w 1560694"/>
              <a:gd name="connsiteY2" fmla="*/ 0 h 1541477"/>
              <a:gd name="connsiteX3" fmla="*/ 1558532 w 1560694"/>
              <a:gd name="connsiteY3" fmla="*/ 256913 h 1541477"/>
              <a:gd name="connsiteX4" fmla="*/ 1558532 w 1560694"/>
              <a:gd name="connsiteY4" fmla="*/ 1284564 h 1541477"/>
              <a:gd name="connsiteX5" fmla="*/ 1444232 w 1560694"/>
              <a:gd name="connsiteY5" fmla="*/ 1541477 h 1541477"/>
              <a:gd name="connsiteX6" fmla="*/ 104090 w 1560694"/>
              <a:gd name="connsiteY6" fmla="*/ 1533088 h 1541477"/>
              <a:gd name="connsiteX7" fmla="*/ 6568 w 1560694"/>
              <a:gd name="connsiteY7" fmla="*/ 1284564 h 1541477"/>
              <a:gd name="connsiteX8" fmla="*/ 6568 w 1560694"/>
              <a:gd name="connsiteY8" fmla="*/ 256913 h 1541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0694" h="1541477">
                <a:moveTo>
                  <a:pt x="6568" y="256913"/>
                </a:moveTo>
                <a:cubicBezTo>
                  <a:pt x="6568" y="115024"/>
                  <a:pt x="121592" y="0"/>
                  <a:pt x="263481" y="0"/>
                </a:cubicBezTo>
                <a:lnTo>
                  <a:pt x="1301619" y="0"/>
                </a:lnTo>
                <a:cubicBezTo>
                  <a:pt x="1443508" y="0"/>
                  <a:pt x="1558532" y="115024"/>
                  <a:pt x="1558532" y="256913"/>
                </a:cubicBezTo>
                <a:lnTo>
                  <a:pt x="1558532" y="1284564"/>
                </a:lnTo>
                <a:cubicBezTo>
                  <a:pt x="1558532" y="1426453"/>
                  <a:pt x="1586121" y="1541477"/>
                  <a:pt x="1444232" y="1541477"/>
                </a:cubicBezTo>
                <a:lnTo>
                  <a:pt x="104090" y="1533088"/>
                </a:lnTo>
                <a:cubicBezTo>
                  <a:pt x="-37799" y="1533088"/>
                  <a:pt x="6568" y="1426453"/>
                  <a:pt x="6568" y="1284564"/>
                </a:cubicBezTo>
                <a:lnTo>
                  <a:pt x="6568" y="256913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Alternate Process 1">
            <a:extLst>
              <a:ext uri="{FF2B5EF4-FFF2-40B4-BE49-F238E27FC236}">
                <a16:creationId xmlns:a16="http://schemas.microsoft.com/office/drawing/2014/main" id="{4314F749-005E-4604-90DF-95AB1C8A3355}"/>
              </a:ext>
            </a:extLst>
          </p:cNvPr>
          <p:cNvSpPr/>
          <p:nvPr/>
        </p:nvSpPr>
        <p:spPr>
          <a:xfrm>
            <a:off x="6059940" y="755009"/>
            <a:ext cx="1560694" cy="1918982"/>
          </a:xfrm>
          <a:custGeom>
            <a:avLst/>
            <a:gdLst>
              <a:gd name="connsiteX0" fmla="*/ 0 w 1551964"/>
              <a:gd name="connsiteY0" fmla="*/ 256913 h 1541477"/>
              <a:gd name="connsiteX1" fmla="*/ 256913 w 1551964"/>
              <a:gd name="connsiteY1" fmla="*/ 0 h 1541477"/>
              <a:gd name="connsiteX2" fmla="*/ 1295051 w 1551964"/>
              <a:gd name="connsiteY2" fmla="*/ 0 h 1541477"/>
              <a:gd name="connsiteX3" fmla="*/ 1551964 w 1551964"/>
              <a:gd name="connsiteY3" fmla="*/ 256913 h 1541477"/>
              <a:gd name="connsiteX4" fmla="*/ 1551964 w 1551964"/>
              <a:gd name="connsiteY4" fmla="*/ 1284564 h 1541477"/>
              <a:gd name="connsiteX5" fmla="*/ 1295051 w 1551964"/>
              <a:gd name="connsiteY5" fmla="*/ 1541477 h 1541477"/>
              <a:gd name="connsiteX6" fmla="*/ 256913 w 1551964"/>
              <a:gd name="connsiteY6" fmla="*/ 1541477 h 1541477"/>
              <a:gd name="connsiteX7" fmla="*/ 0 w 1551964"/>
              <a:gd name="connsiteY7" fmla="*/ 1284564 h 1541477"/>
              <a:gd name="connsiteX8" fmla="*/ 0 w 1551964"/>
              <a:gd name="connsiteY8" fmla="*/ 256913 h 1541477"/>
              <a:gd name="connsiteX0" fmla="*/ 6568 w 1558532"/>
              <a:gd name="connsiteY0" fmla="*/ 256913 h 1541477"/>
              <a:gd name="connsiteX1" fmla="*/ 263481 w 1558532"/>
              <a:gd name="connsiteY1" fmla="*/ 0 h 1541477"/>
              <a:gd name="connsiteX2" fmla="*/ 1301619 w 1558532"/>
              <a:gd name="connsiteY2" fmla="*/ 0 h 1541477"/>
              <a:gd name="connsiteX3" fmla="*/ 1558532 w 1558532"/>
              <a:gd name="connsiteY3" fmla="*/ 256913 h 1541477"/>
              <a:gd name="connsiteX4" fmla="*/ 1558532 w 1558532"/>
              <a:gd name="connsiteY4" fmla="*/ 1284564 h 1541477"/>
              <a:gd name="connsiteX5" fmla="*/ 1301619 w 1558532"/>
              <a:gd name="connsiteY5" fmla="*/ 1541477 h 1541477"/>
              <a:gd name="connsiteX6" fmla="*/ 104090 w 1558532"/>
              <a:gd name="connsiteY6" fmla="*/ 1533088 h 1541477"/>
              <a:gd name="connsiteX7" fmla="*/ 6568 w 1558532"/>
              <a:gd name="connsiteY7" fmla="*/ 1284564 h 1541477"/>
              <a:gd name="connsiteX8" fmla="*/ 6568 w 1558532"/>
              <a:gd name="connsiteY8" fmla="*/ 256913 h 1541477"/>
              <a:gd name="connsiteX0" fmla="*/ 6568 w 1560694"/>
              <a:gd name="connsiteY0" fmla="*/ 256913 h 1541477"/>
              <a:gd name="connsiteX1" fmla="*/ 263481 w 1560694"/>
              <a:gd name="connsiteY1" fmla="*/ 0 h 1541477"/>
              <a:gd name="connsiteX2" fmla="*/ 1301619 w 1560694"/>
              <a:gd name="connsiteY2" fmla="*/ 0 h 1541477"/>
              <a:gd name="connsiteX3" fmla="*/ 1558532 w 1560694"/>
              <a:gd name="connsiteY3" fmla="*/ 256913 h 1541477"/>
              <a:gd name="connsiteX4" fmla="*/ 1558532 w 1560694"/>
              <a:gd name="connsiteY4" fmla="*/ 1284564 h 1541477"/>
              <a:gd name="connsiteX5" fmla="*/ 1444232 w 1560694"/>
              <a:gd name="connsiteY5" fmla="*/ 1541477 h 1541477"/>
              <a:gd name="connsiteX6" fmla="*/ 104090 w 1560694"/>
              <a:gd name="connsiteY6" fmla="*/ 1533088 h 1541477"/>
              <a:gd name="connsiteX7" fmla="*/ 6568 w 1560694"/>
              <a:gd name="connsiteY7" fmla="*/ 1284564 h 1541477"/>
              <a:gd name="connsiteX8" fmla="*/ 6568 w 1560694"/>
              <a:gd name="connsiteY8" fmla="*/ 256913 h 1541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0694" h="1541477">
                <a:moveTo>
                  <a:pt x="6568" y="256913"/>
                </a:moveTo>
                <a:cubicBezTo>
                  <a:pt x="6568" y="115024"/>
                  <a:pt x="121592" y="0"/>
                  <a:pt x="263481" y="0"/>
                </a:cubicBezTo>
                <a:lnTo>
                  <a:pt x="1301619" y="0"/>
                </a:lnTo>
                <a:cubicBezTo>
                  <a:pt x="1443508" y="0"/>
                  <a:pt x="1558532" y="115024"/>
                  <a:pt x="1558532" y="256913"/>
                </a:cubicBezTo>
                <a:lnTo>
                  <a:pt x="1558532" y="1284564"/>
                </a:lnTo>
                <a:cubicBezTo>
                  <a:pt x="1558532" y="1426453"/>
                  <a:pt x="1586121" y="1541477"/>
                  <a:pt x="1444232" y="1541477"/>
                </a:cubicBezTo>
                <a:lnTo>
                  <a:pt x="104090" y="1533088"/>
                </a:lnTo>
                <a:cubicBezTo>
                  <a:pt x="-37799" y="1533088"/>
                  <a:pt x="6568" y="1426453"/>
                  <a:pt x="6568" y="1284564"/>
                </a:cubicBezTo>
                <a:lnTo>
                  <a:pt x="6568" y="256913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Alternate Process 1">
            <a:extLst>
              <a:ext uri="{FF2B5EF4-FFF2-40B4-BE49-F238E27FC236}">
                <a16:creationId xmlns:a16="http://schemas.microsoft.com/office/drawing/2014/main" id="{3A7FE077-4FA9-40B6-A2B2-2B9BCE45C5B5}"/>
              </a:ext>
            </a:extLst>
          </p:cNvPr>
          <p:cNvSpPr/>
          <p:nvPr/>
        </p:nvSpPr>
        <p:spPr>
          <a:xfrm>
            <a:off x="8756665" y="755009"/>
            <a:ext cx="1560694" cy="1918982"/>
          </a:xfrm>
          <a:custGeom>
            <a:avLst/>
            <a:gdLst>
              <a:gd name="connsiteX0" fmla="*/ 0 w 1551964"/>
              <a:gd name="connsiteY0" fmla="*/ 256913 h 1541477"/>
              <a:gd name="connsiteX1" fmla="*/ 256913 w 1551964"/>
              <a:gd name="connsiteY1" fmla="*/ 0 h 1541477"/>
              <a:gd name="connsiteX2" fmla="*/ 1295051 w 1551964"/>
              <a:gd name="connsiteY2" fmla="*/ 0 h 1541477"/>
              <a:gd name="connsiteX3" fmla="*/ 1551964 w 1551964"/>
              <a:gd name="connsiteY3" fmla="*/ 256913 h 1541477"/>
              <a:gd name="connsiteX4" fmla="*/ 1551964 w 1551964"/>
              <a:gd name="connsiteY4" fmla="*/ 1284564 h 1541477"/>
              <a:gd name="connsiteX5" fmla="*/ 1295051 w 1551964"/>
              <a:gd name="connsiteY5" fmla="*/ 1541477 h 1541477"/>
              <a:gd name="connsiteX6" fmla="*/ 256913 w 1551964"/>
              <a:gd name="connsiteY6" fmla="*/ 1541477 h 1541477"/>
              <a:gd name="connsiteX7" fmla="*/ 0 w 1551964"/>
              <a:gd name="connsiteY7" fmla="*/ 1284564 h 1541477"/>
              <a:gd name="connsiteX8" fmla="*/ 0 w 1551964"/>
              <a:gd name="connsiteY8" fmla="*/ 256913 h 1541477"/>
              <a:gd name="connsiteX0" fmla="*/ 6568 w 1558532"/>
              <a:gd name="connsiteY0" fmla="*/ 256913 h 1541477"/>
              <a:gd name="connsiteX1" fmla="*/ 263481 w 1558532"/>
              <a:gd name="connsiteY1" fmla="*/ 0 h 1541477"/>
              <a:gd name="connsiteX2" fmla="*/ 1301619 w 1558532"/>
              <a:gd name="connsiteY2" fmla="*/ 0 h 1541477"/>
              <a:gd name="connsiteX3" fmla="*/ 1558532 w 1558532"/>
              <a:gd name="connsiteY3" fmla="*/ 256913 h 1541477"/>
              <a:gd name="connsiteX4" fmla="*/ 1558532 w 1558532"/>
              <a:gd name="connsiteY4" fmla="*/ 1284564 h 1541477"/>
              <a:gd name="connsiteX5" fmla="*/ 1301619 w 1558532"/>
              <a:gd name="connsiteY5" fmla="*/ 1541477 h 1541477"/>
              <a:gd name="connsiteX6" fmla="*/ 104090 w 1558532"/>
              <a:gd name="connsiteY6" fmla="*/ 1533088 h 1541477"/>
              <a:gd name="connsiteX7" fmla="*/ 6568 w 1558532"/>
              <a:gd name="connsiteY7" fmla="*/ 1284564 h 1541477"/>
              <a:gd name="connsiteX8" fmla="*/ 6568 w 1558532"/>
              <a:gd name="connsiteY8" fmla="*/ 256913 h 1541477"/>
              <a:gd name="connsiteX0" fmla="*/ 6568 w 1560694"/>
              <a:gd name="connsiteY0" fmla="*/ 256913 h 1541477"/>
              <a:gd name="connsiteX1" fmla="*/ 263481 w 1560694"/>
              <a:gd name="connsiteY1" fmla="*/ 0 h 1541477"/>
              <a:gd name="connsiteX2" fmla="*/ 1301619 w 1560694"/>
              <a:gd name="connsiteY2" fmla="*/ 0 h 1541477"/>
              <a:gd name="connsiteX3" fmla="*/ 1558532 w 1560694"/>
              <a:gd name="connsiteY3" fmla="*/ 256913 h 1541477"/>
              <a:gd name="connsiteX4" fmla="*/ 1558532 w 1560694"/>
              <a:gd name="connsiteY4" fmla="*/ 1284564 h 1541477"/>
              <a:gd name="connsiteX5" fmla="*/ 1444232 w 1560694"/>
              <a:gd name="connsiteY5" fmla="*/ 1541477 h 1541477"/>
              <a:gd name="connsiteX6" fmla="*/ 104090 w 1560694"/>
              <a:gd name="connsiteY6" fmla="*/ 1533088 h 1541477"/>
              <a:gd name="connsiteX7" fmla="*/ 6568 w 1560694"/>
              <a:gd name="connsiteY7" fmla="*/ 1284564 h 1541477"/>
              <a:gd name="connsiteX8" fmla="*/ 6568 w 1560694"/>
              <a:gd name="connsiteY8" fmla="*/ 256913 h 1541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0694" h="1541477">
                <a:moveTo>
                  <a:pt x="6568" y="256913"/>
                </a:moveTo>
                <a:cubicBezTo>
                  <a:pt x="6568" y="115024"/>
                  <a:pt x="121592" y="0"/>
                  <a:pt x="263481" y="0"/>
                </a:cubicBezTo>
                <a:lnTo>
                  <a:pt x="1301619" y="0"/>
                </a:lnTo>
                <a:cubicBezTo>
                  <a:pt x="1443508" y="0"/>
                  <a:pt x="1558532" y="115024"/>
                  <a:pt x="1558532" y="256913"/>
                </a:cubicBezTo>
                <a:lnTo>
                  <a:pt x="1558532" y="1284564"/>
                </a:lnTo>
                <a:cubicBezTo>
                  <a:pt x="1558532" y="1426453"/>
                  <a:pt x="1586121" y="1541477"/>
                  <a:pt x="1444232" y="1541477"/>
                </a:cubicBezTo>
                <a:lnTo>
                  <a:pt x="104090" y="1533088"/>
                </a:lnTo>
                <a:cubicBezTo>
                  <a:pt x="-37799" y="1533088"/>
                  <a:pt x="6568" y="1426453"/>
                  <a:pt x="6568" y="1284564"/>
                </a:cubicBezTo>
                <a:lnTo>
                  <a:pt x="6568" y="256913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Alternate Process 1">
            <a:extLst>
              <a:ext uri="{FF2B5EF4-FFF2-40B4-BE49-F238E27FC236}">
                <a16:creationId xmlns:a16="http://schemas.microsoft.com/office/drawing/2014/main" id="{FE36FBE1-75FF-4897-8F96-B69B75674F2B}"/>
              </a:ext>
            </a:extLst>
          </p:cNvPr>
          <p:cNvSpPr/>
          <p:nvPr/>
        </p:nvSpPr>
        <p:spPr>
          <a:xfrm>
            <a:off x="609175" y="1635853"/>
            <a:ext cx="1560694" cy="1918982"/>
          </a:xfrm>
          <a:custGeom>
            <a:avLst/>
            <a:gdLst>
              <a:gd name="connsiteX0" fmla="*/ 0 w 1551964"/>
              <a:gd name="connsiteY0" fmla="*/ 256913 h 1541477"/>
              <a:gd name="connsiteX1" fmla="*/ 256913 w 1551964"/>
              <a:gd name="connsiteY1" fmla="*/ 0 h 1541477"/>
              <a:gd name="connsiteX2" fmla="*/ 1295051 w 1551964"/>
              <a:gd name="connsiteY2" fmla="*/ 0 h 1541477"/>
              <a:gd name="connsiteX3" fmla="*/ 1551964 w 1551964"/>
              <a:gd name="connsiteY3" fmla="*/ 256913 h 1541477"/>
              <a:gd name="connsiteX4" fmla="*/ 1551964 w 1551964"/>
              <a:gd name="connsiteY4" fmla="*/ 1284564 h 1541477"/>
              <a:gd name="connsiteX5" fmla="*/ 1295051 w 1551964"/>
              <a:gd name="connsiteY5" fmla="*/ 1541477 h 1541477"/>
              <a:gd name="connsiteX6" fmla="*/ 256913 w 1551964"/>
              <a:gd name="connsiteY6" fmla="*/ 1541477 h 1541477"/>
              <a:gd name="connsiteX7" fmla="*/ 0 w 1551964"/>
              <a:gd name="connsiteY7" fmla="*/ 1284564 h 1541477"/>
              <a:gd name="connsiteX8" fmla="*/ 0 w 1551964"/>
              <a:gd name="connsiteY8" fmla="*/ 256913 h 1541477"/>
              <a:gd name="connsiteX0" fmla="*/ 6568 w 1558532"/>
              <a:gd name="connsiteY0" fmla="*/ 256913 h 1541477"/>
              <a:gd name="connsiteX1" fmla="*/ 263481 w 1558532"/>
              <a:gd name="connsiteY1" fmla="*/ 0 h 1541477"/>
              <a:gd name="connsiteX2" fmla="*/ 1301619 w 1558532"/>
              <a:gd name="connsiteY2" fmla="*/ 0 h 1541477"/>
              <a:gd name="connsiteX3" fmla="*/ 1558532 w 1558532"/>
              <a:gd name="connsiteY3" fmla="*/ 256913 h 1541477"/>
              <a:gd name="connsiteX4" fmla="*/ 1558532 w 1558532"/>
              <a:gd name="connsiteY4" fmla="*/ 1284564 h 1541477"/>
              <a:gd name="connsiteX5" fmla="*/ 1301619 w 1558532"/>
              <a:gd name="connsiteY5" fmla="*/ 1541477 h 1541477"/>
              <a:gd name="connsiteX6" fmla="*/ 104090 w 1558532"/>
              <a:gd name="connsiteY6" fmla="*/ 1533088 h 1541477"/>
              <a:gd name="connsiteX7" fmla="*/ 6568 w 1558532"/>
              <a:gd name="connsiteY7" fmla="*/ 1284564 h 1541477"/>
              <a:gd name="connsiteX8" fmla="*/ 6568 w 1558532"/>
              <a:gd name="connsiteY8" fmla="*/ 256913 h 1541477"/>
              <a:gd name="connsiteX0" fmla="*/ 6568 w 1560694"/>
              <a:gd name="connsiteY0" fmla="*/ 256913 h 1541477"/>
              <a:gd name="connsiteX1" fmla="*/ 263481 w 1560694"/>
              <a:gd name="connsiteY1" fmla="*/ 0 h 1541477"/>
              <a:gd name="connsiteX2" fmla="*/ 1301619 w 1560694"/>
              <a:gd name="connsiteY2" fmla="*/ 0 h 1541477"/>
              <a:gd name="connsiteX3" fmla="*/ 1558532 w 1560694"/>
              <a:gd name="connsiteY3" fmla="*/ 256913 h 1541477"/>
              <a:gd name="connsiteX4" fmla="*/ 1558532 w 1560694"/>
              <a:gd name="connsiteY4" fmla="*/ 1284564 h 1541477"/>
              <a:gd name="connsiteX5" fmla="*/ 1444232 w 1560694"/>
              <a:gd name="connsiteY5" fmla="*/ 1541477 h 1541477"/>
              <a:gd name="connsiteX6" fmla="*/ 104090 w 1560694"/>
              <a:gd name="connsiteY6" fmla="*/ 1533088 h 1541477"/>
              <a:gd name="connsiteX7" fmla="*/ 6568 w 1560694"/>
              <a:gd name="connsiteY7" fmla="*/ 1284564 h 1541477"/>
              <a:gd name="connsiteX8" fmla="*/ 6568 w 1560694"/>
              <a:gd name="connsiteY8" fmla="*/ 256913 h 1541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0694" h="1541477">
                <a:moveTo>
                  <a:pt x="6568" y="256913"/>
                </a:moveTo>
                <a:cubicBezTo>
                  <a:pt x="6568" y="115024"/>
                  <a:pt x="121592" y="0"/>
                  <a:pt x="263481" y="0"/>
                </a:cubicBezTo>
                <a:lnTo>
                  <a:pt x="1301619" y="0"/>
                </a:lnTo>
                <a:cubicBezTo>
                  <a:pt x="1443508" y="0"/>
                  <a:pt x="1558532" y="115024"/>
                  <a:pt x="1558532" y="256913"/>
                </a:cubicBezTo>
                <a:lnTo>
                  <a:pt x="1558532" y="1284564"/>
                </a:lnTo>
                <a:cubicBezTo>
                  <a:pt x="1558532" y="1426453"/>
                  <a:pt x="1586121" y="1541477"/>
                  <a:pt x="1444232" y="1541477"/>
                </a:cubicBezTo>
                <a:lnTo>
                  <a:pt x="104090" y="1533088"/>
                </a:lnTo>
                <a:cubicBezTo>
                  <a:pt x="-37799" y="1533088"/>
                  <a:pt x="6568" y="1426453"/>
                  <a:pt x="6568" y="1284564"/>
                </a:cubicBezTo>
                <a:lnTo>
                  <a:pt x="6568" y="256913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Character Customization</a:t>
            </a:r>
          </a:p>
        </p:txBody>
      </p:sp>
      <p:sp>
        <p:nvSpPr>
          <p:cNvPr id="8" name="Flowchart: Alternate Process 1">
            <a:extLst>
              <a:ext uri="{FF2B5EF4-FFF2-40B4-BE49-F238E27FC236}">
                <a16:creationId xmlns:a16="http://schemas.microsoft.com/office/drawing/2014/main" id="{684B1062-CF2A-4D93-AEDC-3AF67A2702A0}"/>
              </a:ext>
            </a:extLst>
          </p:cNvPr>
          <p:cNvSpPr/>
          <p:nvPr/>
        </p:nvSpPr>
        <p:spPr>
          <a:xfrm>
            <a:off x="7656694" y="3687312"/>
            <a:ext cx="1560694" cy="1918982"/>
          </a:xfrm>
          <a:custGeom>
            <a:avLst/>
            <a:gdLst>
              <a:gd name="connsiteX0" fmla="*/ 0 w 1551964"/>
              <a:gd name="connsiteY0" fmla="*/ 256913 h 1541477"/>
              <a:gd name="connsiteX1" fmla="*/ 256913 w 1551964"/>
              <a:gd name="connsiteY1" fmla="*/ 0 h 1541477"/>
              <a:gd name="connsiteX2" fmla="*/ 1295051 w 1551964"/>
              <a:gd name="connsiteY2" fmla="*/ 0 h 1541477"/>
              <a:gd name="connsiteX3" fmla="*/ 1551964 w 1551964"/>
              <a:gd name="connsiteY3" fmla="*/ 256913 h 1541477"/>
              <a:gd name="connsiteX4" fmla="*/ 1551964 w 1551964"/>
              <a:gd name="connsiteY4" fmla="*/ 1284564 h 1541477"/>
              <a:gd name="connsiteX5" fmla="*/ 1295051 w 1551964"/>
              <a:gd name="connsiteY5" fmla="*/ 1541477 h 1541477"/>
              <a:gd name="connsiteX6" fmla="*/ 256913 w 1551964"/>
              <a:gd name="connsiteY6" fmla="*/ 1541477 h 1541477"/>
              <a:gd name="connsiteX7" fmla="*/ 0 w 1551964"/>
              <a:gd name="connsiteY7" fmla="*/ 1284564 h 1541477"/>
              <a:gd name="connsiteX8" fmla="*/ 0 w 1551964"/>
              <a:gd name="connsiteY8" fmla="*/ 256913 h 1541477"/>
              <a:gd name="connsiteX0" fmla="*/ 6568 w 1558532"/>
              <a:gd name="connsiteY0" fmla="*/ 256913 h 1541477"/>
              <a:gd name="connsiteX1" fmla="*/ 263481 w 1558532"/>
              <a:gd name="connsiteY1" fmla="*/ 0 h 1541477"/>
              <a:gd name="connsiteX2" fmla="*/ 1301619 w 1558532"/>
              <a:gd name="connsiteY2" fmla="*/ 0 h 1541477"/>
              <a:gd name="connsiteX3" fmla="*/ 1558532 w 1558532"/>
              <a:gd name="connsiteY3" fmla="*/ 256913 h 1541477"/>
              <a:gd name="connsiteX4" fmla="*/ 1558532 w 1558532"/>
              <a:gd name="connsiteY4" fmla="*/ 1284564 h 1541477"/>
              <a:gd name="connsiteX5" fmla="*/ 1301619 w 1558532"/>
              <a:gd name="connsiteY5" fmla="*/ 1541477 h 1541477"/>
              <a:gd name="connsiteX6" fmla="*/ 104090 w 1558532"/>
              <a:gd name="connsiteY6" fmla="*/ 1533088 h 1541477"/>
              <a:gd name="connsiteX7" fmla="*/ 6568 w 1558532"/>
              <a:gd name="connsiteY7" fmla="*/ 1284564 h 1541477"/>
              <a:gd name="connsiteX8" fmla="*/ 6568 w 1558532"/>
              <a:gd name="connsiteY8" fmla="*/ 256913 h 1541477"/>
              <a:gd name="connsiteX0" fmla="*/ 6568 w 1560694"/>
              <a:gd name="connsiteY0" fmla="*/ 256913 h 1541477"/>
              <a:gd name="connsiteX1" fmla="*/ 263481 w 1560694"/>
              <a:gd name="connsiteY1" fmla="*/ 0 h 1541477"/>
              <a:gd name="connsiteX2" fmla="*/ 1301619 w 1560694"/>
              <a:gd name="connsiteY2" fmla="*/ 0 h 1541477"/>
              <a:gd name="connsiteX3" fmla="*/ 1558532 w 1560694"/>
              <a:gd name="connsiteY3" fmla="*/ 256913 h 1541477"/>
              <a:gd name="connsiteX4" fmla="*/ 1558532 w 1560694"/>
              <a:gd name="connsiteY4" fmla="*/ 1284564 h 1541477"/>
              <a:gd name="connsiteX5" fmla="*/ 1444232 w 1560694"/>
              <a:gd name="connsiteY5" fmla="*/ 1541477 h 1541477"/>
              <a:gd name="connsiteX6" fmla="*/ 104090 w 1560694"/>
              <a:gd name="connsiteY6" fmla="*/ 1533088 h 1541477"/>
              <a:gd name="connsiteX7" fmla="*/ 6568 w 1560694"/>
              <a:gd name="connsiteY7" fmla="*/ 1284564 h 1541477"/>
              <a:gd name="connsiteX8" fmla="*/ 6568 w 1560694"/>
              <a:gd name="connsiteY8" fmla="*/ 256913 h 1541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0694" h="1541477">
                <a:moveTo>
                  <a:pt x="6568" y="256913"/>
                </a:moveTo>
                <a:cubicBezTo>
                  <a:pt x="6568" y="115024"/>
                  <a:pt x="121592" y="0"/>
                  <a:pt x="263481" y="0"/>
                </a:cubicBezTo>
                <a:lnTo>
                  <a:pt x="1301619" y="0"/>
                </a:lnTo>
                <a:cubicBezTo>
                  <a:pt x="1443508" y="0"/>
                  <a:pt x="1558532" y="115024"/>
                  <a:pt x="1558532" y="256913"/>
                </a:cubicBezTo>
                <a:lnTo>
                  <a:pt x="1558532" y="1284564"/>
                </a:lnTo>
                <a:cubicBezTo>
                  <a:pt x="1558532" y="1426453"/>
                  <a:pt x="1586121" y="1541477"/>
                  <a:pt x="1444232" y="1541477"/>
                </a:cubicBezTo>
                <a:lnTo>
                  <a:pt x="104090" y="1533088"/>
                </a:lnTo>
                <a:cubicBezTo>
                  <a:pt x="-37799" y="1533088"/>
                  <a:pt x="6568" y="1426453"/>
                  <a:pt x="6568" y="1284564"/>
                </a:cubicBezTo>
                <a:lnTo>
                  <a:pt x="6568" y="256913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4918-0A9A-4EB3-99A7-66C4296E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Projectile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B9AA9-2BA9-4C9B-8EFB-452DD11D2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specific projectile class to handle the behavior for the projectiles such as the throwing axe and fire ball</a:t>
            </a:r>
          </a:p>
          <a:p>
            <a:r>
              <a:rPr lang="en-US" dirty="0"/>
              <a:t>The aforementioned input and the player class worked with the projectile class to make the combat functional</a:t>
            </a:r>
          </a:p>
        </p:txBody>
      </p:sp>
    </p:spTree>
    <p:extLst>
      <p:ext uri="{BB962C8B-B14F-4D97-AF65-F5344CB8AC3E}">
        <p14:creationId xmlns:p14="http://schemas.microsoft.com/office/powerpoint/2010/main" val="372663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C355-97F2-45C0-B5A2-9E532297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bar management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6BA73-0008-414C-B0A4-C10AE759A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first we used the ‘1’ ‘2’ &amp; ‘3’ keys for the hot bar input.</a:t>
            </a:r>
          </a:p>
          <a:p>
            <a:r>
              <a:rPr lang="en-US" dirty="0"/>
              <a:t>The mouse wheel was the second option, but it wasn’t very reliable and not player friendly as well as clunky.</a:t>
            </a:r>
          </a:p>
          <a:p>
            <a:r>
              <a:rPr lang="en-US" dirty="0"/>
              <a:t>We finally decided on using the ‘Q’ &amp; ‘E’ keys for the final product because it was more efficient and player friendly.</a:t>
            </a:r>
          </a:p>
          <a:p>
            <a:r>
              <a:rPr lang="en-US" dirty="0"/>
              <a:t>We experienced a problem with creating a loop we then used an array to solve this problem.</a:t>
            </a:r>
          </a:p>
        </p:txBody>
      </p:sp>
    </p:spTree>
    <p:extLst>
      <p:ext uri="{BB962C8B-B14F-4D97-AF65-F5344CB8AC3E}">
        <p14:creationId xmlns:p14="http://schemas.microsoft.com/office/powerpoint/2010/main" val="29718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7EF6-6204-45D8-B6A4-60470094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weapon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557F-4C71-4EC6-B906-D8A22CD8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 dirty="0"/>
              <a:t>We had trouble making a path for the curved fireball which we solved by creating a separate class for the whole object</a:t>
            </a:r>
          </a:p>
        </p:txBody>
      </p:sp>
    </p:spTree>
    <p:extLst>
      <p:ext uri="{BB962C8B-B14F-4D97-AF65-F5344CB8AC3E}">
        <p14:creationId xmlns:p14="http://schemas.microsoft.com/office/powerpoint/2010/main" val="172740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3E17-8E4B-493E-BE81-C4CA6D43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Monster Design And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7C0AB-793B-4A98-881D-F75396B56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0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4338-A462-4CE1-A24B-F60B4ECE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Boss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1CDB3-0D52-4A2E-8D37-400E0678E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boss </a:t>
            </a:r>
            <a:r>
              <a:rPr lang="en-US" dirty="0" err="1"/>
              <a:t>sytem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3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7B45-3040-499B-97DA-907F7B7F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Boss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E4FDF-D2F2-4872-9F93-E5E2CD6EE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8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A0C2-641D-4384-9FBD-59D57E56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UI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0DA2-E893-46FB-ADEC-8274B8744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384624679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60</TotalTime>
  <Words>305</Words>
  <Application>Microsoft Office PowerPoint</Application>
  <PresentationFormat>Widescreen</PresentationFormat>
  <Paragraphs>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Parcel</vt:lpstr>
      <vt:lpstr>OOG</vt:lpstr>
      <vt:lpstr>New Input system</vt:lpstr>
      <vt:lpstr>Projectile development</vt:lpstr>
      <vt:lpstr>hot bar management development</vt:lpstr>
      <vt:lpstr>Dynamic weapon design</vt:lpstr>
      <vt:lpstr>Monster Design And Development</vt:lpstr>
      <vt:lpstr>Boss System</vt:lpstr>
      <vt:lpstr>Dynamic Boss Stages</vt:lpstr>
      <vt:lpstr>Player UI </vt:lpstr>
      <vt:lpstr>Deriving inspiration from dnd to our combat system</vt:lpstr>
      <vt:lpstr>Dealing with bugs with the combat system</vt:lpstr>
      <vt:lpstr>Npc design </vt:lpstr>
      <vt:lpstr>Design tie ins with the character design</vt:lpstr>
      <vt:lpstr>Makin</vt:lpstr>
      <vt:lpstr>World Building and Development</vt:lpstr>
      <vt:lpstr>Character Design and Development</vt:lpstr>
      <vt:lpstr>Dialog Design</vt:lpstr>
      <vt:lpstr>UI Design</vt:lpstr>
      <vt:lpstr>PowerPoint Presentation</vt:lpstr>
      <vt:lpstr>Idea graveyard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OOG</dc:title>
  <dc:creator>Preston Kruty</dc:creator>
  <cp:lastModifiedBy>Preston Kruty</cp:lastModifiedBy>
  <cp:revision>7</cp:revision>
  <dcterms:created xsi:type="dcterms:W3CDTF">2022-02-11T16:49:51Z</dcterms:created>
  <dcterms:modified xsi:type="dcterms:W3CDTF">2022-02-11T17:50:31Z</dcterms:modified>
</cp:coreProperties>
</file>