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Author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April</a:t>
            </a:r>
            <a:r>
              <a:rPr/>
              <a:t> </a:t>
            </a:r>
            <a:r>
              <a:rPr/>
              <a:t>28,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outline template.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Click the </a:t>
            </a:r>
            <a:r>
              <a:rPr b="1"/>
              <a:t>Knit</a:t>
            </a:r>
            <a:r>
              <a:rPr/>
              <a:t> button to make the slideshow.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hand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Number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Apples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1,000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Oranges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Number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Apples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1,000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Oranges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presentation_template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file</a:t>
            </a:r>
          </a:p>
        </p:txBody>
      </p:sp>
      <p:pic>
        <p:nvPicPr>
          <p:cNvPr descr="/Users/nikhil/Dropbox/academic/research/bommakanti_lab/project_template/figures/scatt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Author</dc:creator>
  <cp:keywords/>
  <dcterms:created xsi:type="dcterms:W3CDTF">2019-04-28T22:04:04Z</dcterms:created>
  <dcterms:modified xsi:type="dcterms:W3CDTF">2019-04-28T22:04:04Z</dcterms:modified>
</cp:coreProperties>
</file>