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46"/>
  </p:notesMasterIdLst>
  <p:sldIdLst>
    <p:sldId id="306" r:id="rId5"/>
    <p:sldId id="307" r:id="rId6"/>
    <p:sldId id="309" r:id="rId7"/>
    <p:sldId id="304" r:id="rId8"/>
    <p:sldId id="347" r:id="rId9"/>
    <p:sldId id="346" r:id="rId10"/>
    <p:sldId id="314" r:id="rId11"/>
    <p:sldId id="313" r:id="rId12"/>
    <p:sldId id="315" r:id="rId13"/>
    <p:sldId id="348" r:id="rId14"/>
    <p:sldId id="318" r:id="rId15"/>
    <p:sldId id="316" r:id="rId16"/>
    <p:sldId id="320" r:id="rId17"/>
    <p:sldId id="319" r:id="rId18"/>
    <p:sldId id="321" r:id="rId19"/>
    <p:sldId id="327" r:id="rId20"/>
    <p:sldId id="328" r:id="rId21"/>
    <p:sldId id="329" r:id="rId22"/>
    <p:sldId id="349" r:id="rId23"/>
    <p:sldId id="354" r:id="rId24"/>
    <p:sldId id="355" r:id="rId25"/>
    <p:sldId id="330" r:id="rId26"/>
    <p:sldId id="331" r:id="rId27"/>
    <p:sldId id="324" r:id="rId28"/>
    <p:sldId id="356" r:id="rId29"/>
    <p:sldId id="339" r:id="rId30"/>
    <p:sldId id="323" r:id="rId31"/>
    <p:sldId id="338" r:id="rId32"/>
    <p:sldId id="335" r:id="rId33"/>
    <p:sldId id="336" r:id="rId34"/>
    <p:sldId id="350" r:id="rId35"/>
    <p:sldId id="357" r:id="rId36"/>
    <p:sldId id="337" r:id="rId37"/>
    <p:sldId id="351" r:id="rId38"/>
    <p:sldId id="352" r:id="rId39"/>
    <p:sldId id="358" r:id="rId40"/>
    <p:sldId id="359" r:id="rId41"/>
    <p:sldId id="326" r:id="rId42"/>
    <p:sldId id="345" r:id="rId43"/>
    <p:sldId id="353" r:id="rId44"/>
    <p:sldId id="31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5E305-BCCA-46B8-BDA7-E0B075DE28D0}" v="29" dt="2023-11-23T10:59:04.3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79" autoAdjust="0"/>
    <p:restoredTop sz="84967" autoAdjust="0"/>
  </p:normalViewPr>
  <p:slideViewPr>
    <p:cSldViewPr snapToGrid="0">
      <p:cViewPr varScale="1">
        <p:scale>
          <a:sx n="117" d="100"/>
          <a:sy n="117" d="100"/>
        </p:scale>
        <p:origin x="104" y="16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darczuk, Norbert (CW)" userId="828710be-d584-49cf-b413-d10447949189" providerId="ADAL" clId="{BA75E305-BCCA-46B8-BDA7-E0B075DE28D0}"/>
    <pc:docChg chg="custSel addSld delSld modSld sldOrd">
      <pc:chgData name="Bondarczuk, Norbert (CW)" userId="828710be-d584-49cf-b413-d10447949189" providerId="ADAL" clId="{BA75E305-BCCA-46B8-BDA7-E0B075DE28D0}" dt="2023-11-23T11:06:17.974" v="15507"/>
      <pc:docMkLst>
        <pc:docMk/>
      </pc:docMkLst>
      <pc:sldChg chg="addSp delSp modSp mod">
        <pc:chgData name="Bondarczuk, Norbert (CW)" userId="828710be-d584-49cf-b413-d10447949189" providerId="ADAL" clId="{BA75E305-BCCA-46B8-BDA7-E0B075DE28D0}" dt="2023-11-23T11:04:27.583" v="15501" actId="27636"/>
        <pc:sldMkLst>
          <pc:docMk/>
          <pc:sldMk cId="3124766000" sldId="304"/>
        </pc:sldMkLst>
        <pc:spChg chg="add del mod">
          <ac:chgData name="Bondarczuk, Norbert (CW)" userId="828710be-d584-49cf-b413-d10447949189" providerId="ADAL" clId="{BA75E305-BCCA-46B8-BDA7-E0B075DE28D0}" dt="2023-11-20T11:16:12.323" v="10479" actId="478"/>
          <ac:spMkLst>
            <pc:docMk/>
            <pc:sldMk cId="3124766000" sldId="304"/>
            <ac:spMk id="3" creationId="{215F3E47-A017-41F6-5381-946562BB379B}"/>
          </ac:spMkLst>
        </pc:spChg>
        <pc:spChg chg="add del mod">
          <ac:chgData name="Bondarczuk, Norbert (CW)" userId="828710be-d584-49cf-b413-d10447949189" providerId="ADAL" clId="{BA75E305-BCCA-46B8-BDA7-E0B075DE28D0}" dt="2023-11-23T11:04:27.583" v="15501" actId="27636"/>
          <ac:spMkLst>
            <pc:docMk/>
            <pc:sldMk cId="3124766000" sldId="304"/>
            <ac:spMk id="15" creationId="{0DE4AC6A-3FAF-881B-86DE-A0BFC3B4250F}"/>
          </ac:spMkLst>
        </pc:spChg>
        <pc:picChg chg="add del mod">
          <ac:chgData name="Bondarczuk, Norbert (CW)" userId="828710be-d584-49cf-b413-d10447949189" providerId="ADAL" clId="{BA75E305-BCCA-46B8-BDA7-E0B075DE28D0}" dt="2023-11-20T11:16:14.849" v="10482"/>
          <ac:picMkLst>
            <pc:docMk/>
            <pc:sldMk cId="3124766000" sldId="304"/>
            <ac:picMk id="2050" creationId="{BADF4DFA-116C-3E11-9742-D4D0D6C08773}"/>
          </ac:picMkLst>
        </pc:picChg>
        <pc:picChg chg="add mod">
          <ac:chgData name="Bondarczuk, Norbert (CW)" userId="828710be-d584-49cf-b413-d10447949189" providerId="ADAL" clId="{BA75E305-BCCA-46B8-BDA7-E0B075DE28D0}" dt="2023-11-20T11:16:56.805" v="10491" actId="1076"/>
          <ac:picMkLst>
            <pc:docMk/>
            <pc:sldMk cId="3124766000" sldId="304"/>
            <ac:picMk id="2052" creationId="{8E51CA57-9DCD-5108-A355-F4A9788A8D18}"/>
          </ac:picMkLst>
        </pc:picChg>
      </pc:sldChg>
      <pc:sldChg chg="modSp mod">
        <pc:chgData name="Bondarczuk, Norbert (CW)" userId="828710be-d584-49cf-b413-d10447949189" providerId="ADAL" clId="{BA75E305-BCCA-46B8-BDA7-E0B075DE28D0}" dt="2023-11-21T13:30:44.029" v="13090" actId="20577"/>
        <pc:sldMkLst>
          <pc:docMk/>
          <pc:sldMk cId="114769864" sldId="306"/>
        </pc:sldMkLst>
        <pc:spChg chg="mod">
          <ac:chgData name="Bondarczuk, Norbert (CW)" userId="828710be-d584-49cf-b413-d10447949189" providerId="ADAL" clId="{BA75E305-BCCA-46B8-BDA7-E0B075DE28D0}" dt="2023-11-21T13:30:44.029" v="13090" actId="20577"/>
          <ac:spMkLst>
            <pc:docMk/>
            <pc:sldMk cId="114769864" sldId="306"/>
            <ac:spMk id="3" creationId="{A5F14073-9F68-4B7E-A576-26899D58C7A9}"/>
          </ac:spMkLst>
        </pc:spChg>
      </pc:sldChg>
      <pc:sldChg chg="modSp mod">
        <pc:chgData name="Bondarczuk, Norbert (CW)" userId="828710be-d584-49cf-b413-d10447949189" providerId="ADAL" clId="{BA75E305-BCCA-46B8-BDA7-E0B075DE28D0}" dt="2023-11-23T11:03:59.097" v="15473" actId="20577"/>
        <pc:sldMkLst>
          <pc:docMk/>
          <pc:sldMk cId="1613598062" sldId="307"/>
        </pc:sldMkLst>
        <pc:spChg chg="mod">
          <ac:chgData name="Bondarczuk, Norbert (CW)" userId="828710be-d584-49cf-b413-d10447949189" providerId="ADAL" clId="{BA75E305-BCCA-46B8-BDA7-E0B075DE28D0}" dt="2023-11-23T11:03:59.097" v="15473" actId="20577"/>
          <ac:spMkLst>
            <pc:docMk/>
            <pc:sldMk cId="1613598062" sldId="307"/>
            <ac:spMk id="4" creationId="{65DE74E9-AA78-46C1-845A-0B72FA8AF35E}"/>
          </ac:spMkLst>
        </pc:spChg>
      </pc:sldChg>
      <pc:sldChg chg="modSp mod">
        <pc:chgData name="Bondarczuk, Norbert (CW)" userId="828710be-d584-49cf-b413-d10447949189" providerId="ADAL" clId="{BA75E305-BCCA-46B8-BDA7-E0B075DE28D0}" dt="2023-11-21T13:26:17.770" v="12940" actId="20577"/>
        <pc:sldMkLst>
          <pc:docMk/>
          <pc:sldMk cId="2227882511" sldId="309"/>
        </pc:sldMkLst>
        <pc:spChg chg="mod">
          <ac:chgData name="Bondarczuk, Norbert (CW)" userId="828710be-d584-49cf-b413-d10447949189" providerId="ADAL" clId="{BA75E305-BCCA-46B8-BDA7-E0B075DE28D0}" dt="2023-11-21T13:26:17.770" v="12940" actId="20577"/>
          <ac:spMkLst>
            <pc:docMk/>
            <pc:sldMk cId="2227882511" sldId="309"/>
            <ac:spMk id="3" creationId="{05408798-0DB3-46BF-880E-7BB904D700F6}"/>
          </ac:spMkLst>
        </pc:spChg>
      </pc:sldChg>
      <pc:sldChg chg="modSp mod">
        <pc:chgData name="Bondarczuk, Norbert (CW)" userId="828710be-d584-49cf-b413-d10447949189" providerId="ADAL" clId="{BA75E305-BCCA-46B8-BDA7-E0B075DE28D0}" dt="2023-11-21T13:30:19.724" v="13070" actId="20577"/>
        <pc:sldMkLst>
          <pc:docMk/>
          <pc:sldMk cId="927313156" sldId="312"/>
        </pc:sldMkLst>
        <pc:spChg chg="mod">
          <ac:chgData name="Bondarczuk, Norbert (CW)" userId="828710be-d584-49cf-b413-d10447949189" providerId="ADAL" clId="{BA75E305-BCCA-46B8-BDA7-E0B075DE28D0}" dt="2023-11-21T13:30:19.724" v="13070" actId="20577"/>
          <ac:spMkLst>
            <pc:docMk/>
            <pc:sldMk cId="927313156" sldId="312"/>
            <ac:spMk id="7" creationId="{42AF1107-8D35-4E35-93C7-D3640946F742}"/>
          </ac:spMkLst>
        </pc:spChg>
      </pc:sldChg>
      <pc:sldChg chg="modSp mod">
        <pc:chgData name="Bondarczuk, Norbert (CW)" userId="828710be-d584-49cf-b413-d10447949189" providerId="ADAL" clId="{BA75E305-BCCA-46B8-BDA7-E0B075DE28D0}" dt="2023-11-20T11:03:26.638" v="10367" actId="20577"/>
        <pc:sldMkLst>
          <pc:docMk/>
          <pc:sldMk cId="1089765631" sldId="313"/>
        </pc:sldMkLst>
        <pc:spChg chg="mod">
          <ac:chgData name="Bondarczuk, Norbert (CW)" userId="828710be-d584-49cf-b413-d10447949189" providerId="ADAL" clId="{BA75E305-BCCA-46B8-BDA7-E0B075DE28D0}" dt="2023-11-20T11:03:26.638" v="10367" actId="20577"/>
          <ac:spMkLst>
            <pc:docMk/>
            <pc:sldMk cId="1089765631" sldId="313"/>
            <ac:spMk id="15" creationId="{0DE4AC6A-3FAF-881B-86DE-A0BFC3B4250F}"/>
          </ac:spMkLst>
        </pc:spChg>
      </pc:sldChg>
      <pc:sldChg chg="modSp mod ord">
        <pc:chgData name="Bondarczuk, Norbert (CW)" userId="828710be-d584-49cf-b413-d10447949189" providerId="ADAL" clId="{BA75E305-BCCA-46B8-BDA7-E0B075DE28D0}" dt="2023-11-20T12:51:37.939" v="11873" actId="27636"/>
        <pc:sldMkLst>
          <pc:docMk/>
          <pc:sldMk cId="531954596" sldId="314"/>
        </pc:sldMkLst>
        <pc:spChg chg="mod">
          <ac:chgData name="Bondarczuk, Norbert (CW)" userId="828710be-d584-49cf-b413-d10447949189" providerId="ADAL" clId="{BA75E305-BCCA-46B8-BDA7-E0B075DE28D0}" dt="2023-11-20T12:51:37.939" v="11873" actId="27636"/>
          <ac:spMkLst>
            <pc:docMk/>
            <pc:sldMk cId="531954596" sldId="314"/>
            <ac:spMk id="15" creationId="{0DE4AC6A-3FAF-881B-86DE-A0BFC3B4250F}"/>
          </ac:spMkLst>
        </pc:spChg>
      </pc:sldChg>
      <pc:sldChg chg="modSp mod">
        <pc:chgData name="Bondarczuk, Norbert (CW)" userId="828710be-d584-49cf-b413-d10447949189" providerId="ADAL" clId="{BA75E305-BCCA-46B8-BDA7-E0B075DE28D0}" dt="2023-11-20T14:46:14.382" v="12392" actId="20577"/>
        <pc:sldMkLst>
          <pc:docMk/>
          <pc:sldMk cId="3096990266" sldId="315"/>
        </pc:sldMkLst>
        <pc:spChg chg="mod">
          <ac:chgData name="Bondarczuk, Norbert (CW)" userId="828710be-d584-49cf-b413-d10447949189" providerId="ADAL" clId="{BA75E305-BCCA-46B8-BDA7-E0B075DE28D0}" dt="2023-11-20T14:46:14.382" v="12392" actId="20577"/>
          <ac:spMkLst>
            <pc:docMk/>
            <pc:sldMk cId="3096990266" sldId="315"/>
            <ac:spMk id="15" creationId="{0DE4AC6A-3FAF-881B-86DE-A0BFC3B4250F}"/>
          </ac:spMkLst>
        </pc:spChg>
      </pc:sldChg>
      <pc:sldChg chg="modSp mod">
        <pc:chgData name="Bondarczuk, Norbert (CW)" userId="828710be-d584-49cf-b413-d10447949189" providerId="ADAL" clId="{BA75E305-BCCA-46B8-BDA7-E0B075DE28D0}" dt="2023-11-20T12:48:15.898" v="11853" actId="20577"/>
        <pc:sldMkLst>
          <pc:docMk/>
          <pc:sldMk cId="1905523110" sldId="316"/>
        </pc:sldMkLst>
        <pc:spChg chg="mod">
          <ac:chgData name="Bondarczuk, Norbert (CW)" userId="828710be-d584-49cf-b413-d10447949189" providerId="ADAL" clId="{BA75E305-BCCA-46B8-BDA7-E0B075DE28D0}" dt="2023-11-17T11:58:10.058" v="7196" actId="20577"/>
          <ac:spMkLst>
            <pc:docMk/>
            <pc:sldMk cId="1905523110" sldId="316"/>
            <ac:spMk id="2" creationId="{CFACDA59-55A0-4EA5-B3E4-646D1D3B4CEB}"/>
          </ac:spMkLst>
        </pc:spChg>
        <pc:spChg chg="mod">
          <ac:chgData name="Bondarczuk, Norbert (CW)" userId="828710be-d584-49cf-b413-d10447949189" providerId="ADAL" clId="{BA75E305-BCCA-46B8-BDA7-E0B075DE28D0}" dt="2023-11-20T12:48:15.898" v="11853" actId="20577"/>
          <ac:spMkLst>
            <pc:docMk/>
            <pc:sldMk cId="1905523110" sldId="316"/>
            <ac:spMk id="15" creationId="{0DE4AC6A-3FAF-881B-86DE-A0BFC3B4250F}"/>
          </ac:spMkLst>
        </pc:spChg>
      </pc:sldChg>
      <pc:sldChg chg="modSp del mod ord">
        <pc:chgData name="Bondarczuk, Norbert (CW)" userId="828710be-d584-49cf-b413-d10447949189" providerId="ADAL" clId="{BA75E305-BCCA-46B8-BDA7-E0B075DE28D0}" dt="2023-11-20T11:18:29.714" v="10493" actId="47"/>
        <pc:sldMkLst>
          <pc:docMk/>
          <pc:sldMk cId="3356440849" sldId="317"/>
        </pc:sldMkLst>
        <pc:spChg chg="mod">
          <ac:chgData name="Bondarczuk, Norbert (CW)" userId="828710be-d584-49cf-b413-d10447949189" providerId="ADAL" clId="{BA75E305-BCCA-46B8-BDA7-E0B075DE28D0}" dt="2023-11-20T10:19:01.753" v="8989" actId="20577"/>
          <ac:spMkLst>
            <pc:docMk/>
            <pc:sldMk cId="3356440849" sldId="317"/>
            <ac:spMk id="15" creationId="{0DE4AC6A-3FAF-881B-86DE-A0BFC3B4250F}"/>
          </ac:spMkLst>
        </pc:spChg>
      </pc:sldChg>
      <pc:sldChg chg="modSp mod ord">
        <pc:chgData name="Bondarczuk, Norbert (CW)" userId="828710be-d584-49cf-b413-d10447949189" providerId="ADAL" clId="{BA75E305-BCCA-46B8-BDA7-E0B075DE28D0}" dt="2023-11-21T13:25:45.874" v="12935" actId="20577"/>
        <pc:sldMkLst>
          <pc:docMk/>
          <pc:sldMk cId="3903743599" sldId="318"/>
        </pc:sldMkLst>
        <pc:spChg chg="mod">
          <ac:chgData name="Bondarczuk, Norbert (CW)" userId="828710be-d584-49cf-b413-d10447949189" providerId="ADAL" clId="{BA75E305-BCCA-46B8-BDA7-E0B075DE28D0}" dt="2023-11-21T13:25:45.874" v="12935" actId="20577"/>
          <ac:spMkLst>
            <pc:docMk/>
            <pc:sldMk cId="3903743599" sldId="318"/>
            <ac:spMk id="2" creationId="{CFACDA59-55A0-4EA5-B3E4-646D1D3B4CEB}"/>
          </ac:spMkLst>
        </pc:spChg>
        <pc:spChg chg="mod">
          <ac:chgData name="Bondarczuk, Norbert (CW)" userId="828710be-d584-49cf-b413-d10447949189" providerId="ADAL" clId="{BA75E305-BCCA-46B8-BDA7-E0B075DE28D0}" dt="2023-11-20T13:49:25.851" v="12128" actId="20577"/>
          <ac:spMkLst>
            <pc:docMk/>
            <pc:sldMk cId="3903743599" sldId="318"/>
            <ac:spMk id="15" creationId="{0DE4AC6A-3FAF-881B-86DE-A0BFC3B4250F}"/>
          </ac:spMkLst>
        </pc:spChg>
      </pc:sldChg>
      <pc:sldChg chg="modSp mod">
        <pc:chgData name="Bondarczuk, Norbert (CW)" userId="828710be-d584-49cf-b413-d10447949189" providerId="ADAL" clId="{BA75E305-BCCA-46B8-BDA7-E0B075DE28D0}" dt="2023-11-20T11:22:45.240" v="10751" actId="20577"/>
        <pc:sldMkLst>
          <pc:docMk/>
          <pc:sldMk cId="859821313" sldId="319"/>
        </pc:sldMkLst>
        <pc:spChg chg="mod">
          <ac:chgData name="Bondarczuk, Norbert (CW)" userId="828710be-d584-49cf-b413-d10447949189" providerId="ADAL" clId="{BA75E305-BCCA-46B8-BDA7-E0B075DE28D0}" dt="2023-11-20T11:22:45.240" v="10751" actId="20577"/>
          <ac:spMkLst>
            <pc:docMk/>
            <pc:sldMk cId="859821313" sldId="319"/>
            <ac:spMk id="15" creationId="{0DE4AC6A-3FAF-881B-86DE-A0BFC3B4250F}"/>
          </ac:spMkLst>
        </pc:spChg>
      </pc:sldChg>
      <pc:sldChg chg="modSp mod">
        <pc:chgData name="Bondarczuk, Norbert (CW)" userId="828710be-d584-49cf-b413-d10447949189" providerId="ADAL" clId="{BA75E305-BCCA-46B8-BDA7-E0B075DE28D0}" dt="2023-11-20T10:27:16.204" v="9463" actId="20577"/>
        <pc:sldMkLst>
          <pc:docMk/>
          <pc:sldMk cId="2735944118" sldId="320"/>
        </pc:sldMkLst>
        <pc:spChg chg="mod">
          <ac:chgData name="Bondarczuk, Norbert (CW)" userId="828710be-d584-49cf-b413-d10447949189" providerId="ADAL" clId="{BA75E305-BCCA-46B8-BDA7-E0B075DE28D0}" dt="2023-11-20T10:27:16.204" v="9463" actId="20577"/>
          <ac:spMkLst>
            <pc:docMk/>
            <pc:sldMk cId="2735944118" sldId="320"/>
            <ac:spMk id="15" creationId="{0DE4AC6A-3FAF-881B-86DE-A0BFC3B4250F}"/>
          </ac:spMkLst>
        </pc:spChg>
      </pc:sldChg>
      <pc:sldChg chg="modSp mod">
        <pc:chgData name="Bondarczuk, Norbert (CW)" userId="828710be-d584-49cf-b413-d10447949189" providerId="ADAL" clId="{BA75E305-BCCA-46B8-BDA7-E0B075DE28D0}" dt="2023-11-21T14:03:54.671" v="14289" actId="20577"/>
        <pc:sldMkLst>
          <pc:docMk/>
          <pc:sldMk cId="2763174414" sldId="321"/>
        </pc:sldMkLst>
        <pc:spChg chg="mod">
          <ac:chgData name="Bondarczuk, Norbert (CW)" userId="828710be-d584-49cf-b413-d10447949189" providerId="ADAL" clId="{BA75E305-BCCA-46B8-BDA7-E0B075DE28D0}" dt="2023-11-21T14:03:54.671" v="14289" actId="20577"/>
          <ac:spMkLst>
            <pc:docMk/>
            <pc:sldMk cId="2763174414" sldId="321"/>
            <ac:spMk id="3" creationId="{05408798-0DB3-46BF-880E-7BB904D700F6}"/>
          </ac:spMkLst>
        </pc:spChg>
      </pc:sldChg>
      <pc:sldChg chg="del">
        <pc:chgData name="Bondarczuk, Norbert (CW)" userId="828710be-d584-49cf-b413-d10447949189" providerId="ADAL" clId="{BA75E305-BCCA-46B8-BDA7-E0B075DE28D0}" dt="2023-11-20T10:31:21.996" v="9585" actId="47"/>
        <pc:sldMkLst>
          <pc:docMk/>
          <pc:sldMk cId="3622563383" sldId="322"/>
        </pc:sldMkLst>
      </pc:sldChg>
      <pc:sldChg chg="modSp mod">
        <pc:chgData name="Bondarczuk, Norbert (CW)" userId="828710be-d584-49cf-b413-d10447949189" providerId="ADAL" clId="{BA75E305-BCCA-46B8-BDA7-E0B075DE28D0}" dt="2023-11-22T16:33:39.053" v="15250" actId="20577"/>
        <pc:sldMkLst>
          <pc:docMk/>
          <pc:sldMk cId="2792276725" sldId="323"/>
        </pc:sldMkLst>
        <pc:spChg chg="mod">
          <ac:chgData name="Bondarczuk, Norbert (CW)" userId="828710be-d584-49cf-b413-d10447949189" providerId="ADAL" clId="{BA75E305-BCCA-46B8-BDA7-E0B075DE28D0}" dt="2023-11-22T16:33:39.053" v="15250" actId="20577"/>
          <ac:spMkLst>
            <pc:docMk/>
            <pc:sldMk cId="2792276725" sldId="323"/>
            <ac:spMk id="3" creationId="{05408798-0DB3-46BF-880E-7BB904D700F6}"/>
          </ac:spMkLst>
        </pc:spChg>
      </pc:sldChg>
      <pc:sldChg chg="modSp mod ord">
        <pc:chgData name="Bondarczuk, Norbert (CW)" userId="828710be-d584-49cf-b413-d10447949189" providerId="ADAL" clId="{BA75E305-BCCA-46B8-BDA7-E0B075DE28D0}" dt="2023-11-21T14:05:53.154" v="14378" actId="20577"/>
        <pc:sldMkLst>
          <pc:docMk/>
          <pc:sldMk cId="2533359908" sldId="324"/>
        </pc:sldMkLst>
        <pc:spChg chg="mod">
          <ac:chgData name="Bondarczuk, Norbert (CW)" userId="828710be-d584-49cf-b413-d10447949189" providerId="ADAL" clId="{BA75E305-BCCA-46B8-BDA7-E0B075DE28D0}" dt="2023-11-21T14:05:53.154" v="14378" actId="20577"/>
          <ac:spMkLst>
            <pc:docMk/>
            <pc:sldMk cId="2533359908" sldId="324"/>
            <ac:spMk id="3" creationId="{05408798-0DB3-46BF-880E-7BB904D700F6}"/>
          </ac:spMkLst>
        </pc:spChg>
      </pc:sldChg>
      <pc:sldChg chg="del">
        <pc:chgData name="Bondarczuk, Norbert (CW)" userId="828710be-d584-49cf-b413-d10447949189" providerId="ADAL" clId="{BA75E305-BCCA-46B8-BDA7-E0B075DE28D0}" dt="2023-11-20T12:16:10.785" v="11096" actId="47"/>
        <pc:sldMkLst>
          <pc:docMk/>
          <pc:sldMk cId="4164074336" sldId="325"/>
        </pc:sldMkLst>
      </pc:sldChg>
      <pc:sldChg chg="modSp mod">
        <pc:chgData name="Bondarczuk, Norbert (CW)" userId="828710be-d584-49cf-b413-d10447949189" providerId="ADAL" clId="{BA75E305-BCCA-46B8-BDA7-E0B075DE28D0}" dt="2023-11-21T14:03:06.298" v="14278" actId="20577"/>
        <pc:sldMkLst>
          <pc:docMk/>
          <pc:sldMk cId="2748183101" sldId="326"/>
        </pc:sldMkLst>
        <pc:spChg chg="mod">
          <ac:chgData name="Bondarczuk, Norbert (CW)" userId="828710be-d584-49cf-b413-d10447949189" providerId="ADAL" clId="{BA75E305-BCCA-46B8-BDA7-E0B075DE28D0}" dt="2023-11-21T14:03:06.298" v="14278" actId="20577"/>
          <ac:spMkLst>
            <pc:docMk/>
            <pc:sldMk cId="2748183101" sldId="326"/>
            <ac:spMk id="3" creationId="{05408798-0DB3-46BF-880E-7BB904D700F6}"/>
          </ac:spMkLst>
        </pc:spChg>
      </pc:sldChg>
      <pc:sldChg chg="modSp mod">
        <pc:chgData name="Bondarczuk, Norbert (CW)" userId="828710be-d584-49cf-b413-d10447949189" providerId="ADAL" clId="{BA75E305-BCCA-46B8-BDA7-E0B075DE28D0}" dt="2023-11-20T10:26:00.401" v="9421" actId="20577"/>
        <pc:sldMkLst>
          <pc:docMk/>
          <pc:sldMk cId="1087903560" sldId="327"/>
        </pc:sldMkLst>
        <pc:spChg chg="mod">
          <ac:chgData name="Bondarczuk, Norbert (CW)" userId="828710be-d584-49cf-b413-d10447949189" providerId="ADAL" clId="{BA75E305-BCCA-46B8-BDA7-E0B075DE28D0}" dt="2023-11-20T10:26:00.401" v="9421" actId="20577"/>
          <ac:spMkLst>
            <pc:docMk/>
            <pc:sldMk cId="1087903560" sldId="327"/>
            <ac:spMk id="15" creationId="{0DE4AC6A-3FAF-881B-86DE-A0BFC3B4250F}"/>
          </ac:spMkLst>
        </pc:spChg>
      </pc:sldChg>
      <pc:sldChg chg="modSp mod">
        <pc:chgData name="Bondarczuk, Norbert (CW)" userId="828710be-d584-49cf-b413-d10447949189" providerId="ADAL" clId="{BA75E305-BCCA-46B8-BDA7-E0B075DE28D0}" dt="2023-11-20T12:30:56.158" v="11754" actId="20577"/>
        <pc:sldMkLst>
          <pc:docMk/>
          <pc:sldMk cId="3498100419" sldId="328"/>
        </pc:sldMkLst>
        <pc:spChg chg="mod">
          <ac:chgData name="Bondarczuk, Norbert (CW)" userId="828710be-d584-49cf-b413-d10447949189" providerId="ADAL" clId="{BA75E305-BCCA-46B8-BDA7-E0B075DE28D0}" dt="2023-11-20T12:30:56.158" v="11754" actId="20577"/>
          <ac:spMkLst>
            <pc:docMk/>
            <pc:sldMk cId="3498100419" sldId="328"/>
            <ac:spMk id="15" creationId="{0DE4AC6A-3FAF-881B-86DE-A0BFC3B4250F}"/>
          </ac:spMkLst>
        </pc:spChg>
      </pc:sldChg>
      <pc:sldChg chg="modSp mod">
        <pc:chgData name="Bondarczuk, Norbert (CW)" userId="828710be-d584-49cf-b413-d10447949189" providerId="ADAL" clId="{BA75E305-BCCA-46B8-BDA7-E0B075DE28D0}" dt="2023-11-21T13:48:30.339" v="13659" actId="20577"/>
        <pc:sldMkLst>
          <pc:docMk/>
          <pc:sldMk cId="276975892" sldId="329"/>
        </pc:sldMkLst>
        <pc:spChg chg="mod">
          <ac:chgData name="Bondarczuk, Norbert (CW)" userId="828710be-d584-49cf-b413-d10447949189" providerId="ADAL" clId="{BA75E305-BCCA-46B8-BDA7-E0B075DE28D0}" dt="2023-11-21T13:46:45.229" v="13471" actId="20577"/>
          <ac:spMkLst>
            <pc:docMk/>
            <pc:sldMk cId="276975892" sldId="329"/>
            <ac:spMk id="2" creationId="{CFACDA59-55A0-4EA5-B3E4-646D1D3B4CEB}"/>
          </ac:spMkLst>
        </pc:spChg>
        <pc:spChg chg="mod">
          <ac:chgData name="Bondarczuk, Norbert (CW)" userId="828710be-d584-49cf-b413-d10447949189" providerId="ADAL" clId="{BA75E305-BCCA-46B8-BDA7-E0B075DE28D0}" dt="2023-11-21T13:48:30.339" v="13659" actId="20577"/>
          <ac:spMkLst>
            <pc:docMk/>
            <pc:sldMk cId="276975892" sldId="329"/>
            <ac:spMk id="15" creationId="{0DE4AC6A-3FAF-881B-86DE-A0BFC3B4250F}"/>
          </ac:spMkLst>
        </pc:spChg>
      </pc:sldChg>
      <pc:sldChg chg="modSp mod">
        <pc:chgData name="Bondarczuk, Norbert (CW)" userId="828710be-d584-49cf-b413-d10447949189" providerId="ADAL" clId="{BA75E305-BCCA-46B8-BDA7-E0B075DE28D0}" dt="2023-11-20T14:28:17.308" v="12391" actId="20577"/>
        <pc:sldMkLst>
          <pc:docMk/>
          <pc:sldMk cId="734490554" sldId="330"/>
        </pc:sldMkLst>
        <pc:spChg chg="mod">
          <ac:chgData name="Bondarczuk, Norbert (CW)" userId="828710be-d584-49cf-b413-d10447949189" providerId="ADAL" clId="{BA75E305-BCCA-46B8-BDA7-E0B075DE28D0}" dt="2023-11-20T14:28:17.308" v="12391" actId="20577"/>
          <ac:spMkLst>
            <pc:docMk/>
            <pc:sldMk cId="734490554" sldId="330"/>
            <ac:spMk id="15" creationId="{0DE4AC6A-3FAF-881B-86DE-A0BFC3B4250F}"/>
          </ac:spMkLst>
        </pc:spChg>
      </pc:sldChg>
      <pc:sldChg chg="modSp mod">
        <pc:chgData name="Bondarczuk, Norbert (CW)" userId="828710be-d584-49cf-b413-d10447949189" providerId="ADAL" clId="{BA75E305-BCCA-46B8-BDA7-E0B075DE28D0}" dt="2023-11-20T14:26:42.540" v="12313" actId="20577"/>
        <pc:sldMkLst>
          <pc:docMk/>
          <pc:sldMk cId="453767092" sldId="331"/>
        </pc:sldMkLst>
        <pc:spChg chg="mod">
          <ac:chgData name="Bondarczuk, Norbert (CW)" userId="828710be-d584-49cf-b413-d10447949189" providerId="ADAL" clId="{BA75E305-BCCA-46B8-BDA7-E0B075DE28D0}" dt="2023-11-20T14:26:42.540" v="12313" actId="20577"/>
          <ac:spMkLst>
            <pc:docMk/>
            <pc:sldMk cId="453767092" sldId="331"/>
            <ac:spMk id="15" creationId="{0DE4AC6A-3FAF-881B-86DE-A0BFC3B4250F}"/>
          </ac:spMkLst>
        </pc:spChg>
      </pc:sldChg>
      <pc:sldChg chg="del">
        <pc:chgData name="Bondarczuk, Norbert (CW)" userId="828710be-d584-49cf-b413-d10447949189" providerId="ADAL" clId="{BA75E305-BCCA-46B8-BDA7-E0B075DE28D0}" dt="2023-11-16T17:10:48.790" v="6946" actId="47"/>
        <pc:sldMkLst>
          <pc:docMk/>
          <pc:sldMk cId="2218936407" sldId="332"/>
        </pc:sldMkLst>
      </pc:sldChg>
      <pc:sldChg chg="del">
        <pc:chgData name="Bondarczuk, Norbert (CW)" userId="828710be-d584-49cf-b413-d10447949189" providerId="ADAL" clId="{BA75E305-BCCA-46B8-BDA7-E0B075DE28D0}" dt="2023-11-16T17:10:51.543" v="6947" actId="47"/>
        <pc:sldMkLst>
          <pc:docMk/>
          <pc:sldMk cId="1237313440" sldId="333"/>
        </pc:sldMkLst>
      </pc:sldChg>
      <pc:sldChg chg="modSp del mod">
        <pc:chgData name="Bondarczuk, Norbert (CW)" userId="828710be-d584-49cf-b413-d10447949189" providerId="ADAL" clId="{BA75E305-BCCA-46B8-BDA7-E0B075DE28D0}" dt="2023-11-20T10:31:25.516" v="9586" actId="47"/>
        <pc:sldMkLst>
          <pc:docMk/>
          <pc:sldMk cId="2704797478" sldId="334"/>
        </pc:sldMkLst>
        <pc:spChg chg="mod">
          <ac:chgData name="Bondarczuk, Norbert (CW)" userId="828710be-d584-49cf-b413-d10447949189" providerId="ADAL" clId="{BA75E305-BCCA-46B8-BDA7-E0B075DE28D0}" dt="2023-11-20T10:30:02.587" v="9584" actId="20577"/>
          <ac:spMkLst>
            <pc:docMk/>
            <pc:sldMk cId="2704797478" sldId="334"/>
            <ac:spMk id="15" creationId="{0DE4AC6A-3FAF-881B-86DE-A0BFC3B4250F}"/>
          </ac:spMkLst>
        </pc:spChg>
      </pc:sldChg>
      <pc:sldChg chg="addSp delSp modSp mod">
        <pc:chgData name="Bondarczuk, Norbert (CW)" userId="828710be-d584-49cf-b413-d10447949189" providerId="ADAL" clId="{BA75E305-BCCA-46B8-BDA7-E0B075DE28D0}" dt="2023-11-21T13:16:15.072" v="12702" actId="1076"/>
        <pc:sldMkLst>
          <pc:docMk/>
          <pc:sldMk cId="906944782" sldId="335"/>
        </pc:sldMkLst>
        <pc:spChg chg="mod">
          <ac:chgData name="Bondarczuk, Norbert (CW)" userId="828710be-d584-49cf-b413-d10447949189" providerId="ADAL" clId="{BA75E305-BCCA-46B8-BDA7-E0B075DE28D0}" dt="2023-11-20T12:27:39.736" v="11644" actId="20577"/>
          <ac:spMkLst>
            <pc:docMk/>
            <pc:sldMk cId="906944782" sldId="335"/>
            <ac:spMk id="2" creationId="{CFACDA59-55A0-4EA5-B3E4-646D1D3B4CEB}"/>
          </ac:spMkLst>
        </pc:spChg>
        <pc:spChg chg="mod">
          <ac:chgData name="Bondarczuk, Norbert (CW)" userId="828710be-d584-49cf-b413-d10447949189" providerId="ADAL" clId="{BA75E305-BCCA-46B8-BDA7-E0B075DE28D0}" dt="2023-11-21T13:16:13.737" v="12701" actId="14100"/>
          <ac:spMkLst>
            <pc:docMk/>
            <pc:sldMk cId="906944782" sldId="335"/>
            <ac:spMk id="15" creationId="{0DE4AC6A-3FAF-881B-86DE-A0BFC3B4250F}"/>
          </ac:spMkLst>
        </pc:spChg>
        <pc:picChg chg="add del mod">
          <ac:chgData name="Bondarczuk, Norbert (CW)" userId="828710be-d584-49cf-b413-d10447949189" providerId="ADAL" clId="{BA75E305-BCCA-46B8-BDA7-E0B075DE28D0}" dt="2023-11-20T14:10:31.834" v="12137" actId="478"/>
          <ac:picMkLst>
            <pc:docMk/>
            <pc:sldMk cId="906944782" sldId="335"/>
            <ac:picMk id="4" creationId="{38331432-DDA1-A999-2763-EE1A5D63D233}"/>
          </ac:picMkLst>
        </pc:picChg>
        <pc:picChg chg="add mod">
          <ac:chgData name="Bondarczuk, Norbert (CW)" userId="828710be-d584-49cf-b413-d10447949189" providerId="ADAL" clId="{BA75E305-BCCA-46B8-BDA7-E0B075DE28D0}" dt="2023-11-21T13:16:15.072" v="12702" actId="1076"/>
          <ac:picMkLst>
            <pc:docMk/>
            <pc:sldMk cId="906944782" sldId="335"/>
            <ac:picMk id="6" creationId="{353D3A87-C5EF-1769-0180-555D4B707292}"/>
          </ac:picMkLst>
        </pc:picChg>
      </pc:sldChg>
      <pc:sldChg chg="addSp modSp mod">
        <pc:chgData name="Bondarczuk, Norbert (CW)" userId="828710be-d584-49cf-b413-d10447949189" providerId="ADAL" clId="{BA75E305-BCCA-46B8-BDA7-E0B075DE28D0}" dt="2023-11-21T13:16:07.415" v="12700" actId="1076"/>
        <pc:sldMkLst>
          <pc:docMk/>
          <pc:sldMk cId="2597853229" sldId="336"/>
        </pc:sldMkLst>
        <pc:spChg chg="mod">
          <ac:chgData name="Bondarczuk, Norbert (CW)" userId="828710be-d584-49cf-b413-d10447949189" providerId="ADAL" clId="{BA75E305-BCCA-46B8-BDA7-E0B075DE28D0}" dt="2023-11-20T12:27:49.136" v="11646"/>
          <ac:spMkLst>
            <pc:docMk/>
            <pc:sldMk cId="2597853229" sldId="336"/>
            <ac:spMk id="2" creationId="{CFACDA59-55A0-4EA5-B3E4-646D1D3B4CEB}"/>
          </ac:spMkLst>
        </pc:spChg>
        <pc:spChg chg="mod">
          <ac:chgData name="Bondarczuk, Norbert (CW)" userId="828710be-d584-49cf-b413-d10447949189" providerId="ADAL" clId="{BA75E305-BCCA-46B8-BDA7-E0B075DE28D0}" dt="2023-11-21T13:16:05.272" v="12699" actId="14100"/>
          <ac:spMkLst>
            <pc:docMk/>
            <pc:sldMk cId="2597853229" sldId="336"/>
            <ac:spMk id="15" creationId="{0DE4AC6A-3FAF-881B-86DE-A0BFC3B4250F}"/>
          </ac:spMkLst>
        </pc:spChg>
        <pc:picChg chg="add mod">
          <ac:chgData name="Bondarczuk, Norbert (CW)" userId="828710be-d584-49cf-b413-d10447949189" providerId="ADAL" clId="{BA75E305-BCCA-46B8-BDA7-E0B075DE28D0}" dt="2023-11-21T13:16:07.415" v="12700" actId="1076"/>
          <ac:picMkLst>
            <pc:docMk/>
            <pc:sldMk cId="2597853229" sldId="336"/>
            <ac:picMk id="4" creationId="{1E2B43E4-9F9A-7240-F0C8-7775B318DFC6}"/>
          </ac:picMkLst>
        </pc:picChg>
      </pc:sldChg>
      <pc:sldChg chg="addSp modSp mod">
        <pc:chgData name="Bondarczuk, Norbert (CW)" userId="828710be-d584-49cf-b413-d10447949189" providerId="ADAL" clId="{BA75E305-BCCA-46B8-BDA7-E0B075DE28D0}" dt="2023-11-22T16:29:36.327" v="15078"/>
        <pc:sldMkLst>
          <pc:docMk/>
          <pc:sldMk cId="532013138" sldId="337"/>
        </pc:sldMkLst>
        <pc:spChg chg="mod">
          <ac:chgData name="Bondarczuk, Norbert (CW)" userId="828710be-d584-49cf-b413-d10447949189" providerId="ADAL" clId="{BA75E305-BCCA-46B8-BDA7-E0B075DE28D0}" dt="2023-11-20T12:28:54.143" v="11734" actId="20577"/>
          <ac:spMkLst>
            <pc:docMk/>
            <pc:sldMk cId="532013138" sldId="337"/>
            <ac:spMk id="2" creationId="{CFACDA59-55A0-4EA5-B3E4-646D1D3B4CEB}"/>
          </ac:spMkLst>
        </pc:spChg>
        <pc:spChg chg="mod">
          <ac:chgData name="Bondarczuk, Norbert (CW)" userId="828710be-d584-49cf-b413-d10447949189" providerId="ADAL" clId="{BA75E305-BCCA-46B8-BDA7-E0B075DE28D0}" dt="2023-11-22T16:29:36.327" v="15078"/>
          <ac:spMkLst>
            <pc:docMk/>
            <pc:sldMk cId="532013138" sldId="337"/>
            <ac:spMk id="15" creationId="{0DE4AC6A-3FAF-881B-86DE-A0BFC3B4250F}"/>
          </ac:spMkLst>
        </pc:spChg>
        <pc:picChg chg="add mod">
          <ac:chgData name="Bondarczuk, Norbert (CW)" userId="828710be-d584-49cf-b413-d10447949189" providerId="ADAL" clId="{BA75E305-BCCA-46B8-BDA7-E0B075DE28D0}" dt="2023-11-22T16:29:01.966" v="15076" actId="1076"/>
          <ac:picMkLst>
            <pc:docMk/>
            <pc:sldMk cId="532013138" sldId="337"/>
            <ac:picMk id="4" creationId="{46317772-9F38-55DF-0B03-5DFCB3BA4E0E}"/>
          </ac:picMkLst>
        </pc:picChg>
      </pc:sldChg>
      <pc:sldChg chg="modSp mod">
        <pc:chgData name="Bondarczuk, Norbert (CW)" userId="828710be-d584-49cf-b413-d10447949189" providerId="ADAL" clId="{BA75E305-BCCA-46B8-BDA7-E0B075DE28D0}" dt="2023-11-21T14:00:21.899" v="14227" actId="20577"/>
        <pc:sldMkLst>
          <pc:docMk/>
          <pc:sldMk cId="3103700676" sldId="338"/>
        </pc:sldMkLst>
        <pc:spChg chg="mod">
          <ac:chgData name="Bondarczuk, Norbert (CW)" userId="828710be-d584-49cf-b413-d10447949189" providerId="ADAL" clId="{BA75E305-BCCA-46B8-BDA7-E0B075DE28D0}" dt="2023-11-21T14:00:21.899" v="14227" actId="20577"/>
          <ac:spMkLst>
            <pc:docMk/>
            <pc:sldMk cId="3103700676" sldId="338"/>
            <ac:spMk id="15" creationId="{0DE4AC6A-3FAF-881B-86DE-A0BFC3B4250F}"/>
          </ac:spMkLst>
        </pc:spChg>
      </pc:sldChg>
      <pc:sldChg chg="addSp delSp modSp mod ord">
        <pc:chgData name="Bondarczuk, Norbert (CW)" userId="828710be-d584-49cf-b413-d10447949189" providerId="ADAL" clId="{BA75E305-BCCA-46B8-BDA7-E0B075DE28D0}" dt="2023-11-21T13:19:26.161" v="12725" actId="1076"/>
        <pc:sldMkLst>
          <pc:docMk/>
          <pc:sldMk cId="238345219" sldId="339"/>
        </pc:sldMkLst>
        <pc:spChg chg="mod">
          <ac:chgData name="Bondarczuk, Norbert (CW)" userId="828710be-d584-49cf-b413-d10447949189" providerId="ADAL" clId="{BA75E305-BCCA-46B8-BDA7-E0B075DE28D0}" dt="2023-11-20T12:35:37.413" v="11815" actId="20577"/>
          <ac:spMkLst>
            <pc:docMk/>
            <pc:sldMk cId="238345219" sldId="339"/>
            <ac:spMk id="2" creationId="{CFACDA59-55A0-4EA5-B3E4-646D1D3B4CEB}"/>
          </ac:spMkLst>
        </pc:spChg>
        <pc:spChg chg="add del">
          <ac:chgData name="Bondarczuk, Norbert (CW)" userId="828710be-d584-49cf-b413-d10447949189" providerId="ADAL" clId="{BA75E305-BCCA-46B8-BDA7-E0B075DE28D0}" dt="2023-11-21T13:17:07.321" v="12704" actId="478"/>
          <ac:spMkLst>
            <pc:docMk/>
            <pc:sldMk cId="238345219" sldId="339"/>
            <ac:spMk id="4" creationId="{876BB160-D1B7-FDA0-24B1-0F56DFAA1F01}"/>
          </ac:spMkLst>
        </pc:spChg>
        <pc:spChg chg="add del mod">
          <ac:chgData name="Bondarczuk, Norbert (CW)" userId="828710be-d584-49cf-b413-d10447949189" providerId="ADAL" clId="{BA75E305-BCCA-46B8-BDA7-E0B075DE28D0}" dt="2023-11-20T11:54:36.940" v="11018" actId="478"/>
          <ac:spMkLst>
            <pc:docMk/>
            <pc:sldMk cId="238345219" sldId="339"/>
            <ac:spMk id="6" creationId="{E06C62C9-75A1-4301-7F9E-6F1D03B3C416}"/>
          </ac:spMkLst>
        </pc:spChg>
        <pc:spChg chg="del mod">
          <ac:chgData name="Bondarczuk, Norbert (CW)" userId="828710be-d584-49cf-b413-d10447949189" providerId="ADAL" clId="{BA75E305-BCCA-46B8-BDA7-E0B075DE28D0}" dt="2023-11-20T11:54:31.296" v="11017" actId="478"/>
          <ac:spMkLst>
            <pc:docMk/>
            <pc:sldMk cId="238345219" sldId="339"/>
            <ac:spMk id="15" creationId="{0DE4AC6A-3FAF-881B-86DE-A0BFC3B4250F}"/>
          </ac:spMkLst>
        </pc:spChg>
        <pc:spChg chg="add mod">
          <ac:chgData name="Bondarczuk, Norbert (CW)" userId="828710be-d584-49cf-b413-d10447949189" providerId="ADAL" clId="{BA75E305-BCCA-46B8-BDA7-E0B075DE28D0}" dt="2023-11-21T13:19:26.161" v="12725" actId="1076"/>
          <ac:spMkLst>
            <pc:docMk/>
            <pc:sldMk cId="238345219" sldId="339"/>
            <ac:spMk id="16" creationId="{1C898A6D-CB3A-699C-D6F0-8EA78B729F48}"/>
          </ac:spMkLst>
        </pc:spChg>
        <pc:picChg chg="add del mod">
          <ac:chgData name="Bondarczuk, Norbert (CW)" userId="828710be-d584-49cf-b413-d10447949189" providerId="ADAL" clId="{BA75E305-BCCA-46B8-BDA7-E0B075DE28D0}" dt="2023-11-20T11:57:37.124" v="11027" actId="478"/>
          <ac:picMkLst>
            <pc:docMk/>
            <pc:sldMk cId="238345219" sldId="339"/>
            <ac:picMk id="4" creationId="{66602A3D-5FA2-C1FA-EEF0-646F96AFE57A}"/>
          </ac:picMkLst>
        </pc:picChg>
        <pc:picChg chg="add del mod">
          <ac:chgData name="Bondarczuk, Norbert (CW)" userId="828710be-d584-49cf-b413-d10447949189" providerId="ADAL" clId="{BA75E305-BCCA-46B8-BDA7-E0B075DE28D0}" dt="2023-11-20T11:57:40.873" v="11028" actId="478"/>
          <ac:picMkLst>
            <pc:docMk/>
            <pc:sldMk cId="238345219" sldId="339"/>
            <ac:picMk id="8" creationId="{A184EFA4-D06A-E22E-9E87-26BC8C758373}"/>
          </ac:picMkLst>
        </pc:picChg>
        <pc:picChg chg="add del mod">
          <ac:chgData name="Bondarczuk, Norbert (CW)" userId="828710be-d584-49cf-b413-d10447949189" providerId="ADAL" clId="{BA75E305-BCCA-46B8-BDA7-E0B075DE28D0}" dt="2023-11-20T12:01:08.286" v="11033" actId="478"/>
          <ac:picMkLst>
            <pc:docMk/>
            <pc:sldMk cId="238345219" sldId="339"/>
            <ac:picMk id="10" creationId="{D730E5B9-B049-73DD-6272-DBD4D0024FDF}"/>
          </ac:picMkLst>
        </pc:picChg>
        <pc:picChg chg="add mod">
          <ac:chgData name="Bondarczuk, Norbert (CW)" userId="828710be-d584-49cf-b413-d10447949189" providerId="ADAL" clId="{BA75E305-BCCA-46B8-BDA7-E0B075DE28D0}" dt="2023-11-20T12:02:49.181" v="11049" actId="14100"/>
          <ac:picMkLst>
            <pc:docMk/>
            <pc:sldMk cId="238345219" sldId="339"/>
            <ac:picMk id="12" creationId="{D28FF441-FE1A-7759-9B7B-A0EA7D885BF7}"/>
          </ac:picMkLst>
        </pc:picChg>
        <pc:picChg chg="add mod">
          <ac:chgData name="Bondarczuk, Norbert (CW)" userId="828710be-d584-49cf-b413-d10447949189" providerId="ADAL" clId="{BA75E305-BCCA-46B8-BDA7-E0B075DE28D0}" dt="2023-11-20T12:07:16.223" v="11053" actId="1076"/>
          <ac:picMkLst>
            <pc:docMk/>
            <pc:sldMk cId="238345219" sldId="339"/>
            <ac:picMk id="14" creationId="{F7AB7A53-480C-3F38-2F6E-4FB252B1F80F}"/>
          </ac:picMkLst>
        </pc:picChg>
      </pc:sldChg>
      <pc:sldChg chg="del">
        <pc:chgData name="Bondarczuk, Norbert (CW)" userId="828710be-d584-49cf-b413-d10447949189" providerId="ADAL" clId="{BA75E305-BCCA-46B8-BDA7-E0B075DE28D0}" dt="2023-11-20T12:16:13.367" v="11097" actId="47"/>
        <pc:sldMkLst>
          <pc:docMk/>
          <pc:sldMk cId="3809900421" sldId="340"/>
        </pc:sldMkLst>
      </pc:sldChg>
      <pc:sldChg chg="del">
        <pc:chgData name="Bondarczuk, Norbert (CW)" userId="828710be-d584-49cf-b413-d10447949189" providerId="ADAL" clId="{BA75E305-BCCA-46B8-BDA7-E0B075DE28D0}" dt="2023-11-20T12:16:14.619" v="11098" actId="47"/>
        <pc:sldMkLst>
          <pc:docMk/>
          <pc:sldMk cId="1072285757" sldId="341"/>
        </pc:sldMkLst>
      </pc:sldChg>
      <pc:sldChg chg="del">
        <pc:chgData name="Bondarczuk, Norbert (CW)" userId="828710be-d584-49cf-b413-d10447949189" providerId="ADAL" clId="{BA75E305-BCCA-46B8-BDA7-E0B075DE28D0}" dt="2023-11-20T12:16:16.151" v="11099" actId="47"/>
        <pc:sldMkLst>
          <pc:docMk/>
          <pc:sldMk cId="4217264028" sldId="342"/>
        </pc:sldMkLst>
      </pc:sldChg>
      <pc:sldChg chg="del">
        <pc:chgData name="Bondarczuk, Norbert (CW)" userId="828710be-d584-49cf-b413-d10447949189" providerId="ADAL" clId="{BA75E305-BCCA-46B8-BDA7-E0B075DE28D0}" dt="2023-11-20T12:16:17.491" v="11100" actId="47"/>
        <pc:sldMkLst>
          <pc:docMk/>
          <pc:sldMk cId="2840351601" sldId="343"/>
        </pc:sldMkLst>
      </pc:sldChg>
      <pc:sldChg chg="del">
        <pc:chgData name="Bondarczuk, Norbert (CW)" userId="828710be-d584-49cf-b413-d10447949189" providerId="ADAL" clId="{BA75E305-BCCA-46B8-BDA7-E0B075DE28D0}" dt="2023-11-20T12:16:18.762" v="11101" actId="47"/>
        <pc:sldMkLst>
          <pc:docMk/>
          <pc:sldMk cId="3102424018" sldId="344"/>
        </pc:sldMkLst>
      </pc:sldChg>
      <pc:sldChg chg="modSp add mod ord">
        <pc:chgData name="Bondarczuk, Norbert (CW)" userId="828710be-d584-49cf-b413-d10447949189" providerId="ADAL" clId="{BA75E305-BCCA-46B8-BDA7-E0B075DE28D0}" dt="2023-11-21T14:02:35.092" v="14234" actId="20577"/>
        <pc:sldMkLst>
          <pc:docMk/>
          <pc:sldMk cId="3184894582" sldId="345"/>
        </pc:sldMkLst>
        <pc:spChg chg="mod">
          <ac:chgData name="Bondarczuk, Norbert (CW)" userId="828710be-d584-49cf-b413-d10447949189" providerId="ADAL" clId="{BA75E305-BCCA-46B8-BDA7-E0B075DE28D0}" dt="2023-11-21T14:02:35.092" v="14234" actId="20577"/>
          <ac:spMkLst>
            <pc:docMk/>
            <pc:sldMk cId="3184894582" sldId="345"/>
            <ac:spMk id="2" creationId="{CFACDA59-55A0-4EA5-B3E4-646D1D3B4CEB}"/>
          </ac:spMkLst>
        </pc:spChg>
        <pc:spChg chg="mod">
          <ac:chgData name="Bondarczuk, Norbert (CW)" userId="828710be-d584-49cf-b413-d10447949189" providerId="ADAL" clId="{BA75E305-BCCA-46B8-BDA7-E0B075DE28D0}" dt="2023-11-17T11:55:55.882" v="7033" actId="12"/>
          <ac:spMkLst>
            <pc:docMk/>
            <pc:sldMk cId="3184894582" sldId="345"/>
            <ac:spMk id="15" creationId="{0DE4AC6A-3FAF-881B-86DE-A0BFC3B4250F}"/>
          </ac:spMkLst>
        </pc:spChg>
      </pc:sldChg>
      <pc:sldChg chg="modSp add mod">
        <pc:chgData name="Bondarczuk, Norbert (CW)" userId="828710be-d584-49cf-b413-d10447949189" providerId="ADAL" clId="{BA75E305-BCCA-46B8-BDA7-E0B075DE28D0}" dt="2023-11-20T12:14:18.711" v="11095"/>
        <pc:sldMkLst>
          <pc:docMk/>
          <pc:sldMk cId="1979549358" sldId="346"/>
        </pc:sldMkLst>
        <pc:spChg chg="mod">
          <ac:chgData name="Bondarczuk, Norbert (CW)" userId="828710be-d584-49cf-b413-d10447949189" providerId="ADAL" clId="{BA75E305-BCCA-46B8-BDA7-E0B075DE28D0}" dt="2023-11-20T09:59:24.291" v="8185" actId="20577"/>
          <ac:spMkLst>
            <pc:docMk/>
            <pc:sldMk cId="1979549358" sldId="346"/>
            <ac:spMk id="2" creationId="{CFACDA59-55A0-4EA5-B3E4-646D1D3B4CEB}"/>
          </ac:spMkLst>
        </pc:spChg>
        <pc:spChg chg="mod">
          <ac:chgData name="Bondarczuk, Norbert (CW)" userId="828710be-d584-49cf-b413-d10447949189" providerId="ADAL" clId="{BA75E305-BCCA-46B8-BDA7-E0B075DE28D0}" dt="2023-11-20T12:14:18.711" v="11095"/>
          <ac:spMkLst>
            <pc:docMk/>
            <pc:sldMk cId="1979549358" sldId="346"/>
            <ac:spMk id="15" creationId="{0DE4AC6A-3FAF-881B-86DE-A0BFC3B4250F}"/>
          </ac:spMkLst>
        </pc:spChg>
      </pc:sldChg>
      <pc:sldChg chg="addSp delSp modSp add mod ord">
        <pc:chgData name="Bondarczuk, Norbert (CW)" userId="828710be-d584-49cf-b413-d10447949189" providerId="ADAL" clId="{BA75E305-BCCA-46B8-BDA7-E0B075DE28D0}" dt="2023-11-23T11:06:17.974" v="15507"/>
        <pc:sldMkLst>
          <pc:docMk/>
          <pc:sldMk cId="1682619705" sldId="347"/>
        </pc:sldMkLst>
        <pc:spChg chg="mod">
          <ac:chgData name="Bondarczuk, Norbert (CW)" userId="828710be-d584-49cf-b413-d10447949189" providerId="ADAL" clId="{BA75E305-BCCA-46B8-BDA7-E0B075DE28D0}" dt="2023-11-20T10:13:26.823" v="8751" actId="20577"/>
          <ac:spMkLst>
            <pc:docMk/>
            <pc:sldMk cId="1682619705" sldId="347"/>
            <ac:spMk id="2" creationId="{CFACDA59-55A0-4EA5-B3E4-646D1D3B4CEB}"/>
          </ac:spMkLst>
        </pc:spChg>
        <pc:spChg chg="add del">
          <ac:chgData name="Bondarczuk, Norbert (CW)" userId="828710be-d584-49cf-b413-d10447949189" providerId="ADAL" clId="{BA75E305-BCCA-46B8-BDA7-E0B075DE28D0}" dt="2023-11-20T11:25:35.354" v="10754" actId="21"/>
          <ac:spMkLst>
            <pc:docMk/>
            <pc:sldMk cId="1682619705" sldId="347"/>
            <ac:spMk id="4" creationId="{FF04688C-655B-B1A9-1DD5-49B1D6CEE9C8}"/>
          </ac:spMkLst>
        </pc:spChg>
        <pc:spChg chg="add del mod">
          <ac:chgData name="Bondarczuk, Norbert (CW)" userId="828710be-d584-49cf-b413-d10447949189" providerId="ADAL" clId="{BA75E305-BCCA-46B8-BDA7-E0B075DE28D0}" dt="2023-11-20T11:25:24.008" v="10753" actId="21"/>
          <ac:spMkLst>
            <pc:docMk/>
            <pc:sldMk cId="1682619705" sldId="347"/>
            <ac:spMk id="6" creationId="{BDAFA96E-968A-DDE9-1638-6A0295785983}"/>
          </ac:spMkLst>
        </pc:spChg>
        <pc:spChg chg="del mod">
          <ac:chgData name="Bondarczuk, Norbert (CW)" userId="828710be-d584-49cf-b413-d10447949189" providerId="ADAL" clId="{BA75E305-BCCA-46B8-BDA7-E0B075DE28D0}" dt="2023-11-20T10:13:10.303" v="8740" actId="478"/>
          <ac:spMkLst>
            <pc:docMk/>
            <pc:sldMk cId="1682619705" sldId="347"/>
            <ac:spMk id="15" creationId="{0DE4AC6A-3FAF-881B-86DE-A0BFC3B4250F}"/>
          </ac:spMkLst>
        </pc:spChg>
        <pc:picChg chg="add mod">
          <ac:chgData name="Bondarczuk, Norbert (CW)" userId="828710be-d584-49cf-b413-d10447949189" providerId="ADAL" clId="{BA75E305-BCCA-46B8-BDA7-E0B075DE28D0}" dt="2023-11-20T10:13:14.264" v="8741" actId="1076"/>
          <ac:picMkLst>
            <pc:docMk/>
            <pc:sldMk cId="1682619705" sldId="347"/>
            <ac:picMk id="1026" creationId="{AEB23A0B-3B5E-8C86-ABFE-4C50C6CA5F8F}"/>
          </ac:picMkLst>
        </pc:picChg>
      </pc:sldChg>
      <pc:sldChg chg="modSp add mod ord">
        <pc:chgData name="Bondarczuk, Norbert (CW)" userId="828710be-d584-49cf-b413-d10447949189" providerId="ADAL" clId="{BA75E305-BCCA-46B8-BDA7-E0B075DE28D0}" dt="2023-11-20T13:48:19.303" v="12076" actId="20577"/>
        <pc:sldMkLst>
          <pc:docMk/>
          <pc:sldMk cId="1358407136" sldId="348"/>
        </pc:sldMkLst>
        <pc:spChg chg="mod">
          <ac:chgData name="Bondarczuk, Norbert (CW)" userId="828710be-d584-49cf-b413-d10447949189" providerId="ADAL" clId="{BA75E305-BCCA-46B8-BDA7-E0B075DE28D0}" dt="2023-11-20T10:37:17.737" v="9804" actId="20577"/>
          <ac:spMkLst>
            <pc:docMk/>
            <pc:sldMk cId="1358407136" sldId="348"/>
            <ac:spMk id="2" creationId="{CFACDA59-55A0-4EA5-B3E4-646D1D3B4CEB}"/>
          </ac:spMkLst>
        </pc:spChg>
        <pc:spChg chg="mod">
          <ac:chgData name="Bondarczuk, Norbert (CW)" userId="828710be-d584-49cf-b413-d10447949189" providerId="ADAL" clId="{BA75E305-BCCA-46B8-BDA7-E0B075DE28D0}" dt="2023-11-20T13:48:19.303" v="12076" actId="20577"/>
          <ac:spMkLst>
            <pc:docMk/>
            <pc:sldMk cId="1358407136" sldId="348"/>
            <ac:spMk id="15" creationId="{0DE4AC6A-3FAF-881B-86DE-A0BFC3B4250F}"/>
          </ac:spMkLst>
        </pc:spChg>
      </pc:sldChg>
      <pc:sldChg chg="addSp delSp modSp add mod">
        <pc:chgData name="Bondarczuk, Norbert (CW)" userId="828710be-d584-49cf-b413-d10447949189" providerId="ADAL" clId="{BA75E305-BCCA-46B8-BDA7-E0B075DE28D0}" dt="2023-11-21T14:03:45.188" v="14284" actId="20577"/>
        <pc:sldMkLst>
          <pc:docMk/>
          <pc:sldMk cId="3000920202" sldId="349"/>
        </pc:sldMkLst>
        <pc:spChg chg="mod">
          <ac:chgData name="Bondarczuk, Norbert (CW)" userId="828710be-d584-49cf-b413-d10447949189" providerId="ADAL" clId="{BA75E305-BCCA-46B8-BDA7-E0B075DE28D0}" dt="2023-11-21T14:03:45.188" v="14284" actId="20577"/>
          <ac:spMkLst>
            <pc:docMk/>
            <pc:sldMk cId="3000920202" sldId="349"/>
            <ac:spMk id="2" creationId="{CFACDA59-55A0-4EA5-B3E4-646D1D3B4CEB}"/>
          </ac:spMkLst>
        </pc:spChg>
        <pc:spChg chg="add del">
          <ac:chgData name="Bondarczuk, Norbert (CW)" userId="828710be-d584-49cf-b413-d10447949189" providerId="ADAL" clId="{BA75E305-BCCA-46B8-BDA7-E0B075DE28D0}" dt="2023-11-21T13:42:19.246" v="13093" actId="478"/>
          <ac:spMkLst>
            <pc:docMk/>
            <pc:sldMk cId="3000920202" sldId="349"/>
            <ac:spMk id="4" creationId="{E492D251-C1A0-3162-E9C0-E668C0CFFBDF}"/>
          </ac:spMkLst>
        </pc:spChg>
        <pc:spChg chg="mod">
          <ac:chgData name="Bondarczuk, Norbert (CW)" userId="828710be-d584-49cf-b413-d10447949189" providerId="ADAL" clId="{BA75E305-BCCA-46B8-BDA7-E0B075DE28D0}" dt="2023-11-21T13:18:20.840" v="12714" actId="27636"/>
          <ac:spMkLst>
            <pc:docMk/>
            <pc:sldMk cId="3000920202" sldId="349"/>
            <ac:spMk id="15" creationId="{0DE4AC6A-3FAF-881B-86DE-A0BFC3B4250F}"/>
          </ac:spMkLst>
        </pc:spChg>
        <pc:picChg chg="add del mod">
          <ac:chgData name="Bondarczuk, Norbert (CW)" userId="828710be-d584-49cf-b413-d10447949189" providerId="ADAL" clId="{BA75E305-BCCA-46B8-BDA7-E0B075DE28D0}" dt="2023-11-20T12:03:08.135" v="11050" actId="478"/>
          <ac:picMkLst>
            <pc:docMk/>
            <pc:sldMk cId="3000920202" sldId="349"/>
            <ac:picMk id="4" creationId="{A533A7D1-0B7E-58F8-227C-B08AB9503A49}"/>
          </ac:picMkLst>
        </pc:picChg>
        <pc:picChg chg="add mod">
          <ac:chgData name="Bondarczuk, Norbert (CW)" userId="828710be-d584-49cf-b413-d10447949189" providerId="ADAL" clId="{BA75E305-BCCA-46B8-BDA7-E0B075DE28D0}" dt="2023-11-20T12:04:07.112" v="11052" actId="1076"/>
          <ac:picMkLst>
            <pc:docMk/>
            <pc:sldMk cId="3000920202" sldId="349"/>
            <ac:picMk id="6" creationId="{ED003131-1D24-5393-AD47-8A71C62D3AD8}"/>
          </ac:picMkLst>
        </pc:picChg>
      </pc:sldChg>
      <pc:sldChg chg="addSp modSp new mod">
        <pc:chgData name="Bondarczuk, Norbert (CW)" userId="828710be-d584-49cf-b413-d10447949189" providerId="ADAL" clId="{BA75E305-BCCA-46B8-BDA7-E0B075DE28D0}" dt="2023-11-21T13:15:50.530" v="12698" actId="20577"/>
        <pc:sldMkLst>
          <pc:docMk/>
          <pc:sldMk cId="2472676362" sldId="350"/>
        </pc:sldMkLst>
        <pc:spChg chg="mod">
          <ac:chgData name="Bondarczuk, Norbert (CW)" userId="828710be-d584-49cf-b413-d10447949189" providerId="ADAL" clId="{BA75E305-BCCA-46B8-BDA7-E0B075DE28D0}" dt="2023-11-21T13:15:50.530" v="12698" actId="20577"/>
          <ac:spMkLst>
            <pc:docMk/>
            <pc:sldMk cId="2472676362" sldId="350"/>
            <ac:spMk id="2" creationId="{0B887C47-49A0-405F-DB67-4D5263165BAB}"/>
          </ac:spMkLst>
        </pc:spChg>
        <pc:spChg chg="mod">
          <ac:chgData name="Bondarczuk, Norbert (CW)" userId="828710be-d584-49cf-b413-d10447949189" providerId="ADAL" clId="{BA75E305-BCCA-46B8-BDA7-E0B075DE28D0}" dt="2023-11-21T13:15:17.249" v="12676" actId="6549"/>
          <ac:spMkLst>
            <pc:docMk/>
            <pc:sldMk cId="2472676362" sldId="350"/>
            <ac:spMk id="3" creationId="{ED64E0CF-05FA-9F7D-A768-2838EC9E023F}"/>
          </ac:spMkLst>
        </pc:spChg>
        <pc:picChg chg="add mod">
          <ac:chgData name="Bondarczuk, Norbert (CW)" userId="828710be-d584-49cf-b413-d10447949189" providerId="ADAL" clId="{BA75E305-BCCA-46B8-BDA7-E0B075DE28D0}" dt="2023-11-21T13:13:00.706" v="12443" actId="1076"/>
          <ac:picMkLst>
            <pc:docMk/>
            <pc:sldMk cId="2472676362" sldId="350"/>
            <ac:picMk id="6" creationId="{767A09CE-6EE7-65B3-4BD7-C9A209EA459E}"/>
          </ac:picMkLst>
        </pc:picChg>
      </pc:sldChg>
      <pc:sldChg chg="modSp add mod">
        <pc:chgData name="Bondarczuk, Norbert (CW)" userId="828710be-d584-49cf-b413-d10447949189" providerId="ADAL" clId="{BA75E305-BCCA-46B8-BDA7-E0B075DE28D0}" dt="2023-11-21T13:20:30.487" v="12773" actId="20577"/>
        <pc:sldMkLst>
          <pc:docMk/>
          <pc:sldMk cId="297969227" sldId="351"/>
        </pc:sldMkLst>
        <pc:spChg chg="mod">
          <ac:chgData name="Bondarczuk, Norbert (CW)" userId="828710be-d584-49cf-b413-d10447949189" providerId="ADAL" clId="{BA75E305-BCCA-46B8-BDA7-E0B075DE28D0}" dt="2023-11-21T13:20:18.189" v="12754" actId="20577"/>
          <ac:spMkLst>
            <pc:docMk/>
            <pc:sldMk cId="297969227" sldId="351"/>
            <ac:spMk id="2" creationId="{C5F2FB0B-15EC-453B-BC9B-69AD35DDCEA3}"/>
          </ac:spMkLst>
        </pc:spChg>
        <pc:spChg chg="mod">
          <ac:chgData name="Bondarczuk, Norbert (CW)" userId="828710be-d584-49cf-b413-d10447949189" providerId="ADAL" clId="{BA75E305-BCCA-46B8-BDA7-E0B075DE28D0}" dt="2023-11-21T13:20:30.487" v="12773" actId="20577"/>
          <ac:spMkLst>
            <pc:docMk/>
            <pc:sldMk cId="297969227" sldId="351"/>
            <ac:spMk id="3" creationId="{05408798-0DB3-46BF-880E-7BB904D700F6}"/>
          </ac:spMkLst>
        </pc:spChg>
      </pc:sldChg>
      <pc:sldChg chg="addSp delSp modSp add mod">
        <pc:chgData name="Bondarczuk, Norbert (CW)" userId="828710be-d584-49cf-b413-d10447949189" providerId="ADAL" clId="{BA75E305-BCCA-46B8-BDA7-E0B075DE28D0}" dt="2023-11-21T14:12:30.751" v="15065" actId="20577"/>
        <pc:sldMkLst>
          <pc:docMk/>
          <pc:sldMk cId="3269644050" sldId="352"/>
        </pc:sldMkLst>
        <pc:spChg chg="mod">
          <ac:chgData name="Bondarczuk, Norbert (CW)" userId="828710be-d584-49cf-b413-d10447949189" providerId="ADAL" clId="{BA75E305-BCCA-46B8-BDA7-E0B075DE28D0}" dt="2023-11-21T13:22:28.601" v="12812" actId="20577"/>
          <ac:spMkLst>
            <pc:docMk/>
            <pc:sldMk cId="3269644050" sldId="352"/>
            <ac:spMk id="2" creationId="{CFACDA59-55A0-4EA5-B3E4-646D1D3B4CEB}"/>
          </ac:spMkLst>
        </pc:spChg>
        <pc:spChg chg="add mod">
          <ac:chgData name="Bondarczuk, Norbert (CW)" userId="828710be-d584-49cf-b413-d10447949189" providerId="ADAL" clId="{BA75E305-BCCA-46B8-BDA7-E0B075DE28D0}" dt="2023-11-21T14:12:30.751" v="15065" actId="20577"/>
          <ac:spMkLst>
            <pc:docMk/>
            <pc:sldMk cId="3269644050" sldId="352"/>
            <ac:spMk id="7" creationId="{991AB68B-38B0-3134-EC86-278418DF2FEA}"/>
          </ac:spMkLst>
        </pc:spChg>
        <pc:spChg chg="del mod">
          <ac:chgData name="Bondarczuk, Norbert (CW)" userId="828710be-d584-49cf-b413-d10447949189" providerId="ADAL" clId="{BA75E305-BCCA-46B8-BDA7-E0B075DE28D0}" dt="2023-11-21T13:22:07.229" v="12778" actId="22"/>
          <ac:spMkLst>
            <pc:docMk/>
            <pc:sldMk cId="3269644050" sldId="352"/>
            <ac:spMk id="15" creationId="{0DE4AC6A-3FAF-881B-86DE-A0BFC3B4250F}"/>
          </ac:spMkLst>
        </pc:spChg>
        <pc:picChg chg="add mod ord">
          <ac:chgData name="Bondarczuk, Norbert (CW)" userId="828710be-d584-49cf-b413-d10447949189" providerId="ADAL" clId="{BA75E305-BCCA-46B8-BDA7-E0B075DE28D0}" dt="2023-11-21T13:22:13.177" v="12780" actId="1076"/>
          <ac:picMkLst>
            <pc:docMk/>
            <pc:sldMk cId="3269644050" sldId="352"/>
            <ac:picMk id="4" creationId="{06279856-F563-11A1-1C63-ECEE4270C436}"/>
          </ac:picMkLst>
        </pc:picChg>
        <pc:picChg chg="add del">
          <ac:chgData name="Bondarczuk, Norbert (CW)" userId="828710be-d584-49cf-b413-d10447949189" providerId="ADAL" clId="{BA75E305-BCCA-46B8-BDA7-E0B075DE28D0}" dt="2023-11-21T13:22:45.464" v="12814" actId="21"/>
          <ac:picMkLst>
            <pc:docMk/>
            <pc:sldMk cId="3269644050" sldId="352"/>
            <ac:picMk id="6" creationId="{577A994B-8C40-F741-EB15-D47D1EDA4254}"/>
          </ac:picMkLst>
        </pc:picChg>
      </pc:sldChg>
      <pc:sldChg chg="modSp add mod">
        <pc:chgData name="Bondarczuk, Norbert (CW)" userId="828710be-d584-49cf-b413-d10447949189" providerId="ADAL" clId="{BA75E305-BCCA-46B8-BDA7-E0B075DE28D0}" dt="2023-11-21T14:13:28.545" v="15072" actId="20577"/>
        <pc:sldMkLst>
          <pc:docMk/>
          <pc:sldMk cId="3384533040" sldId="353"/>
        </pc:sldMkLst>
        <pc:spChg chg="mod">
          <ac:chgData name="Bondarczuk, Norbert (CW)" userId="828710be-d584-49cf-b413-d10447949189" providerId="ADAL" clId="{BA75E305-BCCA-46B8-BDA7-E0B075DE28D0}" dt="2023-11-21T14:13:28.545" v="15072" actId="20577"/>
          <ac:spMkLst>
            <pc:docMk/>
            <pc:sldMk cId="3384533040" sldId="353"/>
            <ac:spMk id="2" creationId="{CFACDA59-55A0-4EA5-B3E4-646D1D3B4CEB}"/>
          </ac:spMkLst>
        </pc:spChg>
        <pc:spChg chg="mod">
          <ac:chgData name="Bondarczuk, Norbert (CW)" userId="828710be-d584-49cf-b413-d10447949189" providerId="ADAL" clId="{BA75E305-BCCA-46B8-BDA7-E0B075DE28D0}" dt="2023-11-21T13:28:16.813" v="12981"/>
          <ac:spMkLst>
            <pc:docMk/>
            <pc:sldMk cId="3384533040" sldId="353"/>
            <ac:spMk id="15" creationId="{0DE4AC6A-3FAF-881B-86DE-A0BFC3B4250F}"/>
          </ac:spMkLst>
        </pc:spChg>
      </pc:sldChg>
      <pc:sldChg chg="modSp new mod">
        <pc:chgData name="Bondarczuk, Norbert (CW)" userId="828710be-d584-49cf-b413-d10447949189" providerId="ADAL" clId="{BA75E305-BCCA-46B8-BDA7-E0B075DE28D0}" dt="2023-11-22T16:35:02.953" v="15272" actId="20577"/>
        <pc:sldMkLst>
          <pc:docMk/>
          <pc:sldMk cId="3817225786" sldId="354"/>
        </pc:sldMkLst>
        <pc:spChg chg="mod">
          <ac:chgData name="Bondarczuk, Norbert (CW)" userId="828710be-d584-49cf-b413-d10447949189" providerId="ADAL" clId="{BA75E305-BCCA-46B8-BDA7-E0B075DE28D0}" dt="2023-11-21T13:42:32.735" v="13102" actId="20577"/>
          <ac:spMkLst>
            <pc:docMk/>
            <pc:sldMk cId="3817225786" sldId="354"/>
            <ac:spMk id="2" creationId="{74E704F5-719D-83A1-D627-AEA7B170D481}"/>
          </ac:spMkLst>
        </pc:spChg>
        <pc:spChg chg="mod">
          <ac:chgData name="Bondarczuk, Norbert (CW)" userId="828710be-d584-49cf-b413-d10447949189" providerId="ADAL" clId="{BA75E305-BCCA-46B8-BDA7-E0B075DE28D0}" dt="2023-11-22T16:35:02.953" v="15272" actId="20577"/>
          <ac:spMkLst>
            <pc:docMk/>
            <pc:sldMk cId="3817225786" sldId="354"/>
            <ac:spMk id="3" creationId="{7CF77C9C-57A8-61CB-F1EF-9F147826BF50}"/>
          </ac:spMkLst>
        </pc:spChg>
      </pc:sldChg>
      <pc:sldChg chg="modSp new mod">
        <pc:chgData name="Bondarczuk, Norbert (CW)" userId="828710be-d584-49cf-b413-d10447949189" providerId="ADAL" clId="{BA75E305-BCCA-46B8-BDA7-E0B075DE28D0}" dt="2023-11-21T13:57:03.612" v="14188" actId="20577"/>
        <pc:sldMkLst>
          <pc:docMk/>
          <pc:sldMk cId="1022274554" sldId="355"/>
        </pc:sldMkLst>
        <pc:spChg chg="mod">
          <ac:chgData name="Bondarczuk, Norbert (CW)" userId="828710be-d584-49cf-b413-d10447949189" providerId="ADAL" clId="{BA75E305-BCCA-46B8-BDA7-E0B075DE28D0}" dt="2023-11-21T13:52:38.295" v="13811" actId="20577"/>
          <ac:spMkLst>
            <pc:docMk/>
            <pc:sldMk cId="1022274554" sldId="355"/>
            <ac:spMk id="2" creationId="{714B17A2-2AEA-51B0-8B3B-190C2FE5040B}"/>
          </ac:spMkLst>
        </pc:spChg>
        <pc:spChg chg="mod">
          <ac:chgData name="Bondarczuk, Norbert (CW)" userId="828710be-d584-49cf-b413-d10447949189" providerId="ADAL" clId="{BA75E305-BCCA-46B8-BDA7-E0B075DE28D0}" dt="2023-11-21T13:57:03.612" v="14188" actId="20577"/>
          <ac:spMkLst>
            <pc:docMk/>
            <pc:sldMk cId="1022274554" sldId="355"/>
            <ac:spMk id="3" creationId="{7D1644D8-5EBA-5393-4FAC-F2B54D0E3612}"/>
          </ac:spMkLst>
        </pc:spChg>
      </pc:sldChg>
      <pc:sldChg chg="modSp new mod ord">
        <pc:chgData name="Bondarczuk, Norbert (CW)" userId="828710be-d584-49cf-b413-d10447949189" providerId="ADAL" clId="{BA75E305-BCCA-46B8-BDA7-E0B075DE28D0}" dt="2023-11-22T16:33:28.019" v="15249" actId="20577"/>
        <pc:sldMkLst>
          <pc:docMk/>
          <pc:sldMk cId="2216711703" sldId="356"/>
        </pc:sldMkLst>
        <pc:spChg chg="mod">
          <ac:chgData name="Bondarczuk, Norbert (CW)" userId="828710be-d584-49cf-b413-d10447949189" providerId="ADAL" clId="{BA75E305-BCCA-46B8-BDA7-E0B075DE28D0}" dt="2023-11-21T14:05:36.725" v="14338" actId="20577"/>
          <ac:spMkLst>
            <pc:docMk/>
            <pc:sldMk cId="2216711703" sldId="356"/>
            <ac:spMk id="2" creationId="{01680E01-8B67-04EC-14E6-D825C3501335}"/>
          </ac:spMkLst>
        </pc:spChg>
        <pc:spChg chg="mod">
          <ac:chgData name="Bondarczuk, Norbert (CW)" userId="828710be-d584-49cf-b413-d10447949189" providerId="ADAL" clId="{BA75E305-BCCA-46B8-BDA7-E0B075DE28D0}" dt="2023-11-22T16:33:28.019" v="15249" actId="20577"/>
          <ac:spMkLst>
            <pc:docMk/>
            <pc:sldMk cId="2216711703" sldId="356"/>
            <ac:spMk id="3" creationId="{6D17A8E3-BFB1-D8AD-F761-CDF88B1ED6A7}"/>
          </ac:spMkLst>
        </pc:spChg>
      </pc:sldChg>
      <pc:sldChg chg="modSp add mod">
        <pc:chgData name="Bondarczuk, Norbert (CW)" userId="828710be-d584-49cf-b413-d10447949189" providerId="ADAL" clId="{BA75E305-BCCA-46B8-BDA7-E0B075DE28D0}" dt="2023-11-22T16:30:30.247" v="15146" actId="20577"/>
        <pc:sldMkLst>
          <pc:docMk/>
          <pc:sldMk cId="2811246859" sldId="357"/>
        </pc:sldMkLst>
        <pc:spChg chg="mod">
          <ac:chgData name="Bondarczuk, Norbert (CW)" userId="828710be-d584-49cf-b413-d10447949189" providerId="ADAL" clId="{BA75E305-BCCA-46B8-BDA7-E0B075DE28D0}" dt="2023-11-22T16:30:15.565" v="15109" actId="20577"/>
          <ac:spMkLst>
            <pc:docMk/>
            <pc:sldMk cId="2811246859" sldId="357"/>
            <ac:spMk id="2" creationId="{C5F2FB0B-15EC-453B-BC9B-69AD35DDCEA3}"/>
          </ac:spMkLst>
        </pc:spChg>
        <pc:spChg chg="mod">
          <ac:chgData name="Bondarczuk, Norbert (CW)" userId="828710be-d584-49cf-b413-d10447949189" providerId="ADAL" clId="{BA75E305-BCCA-46B8-BDA7-E0B075DE28D0}" dt="2023-11-22T16:30:30.247" v="15146" actId="20577"/>
          <ac:spMkLst>
            <pc:docMk/>
            <pc:sldMk cId="2811246859" sldId="357"/>
            <ac:spMk id="3" creationId="{05408798-0DB3-46BF-880E-7BB904D700F6}"/>
          </ac:spMkLst>
        </pc:spChg>
      </pc:sldChg>
      <pc:sldChg chg="modSp add mod">
        <pc:chgData name="Bondarczuk, Norbert (CW)" userId="828710be-d584-49cf-b413-d10447949189" providerId="ADAL" clId="{BA75E305-BCCA-46B8-BDA7-E0B075DE28D0}" dt="2023-11-23T11:03:43.881" v="15468" actId="20577"/>
        <pc:sldMkLst>
          <pc:docMk/>
          <pc:sldMk cId="1959607631" sldId="358"/>
        </pc:sldMkLst>
        <pc:spChg chg="mod">
          <ac:chgData name="Bondarczuk, Norbert (CW)" userId="828710be-d584-49cf-b413-d10447949189" providerId="ADAL" clId="{BA75E305-BCCA-46B8-BDA7-E0B075DE28D0}" dt="2023-11-23T11:03:43.881" v="15468" actId="20577"/>
          <ac:spMkLst>
            <pc:docMk/>
            <pc:sldMk cId="1959607631" sldId="358"/>
            <ac:spMk id="2" creationId="{C5F2FB0B-15EC-453B-BC9B-69AD35DDCEA3}"/>
          </ac:spMkLst>
        </pc:spChg>
        <pc:spChg chg="mod">
          <ac:chgData name="Bondarczuk, Norbert (CW)" userId="828710be-d584-49cf-b413-d10447949189" providerId="ADAL" clId="{BA75E305-BCCA-46B8-BDA7-E0B075DE28D0}" dt="2023-11-23T11:03:29.648" v="15462" actId="20577"/>
          <ac:spMkLst>
            <pc:docMk/>
            <pc:sldMk cId="1959607631" sldId="358"/>
            <ac:spMk id="3" creationId="{05408798-0DB3-46BF-880E-7BB904D700F6}"/>
          </ac:spMkLst>
        </pc:spChg>
      </pc:sldChg>
      <pc:sldChg chg="addSp delSp modSp add mod">
        <pc:chgData name="Bondarczuk, Norbert (CW)" userId="828710be-d584-49cf-b413-d10447949189" providerId="ADAL" clId="{BA75E305-BCCA-46B8-BDA7-E0B075DE28D0}" dt="2023-11-23T11:02:23.802" v="15444"/>
        <pc:sldMkLst>
          <pc:docMk/>
          <pc:sldMk cId="345003730" sldId="359"/>
        </pc:sldMkLst>
        <pc:spChg chg="mod">
          <ac:chgData name="Bondarczuk, Norbert (CW)" userId="828710be-d584-49cf-b413-d10447949189" providerId="ADAL" clId="{BA75E305-BCCA-46B8-BDA7-E0B075DE28D0}" dt="2023-11-23T11:01:44.806" v="15442" actId="20577"/>
          <ac:spMkLst>
            <pc:docMk/>
            <pc:sldMk cId="345003730" sldId="359"/>
            <ac:spMk id="2" creationId="{CFACDA59-55A0-4EA5-B3E4-646D1D3B4CEB}"/>
          </ac:spMkLst>
        </pc:spChg>
        <pc:spChg chg="add del mod">
          <ac:chgData name="Bondarczuk, Norbert (CW)" userId="828710be-d584-49cf-b413-d10447949189" providerId="ADAL" clId="{BA75E305-BCCA-46B8-BDA7-E0B075DE28D0}" dt="2023-11-23T11:01:15.956" v="15425" actId="22"/>
          <ac:spMkLst>
            <pc:docMk/>
            <pc:sldMk cId="345003730" sldId="359"/>
            <ac:spMk id="5" creationId="{462613AC-EBB7-FFF9-3689-4FF69AEB3DB7}"/>
          </ac:spMkLst>
        </pc:spChg>
        <pc:spChg chg="mod">
          <ac:chgData name="Bondarczuk, Norbert (CW)" userId="828710be-d584-49cf-b413-d10447949189" providerId="ADAL" clId="{BA75E305-BCCA-46B8-BDA7-E0B075DE28D0}" dt="2023-11-23T11:02:23.802" v="15444"/>
          <ac:spMkLst>
            <pc:docMk/>
            <pc:sldMk cId="345003730" sldId="359"/>
            <ac:spMk id="7" creationId="{991AB68B-38B0-3134-EC86-278418DF2FEA}"/>
          </ac:spMkLst>
        </pc:spChg>
        <pc:picChg chg="del">
          <ac:chgData name="Bondarczuk, Norbert (CW)" userId="828710be-d584-49cf-b413-d10447949189" providerId="ADAL" clId="{BA75E305-BCCA-46B8-BDA7-E0B075DE28D0}" dt="2023-11-23T10:59:48.061" v="15423" actId="478"/>
          <ac:picMkLst>
            <pc:docMk/>
            <pc:sldMk cId="345003730" sldId="359"/>
            <ac:picMk id="4" creationId="{06279856-F563-11A1-1C63-ECEE4270C436}"/>
          </ac:picMkLst>
        </pc:picChg>
        <pc:picChg chg="add mod ord">
          <ac:chgData name="Bondarczuk, Norbert (CW)" userId="828710be-d584-49cf-b413-d10447949189" providerId="ADAL" clId="{BA75E305-BCCA-46B8-BDA7-E0B075DE28D0}" dt="2023-11-23T11:01:26.151" v="15427" actId="1076"/>
          <ac:picMkLst>
            <pc:docMk/>
            <pc:sldMk cId="345003730" sldId="359"/>
            <ac:picMk id="8" creationId="{C8447DE3-2805-893A-3C2C-7CC513256D0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bondarczuk/golang-q-a/blob/main/examples/1/hello-world.g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github.com/nbondarczuk/golang-q-a/blob/main/examples/2/server.go" TargetMode="External"/><Relationship Id="rId4" Type="http://schemas.openxmlformats.org/officeDocument/2006/relationships/hyperlink" Target="https://github.com/nbondarczuk/golang-q-a/blob/main/examples/2/client.g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nbondarczuk/golang-q-a/blob/main/examples/3/server.go"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go-gorm/gorm" TargetMode="External"/><Relationship Id="rId2" Type="http://schemas.openxmlformats.org/officeDocument/2006/relationships/hyperlink" Target="https://gorm.io/index.html" TargetMode="Externa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s://github.com/nbondarczuk/golang-q-a/blob/main/examples/5/gocrur.g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nbondarczuk/golang-q-a/blob/main/examples/4/workers.go"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nbondarczuk/golang-q-a/tree/main/examples/6"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nbondarczuk/golang-q-a/tree/main/examples"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o.dev/doc/tutorial/getting-started" TargetMode="External"/><Relationship Id="rId2" Type="http://schemas.openxmlformats.org/officeDocument/2006/relationships/hyperlink" Target="https://go.dev/" TargetMode="External"/><Relationship Id="rId1" Type="http://schemas.openxmlformats.org/officeDocument/2006/relationships/slideLayout" Target="../slideLayouts/slideLayout6.xml"/><Relationship Id="rId4" Type="http://schemas.openxmlformats.org/officeDocument/2006/relationships/hyperlink" Target="https://go.dev/do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a:bodyPr>
          <a:lstStyle/>
          <a:p>
            <a:r>
              <a:rPr lang="en-US" sz="5400" spc="400" dirty="0">
                <a:solidFill>
                  <a:schemeClr val="bg1"/>
                </a:solidFill>
              </a:rPr>
              <a:t>GOLANG Q. A.</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Norbert </a:t>
            </a:r>
            <a:r>
              <a:rPr lang="en-US" dirty="0"/>
              <a:t>B</a:t>
            </a:r>
            <a:r>
              <a:rPr lang="en-US" sz="2000" dirty="0">
                <a:solidFill>
                  <a:schemeClr val="bg1"/>
                </a:solidFill>
              </a:rPr>
              <a:t>ondarczuk</a:t>
            </a:r>
          </a:p>
          <a:p>
            <a:r>
              <a:rPr lang="en-US" dirty="0"/>
              <a:t>Norbert.Bondarczuk@hp.com</a:t>
            </a:r>
          </a:p>
          <a:p>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Types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20000"/>
          </a:bodyPr>
          <a:lstStyle/>
          <a:p>
            <a:r>
              <a:rPr lang="en-US" dirty="0"/>
              <a:t>Type defines classes of compatibility between objects – what can be assigned to what.</a:t>
            </a:r>
          </a:p>
          <a:p>
            <a:r>
              <a:rPr lang="en-US" dirty="0"/>
              <a:t>Golang is unlike C, a strong typed language.</a:t>
            </a:r>
          </a:p>
          <a:p>
            <a:r>
              <a:rPr lang="en-US" dirty="0"/>
              <a:t>There is no implicit type conversions.</a:t>
            </a:r>
          </a:p>
          <a:p>
            <a:r>
              <a:rPr lang="en-US" dirty="0"/>
              <a:t>Compound types like structures may be assigned but they must be compatible </a:t>
            </a:r>
            <a:r>
              <a:rPr lang="en-US" dirty="0" err="1"/>
              <a:t>ie</a:t>
            </a:r>
            <a:r>
              <a:rPr lang="en-US" dirty="0"/>
              <a:t>. their fields and types must be the same.</a:t>
            </a:r>
          </a:p>
          <a:p>
            <a:r>
              <a:rPr lang="en-US" dirty="0"/>
              <a:t>Objects can have associated functions. They are “attached” to their “receivers”.</a:t>
            </a:r>
          </a:p>
          <a:p>
            <a:r>
              <a:rPr lang="en-US" dirty="0"/>
              <a:t>The type as an objects as well. It is a consequence of dynamic typing.</a:t>
            </a:r>
          </a:p>
          <a:p>
            <a:r>
              <a:rPr lang="en-US" dirty="0"/>
              <a:t>The meta-info about type is available to the program via type checks an/or reflection library.</a:t>
            </a:r>
          </a:p>
          <a:p>
            <a:endParaRPr lang="en-US" dirty="0"/>
          </a:p>
          <a:p>
            <a:endParaRPr lang="en-US" dirty="0"/>
          </a:p>
        </p:txBody>
      </p:sp>
    </p:spTree>
    <p:extLst>
      <p:ext uri="{BB962C8B-B14F-4D97-AF65-F5344CB8AC3E}">
        <p14:creationId xmlns:p14="http://schemas.microsoft.com/office/powerpoint/2010/main" val="135840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Polymorphism: how it is done?</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77500" lnSpcReduction="20000"/>
          </a:bodyPr>
          <a:lstStyle/>
          <a:p>
            <a:pPr lvl="1"/>
            <a:endParaRPr lang="en-US" dirty="0"/>
          </a:p>
          <a:p>
            <a:r>
              <a:rPr lang="en-US" dirty="0"/>
              <a:t>It is a way of accessing opaque objects with generic handles.</a:t>
            </a:r>
          </a:p>
          <a:p>
            <a:r>
              <a:rPr lang="en-US" dirty="0"/>
              <a:t>It is done with interfaces and dynamic method binding, just Python-like duck typing.</a:t>
            </a:r>
          </a:p>
          <a:p>
            <a:r>
              <a:rPr lang="en-US" dirty="0"/>
              <a:t>They define a set of functions to be called on an objects fulfilling given interface.</a:t>
            </a:r>
          </a:p>
          <a:p>
            <a:r>
              <a:rPr lang="en-US" dirty="0"/>
              <a:t>The interface determines what an object can do so the common style of calling them with verbs ending on –er, like Stringer, Reader, Writer, etc. They are supposed to do one thing but do it well. That’s why many of them has just one function.</a:t>
            </a:r>
          </a:p>
          <a:p>
            <a:r>
              <a:rPr lang="en-US" dirty="0"/>
              <a:t>There is also a zero value for all interfaces. It is any or interface{} type. It is a supertype of all interface-like types.</a:t>
            </a:r>
          </a:p>
          <a:p>
            <a:r>
              <a:rPr lang="en-US" dirty="0"/>
              <a:t>Interface can be nil as well which leads to some corner cases when we try to call a method on a nil object.</a:t>
            </a:r>
          </a:p>
        </p:txBody>
      </p:sp>
    </p:spTree>
    <p:extLst>
      <p:ext uri="{BB962C8B-B14F-4D97-AF65-F5344CB8AC3E}">
        <p14:creationId xmlns:p14="http://schemas.microsoft.com/office/powerpoint/2010/main" val="390374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Processing model</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lnSpcReduction="10000"/>
          </a:bodyPr>
          <a:lstStyle/>
          <a:p>
            <a:pPr lvl="1"/>
            <a:r>
              <a:rPr lang="en-US" dirty="0"/>
              <a:t>The runtime provides </a:t>
            </a:r>
            <a:r>
              <a:rPr lang="en-US" dirty="0" err="1"/>
              <a:t>asyc</a:t>
            </a:r>
            <a:r>
              <a:rPr lang="en-US" dirty="0"/>
              <a:t> go-routines mapped to system threads in N to M model.</a:t>
            </a:r>
          </a:p>
          <a:p>
            <a:pPr lvl="1"/>
            <a:r>
              <a:rPr lang="en-US" dirty="0"/>
              <a:t>A go-routine may be started asynchronously with command go.</a:t>
            </a:r>
          </a:p>
          <a:p>
            <a:pPr lvl="1"/>
            <a:r>
              <a:rPr lang="en-US" dirty="0"/>
              <a:t>It operates in common memory so the variable access sharing is necessary.</a:t>
            </a:r>
          </a:p>
          <a:p>
            <a:pPr lvl="1"/>
            <a:r>
              <a:rPr lang="en-US" dirty="0"/>
              <a:t>The runtime manages go-routines unlike </a:t>
            </a:r>
            <a:r>
              <a:rPr lang="en-US" dirty="0" err="1"/>
              <a:t>pthread</a:t>
            </a:r>
            <a:r>
              <a:rPr lang="en-US" dirty="0"/>
              <a:t> models where threads are managed explicitly by a library.</a:t>
            </a:r>
          </a:p>
          <a:p>
            <a:pPr lvl="1"/>
            <a:r>
              <a:rPr lang="en-US" dirty="0"/>
              <a:t>Errors may be handled with exceptions called panic but the recommended ways is to handle errors as values </a:t>
            </a:r>
            <a:r>
              <a:rPr lang="en-US" dirty="0" err="1"/>
              <a:t>ie</a:t>
            </a:r>
            <a:r>
              <a:rPr lang="en-US" dirty="0"/>
              <a:t>. objects having an Error interface. </a:t>
            </a:r>
          </a:p>
          <a:p>
            <a:pPr lvl="1"/>
            <a:r>
              <a:rPr lang="en-US" dirty="0"/>
              <a:t>The defer function can be used to cleanup the allocated resources after function call exit.</a:t>
            </a:r>
          </a:p>
          <a:p>
            <a:endParaRPr lang="en-US" dirty="0"/>
          </a:p>
        </p:txBody>
      </p:sp>
    </p:spTree>
    <p:extLst>
      <p:ext uri="{BB962C8B-B14F-4D97-AF65-F5344CB8AC3E}">
        <p14:creationId xmlns:p14="http://schemas.microsoft.com/office/powerpoint/2010/main" val="190552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Concurrency: how it is done?</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10000"/>
          </a:bodyPr>
          <a:lstStyle/>
          <a:p>
            <a:pPr lvl="1"/>
            <a:r>
              <a:rPr lang="en-US" dirty="0"/>
              <a:t>Concurrency is not just parallelism </a:t>
            </a:r>
            <a:r>
              <a:rPr lang="en-US" dirty="0" err="1"/>
              <a:t>ie</a:t>
            </a:r>
            <a:r>
              <a:rPr lang="en-US" dirty="0"/>
              <a:t>. many processing threads in one program.</a:t>
            </a:r>
          </a:p>
          <a:p>
            <a:pPr lvl="1"/>
            <a:r>
              <a:rPr lang="en-US" dirty="0"/>
              <a:t>Golang, as practically only one programming language implements Hoare’s model of communicating sequential processes - CSP.</a:t>
            </a:r>
          </a:p>
          <a:p>
            <a:pPr lvl="1"/>
            <a:r>
              <a:rPr lang="en-US" dirty="0"/>
              <a:t>There are go-routines</a:t>
            </a:r>
          </a:p>
          <a:p>
            <a:pPr lvl="1"/>
            <a:r>
              <a:rPr lang="en-US" dirty="0"/>
              <a:t>They communicate each with the other using 1-directional channels.</a:t>
            </a:r>
          </a:p>
          <a:p>
            <a:pPr lvl="1"/>
            <a:r>
              <a:rPr lang="en-US" dirty="0"/>
              <a:t>Channels may be buffered or not. </a:t>
            </a:r>
          </a:p>
          <a:p>
            <a:pPr lvl="1"/>
            <a:r>
              <a:rPr lang="en-US" dirty="0"/>
              <a:t>A process or go-routine or writer sending a message on a unbuffered channel will wait till a reader will pick up the message.</a:t>
            </a:r>
          </a:p>
          <a:p>
            <a:pPr lvl="1"/>
            <a:r>
              <a:rPr lang="en-US" dirty="0"/>
              <a:t>In case of buffered channel (defined with a declared size), if buffer is not full it will not wait but the message will be left for a reader.</a:t>
            </a:r>
          </a:p>
          <a:p>
            <a:pPr lvl="1"/>
            <a:r>
              <a:rPr lang="en-US" dirty="0"/>
              <a:t>Instead of using mutexes we can use channels. However, mutexes are there as well to share the memory in old fashioned way.</a:t>
            </a:r>
          </a:p>
          <a:p>
            <a:endParaRPr lang="en-US" dirty="0"/>
          </a:p>
        </p:txBody>
      </p:sp>
    </p:spTree>
    <p:extLst>
      <p:ext uri="{BB962C8B-B14F-4D97-AF65-F5344CB8AC3E}">
        <p14:creationId xmlns:p14="http://schemas.microsoft.com/office/powerpoint/2010/main" val="273594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Functional programming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Functions are objects.</a:t>
            </a:r>
          </a:p>
          <a:p>
            <a:pPr lvl="1"/>
            <a:r>
              <a:rPr lang="en-US" dirty="0"/>
              <a:t>Functions operate on values. Usage of call can be by reference but it is not considered as good practice as it encourages optimizer to use heap instead of stack for the variable.</a:t>
            </a:r>
          </a:p>
          <a:p>
            <a:pPr lvl="1"/>
            <a:r>
              <a:rPr lang="en-US" dirty="0"/>
              <a:t>They can be treated as values. They may be passed as parameters or returned as values.</a:t>
            </a:r>
          </a:p>
          <a:p>
            <a:pPr lvl="1"/>
            <a:r>
              <a:rPr lang="en-US" dirty="0"/>
              <a:t>They can be closures </a:t>
            </a:r>
            <a:r>
              <a:rPr lang="en-US" dirty="0" err="1"/>
              <a:t>ie</a:t>
            </a:r>
            <a:r>
              <a:rPr lang="en-US" dirty="0"/>
              <a:t>. they can catch references to the local variables and they can work on them, changing their values.</a:t>
            </a:r>
          </a:p>
          <a:p>
            <a:pPr lvl="1"/>
            <a:r>
              <a:rPr lang="en-US" dirty="0"/>
              <a:t>Variadic parameters for functions are quite normal practice. There is a special for range construct to use them (unlike C or C++ where it is done by a library function).</a:t>
            </a:r>
          </a:p>
          <a:p>
            <a:endParaRPr lang="en-US" dirty="0"/>
          </a:p>
        </p:txBody>
      </p:sp>
    </p:spTree>
    <p:extLst>
      <p:ext uri="{BB962C8B-B14F-4D97-AF65-F5344CB8AC3E}">
        <p14:creationId xmlns:p14="http://schemas.microsoft.com/office/powerpoint/2010/main" val="8598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DEVELOPEMNT </a:t>
            </a:r>
            <a:r>
              <a:rPr lang="en-US" dirty="0"/>
              <a:t>PRACTICES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fontScale="92500" lnSpcReduction="20000"/>
          </a:bodyPr>
          <a:lstStyle/>
          <a:p>
            <a:r>
              <a:rPr lang="en-US" dirty="0"/>
              <a:t>Installation</a:t>
            </a:r>
          </a:p>
          <a:p>
            <a:r>
              <a:rPr lang="en-US" dirty="0"/>
              <a:t>Compilation</a:t>
            </a:r>
          </a:p>
          <a:p>
            <a:r>
              <a:rPr lang="en-US" dirty="0"/>
              <a:t>Packages</a:t>
            </a:r>
          </a:p>
          <a:p>
            <a:r>
              <a:rPr lang="en-US" dirty="0"/>
              <a:t>Example of most trivial program</a:t>
            </a:r>
          </a:p>
          <a:p>
            <a:r>
              <a:rPr lang="en-US" dirty="0"/>
              <a:t>Projects</a:t>
            </a:r>
          </a:p>
          <a:p>
            <a:r>
              <a:rPr lang="en-US" dirty="0"/>
              <a:t>DDD and hexagonal structures</a:t>
            </a:r>
          </a:p>
          <a:p>
            <a:r>
              <a:rPr lang="en-US" dirty="0"/>
              <a:t>Unit testing</a:t>
            </a:r>
          </a:p>
          <a:p>
            <a:r>
              <a:rPr lang="en-US" dirty="0"/>
              <a:t>Benchmarking</a:t>
            </a:r>
          </a:p>
          <a:p>
            <a:endParaRPr lang="en-US" dirty="0"/>
          </a:p>
        </p:txBody>
      </p:sp>
    </p:spTree>
    <p:extLst>
      <p:ext uri="{BB962C8B-B14F-4D97-AF65-F5344CB8AC3E}">
        <p14:creationId xmlns:p14="http://schemas.microsoft.com/office/powerpoint/2010/main" val="276317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Installation</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lnSpcReduction="10000"/>
          </a:bodyPr>
          <a:lstStyle/>
          <a:p>
            <a:pPr lvl="1"/>
            <a:r>
              <a:rPr lang="en-US" dirty="0"/>
              <a:t>Usually we need to install Golang using system specific package managers</a:t>
            </a:r>
          </a:p>
          <a:p>
            <a:pPr lvl="2"/>
            <a:r>
              <a:rPr lang="en-US" dirty="0"/>
              <a:t>Linux: </a:t>
            </a:r>
            <a:r>
              <a:rPr lang="en-US" dirty="0">
                <a:latin typeface="Courier New" panose="02070309020205020404" pitchFamily="49" charset="0"/>
                <a:cs typeface="Courier New" panose="02070309020205020404" pitchFamily="49" charset="0"/>
              </a:rPr>
              <a:t>apt install go</a:t>
            </a:r>
          </a:p>
          <a:p>
            <a:pPr lvl="2"/>
            <a:r>
              <a:rPr lang="en-US" dirty="0"/>
              <a:t>MAC OS X: </a:t>
            </a:r>
            <a:r>
              <a:rPr lang="en-US" dirty="0">
                <a:latin typeface="Courier New" panose="02070309020205020404" pitchFamily="49" charset="0"/>
                <a:cs typeface="Courier New" panose="02070309020205020404" pitchFamily="49" charset="0"/>
              </a:rPr>
              <a:t>brew install </a:t>
            </a:r>
            <a:r>
              <a:rPr lang="en-US" dirty="0" err="1">
                <a:latin typeface="Courier New" panose="02070309020205020404" pitchFamily="49" charset="0"/>
                <a:cs typeface="Courier New" panose="02070309020205020404" pitchFamily="49" charset="0"/>
              </a:rPr>
              <a:t>golang</a:t>
            </a:r>
            <a:endParaRPr lang="en-US" dirty="0">
              <a:latin typeface="Courier New" panose="02070309020205020404" pitchFamily="49" charset="0"/>
              <a:cs typeface="Courier New" panose="02070309020205020404" pitchFamily="49" charset="0"/>
            </a:endParaRPr>
          </a:p>
          <a:p>
            <a:pPr lvl="2"/>
            <a:r>
              <a:rPr lang="en-US" dirty="0"/>
              <a:t>MS Windows: </a:t>
            </a:r>
            <a:r>
              <a:rPr lang="en-US" dirty="0">
                <a:latin typeface="Courier New" panose="02070309020205020404" pitchFamily="49" charset="0"/>
                <a:cs typeface="Courier New" panose="02070309020205020404" pitchFamily="49" charset="0"/>
              </a:rPr>
              <a:t>packman install </a:t>
            </a:r>
            <a:r>
              <a:rPr lang="en-US" dirty="0" err="1">
                <a:latin typeface="Courier New" panose="02070309020205020404" pitchFamily="49" charset="0"/>
                <a:cs typeface="Courier New" panose="02070309020205020404" pitchFamily="49" charset="0"/>
              </a:rPr>
              <a:t>golang</a:t>
            </a:r>
            <a:endParaRPr lang="en-US" dirty="0">
              <a:latin typeface="Courier New" panose="02070309020205020404" pitchFamily="49" charset="0"/>
              <a:cs typeface="Courier New" panose="02070309020205020404" pitchFamily="49" charset="0"/>
            </a:endParaRPr>
          </a:p>
          <a:p>
            <a:pPr lvl="1"/>
            <a:r>
              <a:rPr lang="en-US" dirty="0"/>
              <a:t>What we get is a go command installed together with some tools.</a:t>
            </a:r>
          </a:p>
          <a:p>
            <a:pPr lvl="1"/>
            <a:r>
              <a:rPr lang="en-US" dirty="0"/>
              <a:t>The location of the projects shall be given by env variable </a:t>
            </a:r>
            <a:r>
              <a:rPr lang="en-US" dirty="0">
                <a:latin typeface="Courier New" panose="02070309020205020404" pitchFamily="49" charset="0"/>
                <a:cs typeface="Courier New" panose="02070309020205020404" pitchFamily="49" charset="0"/>
              </a:rPr>
              <a:t>GOPATH</a:t>
            </a:r>
            <a:r>
              <a:rPr lang="en-US" dirty="0"/>
              <a:t>.</a:t>
            </a:r>
          </a:p>
          <a:p>
            <a:pPr lvl="1"/>
            <a:r>
              <a:rPr lang="en-US" dirty="0"/>
              <a:t>The executable go shall be accessible with paths stored in </a:t>
            </a:r>
            <a:r>
              <a:rPr lang="en-US" dirty="0">
                <a:latin typeface="Courier New" panose="02070309020205020404" pitchFamily="49" charset="0"/>
                <a:cs typeface="Courier New" panose="02070309020205020404" pitchFamily="49" charset="0"/>
              </a:rPr>
              <a:t>PATH</a:t>
            </a:r>
            <a:r>
              <a:rPr lang="en-US" dirty="0"/>
              <a:t> env variable.</a:t>
            </a:r>
          </a:p>
          <a:p>
            <a:pPr lvl="1"/>
            <a:r>
              <a:rPr lang="en-US" dirty="0"/>
              <a:t>Golang development environment is supposed to be used from command line.</a:t>
            </a:r>
          </a:p>
          <a:p>
            <a:pPr lvl="1"/>
            <a:r>
              <a:rPr lang="en-US" dirty="0"/>
              <a:t>It is supposed to be the same on all platforms.</a:t>
            </a:r>
          </a:p>
          <a:p>
            <a:endParaRPr lang="en-US" dirty="0"/>
          </a:p>
        </p:txBody>
      </p:sp>
    </p:spTree>
    <p:extLst>
      <p:ext uri="{BB962C8B-B14F-4D97-AF65-F5344CB8AC3E}">
        <p14:creationId xmlns:p14="http://schemas.microsoft.com/office/powerpoint/2010/main" val="108790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Compilation</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Having a project created with some structure the </a:t>
            </a:r>
            <a:r>
              <a:rPr lang="en-US" dirty="0">
                <a:latin typeface="Courier New" panose="02070309020205020404" pitchFamily="49" charset="0"/>
                <a:cs typeface="Courier New" panose="02070309020205020404" pitchFamily="49" charset="0"/>
              </a:rPr>
              <a:t>go build </a:t>
            </a:r>
            <a:r>
              <a:rPr lang="en-US" dirty="0"/>
              <a:t>command is used to compile the code.</a:t>
            </a:r>
          </a:p>
          <a:p>
            <a:pPr lvl="1"/>
            <a:r>
              <a:rPr lang="en-US" dirty="0"/>
              <a:t>Another command is go run which compiles the objects, builds an executable and runs it in the current shell.</a:t>
            </a:r>
          </a:p>
          <a:p>
            <a:pPr lvl="1"/>
            <a:r>
              <a:rPr lang="en-US" dirty="0"/>
              <a:t>The </a:t>
            </a:r>
            <a:r>
              <a:rPr lang="en-US" dirty="0">
                <a:latin typeface="Courier New" panose="02070309020205020404" pitchFamily="49" charset="0"/>
                <a:cs typeface="Courier New" panose="02070309020205020404" pitchFamily="49" charset="0"/>
              </a:rPr>
              <a:t>go build </a:t>
            </a:r>
            <a:r>
              <a:rPr lang="en-US" dirty="0"/>
              <a:t>command shall be used in the root of the project.</a:t>
            </a:r>
          </a:p>
          <a:p>
            <a:pPr lvl="1"/>
            <a:r>
              <a:rPr lang="en-US" dirty="0"/>
              <a:t>The code shall be formatted in an uniform waw using tool: </a:t>
            </a:r>
            <a:r>
              <a:rPr lang="en-US" dirty="0">
                <a:latin typeface="Courier New" panose="02070309020205020404" pitchFamily="49" charset="0"/>
                <a:cs typeface="Courier New" panose="02070309020205020404" pitchFamily="49" charset="0"/>
              </a:rPr>
              <a:t>go </a:t>
            </a:r>
            <a:r>
              <a:rPr lang="en-US" dirty="0" err="1">
                <a:latin typeface="Courier New" panose="02070309020205020404" pitchFamily="49" charset="0"/>
                <a:cs typeface="Courier New" panose="02070309020205020404" pitchFamily="49" charset="0"/>
              </a:rPr>
              <a:t>fmt</a:t>
            </a:r>
            <a:r>
              <a:rPr lang="en-US" dirty="0"/>
              <a:t>.</a:t>
            </a:r>
          </a:p>
          <a:p>
            <a:pPr lvl="1"/>
            <a:r>
              <a:rPr lang="en-US" dirty="0"/>
              <a:t>It is very easy to do cross-compilation. What we need is just a env variable determining target architecture (ARM, x86_64, etc.) and platform (Linux, Mac OSX, Wintel, etc.).</a:t>
            </a:r>
          </a:p>
          <a:p>
            <a:pPr lvl="1"/>
            <a:endParaRPr lang="en-US" dirty="0"/>
          </a:p>
          <a:p>
            <a:endParaRPr lang="en-US" dirty="0"/>
          </a:p>
        </p:txBody>
      </p:sp>
    </p:spTree>
    <p:extLst>
      <p:ext uri="{BB962C8B-B14F-4D97-AF65-F5344CB8AC3E}">
        <p14:creationId xmlns:p14="http://schemas.microsoft.com/office/powerpoint/2010/main" val="349810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Packages</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The modular structure of a program is made of packages.</a:t>
            </a:r>
          </a:p>
          <a:p>
            <a:pPr lvl="1"/>
            <a:r>
              <a:rPr lang="en-US" dirty="0"/>
              <a:t>Packages may be imported with import command.</a:t>
            </a:r>
          </a:p>
          <a:p>
            <a:pPr lvl="1"/>
            <a:r>
              <a:rPr lang="en-US" dirty="0"/>
              <a:t>Only one function called </a:t>
            </a:r>
            <a:r>
              <a:rPr lang="en-US" dirty="0">
                <a:latin typeface="Courier New" panose="02070309020205020404" pitchFamily="49" charset="0"/>
                <a:cs typeface="Courier New" panose="02070309020205020404" pitchFamily="49" charset="0"/>
              </a:rPr>
              <a:t>main() </a:t>
            </a:r>
            <a:r>
              <a:rPr lang="en-US" dirty="0"/>
              <a:t>may be placed in package main. This is main entry of the program. This is where the whole processing is initiated.</a:t>
            </a:r>
          </a:p>
          <a:p>
            <a:pPr lvl="1"/>
            <a:r>
              <a:rPr lang="en-US" dirty="0"/>
              <a:t>The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function of a package, is defined in a module, will be called earlier than that. This allows to initialize things which have to be done before main function is started.</a:t>
            </a:r>
          </a:p>
          <a:p>
            <a:pPr lvl="1"/>
            <a:r>
              <a:rPr lang="en-US" dirty="0"/>
              <a:t>The objects (functions, types, constants, variables) of a module to be exported must have name starting with big capital letter.</a:t>
            </a:r>
          </a:p>
          <a:p>
            <a:pPr lvl="1"/>
            <a:endParaRPr lang="en-US" dirty="0"/>
          </a:p>
          <a:p>
            <a:endParaRPr lang="en-US" dirty="0"/>
          </a:p>
        </p:txBody>
      </p:sp>
    </p:spTree>
    <p:extLst>
      <p:ext uri="{BB962C8B-B14F-4D97-AF65-F5344CB8AC3E}">
        <p14:creationId xmlns:p14="http://schemas.microsoft.com/office/powerpoint/2010/main" val="27697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fontScale="90000"/>
          </a:bodyPr>
          <a:lstStyle/>
          <a:p>
            <a:r>
              <a:rPr lang="en-US" dirty="0"/>
              <a:t>Example of a most trivial program</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10515600" cy="424656"/>
          </a:xfrm>
        </p:spPr>
        <p:txBody>
          <a:bodyPr>
            <a:normAutofit fontScale="70000" lnSpcReduction="20000"/>
          </a:bodyPr>
          <a:lstStyle/>
          <a:p>
            <a:r>
              <a:rPr lang="en-US" dirty="0" err="1">
                <a:hlinkClick r:id="rId2"/>
              </a:rPr>
              <a:t>golang</a:t>
            </a:r>
            <a:r>
              <a:rPr lang="en-US" dirty="0">
                <a:hlinkClick r:id="rId2"/>
              </a:rPr>
              <a:t>-q-a/examples/1/hello-</a:t>
            </a:r>
            <a:r>
              <a:rPr lang="en-US" dirty="0" err="1">
                <a:hlinkClick r:id="rId2"/>
              </a:rPr>
              <a:t>world.go</a:t>
            </a:r>
            <a:r>
              <a:rPr lang="en-US" dirty="0">
                <a:hlinkClick r:id="rId2"/>
              </a:rPr>
              <a:t>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p:txBody>
      </p:sp>
      <p:pic>
        <p:nvPicPr>
          <p:cNvPr id="6" name="Picture 5">
            <a:extLst>
              <a:ext uri="{FF2B5EF4-FFF2-40B4-BE49-F238E27FC236}">
                <a16:creationId xmlns:a16="http://schemas.microsoft.com/office/drawing/2014/main" id="{ED003131-1D24-5393-AD47-8A71C62D3AD8}"/>
              </a:ext>
            </a:extLst>
          </p:cNvPr>
          <p:cNvPicPr>
            <a:picLocks noChangeAspect="1"/>
          </p:cNvPicPr>
          <p:nvPr/>
        </p:nvPicPr>
        <p:blipFill>
          <a:blip r:embed="rId3"/>
          <a:stretch>
            <a:fillRect/>
          </a:stretch>
        </p:blipFill>
        <p:spPr>
          <a:xfrm>
            <a:off x="4494077" y="3429000"/>
            <a:ext cx="3495675" cy="1647825"/>
          </a:xfrm>
          <a:prstGeom prst="rect">
            <a:avLst/>
          </a:prstGeom>
        </p:spPr>
      </p:pic>
    </p:spTree>
    <p:extLst>
      <p:ext uri="{BB962C8B-B14F-4D97-AF65-F5344CB8AC3E}">
        <p14:creationId xmlns:p14="http://schemas.microsoft.com/office/powerpoint/2010/main" val="300092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GOLANG AS LANGUAGE</a:t>
            </a:r>
          </a:p>
          <a:p>
            <a:pPr algn="r"/>
            <a:r>
              <a:rPr lang="en-US" dirty="0"/>
              <a:t>DEVELOPMNT  PRACTICES</a:t>
            </a:r>
          </a:p>
          <a:p>
            <a:pPr algn="r"/>
            <a:r>
              <a:rPr lang="en-US" sz="1800" dirty="0">
                <a:solidFill>
                  <a:schemeClr val="bg1"/>
                </a:solidFill>
              </a:rPr>
              <a:t>API BUILDING</a:t>
            </a:r>
          </a:p>
          <a:p>
            <a:r>
              <a:rPr lang="en-US" dirty="0"/>
              <a:t>ENCODERS/DECODERS</a:t>
            </a:r>
          </a:p>
          <a:p>
            <a:r>
              <a:rPr lang="en-US" dirty="0"/>
              <a:t>DATABASES</a:t>
            </a:r>
          </a:p>
          <a:p>
            <a:r>
              <a:rPr lang="en-US" sz="1800" dirty="0">
                <a:solidFill>
                  <a:schemeClr val="bg1"/>
                </a:solidFill>
              </a:rPr>
              <a:t>CONCURRENCY PATTERNS</a:t>
            </a:r>
          </a:p>
          <a:p>
            <a:r>
              <a:rPr lang="en-US" dirty="0"/>
              <a:t>MORE COMPLEX PROJECT STRUCTURES</a:t>
            </a:r>
            <a:endParaRPr lang="en-US" sz="1800" dirty="0">
              <a:solidFill>
                <a:schemeClr val="bg1"/>
              </a:solidFill>
            </a:endParaRPr>
          </a:p>
          <a:p>
            <a:pPr algn="r"/>
            <a:r>
              <a:rPr lang="en-US" sz="1800" dirty="0">
                <a:solidFill>
                  <a:schemeClr val="bg1"/>
                </a:solidFill>
              </a:rPr>
              <a:t>QUESTEIONS &amp; ANSWERS</a:t>
            </a:r>
          </a:p>
          <a:p>
            <a:pPr algn="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16/11/2023</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GOLANG Q. A.</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04F5-719D-83A1-D627-AEA7B170D481}"/>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7CF77C9C-57A8-61CB-F1EF-9F147826BF50}"/>
              </a:ext>
            </a:extLst>
          </p:cNvPr>
          <p:cNvSpPr>
            <a:spLocks noGrp="1"/>
          </p:cNvSpPr>
          <p:nvPr>
            <p:ph idx="1"/>
          </p:nvPr>
        </p:nvSpPr>
        <p:spPr/>
        <p:txBody>
          <a:bodyPr>
            <a:normAutofit fontScale="70000" lnSpcReduction="20000"/>
          </a:bodyPr>
          <a:lstStyle/>
          <a:p>
            <a:r>
              <a:rPr lang="en-US" dirty="0"/>
              <a:t>A more non-trivial program has more complex modular structure than hello world with only one module main.</a:t>
            </a:r>
          </a:p>
          <a:p>
            <a:r>
              <a:rPr lang="en-US" dirty="0"/>
              <a:t>It is normally composed of several subdirectories where separate packages are stored</a:t>
            </a:r>
          </a:p>
          <a:p>
            <a:r>
              <a:rPr lang="en-US" dirty="0"/>
              <a:t>It is mandatory to name the packages the same as top current directory.</a:t>
            </a:r>
          </a:p>
          <a:p>
            <a:r>
              <a:rPr lang="en-US" dirty="0"/>
              <a:t>The </a:t>
            </a:r>
            <a:r>
              <a:rPr lang="en-US" dirty="0">
                <a:latin typeface="Courier New" panose="02070309020205020404" pitchFamily="49" charset="0"/>
                <a:cs typeface="Courier New" panose="02070309020205020404" pitchFamily="49" charset="0"/>
              </a:rPr>
              <a:t>go mod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command is used to initialize the project in its </a:t>
            </a:r>
            <a:r>
              <a:rPr lang="en-US"/>
              <a:t>root directory.</a:t>
            </a:r>
            <a:endParaRPr lang="en-US" dirty="0"/>
          </a:p>
          <a:p>
            <a:r>
              <a:rPr lang="en-US" dirty="0"/>
              <a:t>The </a:t>
            </a:r>
            <a:r>
              <a:rPr lang="en-US" dirty="0">
                <a:latin typeface="Courier New" panose="02070309020205020404" pitchFamily="49" charset="0"/>
                <a:cs typeface="Courier New" panose="02070309020205020404" pitchFamily="49" charset="0"/>
              </a:rPr>
              <a:t>go mod tidy </a:t>
            </a:r>
            <a:r>
              <a:rPr lang="en-US" dirty="0"/>
              <a:t>command is used to manage dependencies as they are stored in files </a:t>
            </a:r>
            <a:r>
              <a:rPr lang="en-US" dirty="0">
                <a:latin typeface="Courier New" panose="02070309020205020404" pitchFamily="49" charset="0"/>
                <a:cs typeface="Courier New" panose="02070309020205020404" pitchFamily="49" charset="0"/>
              </a:rPr>
              <a:t>go.mod</a:t>
            </a:r>
            <a:r>
              <a:rPr lang="en-US" dirty="0"/>
              <a:t>, </a:t>
            </a:r>
            <a:r>
              <a:rPr lang="en-US" dirty="0" err="1">
                <a:latin typeface="Courier New" panose="02070309020205020404" pitchFamily="49" charset="0"/>
                <a:cs typeface="Courier New" panose="02070309020205020404" pitchFamily="49" charset="0"/>
              </a:rPr>
              <a:t>go.sum</a:t>
            </a:r>
            <a:r>
              <a:rPr lang="en-US" dirty="0"/>
              <a:t>. They are stored in the main </a:t>
            </a:r>
            <a:r>
              <a:rPr lang="en-US" dirty="0" err="1"/>
              <a:t>dir</a:t>
            </a:r>
            <a:r>
              <a:rPr lang="en-US" dirty="0"/>
              <a:t> of the project.</a:t>
            </a:r>
          </a:p>
          <a:p>
            <a:r>
              <a:rPr lang="en-US" dirty="0"/>
              <a:t>The </a:t>
            </a:r>
            <a:r>
              <a:rPr lang="en-US" dirty="0">
                <a:latin typeface="Courier New" panose="02070309020205020404" pitchFamily="49" charset="0"/>
                <a:cs typeface="Courier New" panose="02070309020205020404" pitchFamily="49" charset="0"/>
              </a:rPr>
              <a:t>go get </a:t>
            </a:r>
            <a:r>
              <a:rPr lang="en-US" dirty="0"/>
              <a:t>command is used to download the dependent libraries if they are listed in the import section and were not downloaded yet.</a:t>
            </a:r>
          </a:p>
          <a:p>
            <a:r>
              <a:rPr lang="en-US" dirty="0"/>
              <a:t>The </a:t>
            </a:r>
            <a:r>
              <a:rPr lang="en-US" dirty="0">
                <a:latin typeface="Courier New" panose="02070309020205020404" pitchFamily="49" charset="0"/>
                <a:cs typeface="Courier New" panose="02070309020205020404" pitchFamily="49" charset="0"/>
              </a:rPr>
              <a:t>go compile </a:t>
            </a:r>
            <a:r>
              <a:rPr lang="en-US" dirty="0"/>
              <a:t>command builds the executables of some useful tools.</a:t>
            </a:r>
          </a:p>
          <a:p>
            <a:r>
              <a:rPr lang="en-US" dirty="0"/>
              <a:t>The </a:t>
            </a:r>
            <a:r>
              <a:rPr lang="en-US" dirty="0">
                <a:latin typeface="Courier New" panose="02070309020205020404" pitchFamily="49" charset="0"/>
                <a:cs typeface="Courier New" panose="02070309020205020404" pitchFamily="49" charset="0"/>
              </a:rPr>
              <a:t>go install </a:t>
            </a:r>
            <a:r>
              <a:rPr lang="en-US" dirty="0"/>
              <a:t>builds some specific command line tools.</a:t>
            </a:r>
          </a:p>
          <a:p>
            <a:r>
              <a:rPr lang="en-US" dirty="0"/>
              <a:t>There is no specific project structure but there are more or less “good” practices.</a:t>
            </a:r>
          </a:p>
          <a:p>
            <a:endParaRPr lang="en-US" dirty="0"/>
          </a:p>
        </p:txBody>
      </p:sp>
      <p:sp>
        <p:nvSpPr>
          <p:cNvPr id="4" name="Slide Number Placeholder 3">
            <a:extLst>
              <a:ext uri="{FF2B5EF4-FFF2-40B4-BE49-F238E27FC236}">
                <a16:creationId xmlns:a16="http://schemas.microsoft.com/office/drawing/2014/main" id="{8BC3BA6E-6E61-0C9C-CBCE-4033F0DD010D}"/>
              </a:ext>
            </a:extLst>
          </p:cNvPr>
          <p:cNvSpPr>
            <a:spLocks noGrp="1"/>
          </p:cNvSpPr>
          <p:nvPr>
            <p:ph type="sldNum" sz="quarter" idx="12"/>
          </p:nvPr>
        </p:nvSpPr>
        <p:spPr/>
        <p:txBody>
          <a:bodyPr/>
          <a:lstStyle/>
          <a:p>
            <a:fld id="{D8DA9DAA-006C-4F4B-980E-E3DF019B24E2}" type="slidenum">
              <a:rPr lang="en-US" smtClean="0"/>
              <a:t>20</a:t>
            </a:fld>
            <a:endParaRPr lang="en-US" dirty="0"/>
          </a:p>
        </p:txBody>
      </p:sp>
    </p:spTree>
    <p:extLst>
      <p:ext uri="{BB962C8B-B14F-4D97-AF65-F5344CB8AC3E}">
        <p14:creationId xmlns:p14="http://schemas.microsoft.com/office/powerpoint/2010/main" val="381722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17A2-2AEA-51B0-8B3B-190C2FE5040B}"/>
              </a:ext>
            </a:extLst>
          </p:cNvPr>
          <p:cNvSpPr>
            <a:spLocks noGrp="1"/>
          </p:cNvSpPr>
          <p:nvPr>
            <p:ph type="title"/>
          </p:nvPr>
        </p:nvSpPr>
        <p:spPr/>
        <p:txBody>
          <a:bodyPr/>
          <a:lstStyle/>
          <a:p>
            <a:r>
              <a:rPr lang="en-US" dirty="0"/>
              <a:t>DDD and hexagonal structures</a:t>
            </a:r>
          </a:p>
        </p:txBody>
      </p:sp>
      <p:sp>
        <p:nvSpPr>
          <p:cNvPr id="3" name="Content Placeholder 2">
            <a:extLst>
              <a:ext uri="{FF2B5EF4-FFF2-40B4-BE49-F238E27FC236}">
                <a16:creationId xmlns:a16="http://schemas.microsoft.com/office/drawing/2014/main" id="{7D1644D8-5EBA-5393-4FAC-F2B54D0E3612}"/>
              </a:ext>
            </a:extLst>
          </p:cNvPr>
          <p:cNvSpPr>
            <a:spLocks noGrp="1"/>
          </p:cNvSpPr>
          <p:nvPr>
            <p:ph idx="1"/>
          </p:nvPr>
        </p:nvSpPr>
        <p:spPr/>
        <p:txBody>
          <a:bodyPr/>
          <a:lstStyle/>
          <a:p>
            <a:r>
              <a:rPr lang="en-US" dirty="0"/>
              <a:t>The DDD methodology requires that the structure of a project has circular layers.</a:t>
            </a:r>
          </a:p>
          <a:p>
            <a:r>
              <a:rPr lang="en-US" dirty="0"/>
              <a:t>The lowest, most persistent kernel are business entities stored in packages like model.</a:t>
            </a:r>
          </a:p>
          <a:p>
            <a:r>
              <a:rPr lang="en-US" dirty="0"/>
              <a:t>The other layers like interfaces are placed around it.</a:t>
            </a:r>
          </a:p>
          <a:p>
            <a:r>
              <a:rPr lang="en-US" dirty="0"/>
              <a:t>The database and caching is an add-on detail. It may be plugged-in in the later phase. It may be mocked easily.</a:t>
            </a:r>
          </a:p>
        </p:txBody>
      </p:sp>
      <p:sp>
        <p:nvSpPr>
          <p:cNvPr id="4" name="Slide Number Placeholder 3">
            <a:extLst>
              <a:ext uri="{FF2B5EF4-FFF2-40B4-BE49-F238E27FC236}">
                <a16:creationId xmlns:a16="http://schemas.microsoft.com/office/drawing/2014/main" id="{60ABD781-0B53-8087-5DAF-48554946C0DC}"/>
              </a:ext>
            </a:extLst>
          </p:cNvPr>
          <p:cNvSpPr>
            <a:spLocks noGrp="1"/>
          </p:cNvSpPr>
          <p:nvPr>
            <p:ph type="sldNum" sz="quarter" idx="12"/>
          </p:nvPr>
        </p:nvSpPr>
        <p:spPr/>
        <p:txBody>
          <a:bodyPr/>
          <a:lstStyle/>
          <a:p>
            <a:fld id="{D8DA9DAA-006C-4F4B-980E-E3DF019B24E2}" type="slidenum">
              <a:rPr lang="en-US" smtClean="0"/>
              <a:t>21</a:t>
            </a:fld>
            <a:endParaRPr lang="en-US" dirty="0"/>
          </a:p>
        </p:txBody>
      </p:sp>
    </p:spTree>
    <p:extLst>
      <p:ext uri="{BB962C8B-B14F-4D97-AF65-F5344CB8AC3E}">
        <p14:creationId xmlns:p14="http://schemas.microsoft.com/office/powerpoint/2010/main" val="1022274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Unit testing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20000"/>
          </a:bodyPr>
          <a:lstStyle/>
          <a:p>
            <a:pPr lvl="1"/>
            <a:r>
              <a:rPr lang="en-US" dirty="0"/>
              <a:t>The TDD is very much encouraged but it is not compulsive.</a:t>
            </a:r>
          </a:p>
          <a:p>
            <a:pPr lvl="1"/>
            <a:r>
              <a:rPr lang="en-US" dirty="0"/>
              <a:t>A package testing is available for building unit tests.</a:t>
            </a:r>
          </a:p>
          <a:p>
            <a:pPr lvl="1"/>
            <a:r>
              <a:rPr lang="en-US" dirty="0"/>
              <a:t>A better one, called testify may be used. It has add-ons like suites and assertions. They make coding more comprehensible.</a:t>
            </a:r>
          </a:p>
          <a:p>
            <a:pPr lvl="1"/>
            <a:r>
              <a:rPr lang="en-US" dirty="0"/>
              <a:t>A unit test may be started with command </a:t>
            </a:r>
            <a:r>
              <a:rPr lang="en-US" dirty="0">
                <a:latin typeface="Courier New" panose="02070309020205020404" pitchFamily="49" charset="0"/>
                <a:cs typeface="Courier New" panose="02070309020205020404" pitchFamily="49" charset="0"/>
              </a:rPr>
              <a:t>go test</a:t>
            </a:r>
            <a:r>
              <a:rPr lang="en-US" dirty="0"/>
              <a:t>.</a:t>
            </a:r>
          </a:p>
          <a:p>
            <a:pPr lvl="1"/>
            <a:r>
              <a:rPr lang="en-US" dirty="0"/>
              <a:t>The files with unit tests are ended with </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test.go</a:t>
            </a:r>
            <a:r>
              <a:rPr lang="en-US" dirty="0"/>
              <a:t>.</a:t>
            </a:r>
          </a:p>
          <a:p>
            <a:pPr lvl="1"/>
            <a:r>
              <a:rPr lang="en-US" dirty="0"/>
              <a:t>The tests are in functions starting with Test and one parameter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testing.T</a:t>
            </a:r>
            <a:r>
              <a:rPr lang="en-US" dirty="0"/>
              <a:t>.</a:t>
            </a:r>
          </a:p>
          <a:p>
            <a:pPr lvl="1"/>
            <a:r>
              <a:rPr lang="en-US" dirty="0"/>
              <a:t>The package </a:t>
            </a:r>
            <a:r>
              <a:rPr lang="en-US" dirty="0">
                <a:latin typeface="Courier New" panose="02070309020205020404" pitchFamily="49" charset="0"/>
                <a:cs typeface="Courier New" panose="02070309020205020404" pitchFamily="49" charset="0"/>
              </a:rPr>
              <a:t>testing</a:t>
            </a:r>
            <a:r>
              <a:rPr lang="en-US" dirty="0"/>
              <a:t> shall be imported in the file where tests are stored.</a:t>
            </a:r>
          </a:p>
          <a:p>
            <a:pPr lvl="1"/>
            <a:r>
              <a:rPr lang="en-US" dirty="0"/>
              <a:t>Some flags like </a:t>
            </a:r>
            <a:r>
              <a:rPr lang="en-US" dirty="0">
                <a:latin typeface="Courier New" panose="02070309020205020404" pitchFamily="49" charset="0"/>
                <a:cs typeface="Courier New" panose="02070309020205020404" pitchFamily="49" charset="0"/>
              </a:rPr>
              <a:t>–v,-short, -cover </a:t>
            </a:r>
            <a:r>
              <a:rPr lang="en-US" dirty="0"/>
              <a:t>are quite useful.</a:t>
            </a:r>
          </a:p>
          <a:p>
            <a:pPr lvl="1"/>
            <a:r>
              <a:rPr lang="en-US" dirty="0"/>
              <a:t>When a specific test case shall be run, it can be done with command </a:t>
            </a:r>
            <a:r>
              <a:rPr lang="en-US" dirty="0">
                <a:latin typeface="Courier New" panose="02070309020205020404" pitchFamily="49" charset="0"/>
                <a:cs typeface="Courier New" panose="02070309020205020404" pitchFamily="49" charset="0"/>
              </a:rPr>
              <a:t>go test &lt;PACKAGE&gt; &lt;TEST-FUNCTION-NAME&gt;</a:t>
            </a:r>
            <a:r>
              <a:rPr lang="en-US" dirty="0"/>
              <a:t> </a:t>
            </a:r>
          </a:p>
          <a:p>
            <a:pPr lvl="1"/>
            <a:r>
              <a:rPr lang="en-US" dirty="0"/>
              <a:t>The bests tests are table driven so that many cases must be checked.</a:t>
            </a:r>
          </a:p>
          <a:p>
            <a:endParaRPr lang="en-US" dirty="0"/>
          </a:p>
        </p:txBody>
      </p:sp>
    </p:spTree>
    <p:extLst>
      <p:ext uri="{BB962C8B-B14F-4D97-AF65-F5344CB8AC3E}">
        <p14:creationId xmlns:p14="http://schemas.microsoft.com/office/powerpoint/2010/main" val="734490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Benchmarking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Benchmarks are very similar to unit tests. The whole difference is that testing is replaced by benchmarking.</a:t>
            </a:r>
          </a:p>
          <a:p>
            <a:pPr lvl="1"/>
            <a:r>
              <a:rPr lang="en-US" dirty="0"/>
              <a:t>Usually, benchmark run some function in a look with given number of N iterations.</a:t>
            </a:r>
          </a:p>
          <a:p>
            <a:pPr lvl="1"/>
            <a:r>
              <a:rPr lang="en-US" dirty="0"/>
              <a:t>The files with unit tests are ended with </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test.go</a:t>
            </a:r>
            <a:r>
              <a:rPr lang="en-US" dirty="0"/>
              <a:t>.</a:t>
            </a:r>
          </a:p>
          <a:p>
            <a:pPr lvl="1"/>
            <a:r>
              <a:rPr lang="en-US" dirty="0"/>
              <a:t>The tests are in functions starting with Benchmark and one parameter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testing.B</a:t>
            </a:r>
            <a:r>
              <a:rPr lang="en-US" dirty="0"/>
              <a:t>.</a:t>
            </a:r>
          </a:p>
          <a:p>
            <a:pPr lvl="1"/>
            <a:r>
              <a:rPr lang="en-US" dirty="0"/>
              <a:t>The package </a:t>
            </a:r>
            <a:r>
              <a:rPr lang="en-US" dirty="0">
                <a:latin typeface="Courier New" panose="02070309020205020404" pitchFamily="49" charset="0"/>
                <a:cs typeface="Courier New" panose="02070309020205020404" pitchFamily="49" charset="0"/>
              </a:rPr>
              <a:t>testing</a:t>
            </a:r>
            <a:r>
              <a:rPr lang="en-US" dirty="0"/>
              <a:t> shall be imported in the file where benchmarks are stored.</a:t>
            </a:r>
          </a:p>
          <a:p>
            <a:pPr lvl="1"/>
            <a:r>
              <a:rPr lang="en-US" dirty="0"/>
              <a:t>A unit test may be started with command </a:t>
            </a:r>
            <a:r>
              <a:rPr lang="en-US" dirty="0">
                <a:latin typeface="Courier New" panose="02070309020205020404" pitchFamily="49" charset="0"/>
                <a:cs typeface="Courier New" panose="02070309020205020404" pitchFamily="49" charset="0"/>
              </a:rPr>
              <a:t>go test –bench=.</a:t>
            </a:r>
            <a:r>
              <a:rPr lang="en-US" dirty="0"/>
              <a:t>.</a:t>
            </a:r>
          </a:p>
          <a:p>
            <a:pPr lvl="1"/>
            <a:endParaRPr lang="en-US" dirty="0"/>
          </a:p>
          <a:p>
            <a:pPr lvl="1"/>
            <a:endParaRPr lang="en-US" dirty="0"/>
          </a:p>
          <a:p>
            <a:endParaRPr lang="en-US" dirty="0"/>
          </a:p>
        </p:txBody>
      </p:sp>
    </p:spTree>
    <p:extLst>
      <p:ext uri="{BB962C8B-B14F-4D97-AF65-F5344CB8AC3E}">
        <p14:creationId xmlns:p14="http://schemas.microsoft.com/office/powerpoint/2010/main" val="45376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6000" dirty="0">
                <a:solidFill>
                  <a:schemeClr val="bg1"/>
                </a:solidFill>
              </a:rPr>
              <a:t>API BUILDING</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Standard library package net/http</a:t>
            </a:r>
          </a:p>
          <a:p>
            <a:r>
              <a:rPr lang="en-US" dirty="0"/>
              <a:t>An example of web client/server</a:t>
            </a:r>
          </a:p>
        </p:txBody>
      </p:sp>
    </p:spTree>
    <p:extLst>
      <p:ext uri="{BB962C8B-B14F-4D97-AF65-F5344CB8AC3E}">
        <p14:creationId xmlns:p14="http://schemas.microsoft.com/office/powerpoint/2010/main" val="2533359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0E01-8B67-04EC-14E6-D825C3501335}"/>
              </a:ext>
            </a:extLst>
          </p:cNvPr>
          <p:cNvSpPr>
            <a:spLocks noGrp="1"/>
          </p:cNvSpPr>
          <p:nvPr>
            <p:ph type="title"/>
          </p:nvPr>
        </p:nvSpPr>
        <p:spPr/>
        <p:txBody>
          <a:bodyPr>
            <a:normAutofit fontScale="90000"/>
          </a:bodyPr>
          <a:lstStyle/>
          <a:p>
            <a:r>
              <a:rPr lang="en-US" dirty="0"/>
              <a:t>Standard library package net/http</a:t>
            </a:r>
          </a:p>
        </p:txBody>
      </p:sp>
      <p:sp>
        <p:nvSpPr>
          <p:cNvPr id="3" name="Content Placeholder 2">
            <a:extLst>
              <a:ext uri="{FF2B5EF4-FFF2-40B4-BE49-F238E27FC236}">
                <a16:creationId xmlns:a16="http://schemas.microsoft.com/office/drawing/2014/main" id="{6D17A8E3-BFB1-D8AD-F761-CDF88B1ED6A7}"/>
              </a:ext>
            </a:extLst>
          </p:cNvPr>
          <p:cNvSpPr>
            <a:spLocks noGrp="1"/>
          </p:cNvSpPr>
          <p:nvPr>
            <p:ph idx="1"/>
          </p:nvPr>
        </p:nvSpPr>
        <p:spPr/>
        <p:txBody>
          <a:bodyPr>
            <a:normAutofit fontScale="92500" lnSpcReduction="20000"/>
          </a:bodyPr>
          <a:lstStyle/>
          <a:p>
            <a:r>
              <a:rPr lang="en-US" dirty="0"/>
              <a:t>Very rich standard library allows quick &amp; easy creation of web services.</a:t>
            </a:r>
          </a:p>
          <a:p>
            <a:r>
              <a:rPr lang="en-US" dirty="0"/>
              <a:t>The main notion is a handler. It connects a request with a response. </a:t>
            </a:r>
          </a:p>
          <a:p>
            <a:r>
              <a:rPr lang="en-US" dirty="0"/>
              <a:t>This happens on a specific path. Some query attributes can be added. The paths may have variable parts which may be used to store the id of resources.</a:t>
            </a:r>
          </a:p>
          <a:p>
            <a:r>
              <a:rPr lang="en-US" dirty="0"/>
              <a:t>Some other parts may be controller, changing state of some resource.</a:t>
            </a:r>
          </a:p>
          <a:p>
            <a:r>
              <a:rPr lang="en-US" dirty="0"/>
              <a:t>This is called REST model.</a:t>
            </a:r>
          </a:p>
          <a:p>
            <a:r>
              <a:rPr lang="en-US" dirty="0"/>
              <a:t>It is easy to mock a service using standard library package </a:t>
            </a:r>
            <a:r>
              <a:rPr lang="en-US" dirty="0">
                <a:latin typeface="Courier New" panose="02070309020205020404" pitchFamily="49" charset="0"/>
                <a:cs typeface="Courier New" panose="02070309020205020404" pitchFamily="49" charset="0"/>
              </a:rPr>
              <a:t>net/http/</a:t>
            </a:r>
            <a:r>
              <a:rPr lang="en-US" dirty="0" err="1">
                <a:latin typeface="Courier New" panose="02070309020205020404" pitchFamily="49" charset="0"/>
                <a:cs typeface="Courier New" panose="02070309020205020404" pitchFamily="49" charset="0"/>
              </a:rPr>
              <a:t>httptest</a:t>
            </a:r>
            <a:r>
              <a:rPr lang="en-US" dirty="0"/>
              <a:t>. </a:t>
            </a:r>
          </a:p>
          <a:p>
            <a:endParaRPr lang="en-US" dirty="0"/>
          </a:p>
        </p:txBody>
      </p:sp>
      <p:sp>
        <p:nvSpPr>
          <p:cNvPr id="4" name="Slide Number Placeholder 3">
            <a:extLst>
              <a:ext uri="{FF2B5EF4-FFF2-40B4-BE49-F238E27FC236}">
                <a16:creationId xmlns:a16="http://schemas.microsoft.com/office/drawing/2014/main" id="{21428A20-EEB6-23BD-E57E-96FF15578001}"/>
              </a:ext>
            </a:extLst>
          </p:cNvPr>
          <p:cNvSpPr>
            <a:spLocks noGrp="1"/>
          </p:cNvSpPr>
          <p:nvPr>
            <p:ph type="sldNum" sz="quarter" idx="12"/>
          </p:nvPr>
        </p:nvSpPr>
        <p:spPr/>
        <p:txBody>
          <a:bodyPr/>
          <a:lstStyle/>
          <a:p>
            <a:fld id="{D8DA9DAA-006C-4F4B-980E-E3DF019B24E2}" type="slidenum">
              <a:rPr lang="en-US" smtClean="0"/>
              <a:t>25</a:t>
            </a:fld>
            <a:endParaRPr lang="en-US" dirty="0"/>
          </a:p>
        </p:txBody>
      </p:sp>
    </p:spTree>
    <p:extLst>
      <p:ext uri="{BB962C8B-B14F-4D97-AF65-F5344CB8AC3E}">
        <p14:creationId xmlns:p14="http://schemas.microsoft.com/office/powerpoint/2010/main" val="2216711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Example of web client/server</a:t>
            </a:r>
            <a:endParaRPr lang="en-US" sz="5400" dirty="0"/>
          </a:p>
        </p:txBody>
      </p:sp>
      <p:pic>
        <p:nvPicPr>
          <p:cNvPr id="12" name="Picture 11">
            <a:extLst>
              <a:ext uri="{FF2B5EF4-FFF2-40B4-BE49-F238E27FC236}">
                <a16:creationId xmlns:a16="http://schemas.microsoft.com/office/drawing/2014/main" id="{D28FF441-FE1A-7759-9B7B-A0EA7D885BF7}"/>
              </a:ext>
            </a:extLst>
          </p:cNvPr>
          <p:cNvPicPr>
            <a:picLocks noChangeAspect="1"/>
          </p:cNvPicPr>
          <p:nvPr/>
        </p:nvPicPr>
        <p:blipFill>
          <a:blip r:embed="rId2"/>
          <a:stretch>
            <a:fillRect/>
          </a:stretch>
        </p:blipFill>
        <p:spPr>
          <a:xfrm>
            <a:off x="6245157" y="1577558"/>
            <a:ext cx="5108645" cy="4984692"/>
          </a:xfrm>
          <a:prstGeom prst="rect">
            <a:avLst/>
          </a:prstGeom>
        </p:spPr>
      </p:pic>
      <p:pic>
        <p:nvPicPr>
          <p:cNvPr id="14" name="Picture 13">
            <a:extLst>
              <a:ext uri="{FF2B5EF4-FFF2-40B4-BE49-F238E27FC236}">
                <a16:creationId xmlns:a16="http://schemas.microsoft.com/office/drawing/2014/main" id="{F7AB7A53-480C-3F38-2F6E-4FB252B1F80F}"/>
              </a:ext>
            </a:extLst>
          </p:cNvPr>
          <p:cNvPicPr>
            <a:picLocks noChangeAspect="1"/>
          </p:cNvPicPr>
          <p:nvPr/>
        </p:nvPicPr>
        <p:blipFill>
          <a:blip r:embed="rId3"/>
          <a:stretch>
            <a:fillRect/>
          </a:stretch>
        </p:blipFill>
        <p:spPr>
          <a:xfrm>
            <a:off x="838200" y="3319271"/>
            <a:ext cx="5257800" cy="3281397"/>
          </a:xfrm>
          <a:prstGeom prst="rect">
            <a:avLst/>
          </a:prstGeom>
        </p:spPr>
      </p:pic>
      <p:sp>
        <p:nvSpPr>
          <p:cNvPr id="16" name="Content Placeholder 14">
            <a:extLst>
              <a:ext uri="{FF2B5EF4-FFF2-40B4-BE49-F238E27FC236}">
                <a16:creationId xmlns:a16="http://schemas.microsoft.com/office/drawing/2014/main" id="{1C898A6D-CB3A-699C-D6F0-8EA78B729F48}"/>
              </a:ext>
            </a:extLst>
          </p:cNvPr>
          <p:cNvSpPr>
            <a:spLocks noGrp="1"/>
          </p:cNvSpPr>
          <p:nvPr>
            <p:ph idx="1"/>
          </p:nvPr>
        </p:nvSpPr>
        <p:spPr>
          <a:xfrm>
            <a:off x="859971" y="1828800"/>
            <a:ext cx="5214257" cy="1142774"/>
          </a:xfrm>
        </p:spPr>
        <p:txBody>
          <a:bodyPr>
            <a:normAutofit fontScale="70000" lnSpcReduction="20000"/>
          </a:bodyPr>
          <a:lstStyle/>
          <a:p>
            <a:r>
              <a:rPr lang="en-US" dirty="0" err="1">
                <a:hlinkClick r:id="rId4"/>
              </a:rPr>
              <a:t>golang</a:t>
            </a:r>
            <a:r>
              <a:rPr lang="en-US" dirty="0">
                <a:hlinkClick r:id="rId4"/>
              </a:rPr>
              <a:t>-q-a/examples/2/</a:t>
            </a:r>
            <a:r>
              <a:rPr lang="en-US" dirty="0" err="1">
                <a:hlinkClick r:id="rId4"/>
              </a:rPr>
              <a:t>client.go</a:t>
            </a:r>
            <a:r>
              <a:rPr lang="en-US" dirty="0">
                <a:hlinkClick r:id="rId4"/>
              </a:rPr>
              <a:t> at main · </a:t>
            </a:r>
            <a:r>
              <a:rPr lang="en-US" dirty="0" err="1">
                <a:hlinkClick r:id="rId4"/>
              </a:rPr>
              <a:t>nbondarczuk</a:t>
            </a:r>
            <a:r>
              <a:rPr lang="en-US" dirty="0">
                <a:hlinkClick r:id="rId4"/>
              </a:rPr>
              <a:t>/</a:t>
            </a:r>
            <a:r>
              <a:rPr lang="en-US" dirty="0" err="1">
                <a:hlinkClick r:id="rId4"/>
              </a:rPr>
              <a:t>golang</a:t>
            </a:r>
            <a:r>
              <a:rPr lang="en-US" dirty="0">
                <a:hlinkClick r:id="rId4"/>
              </a:rPr>
              <a:t>-q-a · GitHub</a:t>
            </a:r>
            <a:endParaRPr lang="en-US" dirty="0"/>
          </a:p>
          <a:p>
            <a:r>
              <a:rPr lang="en-US" dirty="0" err="1">
                <a:hlinkClick r:id="rId5"/>
              </a:rPr>
              <a:t>golang</a:t>
            </a:r>
            <a:r>
              <a:rPr lang="en-US" dirty="0">
                <a:hlinkClick r:id="rId5"/>
              </a:rPr>
              <a:t>-q-a/examples/2/</a:t>
            </a:r>
            <a:r>
              <a:rPr lang="en-US" dirty="0" err="1">
                <a:hlinkClick r:id="rId5"/>
              </a:rPr>
              <a:t>server.go</a:t>
            </a:r>
            <a:r>
              <a:rPr lang="en-US" dirty="0">
                <a:hlinkClick r:id="rId5"/>
              </a:rPr>
              <a:t> at main · </a:t>
            </a:r>
            <a:r>
              <a:rPr lang="en-US" dirty="0" err="1">
                <a:hlinkClick r:id="rId5"/>
              </a:rPr>
              <a:t>nbondarczuk</a:t>
            </a:r>
            <a:r>
              <a:rPr lang="en-US" dirty="0">
                <a:hlinkClick r:id="rId5"/>
              </a:rPr>
              <a:t>/</a:t>
            </a:r>
            <a:r>
              <a:rPr lang="en-US" dirty="0" err="1">
                <a:hlinkClick r:id="rId5"/>
              </a:rPr>
              <a:t>golang</a:t>
            </a:r>
            <a:r>
              <a:rPr lang="en-US" dirty="0">
                <a:hlinkClick r:id="rId5"/>
              </a:rPr>
              <a:t>-q-a · GitHub</a:t>
            </a:r>
            <a:endParaRPr lang="en-US" dirty="0"/>
          </a:p>
        </p:txBody>
      </p:sp>
    </p:spTree>
    <p:extLst>
      <p:ext uri="{BB962C8B-B14F-4D97-AF65-F5344CB8AC3E}">
        <p14:creationId xmlns:p14="http://schemas.microsoft.com/office/powerpoint/2010/main" val="23834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6000" dirty="0">
                <a:solidFill>
                  <a:schemeClr val="bg1"/>
                </a:solidFill>
              </a:rPr>
              <a:t>ENCODERS/DECODERS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Structure annotations</a:t>
            </a:r>
          </a:p>
          <a:p>
            <a:r>
              <a:rPr lang="en-US" dirty="0"/>
              <a:t>JSON encoding/decoding</a:t>
            </a:r>
          </a:p>
          <a:p>
            <a:r>
              <a:rPr lang="en-US" dirty="0"/>
              <a:t>XML encoding/decoding</a:t>
            </a:r>
          </a:p>
        </p:txBody>
      </p:sp>
    </p:spTree>
    <p:extLst>
      <p:ext uri="{BB962C8B-B14F-4D97-AF65-F5344CB8AC3E}">
        <p14:creationId xmlns:p14="http://schemas.microsoft.com/office/powerpoint/2010/main" val="279227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Structure annotations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Structure annotations are just comments on the fields of a structure. </a:t>
            </a:r>
          </a:p>
          <a:p>
            <a:pPr lvl="1"/>
            <a:r>
              <a:rPr lang="en-US" dirty="0"/>
              <a:t>With reflection, they can be used to give hints to encoders/decoders in order to build terminal version of a structure – in a certain format, depending on the encoder/decoder.</a:t>
            </a:r>
          </a:p>
          <a:p>
            <a:pPr lvl="1"/>
            <a:r>
              <a:rPr lang="en-US" dirty="0"/>
              <a:t>It can be JSON, XML, YAML, SQL statements covered by GORM, etc.</a:t>
            </a:r>
          </a:p>
          <a:p>
            <a:endParaRPr lang="en-US" dirty="0"/>
          </a:p>
        </p:txBody>
      </p:sp>
    </p:spTree>
    <p:extLst>
      <p:ext uri="{BB962C8B-B14F-4D97-AF65-F5344CB8AC3E}">
        <p14:creationId xmlns:p14="http://schemas.microsoft.com/office/powerpoint/2010/main" val="3103700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JSON encoding/decoding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5045529" cy="4351338"/>
          </a:xfrm>
        </p:spPr>
        <p:txBody>
          <a:bodyPr>
            <a:normAutofit/>
          </a:bodyPr>
          <a:lstStyle/>
          <a:p>
            <a:pPr marL="457200" lvl="1" indent="0">
              <a:buNone/>
            </a:pPr>
            <a:r>
              <a:rPr lang="en-US" dirty="0"/>
              <a:t>JSON annotations in structures are facilitating encoding/decoding of JSON messages.</a:t>
            </a:r>
          </a:p>
          <a:p>
            <a:pPr marL="457200" lvl="1" indent="0">
              <a:buNone/>
            </a:pPr>
            <a:r>
              <a:rPr lang="en-US" dirty="0"/>
              <a:t>This is part of standard library.</a:t>
            </a:r>
          </a:p>
          <a:p>
            <a:pPr marL="457200" lvl="1" indent="0">
              <a:buNone/>
            </a:pPr>
            <a:endParaRPr lang="en-US" dirty="0"/>
          </a:p>
          <a:p>
            <a:endParaRPr lang="en-US" dirty="0"/>
          </a:p>
        </p:txBody>
      </p:sp>
      <p:pic>
        <p:nvPicPr>
          <p:cNvPr id="6" name="Picture 5">
            <a:extLst>
              <a:ext uri="{FF2B5EF4-FFF2-40B4-BE49-F238E27FC236}">
                <a16:creationId xmlns:a16="http://schemas.microsoft.com/office/drawing/2014/main" id="{353D3A87-C5EF-1769-0180-555D4B707292}"/>
              </a:ext>
            </a:extLst>
          </p:cNvPr>
          <p:cNvPicPr>
            <a:picLocks noChangeAspect="1"/>
          </p:cNvPicPr>
          <p:nvPr/>
        </p:nvPicPr>
        <p:blipFill>
          <a:blip r:embed="rId2"/>
          <a:stretch>
            <a:fillRect/>
          </a:stretch>
        </p:blipFill>
        <p:spPr>
          <a:xfrm>
            <a:off x="6870724" y="2027778"/>
            <a:ext cx="3390533" cy="4045997"/>
          </a:xfrm>
          <a:prstGeom prst="rect">
            <a:avLst/>
          </a:prstGeom>
        </p:spPr>
      </p:pic>
    </p:spTree>
    <p:extLst>
      <p:ext uri="{BB962C8B-B14F-4D97-AF65-F5344CB8AC3E}">
        <p14:creationId xmlns:p14="http://schemas.microsoft.com/office/powerpoint/2010/main" val="90694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dirty="0"/>
              <a:t>GOLANG AS LANGUAGE</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fontScale="55000" lnSpcReduction="20000"/>
          </a:bodyPr>
          <a:lstStyle/>
          <a:p>
            <a:r>
              <a:rPr lang="en-US" dirty="0"/>
              <a:t>History</a:t>
            </a:r>
          </a:p>
          <a:p>
            <a:r>
              <a:rPr lang="en-US" dirty="0"/>
              <a:t>What is this?</a:t>
            </a:r>
          </a:p>
          <a:p>
            <a:r>
              <a:rPr lang="en-US" dirty="0"/>
              <a:t>What is it for?</a:t>
            </a:r>
          </a:p>
          <a:p>
            <a:r>
              <a:rPr lang="en-US" dirty="0"/>
              <a:t>Taxonomy</a:t>
            </a:r>
          </a:p>
          <a:p>
            <a:r>
              <a:rPr lang="en-US" dirty="0"/>
              <a:t>Family tree of Golang</a:t>
            </a:r>
          </a:p>
          <a:p>
            <a:r>
              <a:rPr lang="en-US" dirty="0"/>
              <a:t>Memory model</a:t>
            </a:r>
          </a:p>
          <a:p>
            <a:r>
              <a:rPr lang="en-US" dirty="0"/>
              <a:t>Types</a:t>
            </a:r>
          </a:p>
          <a:p>
            <a:r>
              <a:rPr lang="en-US" dirty="0"/>
              <a:t>Polymorphism: how it is done?</a:t>
            </a:r>
          </a:p>
          <a:p>
            <a:r>
              <a:rPr lang="en-US" dirty="0"/>
              <a:t>Processing model</a:t>
            </a:r>
          </a:p>
          <a:p>
            <a:r>
              <a:rPr lang="en-US" dirty="0"/>
              <a:t>Concurrency</a:t>
            </a:r>
          </a:p>
          <a:p>
            <a:r>
              <a:rPr lang="en-US" dirty="0"/>
              <a:t>Functional programming</a:t>
            </a:r>
          </a:p>
          <a:p>
            <a:endParaRPr lang="en-US" dirty="0"/>
          </a:p>
          <a:p>
            <a:endParaRPr lang="en-US" dirty="0"/>
          </a:p>
        </p:txBody>
      </p:sp>
    </p:spTree>
    <p:extLst>
      <p:ext uri="{BB962C8B-B14F-4D97-AF65-F5344CB8AC3E}">
        <p14:creationId xmlns:p14="http://schemas.microsoft.com/office/powerpoint/2010/main" val="2227882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XML encoding/decoding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5377543" cy="4351338"/>
          </a:xfrm>
        </p:spPr>
        <p:txBody>
          <a:bodyPr>
            <a:normAutofit/>
          </a:bodyPr>
          <a:lstStyle/>
          <a:p>
            <a:pPr marL="457200" lvl="1" indent="0">
              <a:buNone/>
            </a:pPr>
            <a:r>
              <a:rPr lang="en-US" dirty="0"/>
              <a:t>XML annotations in structures are facilitating encoding/decoding of XML messages.</a:t>
            </a:r>
          </a:p>
          <a:p>
            <a:pPr marL="457200" lvl="1" indent="0">
              <a:buNone/>
            </a:pPr>
            <a:r>
              <a:rPr lang="en-US" dirty="0"/>
              <a:t>This is part of standard library.</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1E2B43E4-9F9A-7240-F0C8-7775B318DFC6}"/>
              </a:ext>
            </a:extLst>
          </p:cNvPr>
          <p:cNvPicPr>
            <a:picLocks noChangeAspect="1"/>
          </p:cNvPicPr>
          <p:nvPr/>
        </p:nvPicPr>
        <p:blipFill>
          <a:blip r:embed="rId2"/>
          <a:stretch>
            <a:fillRect/>
          </a:stretch>
        </p:blipFill>
        <p:spPr>
          <a:xfrm>
            <a:off x="7047226" y="1985660"/>
            <a:ext cx="3475416" cy="4191303"/>
          </a:xfrm>
          <a:prstGeom prst="rect">
            <a:avLst/>
          </a:prstGeom>
        </p:spPr>
      </p:pic>
    </p:spTree>
    <p:extLst>
      <p:ext uri="{BB962C8B-B14F-4D97-AF65-F5344CB8AC3E}">
        <p14:creationId xmlns:p14="http://schemas.microsoft.com/office/powerpoint/2010/main" val="259785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7C47-49A0-405F-DB67-4D5263165BAB}"/>
              </a:ext>
            </a:extLst>
          </p:cNvPr>
          <p:cNvSpPr>
            <a:spLocks noGrp="1"/>
          </p:cNvSpPr>
          <p:nvPr>
            <p:ph type="title"/>
          </p:nvPr>
        </p:nvSpPr>
        <p:spPr/>
        <p:txBody>
          <a:bodyPr>
            <a:normAutofit/>
          </a:bodyPr>
          <a:lstStyle/>
          <a:p>
            <a:r>
              <a:rPr lang="en-US" dirty="0"/>
              <a:t>JSON/XML translator</a:t>
            </a:r>
          </a:p>
        </p:txBody>
      </p:sp>
      <p:sp>
        <p:nvSpPr>
          <p:cNvPr id="3" name="Content Placeholder 2">
            <a:extLst>
              <a:ext uri="{FF2B5EF4-FFF2-40B4-BE49-F238E27FC236}">
                <a16:creationId xmlns:a16="http://schemas.microsoft.com/office/drawing/2014/main" id="{ED64E0CF-05FA-9F7D-A768-2838EC9E023F}"/>
              </a:ext>
            </a:extLst>
          </p:cNvPr>
          <p:cNvSpPr>
            <a:spLocks noGrp="1"/>
          </p:cNvSpPr>
          <p:nvPr>
            <p:ph idx="1"/>
          </p:nvPr>
        </p:nvSpPr>
        <p:spPr>
          <a:xfrm>
            <a:off x="838200" y="1825625"/>
            <a:ext cx="7172459" cy="4351338"/>
          </a:xfrm>
        </p:spPr>
        <p:txBody>
          <a:bodyPr/>
          <a:lstStyle/>
          <a:p>
            <a:r>
              <a:rPr lang="en-US" dirty="0"/>
              <a:t>Very simple server translating structure in one format to another.</a:t>
            </a:r>
          </a:p>
          <a:p>
            <a:r>
              <a:rPr lang="en-US" dirty="0"/>
              <a:t>It is done by adding annotations for both of the formats</a:t>
            </a:r>
          </a:p>
          <a:p>
            <a:r>
              <a:rPr lang="en-US" dirty="0"/>
              <a:t>The unit test is done with curl</a:t>
            </a:r>
          </a:p>
          <a:p>
            <a:r>
              <a:rPr lang="en-US" dirty="0"/>
              <a:t>Full example at: </a:t>
            </a:r>
            <a:r>
              <a:rPr lang="en-US" dirty="0" err="1">
                <a:hlinkClick r:id="rId2"/>
              </a:rPr>
              <a:t>golang</a:t>
            </a:r>
            <a:r>
              <a:rPr lang="en-US" dirty="0">
                <a:hlinkClick r:id="rId2"/>
              </a:rPr>
              <a:t>-q-a/examples/3/</a:t>
            </a:r>
            <a:r>
              <a:rPr lang="en-US" dirty="0" err="1">
                <a:hlinkClick r:id="rId2"/>
              </a:rPr>
              <a:t>server.go</a:t>
            </a:r>
            <a:r>
              <a:rPr lang="en-US" dirty="0">
                <a:hlinkClick r:id="rId2"/>
              </a:rPr>
              <a:t>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p:txBody>
      </p:sp>
      <p:sp>
        <p:nvSpPr>
          <p:cNvPr id="4" name="Slide Number Placeholder 3">
            <a:extLst>
              <a:ext uri="{FF2B5EF4-FFF2-40B4-BE49-F238E27FC236}">
                <a16:creationId xmlns:a16="http://schemas.microsoft.com/office/drawing/2014/main" id="{AABA6E0C-C216-F983-CA62-D7D6790E97C1}"/>
              </a:ext>
            </a:extLst>
          </p:cNvPr>
          <p:cNvSpPr>
            <a:spLocks noGrp="1"/>
          </p:cNvSpPr>
          <p:nvPr>
            <p:ph type="sldNum" sz="quarter" idx="12"/>
          </p:nvPr>
        </p:nvSpPr>
        <p:spPr/>
        <p:txBody>
          <a:bodyPr/>
          <a:lstStyle/>
          <a:p>
            <a:fld id="{D8DA9DAA-006C-4F4B-980E-E3DF019B24E2}" type="slidenum">
              <a:rPr lang="en-US" smtClean="0"/>
              <a:t>31</a:t>
            </a:fld>
            <a:endParaRPr lang="en-US" dirty="0"/>
          </a:p>
        </p:txBody>
      </p:sp>
      <p:pic>
        <p:nvPicPr>
          <p:cNvPr id="6" name="Picture 5">
            <a:extLst>
              <a:ext uri="{FF2B5EF4-FFF2-40B4-BE49-F238E27FC236}">
                <a16:creationId xmlns:a16="http://schemas.microsoft.com/office/drawing/2014/main" id="{767A09CE-6EE7-65B3-4BD7-C9A209EA459E}"/>
              </a:ext>
            </a:extLst>
          </p:cNvPr>
          <p:cNvPicPr>
            <a:picLocks noChangeAspect="1"/>
          </p:cNvPicPr>
          <p:nvPr/>
        </p:nvPicPr>
        <p:blipFill>
          <a:blip r:embed="rId3"/>
          <a:stretch>
            <a:fillRect/>
          </a:stretch>
        </p:blipFill>
        <p:spPr>
          <a:xfrm>
            <a:off x="8292238" y="678064"/>
            <a:ext cx="2991373" cy="5814811"/>
          </a:xfrm>
          <a:prstGeom prst="rect">
            <a:avLst/>
          </a:prstGeom>
        </p:spPr>
      </p:pic>
    </p:spTree>
    <p:extLst>
      <p:ext uri="{BB962C8B-B14F-4D97-AF65-F5344CB8AC3E}">
        <p14:creationId xmlns:p14="http://schemas.microsoft.com/office/powerpoint/2010/main" val="2472676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dirty="0"/>
              <a:t>DATABASES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GORM: How to access a DB?</a:t>
            </a:r>
          </a:p>
        </p:txBody>
      </p:sp>
    </p:spTree>
    <p:extLst>
      <p:ext uri="{BB962C8B-B14F-4D97-AF65-F5344CB8AC3E}">
        <p14:creationId xmlns:p14="http://schemas.microsoft.com/office/powerpoint/2010/main" val="2811246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GORM: How to access a DB?</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5214257" cy="4351338"/>
          </a:xfrm>
        </p:spPr>
        <p:txBody>
          <a:bodyPr>
            <a:normAutofit/>
          </a:bodyPr>
          <a:lstStyle/>
          <a:p>
            <a:pPr marL="457200" lvl="1" indent="0">
              <a:buNone/>
            </a:pPr>
            <a:r>
              <a:rPr lang="en-US" dirty="0">
                <a:hlinkClick r:id="rId2"/>
              </a:rPr>
              <a:t>GORM - The fantastic ORM library for Golang, aims to be developer friendly.</a:t>
            </a:r>
            <a:endParaRPr lang="en-US" dirty="0">
              <a:hlinkClick r:id="rId3"/>
            </a:endParaRPr>
          </a:p>
          <a:p>
            <a:pPr marL="457200" lvl="1" indent="0">
              <a:buNone/>
            </a:pPr>
            <a:r>
              <a:rPr lang="en-US" dirty="0">
                <a:hlinkClick r:id="rId3"/>
              </a:rPr>
              <a:t>go-gorm/gorm: The fantastic ORM library for Golang, aims to be developer friendly (github.com)</a:t>
            </a:r>
            <a:endParaRPr lang="en-US" dirty="0"/>
          </a:p>
          <a:p>
            <a:pPr marL="457200" lvl="1" indent="0">
              <a:buNone/>
            </a:pPr>
            <a:r>
              <a:rPr lang="en-US" dirty="0" err="1">
                <a:hlinkClick r:id="rId4"/>
              </a:rPr>
              <a:t>golang</a:t>
            </a:r>
            <a:r>
              <a:rPr lang="en-US" dirty="0">
                <a:hlinkClick r:id="rId4"/>
              </a:rPr>
              <a:t>-q-a/examples/5/</a:t>
            </a:r>
            <a:r>
              <a:rPr lang="en-US" dirty="0" err="1">
                <a:hlinkClick r:id="rId4"/>
              </a:rPr>
              <a:t>gocrur.go</a:t>
            </a:r>
            <a:r>
              <a:rPr lang="en-US" dirty="0">
                <a:hlinkClick r:id="rId4"/>
              </a:rPr>
              <a:t> at main · </a:t>
            </a:r>
            <a:r>
              <a:rPr lang="en-US" dirty="0" err="1">
                <a:hlinkClick r:id="rId4"/>
              </a:rPr>
              <a:t>nbondarczuk</a:t>
            </a:r>
            <a:r>
              <a:rPr lang="en-US" dirty="0">
                <a:hlinkClick r:id="rId4"/>
              </a:rPr>
              <a:t>/</a:t>
            </a:r>
            <a:r>
              <a:rPr lang="en-US" dirty="0" err="1">
                <a:hlinkClick r:id="rId4"/>
              </a:rPr>
              <a:t>golang</a:t>
            </a:r>
            <a:r>
              <a:rPr lang="en-US" dirty="0">
                <a:hlinkClick r:id="rId4"/>
              </a:rPr>
              <a:t>-q-a · GitHub</a:t>
            </a:r>
            <a:endParaRPr lang="en-US" dirty="0"/>
          </a:p>
          <a:p>
            <a:endParaRPr lang="en-US" dirty="0"/>
          </a:p>
        </p:txBody>
      </p:sp>
      <p:pic>
        <p:nvPicPr>
          <p:cNvPr id="4" name="Picture 3">
            <a:extLst>
              <a:ext uri="{FF2B5EF4-FFF2-40B4-BE49-F238E27FC236}">
                <a16:creationId xmlns:a16="http://schemas.microsoft.com/office/drawing/2014/main" id="{46317772-9F38-55DF-0B03-5DFCB3BA4E0E}"/>
              </a:ext>
            </a:extLst>
          </p:cNvPr>
          <p:cNvPicPr>
            <a:picLocks noChangeAspect="1"/>
          </p:cNvPicPr>
          <p:nvPr/>
        </p:nvPicPr>
        <p:blipFill>
          <a:blip r:embed="rId5"/>
          <a:stretch>
            <a:fillRect/>
          </a:stretch>
        </p:blipFill>
        <p:spPr>
          <a:xfrm>
            <a:off x="7268001" y="1332533"/>
            <a:ext cx="3820709" cy="5396678"/>
          </a:xfrm>
          <a:prstGeom prst="rect">
            <a:avLst/>
          </a:prstGeom>
        </p:spPr>
      </p:pic>
    </p:spTree>
    <p:extLst>
      <p:ext uri="{BB962C8B-B14F-4D97-AF65-F5344CB8AC3E}">
        <p14:creationId xmlns:p14="http://schemas.microsoft.com/office/powerpoint/2010/main" val="532013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CONCURRENCY PATTERNS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Workers pool</a:t>
            </a:r>
          </a:p>
        </p:txBody>
      </p:sp>
    </p:spTree>
    <p:extLst>
      <p:ext uri="{BB962C8B-B14F-4D97-AF65-F5344CB8AC3E}">
        <p14:creationId xmlns:p14="http://schemas.microsoft.com/office/powerpoint/2010/main" val="29796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Example of worker pool</a:t>
            </a:r>
            <a:endParaRPr lang="en-US" sz="5400" dirty="0"/>
          </a:p>
        </p:txBody>
      </p:sp>
      <p:pic>
        <p:nvPicPr>
          <p:cNvPr id="4" name="Content Placeholder 3">
            <a:extLst>
              <a:ext uri="{FF2B5EF4-FFF2-40B4-BE49-F238E27FC236}">
                <a16:creationId xmlns:a16="http://schemas.microsoft.com/office/drawing/2014/main" id="{06279856-F563-11A1-1C63-ECEE4270C436}"/>
              </a:ext>
            </a:extLst>
          </p:cNvPr>
          <p:cNvPicPr>
            <a:picLocks noGrp="1" noChangeAspect="1"/>
          </p:cNvPicPr>
          <p:nvPr>
            <p:ph idx="1"/>
          </p:nvPr>
        </p:nvPicPr>
        <p:blipFill>
          <a:blip r:embed="rId2"/>
          <a:stretch>
            <a:fillRect/>
          </a:stretch>
        </p:blipFill>
        <p:spPr>
          <a:xfrm>
            <a:off x="6850396" y="1813896"/>
            <a:ext cx="4365746" cy="4351338"/>
          </a:xfrm>
        </p:spPr>
      </p:pic>
      <p:sp>
        <p:nvSpPr>
          <p:cNvPr id="7" name="Content Placeholder 2">
            <a:extLst>
              <a:ext uri="{FF2B5EF4-FFF2-40B4-BE49-F238E27FC236}">
                <a16:creationId xmlns:a16="http://schemas.microsoft.com/office/drawing/2014/main" id="{991AB68B-38B0-3134-EC86-278418DF2FEA}"/>
              </a:ext>
            </a:extLst>
          </p:cNvPr>
          <p:cNvSpPr txBox="1">
            <a:spLocks/>
          </p:cNvSpPr>
          <p:nvPr/>
        </p:nvSpPr>
        <p:spPr>
          <a:xfrm>
            <a:off x="838200" y="1825625"/>
            <a:ext cx="5785757" cy="4215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more complex example of a pool of workers processing fixed number of task concurrently.</a:t>
            </a:r>
          </a:p>
          <a:p>
            <a:r>
              <a:rPr lang="en-US" dirty="0" err="1">
                <a:hlinkClick r:id="rId3"/>
              </a:rPr>
              <a:t>golang</a:t>
            </a:r>
            <a:r>
              <a:rPr lang="en-US" dirty="0">
                <a:hlinkClick r:id="rId3"/>
              </a:rPr>
              <a:t>-q-a/examples/4/</a:t>
            </a:r>
            <a:r>
              <a:rPr lang="en-US" dirty="0" err="1">
                <a:hlinkClick r:id="rId3"/>
              </a:rPr>
              <a:t>workers.go</a:t>
            </a:r>
            <a:r>
              <a:rPr lang="en-US" dirty="0">
                <a:hlinkClick r:id="rId3"/>
              </a:rPr>
              <a:t> at main · </a:t>
            </a:r>
            <a:r>
              <a:rPr lang="en-US" dirty="0" err="1">
                <a:hlinkClick r:id="rId3"/>
              </a:rPr>
              <a:t>nbondarczuk</a:t>
            </a:r>
            <a:r>
              <a:rPr lang="en-US" dirty="0">
                <a:hlinkClick r:id="rId3"/>
              </a:rPr>
              <a:t>/</a:t>
            </a:r>
            <a:r>
              <a:rPr lang="en-US" dirty="0" err="1">
                <a:hlinkClick r:id="rId3"/>
              </a:rPr>
              <a:t>golang</a:t>
            </a:r>
            <a:r>
              <a:rPr lang="en-US" dirty="0">
                <a:hlinkClick r:id="rId3"/>
              </a:rPr>
              <a:t>-q-a · GitHub</a:t>
            </a:r>
            <a:endParaRPr lang="en-US" dirty="0"/>
          </a:p>
        </p:txBody>
      </p:sp>
    </p:spTree>
    <p:extLst>
      <p:ext uri="{BB962C8B-B14F-4D97-AF65-F5344CB8AC3E}">
        <p14:creationId xmlns:p14="http://schemas.microsoft.com/office/powerpoint/2010/main" val="3269644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MORE COMPLEX PROJECT STRUCTURES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Imaginary Go bank  API project</a:t>
            </a:r>
          </a:p>
        </p:txBody>
      </p:sp>
    </p:spTree>
    <p:extLst>
      <p:ext uri="{BB962C8B-B14F-4D97-AF65-F5344CB8AC3E}">
        <p14:creationId xmlns:p14="http://schemas.microsoft.com/office/powerpoint/2010/main" val="1959607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fontScale="90000"/>
          </a:bodyPr>
          <a:lstStyle/>
          <a:p>
            <a:r>
              <a:rPr lang="en-US" dirty="0"/>
              <a:t>Example of an imaginary bank API</a:t>
            </a:r>
            <a:endParaRPr lang="en-US" sz="5400" dirty="0"/>
          </a:p>
        </p:txBody>
      </p:sp>
      <p:sp>
        <p:nvSpPr>
          <p:cNvPr id="7" name="Content Placeholder 2">
            <a:extLst>
              <a:ext uri="{FF2B5EF4-FFF2-40B4-BE49-F238E27FC236}">
                <a16:creationId xmlns:a16="http://schemas.microsoft.com/office/drawing/2014/main" id="{991AB68B-38B0-3134-EC86-278418DF2FEA}"/>
              </a:ext>
            </a:extLst>
          </p:cNvPr>
          <p:cNvSpPr txBox="1">
            <a:spLocks/>
          </p:cNvSpPr>
          <p:nvPr/>
        </p:nvSpPr>
        <p:spPr>
          <a:xfrm>
            <a:off x="838200" y="1825625"/>
            <a:ext cx="5785757" cy="4215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an example of more complex project structure</a:t>
            </a:r>
          </a:p>
          <a:p>
            <a:r>
              <a:rPr lang="en-US" dirty="0" err="1">
                <a:hlinkClick r:id="rId2"/>
              </a:rPr>
              <a:t>golang</a:t>
            </a:r>
            <a:r>
              <a:rPr lang="en-US" dirty="0">
                <a:hlinkClick r:id="rId2"/>
              </a:rPr>
              <a:t>-q-a/examples/6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a:p>
            <a:endParaRPr lang="en-US" dirty="0"/>
          </a:p>
          <a:p>
            <a:endParaRPr lang="en-US" dirty="0"/>
          </a:p>
        </p:txBody>
      </p:sp>
      <p:pic>
        <p:nvPicPr>
          <p:cNvPr id="8" name="Content Placeholder 7">
            <a:extLst>
              <a:ext uri="{FF2B5EF4-FFF2-40B4-BE49-F238E27FC236}">
                <a16:creationId xmlns:a16="http://schemas.microsoft.com/office/drawing/2014/main" id="{C8447DE3-2805-893A-3C2C-7CC513256D02}"/>
              </a:ext>
            </a:extLst>
          </p:cNvPr>
          <p:cNvPicPr>
            <a:picLocks noGrp="1" noChangeAspect="1"/>
          </p:cNvPicPr>
          <p:nvPr>
            <p:ph idx="1"/>
          </p:nvPr>
        </p:nvPicPr>
        <p:blipFill>
          <a:blip r:embed="rId3"/>
          <a:stretch>
            <a:fillRect/>
          </a:stretch>
        </p:blipFill>
        <p:spPr>
          <a:xfrm>
            <a:off x="8097712" y="1690233"/>
            <a:ext cx="2286834" cy="4351338"/>
          </a:xfrm>
        </p:spPr>
      </p:pic>
    </p:spTree>
    <p:extLst>
      <p:ext uri="{BB962C8B-B14F-4D97-AF65-F5344CB8AC3E}">
        <p14:creationId xmlns:p14="http://schemas.microsoft.com/office/powerpoint/2010/main" val="345003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QUESTION AND ANSWERS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Go proverbs – quiz</a:t>
            </a:r>
          </a:p>
          <a:p>
            <a:r>
              <a:rPr lang="en-US" dirty="0"/>
              <a:t>Examples for workshop</a:t>
            </a:r>
          </a:p>
        </p:txBody>
      </p:sp>
    </p:spTree>
    <p:extLst>
      <p:ext uri="{BB962C8B-B14F-4D97-AF65-F5344CB8AC3E}">
        <p14:creationId xmlns:p14="http://schemas.microsoft.com/office/powerpoint/2010/main" val="2748183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Go proverbs - quiz</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Errors are values.</a:t>
            </a:r>
          </a:p>
          <a:p>
            <a:pPr lvl="1"/>
            <a:r>
              <a:rPr lang="en-US" dirty="0"/>
              <a:t>Don’t just check errors, handle them gracefully.</a:t>
            </a:r>
          </a:p>
          <a:p>
            <a:pPr lvl="1"/>
            <a:r>
              <a:rPr lang="en-US" dirty="0"/>
              <a:t>Don’t panic.</a:t>
            </a:r>
          </a:p>
          <a:p>
            <a:pPr lvl="1"/>
            <a:r>
              <a:rPr lang="en-US" dirty="0"/>
              <a:t>Make the zero value useful.</a:t>
            </a:r>
          </a:p>
          <a:p>
            <a:pPr lvl="1"/>
            <a:r>
              <a:rPr lang="en-US" dirty="0"/>
              <a:t>The bigger the interface, the weaker the abstraction.</a:t>
            </a:r>
          </a:p>
          <a:p>
            <a:pPr lvl="1"/>
            <a:r>
              <a:rPr lang="en-US" dirty="0"/>
              <a:t>interface{} says nothing.</a:t>
            </a:r>
          </a:p>
          <a:p>
            <a:pPr lvl="1"/>
            <a:r>
              <a:rPr lang="en-US" dirty="0" err="1"/>
              <a:t>Gofmt’s</a:t>
            </a:r>
            <a:r>
              <a:rPr lang="en-US" dirty="0"/>
              <a:t> style is no one’s favorite, yet </a:t>
            </a:r>
            <a:r>
              <a:rPr lang="en-US" dirty="0" err="1"/>
              <a:t>gofmt</a:t>
            </a:r>
            <a:r>
              <a:rPr lang="en-US" dirty="0"/>
              <a:t> is everyone’s favorite.</a:t>
            </a:r>
          </a:p>
          <a:p>
            <a:pPr lvl="1"/>
            <a:r>
              <a:rPr lang="en-US" dirty="0"/>
              <a:t>Documentation is for users.</a:t>
            </a:r>
          </a:p>
          <a:p>
            <a:pPr lvl="1"/>
            <a:r>
              <a:rPr lang="en-US" dirty="0"/>
              <a:t>A little copying is better than a little dependency.</a:t>
            </a:r>
          </a:p>
          <a:p>
            <a:pPr lvl="1"/>
            <a:r>
              <a:rPr lang="en-US" dirty="0"/>
              <a:t>Clear is better than clever.</a:t>
            </a:r>
          </a:p>
          <a:p>
            <a:pPr lvl="1"/>
            <a:r>
              <a:rPr lang="en-US" dirty="0"/>
              <a:t>Concurrency is not parallelism.</a:t>
            </a:r>
          </a:p>
          <a:p>
            <a:pPr lvl="1"/>
            <a:r>
              <a:rPr lang="en-US" dirty="0"/>
              <a:t>Don’t communicate by sharing memory, share memory by communicating.</a:t>
            </a:r>
          </a:p>
          <a:p>
            <a:pPr lvl="1"/>
            <a:r>
              <a:rPr lang="en-US" dirty="0"/>
              <a:t>Channels orchestrate; mutexes serialize.</a:t>
            </a:r>
          </a:p>
          <a:p>
            <a:pPr lvl="1"/>
            <a:endParaRPr lang="en-US" dirty="0"/>
          </a:p>
          <a:p>
            <a:pPr marL="457200" lvl="1" indent="0">
              <a:buNone/>
            </a:pPr>
            <a:r>
              <a:rPr lang="en-US" dirty="0"/>
              <a:t>Rob Pike, Go Proverbs (see go-proverbs.github.io)”</a:t>
            </a:r>
          </a:p>
          <a:p>
            <a:endParaRPr lang="en-US" dirty="0"/>
          </a:p>
        </p:txBody>
      </p:sp>
    </p:spTree>
    <p:extLst>
      <p:ext uri="{BB962C8B-B14F-4D97-AF65-F5344CB8AC3E}">
        <p14:creationId xmlns:p14="http://schemas.microsoft.com/office/powerpoint/2010/main" val="318489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History</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584124"/>
            <a:ext cx="6221412" cy="4708726"/>
          </a:xfrm>
        </p:spPr>
        <p:txBody>
          <a:bodyPr>
            <a:normAutofit/>
          </a:bodyPr>
          <a:lstStyle/>
          <a:p>
            <a:pPr marL="457200" lvl="1" indent="0">
              <a:buNone/>
            </a:pPr>
            <a:r>
              <a:rPr lang="en-US" dirty="0"/>
              <a:t>It was conceived in 2007 R. </a:t>
            </a:r>
            <a:r>
              <a:rPr lang="en-US" dirty="0" err="1"/>
              <a:t>Griesemer</a:t>
            </a:r>
            <a:r>
              <a:rPr lang="en-US" dirty="0"/>
              <a:t>, R. Pike, K. Thompson all working for Google (at the time).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Recommended reading materials -&gt;</a:t>
            </a:r>
          </a:p>
          <a:p>
            <a:endParaRPr lang="en-US" dirty="0"/>
          </a:p>
        </p:txBody>
      </p:sp>
      <p:pic>
        <p:nvPicPr>
          <p:cNvPr id="2052" name="Picture 4">
            <a:extLst>
              <a:ext uri="{FF2B5EF4-FFF2-40B4-BE49-F238E27FC236}">
                <a16:creationId xmlns:a16="http://schemas.microsoft.com/office/drawing/2014/main" id="{8E51CA57-9DCD-5108-A355-F4A9788A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562" y="770331"/>
            <a:ext cx="3932238" cy="552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6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Code examples for workshop</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r>
              <a:rPr lang="en-US" dirty="0"/>
              <a:t>Available at: </a:t>
            </a:r>
            <a:r>
              <a:rPr lang="en-US" dirty="0" err="1">
                <a:hlinkClick r:id="rId2"/>
              </a:rPr>
              <a:t>golang</a:t>
            </a:r>
            <a:r>
              <a:rPr lang="en-US" dirty="0">
                <a:hlinkClick r:id="rId2"/>
              </a:rPr>
              <a:t>-q-a/examples at main · </a:t>
            </a:r>
            <a:r>
              <a:rPr lang="en-US" dirty="0" err="1">
                <a:hlinkClick r:id="rId2"/>
              </a:rPr>
              <a:t>nbondarczuk</a:t>
            </a:r>
            <a:r>
              <a:rPr lang="en-US" dirty="0">
                <a:hlinkClick r:id="rId2"/>
              </a:rPr>
              <a:t>/</a:t>
            </a:r>
            <a:r>
              <a:rPr lang="en-US" dirty="0" err="1">
                <a:hlinkClick r:id="rId2"/>
              </a:rPr>
              <a:t>golang</a:t>
            </a:r>
            <a:r>
              <a:rPr lang="en-US" dirty="0">
                <a:hlinkClick r:id="rId2"/>
              </a:rPr>
              <a:t>-q-a · GitHub</a:t>
            </a:r>
            <a:endParaRPr lang="en-US" dirty="0"/>
          </a:p>
        </p:txBody>
      </p:sp>
    </p:spTree>
    <p:extLst>
      <p:ext uri="{BB962C8B-B14F-4D97-AF65-F5344CB8AC3E}">
        <p14:creationId xmlns:p14="http://schemas.microsoft.com/office/powerpoint/2010/main" val="3384533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28/2/2023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41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LFS-EDGE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Norbert Bondarczuk</a:t>
            </a:r>
          </a:p>
          <a:p>
            <a:r>
              <a:rPr lang="en-US" dirty="0"/>
              <a:t>Norbert.Bondarczuk@hp.com</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Family tree of Golang</a:t>
            </a:r>
            <a:endParaRPr lang="en-US" sz="5400" dirty="0"/>
          </a:p>
        </p:txBody>
      </p:sp>
      <p:pic>
        <p:nvPicPr>
          <p:cNvPr id="1026" name="Picture 2" descr="Image preview">
            <a:extLst>
              <a:ext uri="{FF2B5EF4-FFF2-40B4-BE49-F238E27FC236}">
                <a16:creationId xmlns:a16="http://schemas.microsoft.com/office/drawing/2014/main" id="{AEB23A0B-3B5E-8C86-ABFE-4C50C6CA5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473" y="1408672"/>
            <a:ext cx="5702300" cy="53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61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What is this?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736600" y="1794932"/>
            <a:ext cx="10515600" cy="4504267"/>
          </a:xfrm>
        </p:spPr>
        <p:txBody>
          <a:bodyPr>
            <a:normAutofit/>
          </a:bodyPr>
          <a:lstStyle/>
          <a:p>
            <a:pPr marL="0" indent="0">
              <a:buNone/>
            </a:pPr>
            <a:r>
              <a:rPr lang="en-US" i="1" dirty="0"/>
              <a:t>“Go is an open source programming language that makes it easy to build simple, reliable and efficient software”</a:t>
            </a:r>
            <a:r>
              <a:rPr lang="en-US" dirty="0"/>
              <a:t> (From the Go site at </a:t>
            </a:r>
            <a:r>
              <a:rPr lang="en-US" dirty="0">
                <a:latin typeface="Courier New" panose="02070309020205020404" pitchFamily="49" charset="0"/>
                <a:cs typeface="Courier New" panose="02070309020205020404" pitchFamily="49" charset="0"/>
              </a:rPr>
              <a:t>golang.org</a:t>
            </a:r>
            <a:r>
              <a:rPr lang="en-US" dirty="0"/>
              <a:t>)</a:t>
            </a:r>
          </a:p>
          <a:p>
            <a:pPr marL="0" indent="0">
              <a:buNone/>
            </a:pPr>
            <a:endParaRPr lang="en-US" dirty="0"/>
          </a:p>
          <a:p>
            <a:pPr marL="457200" lvl="1" indent="0">
              <a:buNone/>
            </a:pPr>
            <a:r>
              <a:rPr lang="en-US" dirty="0">
                <a:hlinkClick r:id="rId2"/>
              </a:rPr>
              <a:t>The Go Programming Language</a:t>
            </a:r>
            <a:endParaRPr lang="en-US" dirty="0"/>
          </a:p>
          <a:p>
            <a:pPr marL="457200" lvl="1" indent="0">
              <a:buNone/>
            </a:pPr>
            <a:endParaRPr lang="en-US" dirty="0"/>
          </a:p>
          <a:p>
            <a:pPr marL="457200" lvl="1" indent="0">
              <a:buNone/>
            </a:pPr>
            <a:r>
              <a:rPr lang="en-US" dirty="0">
                <a:hlinkClick r:id="rId3"/>
              </a:rPr>
              <a:t>Tutorial: Get started with Go - The Go Programming Language</a:t>
            </a:r>
            <a:endParaRPr lang="en-US" dirty="0"/>
          </a:p>
          <a:p>
            <a:pPr marL="457200" lvl="1" indent="0">
              <a:buNone/>
            </a:pPr>
            <a:endParaRPr lang="en-US" dirty="0"/>
          </a:p>
          <a:p>
            <a:pPr marL="457200" lvl="1" indent="0">
              <a:buNone/>
            </a:pPr>
            <a:r>
              <a:rPr lang="en-US" dirty="0">
                <a:hlinkClick r:id="rId4"/>
              </a:rPr>
              <a:t>Documentation - The Go Programming Language</a:t>
            </a:r>
            <a:endParaRPr lang="en-US" dirty="0"/>
          </a:p>
          <a:p>
            <a:pPr marL="0" indent="0">
              <a:buNone/>
            </a:pPr>
            <a:endParaRPr lang="en-US" dirty="0"/>
          </a:p>
        </p:txBody>
      </p:sp>
    </p:spTree>
    <p:extLst>
      <p:ext uri="{BB962C8B-B14F-4D97-AF65-F5344CB8AC3E}">
        <p14:creationId xmlns:p14="http://schemas.microsoft.com/office/powerpoint/2010/main" val="197954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What is it for?</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It encourages integration of open-source projects as all resources are publicly available, mostly from </a:t>
            </a:r>
            <a:r>
              <a:rPr lang="en-US" dirty="0" err="1"/>
              <a:t>Github</a:t>
            </a:r>
            <a:r>
              <a:rPr lang="en-US" dirty="0"/>
              <a:t>.</a:t>
            </a:r>
          </a:p>
          <a:p>
            <a:pPr lvl="1"/>
            <a:r>
              <a:rPr lang="en-US" dirty="0"/>
              <a:t>It has become popular as replacement for untyped scripting languages because </a:t>
            </a:r>
            <a:r>
              <a:rPr lang="en-US" u="sng" dirty="0"/>
              <a:t>it balances expressiveness with safety</a:t>
            </a:r>
            <a:r>
              <a:rPr lang="en-US" dirty="0"/>
              <a:t>.</a:t>
            </a:r>
          </a:p>
          <a:p>
            <a:pPr lvl="1"/>
            <a:r>
              <a:rPr lang="en-US" dirty="0"/>
              <a:t>It is described as C for 21</a:t>
            </a:r>
            <a:r>
              <a:rPr lang="en-US" baseline="30000" dirty="0"/>
              <a:t>st</a:t>
            </a:r>
            <a:r>
              <a:rPr lang="en-US" dirty="0"/>
              <a:t> century.</a:t>
            </a:r>
          </a:p>
          <a:p>
            <a:pPr lvl="1"/>
            <a:r>
              <a:rPr lang="en-US" dirty="0"/>
              <a:t>Some popular use cases are:</a:t>
            </a:r>
          </a:p>
          <a:p>
            <a:pPr lvl="2"/>
            <a:r>
              <a:rPr lang="en-US" dirty="0"/>
              <a:t>Lower lever system programming (but not the lowest)</a:t>
            </a:r>
          </a:p>
          <a:p>
            <a:pPr lvl="2"/>
            <a:r>
              <a:rPr lang="en-US" dirty="0"/>
              <a:t>Cloud systems (easy to embed in docker, Kubernetes)</a:t>
            </a:r>
          </a:p>
          <a:p>
            <a:pPr lvl="2"/>
            <a:r>
              <a:rPr lang="en-US" dirty="0"/>
              <a:t>API design (rich standard library)</a:t>
            </a:r>
          </a:p>
          <a:p>
            <a:pPr lvl="2"/>
            <a:r>
              <a:rPr lang="en-US" dirty="0"/>
              <a:t>Distributed systems (</a:t>
            </a:r>
            <a:r>
              <a:rPr lang="en-US" dirty="0" err="1"/>
              <a:t>gRPC</a:t>
            </a:r>
            <a:r>
              <a:rPr lang="en-US" dirty="0"/>
              <a:t>, REST)</a:t>
            </a:r>
          </a:p>
          <a:p>
            <a:pPr lvl="2"/>
            <a:r>
              <a:rPr lang="en-US" dirty="0"/>
              <a:t>Low memory systems (low memory footprint, good locality of usage)</a:t>
            </a:r>
          </a:p>
          <a:p>
            <a:pPr lvl="2"/>
            <a:r>
              <a:rPr lang="en-US" dirty="0"/>
              <a:t>Massively multiprocessor systems (cheap go-routine management)</a:t>
            </a:r>
          </a:p>
        </p:txBody>
      </p:sp>
    </p:spTree>
    <p:extLst>
      <p:ext uri="{BB962C8B-B14F-4D97-AF65-F5344CB8AC3E}">
        <p14:creationId xmlns:p14="http://schemas.microsoft.com/office/powerpoint/2010/main" val="53195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Taxonomy</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Golang comes from Pascal, Module, Oberon family of Algol-like languages.</a:t>
            </a:r>
          </a:p>
          <a:p>
            <a:pPr lvl="1"/>
            <a:r>
              <a:rPr lang="en-US" dirty="0"/>
              <a:t>It is used as better C or slimmed down C++.</a:t>
            </a:r>
          </a:p>
          <a:p>
            <a:pPr lvl="1"/>
            <a:r>
              <a:rPr lang="en-US" dirty="0"/>
              <a:t>Its compiler produces executable machine code which is different from Java or Python.</a:t>
            </a:r>
          </a:p>
          <a:p>
            <a:pPr lvl="1"/>
            <a:r>
              <a:rPr lang="en-US" dirty="0"/>
              <a:t>It has objects and a sort of inheritance but no classes.</a:t>
            </a:r>
          </a:p>
          <a:p>
            <a:pPr lvl="1"/>
            <a:r>
              <a:rPr lang="en-US" dirty="0"/>
              <a:t>It provides some recently popular features like “duck type” polymorphism, inheritance.</a:t>
            </a:r>
          </a:p>
          <a:p>
            <a:pPr lvl="1"/>
            <a:r>
              <a:rPr lang="en-US" dirty="0"/>
              <a:t>It provides some super-features like CSP like channels and go-routines.</a:t>
            </a:r>
          </a:p>
          <a:p>
            <a:pPr lvl="1"/>
            <a:r>
              <a:rPr lang="en-US" dirty="0"/>
              <a:t>It gives a lot in terms of development environment (go command).</a:t>
            </a:r>
          </a:p>
          <a:p>
            <a:pPr lvl="1"/>
            <a:r>
              <a:rPr lang="en-US" dirty="0"/>
              <a:t>It encourages “</a:t>
            </a:r>
            <a:r>
              <a:rPr lang="en-US" dirty="0" err="1"/>
              <a:t>safe”or</a:t>
            </a:r>
            <a:r>
              <a:rPr lang="en-US" dirty="0"/>
              <a:t> defensive programming putting clarity over verbosity (short identifiers).</a:t>
            </a:r>
          </a:p>
          <a:p>
            <a:pPr lvl="1"/>
            <a:r>
              <a:rPr lang="en-US" dirty="0"/>
              <a:t>Many features were made to write programs easily (no semicolons, no explicit memory management, no while loops, etc.).</a:t>
            </a:r>
          </a:p>
          <a:p>
            <a:pPr lvl="1"/>
            <a:r>
              <a:rPr lang="en-US" dirty="0"/>
              <a:t>It is easy to learn, hard to master.</a:t>
            </a:r>
          </a:p>
          <a:p>
            <a:pPr lvl="1"/>
            <a:r>
              <a:rPr lang="en-US" dirty="0"/>
              <a:t>Usually the good go code is well documented, written for the user to read.</a:t>
            </a:r>
          </a:p>
          <a:p>
            <a:pPr marL="457200" lvl="1" indent="0">
              <a:buNone/>
            </a:pPr>
            <a:endParaRPr lang="en-US" dirty="0"/>
          </a:p>
          <a:p>
            <a:endParaRPr lang="en-US" dirty="0"/>
          </a:p>
        </p:txBody>
      </p:sp>
    </p:spTree>
    <p:extLst>
      <p:ext uri="{BB962C8B-B14F-4D97-AF65-F5344CB8AC3E}">
        <p14:creationId xmlns:p14="http://schemas.microsoft.com/office/powerpoint/2010/main" val="108976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Memory model</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Variables are allocated either on heap or on stack. It can be explicitly (keyword var) or by automatic assignment (operator := instead of =)</a:t>
            </a:r>
          </a:p>
          <a:p>
            <a:pPr lvl="1"/>
            <a:r>
              <a:rPr lang="en-US" dirty="0"/>
              <a:t>Variables are strongly typed. Type conversions must be explicit.</a:t>
            </a:r>
          </a:p>
          <a:p>
            <a:pPr lvl="1"/>
            <a:r>
              <a:rPr lang="en-US" dirty="0"/>
              <a:t>The location of the variable depends on its usage. Local variables are placed on the stack, the ones used by reference or pointers are placed on the heap.</a:t>
            </a:r>
          </a:p>
          <a:p>
            <a:pPr lvl="1"/>
            <a:r>
              <a:rPr lang="en-US" dirty="0"/>
              <a:t>There is a under the hood allocation/deallocation of memory. It is not explicit as in C, using malloc, free library calls. </a:t>
            </a:r>
          </a:p>
          <a:p>
            <a:pPr lvl="1"/>
            <a:r>
              <a:rPr lang="en-US" dirty="0"/>
              <a:t>The memory for the variables are allocated by runtime and deallocated in the background.</a:t>
            </a:r>
          </a:p>
          <a:p>
            <a:pPr lvl="1"/>
            <a:r>
              <a:rPr lang="en-US" dirty="0"/>
              <a:t>The GC – garbage collector cleans unused memory.</a:t>
            </a:r>
          </a:p>
          <a:p>
            <a:pPr lvl="1"/>
            <a:r>
              <a:rPr lang="en-US" dirty="0"/>
              <a:t>The go-routines have their own dynamic stack.</a:t>
            </a:r>
          </a:p>
          <a:p>
            <a:pPr lvl="1"/>
            <a:r>
              <a:rPr lang="en-US" dirty="0"/>
              <a:t>The memory is allocated either implicitly or explicitly with commands like new or make. </a:t>
            </a:r>
          </a:p>
          <a:p>
            <a:pPr lvl="1"/>
            <a:r>
              <a:rPr lang="en-US" dirty="0"/>
              <a:t>The new allocated memory is 0 filled (depending on the type). Each type has zero value.</a:t>
            </a:r>
          </a:p>
          <a:p>
            <a:pPr lvl="1"/>
            <a:r>
              <a:rPr lang="en-US" dirty="0"/>
              <a:t>There is no address arithmetic but pointer are allowed but not so welcome (they cause usage of heap).</a:t>
            </a:r>
          </a:p>
          <a:p>
            <a:endParaRPr lang="en-US" dirty="0"/>
          </a:p>
        </p:txBody>
      </p:sp>
    </p:spTree>
    <p:extLst>
      <p:ext uri="{BB962C8B-B14F-4D97-AF65-F5344CB8AC3E}">
        <p14:creationId xmlns:p14="http://schemas.microsoft.com/office/powerpoint/2010/main" val="309699026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16c05727-aa75-4e4a-9b5f-8a80a1165891"/>
    <ds:schemaRef ds:uri="71af3243-3dd4-4a8d-8c0d-dd76da1f02a5"/>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{D540C560-69E0-416A-BAA1-839F33584E57}tf89338750_win32</Template>
  <TotalTime>5954</TotalTime>
  <Words>2706</Words>
  <Application>Microsoft Office PowerPoint</Application>
  <PresentationFormat>Widescreen</PresentationFormat>
  <Paragraphs>265</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Courier New</vt:lpstr>
      <vt:lpstr>Univers</vt:lpstr>
      <vt:lpstr>GradientUnivers</vt:lpstr>
      <vt:lpstr>GOLANG Q. A.</vt:lpstr>
      <vt:lpstr>Agenda</vt:lpstr>
      <vt:lpstr>GOLANG AS LANGUAGE </vt:lpstr>
      <vt:lpstr>History</vt:lpstr>
      <vt:lpstr>Family tree of Golang</vt:lpstr>
      <vt:lpstr>What is this?</vt:lpstr>
      <vt:lpstr>What is it for?</vt:lpstr>
      <vt:lpstr>Taxonomy</vt:lpstr>
      <vt:lpstr>Memory model</vt:lpstr>
      <vt:lpstr>Types</vt:lpstr>
      <vt:lpstr>Polymorphism: how it is done?</vt:lpstr>
      <vt:lpstr>Processing model</vt:lpstr>
      <vt:lpstr>Concurrency: how it is done?</vt:lpstr>
      <vt:lpstr>Functional programming</vt:lpstr>
      <vt:lpstr>DEVELOPEMNT PRACTICES </vt:lpstr>
      <vt:lpstr>Installation</vt:lpstr>
      <vt:lpstr>Compilation</vt:lpstr>
      <vt:lpstr>Packages</vt:lpstr>
      <vt:lpstr>Example of a most trivial program</vt:lpstr>
      <vt:lpstr>Projects</vt:lpstr>
      <vt:lpstr>DDD and hexagonal structures</vt:lpstr>
      <vt:lpstr>Unit testing</vt:lpstr>
      <vt:lpstr>Benchmarking</vt:lpstr>
      <vt:lpstr>API BUILDING </vt:lpstr>
      <vt:lpstr>Standard library package net/http</vt:lpstr>
      <vt:lpstr>Example of web client/server</vt:lpstr>
      <vt:lpstr>ENCODERS/DECODERS </vt:lpstr>
      <vt:lpstr>Structure annotations</vt:lpstr>
      <vt:lpstr>JSON encoding/decoding</vt:lpstr>
      <vt:lpstr>XML encoding/decoding</vt:lpstr>
      <vt:lpstr>JSON/XML translator</vt:lpstr>
      <vt:lpstr>DATABASES </vt:lpstr>
      <vt:lpstr>GORM: How to access a DB?</vt:lpstr>
      <vt:lpstr>CONCURRENCY PATTERNS </vt:lpstr>
      <vt:lpstr>Example of worker pool</vt:lpstr>
      <vt:lpstr>MORE COMPLEX PROJECT STRUCTURES </vt:lpstr>
      <vt:lpstr>Example of an imaginary bank API</vt:lpstr>
      <vt:lpstr>QUESTION AND ANSWERS </vt:lpstr>
      <vt:lpstr>Go proverbs - quiz</vt:lpstr>
      <vt:lpstr>Code examples for workshop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LFS-EDGE performancetesting</dc:title>
  <dc:creator>Bondarczuk, Norbert (CW)</dc:creator>
  <cp:lastModifiedBy>Bondarczuk, Norbert (CW)</cp:lastModifiedBy>
  <cp:revision>15</cp:revision>
  <dcterms:created xsi:type="dcterms:W3CDTF">2023-02-28T15:03:09Z</dcterms:created>
  <dcterms:modified xsi:type="dcterms:W3CDTF">2023-11-23T11:06:26Z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