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6"/>
  </p:notesMasterIdLst>
  <p:sldIdLst>
    <p:sldId id="306" r:id="rId5"/>
    <p:sldId id="307" r:id="rId6"/>
    <p:sldId id="309" r:id="rId7"/>
    <p:sldId id="304" r:id="rId8"/>
    <p:sldId id="346" r:id="rId9"/>
    <p:sldId id="314" r:id="rId10"/>
    <p:sldId id="313" r:id="rId11"/>
    <p:sldId id="347" r:id="rId12"/>
    <p:sldId id="315" r:id="rId13"/>
    <p:sldId id="348" r:id="rId14"/>
    <p:sldId id="318" r:id="rId15"/>
    <p:sldId id="316" r:id="rId16"/>
    <p:sldId id="320" r:id="rId17"/>
    <p:sldId id="319" r:id="rId18"/>
    <p:sldId id="321" r:id="rId19"/>
    <p:sldId id="327" r:id="rId20"/>
    <p:sldId id="328" r:id="rId21"/>
    <p:sldId id="329" r:id="rId22"/>
    <p:sldId id="349" r:id="rId23"/>
    <p:sldId id="330" r:id="rId24"/>
    <p:sldId id="331" r:id="rId25"/>
    <p:sldId id="324" r:id="rId26"/>
    <p:sldId id="339" r:id="rId27"/>
    <p:sldId id="323" r:id="rId28"/>
    <p:sldId id="338" r:id="rId29"/>
    <p:sldId id="335" r:id="rId30"/>
    <p:sldId id="336" r:id="rId31"/>
    <p:sldId id="337" r:id="rId32"/>
    <p:sldId id="326" r:id="rId33"/>
    <p:sldId id="345"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5E305-BCCA-46B8-BDA7-E0B075DE28D0}" v="22" dt="2023-11-20T12:07:25.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79" autoAdjust="0"/>
    <p:restoredTop sz="84967" autoAdjust="0"/>
  </p:normalViewPr>
  <p:slideViewPr>
    <p:cSldViewPr snapToGrid="0">
      <p:cViewPr varScale="1">
        <p:scale>
          <a:sx n="117" d="100"/>
          <a:sy n="117" d="100"/>
        </p:scale>
        <p:origin x="104" y="16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darczuk, Norbert (CW)" userId="828710be-d584-49cf-b413-d10447949189" providerId="ADAL" clId="{BA75E305-BCCA-46B8-BDA7-E0B075DE28D0}"/>
    <pc:docChg chg="custSel addSld delSld modSld sldOrd">
      <pc:chgData name="Bondarczuk, Norbert (CW)" userId="828710be-d584-49cf-b413-d10447949189" providerId="ADAL" clId="{BA75E305-BCCA-46B8-BDA7-E0B075DE28D0}" dt="2023-11-20T14:46:14.382" v="12392" actId="20577"/>
      <pc:docMkLst>
        <pc:docMk/>
      </pc:docMkLst>
      <pc:sldChg chg="addSp delSp modSp mod">
        <pc:chgData name="Bondarczuk, Norbert (CW)" userId="828710be-d584-49cf-b413-d10447949189" providerId="ADAL" clId="{BA75E305-BCCA-46B8-BDA7-E0B075DE28D0}" dt="2023-11-20T12:13:00.995" v="11088" actId="27636"/>
        <pc:sldMkLst>
          <pc:docMk/>
          <pc:sldMk cId="3124766000" sldId="304"/>
        </pc:sldMkLst>
        <pc:spChg chg="add del mod">
          <ac:chgData name="Bondarczuk, Norbert (CW)" userId="828710be-d584-49cf-b413-d10447949189" providerId="ADAL" clId="{BA75E305-BCCA-46B8-BDA7-E0B075DE28D0}" dt="2023-11-20T11:16:12.323" v="10479" actId="478"/>
          <ac:spMkLst>
            <pc:docMk/>
            <pc:sldMk cId="3124766000" sldId="304"/>
            <ac:spMk id="3" creationId="{215F3E47-A017-41F6-5381-946562BB379B}"/>
          </ac:spMkLst>
        </pc:spChg>
        <pc:spChg chg="add del mod">
          <ac:chgData name="Bondarczuk, Norbert (CW)" userId="828710be-d584-49cf-b413-d10447949189" providerId="ADAL" clId="{BA75E305-BCCA-46B8-BDA7-E0B075DE28D0}" dt="2023-11-20T12:13:00.995" v="11088" actId="27636"/>
          <ac:spMkLst>
            <pc:docMk/>
            <pc:sldMk cId="3124766000" sldId="304"/>
            <ac:spMk id="15" creationId="{0DE4AC6A-3FAF-881B-86DE-A0BFC3B4250F}"/>
          </ac:spMkLst>
        </pc:spChg>
        <pc:picChg chg="add del mod">
          <ac:chgData name="Bondarczuk, Norbert (CW)" userId="828710be-d584-49cf-b413-d10447949189" providerId="ADAL" clId="{BA75E305-BCCA-46B8-BDA7-E0B075DE28D0}" dt="2023-11-20T11:16:14.849" v="10482"/>
          <ac:picMkLst>
            <pc:docMk/>
            <pc:sldMk cId="3124766000" sldId="304"/>
            <ac:picMk id="2050" creationId="{BADF4DFA-116C-3E11-9742-D4D0D6C08773}"/>
          </ac:picMkLst>
        </pc:picChg>
        <pc:picChg chg="add mod">
          <ac:chgData name="Bondarczuk, Norbert (CW)" userId="828710be-d584-49cf-b413-d10447949189" providerId="ADAL" clId="{BA75E305-BCCA-46B8-BDA7-E0B075DE28D0}" dt="2023-11-20T11:16:56.805" v="10491" actId="1076"/>
          <ac:picMkLst>
            <pc:docMk/>
            <pc:sldMk cId="3124766000" sldId="304"/>
            <ac:picMk id="2052" creationId="{8E51CA57-9DCD-5108-A355-F4A9788A8D18}"/>
          </ac:picMkLst>
        </pc:picChg>
      </pc:sldChg>
      <pc:sldChg chg="modSp mod">
        <pc:chgData name="Bondarczuk, Norbert (CW)" userId="828710be-d584-49cf-b413-d10447949189" providerId="ADAL" clId="{BA75E305-BCCA-46B8-BDA7-E0B075DE28D0}" dt="2023-11-20T14:19:15.975" v="12223" actId="20577"/>
        <pc:sldMkLst>
          <pc:docMk/>
          <pc:sldMk cId="114769864" sldId="306"/>
        </pc:sldMkLst>
        <pc:spChg chg="mod">
          <ac:chgData name="Bondarczuk, Norbert (CW)" userId="828710be-d584-49cf-b413-d10447949189" providerId="ADAL" clId="{BA75E305-BCCA-46B8-BDA7-E0B075DE28D0}" dt="2023-11-20T14:19:15.975" v="12223" actId="20577"/>
          <ac:spMkLst>
            <pc:docMk/>
            <pc:sldMk cId="114769864" sldId="306"/>
            <ac:spMk id="3" creationId="{A5F14073-9F68-4B7E-A576-26899D58C7A9}"/>
          </ac:spMkLst>
        </pc:spChg>
      </pc:sldChg>
      <pc:sldChg chg="modSp mod">
        <pc:chgData name="Bondarczuk, Norbert (CW)" userId="828710be-d584-49cf-b413-d10447949189" providerId="ADAL" clId="{BA75E305-BCCA-46B8-BDA7-E0B075DE28D0}" dt="2023-11-20T14:15:48.749" v="12150" actId="20577"/>
        <pc:sldMkLst>
          <pc:docMk/>
          <pc:sldMk cId="1613598062" sldId="307"/>
        </pc:sldMkLst>
        <pc:spChg chg="mod">
          <ac:chgData name="Bondarczuk, Norbert (CW)" userId="828710be-d584-49cf-b413-d10447949189" providerId="ADAL" clId="{BA75E305-BCCA-46B8-BDA7-E0B075DE28D0}" dt="2023-11-20T14:15:48.749" v="12150" actId="20577"/>
          <ac:spMkLst>
            <pc:docMk/>
            <pc:sldMk cId="1613598062" sldId="307"/>
            <ac:spMk id="4" creationId="{65DE74E9-AA78-46C1-845A-0B72FA8AF35E}"/>
          </ac:spMkLst>
        </pc:spChg>
      </pc:sldChg>
      <pc:sldChg chg="modSp mod">
        <pc:chgData name="Bondarczuk, Norbert (CW)" userId="828710be-d584-49cf-b413-d10447949189" providerId="ADAL" clId="{BA75E305-BCCA-46B8-BDA7-E0B075DE28D0}" dt="2023-11-20T13:45:19.628" v="11883" actId="20577"/>
        <pc:sldMkLst>
          <pc:docMk/>
          <pc:sldMk cId="2227882511" sldId="309"/>
        </pc:sldMkLst>
        <pc:spChg chg="mod">
          <ac:chgData name="Bondarczuk, Norbert (CW)" userId="828710be-d584-49cf-b413-d10447949189" providerId="ADAL" clId="{BA75E305-BCCA-46B8-BDA7-E0B075DE28D0}" dt="2023-11-20T13:45:19.628" v="11883" actId="20577"/>
          <ac:spMkLst>
            <pc:docMk/>
            <pc:sldMk cId="2227882511" sldId="309"/>
            <ac:spMk id="3" creationId="{05408798-0DB3-46BF-880E-7BB904D700F6}"/>
          </ac:spMkLst>
        </pc:spChg>
      </pc:sldChg>
      <pc:sldChg chg="modSp mod">
        <pc:chgData name="Bondarczuk, Norbert (CW)" userId="828710be-d584-49cf-b413-d10447949189" providerId="ADAL" clId="{BA75E305-BCCA-46B8-BDA7-E0B075DE28D0}" dt="2023-11-20T14:18:40.951" v="12204" actId="20577"/>
        <pc:sldMkLst>
          <pc:docMk/>
          <pc:sldMk cId="927313156" sldId="312"/>
        </pc:sldMkLst>
        <pc:spChg chg="mod">
          <ac:chgData name="Bondarczuk, Norbert (CW)" userId="828710be-d584-49cf-b413-d10447949189" providerId="ADAL" clId="{BA75E305-BCCA-46B8-BDA7-E0B075DE28D0}" dt="2023-11-20T14:18:40.951" v="12204" actId="20577"/>
          <ac:spMkLst>
            <pc:docMk/>
            <pc:sldMk cId="927313156" sldId="312"/>
            <ac:spMk id="7" creationId="{42AF1107-8D35-4E35-93C7-D3640946F742}"/>
          </ac:spMkLst>
        </pc:spChg>
      </pc:sldChg>
      <pc:sldChg chg="modSp mod">
        <pc:chgData name="Bondarczuk, Norbert (CW)" userId="828710be-d584-49cf-b413-d10447949189" providerId="ADAL" clId="{BA75E305-BCCA-46B8-BDA7-E0B075DE28D0}" dt="2023-11-20T11:03:26.638" v="10367" actId="20577"/>
        <pc:sldMkLst>
          <pc:docMk/>
          <pc:sldMk cId="1089765631" sldId="313"/>
        </pc:sldMkLst>
        <pc:spChg chg="mod">
          <ac:chgData name="Bondarczuk, Norbert (CW)" userId="828710be-d584-49cf-b413-d10447949189" providerId="ADAL" clId="{BA75E305-BCCA-46B8-BDA7-E0B075DE28D0}" dt="2023-11-20T11:03:26.638" v="10367" actId="20577"/>
          <ac:spMkLst>
            <pc:docMk/>
            <pc:sldMk cId="1089765631" sldId="313"/>
            <ac:spMk id="15" creationId="{0DE4AC6A-3FAF-881B-86DE-A0BFC3B4250F}"/>
          </ac:spMkLst>
        </pc:spChg>
      </pc:sldChg>
      <pc:sldChg chg="modSp mod ord">
        <pc:chgData name="Bondarczuk, Norbert (CW)" userId="828710be-d584-49cf-b413-d10447949189" providerId="ADAL" clId="{BA75E305-BCCA-46B8-BDA7-E0B075DE28D0}" dt="2023-11-20T12:51:37.939" v="11873" actId="27636"/>
        <pc:sldMkLst>
          <pc:docMk/>
          <pc:sldMk cId="531954596" sldId="314"/>
        </pc:sldMkLst>
        <pc:spChg chg="mod">
          <ac:chgData name="Bondarczuk, Norbert (CW)" userId="828710be-d584-49cf-b413-d10447949189" providerId="ADAL" clId="{BA75E305-BCCA-46B8-BDA7-E0B075DE28D0}" dt="2023-11-20T12:51:37.939" v="11873" actId="27636"/>
          <ac:spMkLst>
            <pc:docMk/>
            <pc:sldMk cId="531954596" sldId="314"/>
            <ac:spMk id="15" creationId="{0DE4AC6A-3FAF-881B-86DE-A0BFC3B4250F}"/>
          </ac:spMkLst>
        </pc:spChg>
      </pc:sldChg>
      <pc:sldChg chg="modSp mod">
        <pc:chgData name="Bondarczuk, Norbert (CW)" userId="828710be-d584-49cf-b413-d10447949189" providerId="ADAL" clId="{BA75E305-BCCA-46B8-BDA7-E0B075DE28D0}" dt="2023-11-20T14:46:14.382" v="12392" actId="20577"/>
        <pc:sldMkLst>
          <pc:docMk/>
          <pc:sldMk cId="3096990266" sldId="315"/>
        </pc:sldMkLst>
        <pc:spChg chg="mod">
          <ac:chgData name="Bondarczuk, Norbert (CW)" userId="828710be-d584-49cf-b413-d10447949189" providerId="ADAL" clId="{BA75E305-BCCA-46B8-BDA7-E0B075DE28D0}" dt="2023-11-20T14:46:14.382" v="12392" actId="20577"/>
          <ac:spMkLst>
            <pc:docMk/>
            <pc:sldMk cId="3096990266" sldId="315"/>
            <ac:spMk id="15" creationId="{0DE4AC6A-3FAF-881B-86DE-A0BFC3B4250F}"/>
          </ac:spMkLst>
        </pc:spChg>
      </pc:sldChg>
      <pc:sldChg chg="modSp mod">
        <pc:chgData name="Bondarczuk, Norbert (CW)" userId="828710be-d584-49cf-b413-d10447949189" providerId="ADAL" clId="{BA75E305-BCCA-46B8-BDA7-E0B075DE28D0}" dt="2023-11-20T12:48:15.898" v="11853" actId="20577"/>
        <pc:sldMkLst>
          <pc:docMk/>
          <pc:sldMk cId="1905523110" sldId="316"/>
        </pc:sldMkLst>
        <pc:spChg chg="mod">
          <ac:chgData name="Bondarczuk, Norbert (CW)" userId="828710be-d584-49cf-b413-d10447949189" providerId="ADAL" clId="{BA75E305-BCCA-46B8-BDA7-E0B075DE28D0}" dt="2023-11-17T11:58:10.058" v="7196" actId="20577"/>
          <ac:spMkLst>
            <pc:docMk/>
            <pc:sldMk cId="1905523110" sldId="316"/>
            <ac:spMk id="2" creationId="{CFACDA59-55A0-4EA5-B3E4-646D1D3B4CEB}"/>
          </ac:spMkLst>
        </pc:spChg>
        <pc:spChg chg="mod">
          <ac:chgData name="Bondarczuk, Norbert (CW)" userId="828710be-d584-49cf-b413-d10447949189" providerId="ADAL" clId="{BA75E305-BCCA-46B8-BDA7-E0B075DE28D0}" dt="2023-11-20T12:48:15.898" v="11853" actId="20577"/>
          <ac:spMkLst>
            <pc:docMk/>
            <pc:sldMk cId="1905523110" sldId="316"/>
            <ac:spMk id="15" creationId="{0DE4AC6A-3FAF-881B-86DE-A0BFC3B4250F}"/>
          </ac:spMkLst>
        </pc:spChg>
      </pc:sldChg>
      <pc:sldChg chg="modSp del mod ord">
        <pc:chgData name="Bondarczuk, Norbert (CW)" userId="828710be-d584-49cf-b413-d10447949189" providerId="ADAL" clId="{BA75E305-BCCA-46B8-BDA7-E0B075DE28D0}" dt="2023-11-20T11:18:29.714" v="10493" actId="47"/>
        <pc:sldMkLst>
          <pc:docMk/>
          <pc:sldMk cId="3356440849" sldId="317"/>
        </pc:sldMkLst>
        <pc:spChg chg="mod">
          <ac:chgData name="Bondarczuk, Norbert (CW)" userId="828710be-d584-49cf-b413-d10447949189" providerId="ADAL" clId="{BA75E305-BCCA-46B8-BDA7-E0B075DE28D0}" dt="2023-11-20T10:19:01.753" v="8989" actId="20577"/>
          <ac:spMkLst>
            <pc:docMk/>
            <pc:sldMk cId="3356440849" sldId="317"/>
            <ac:spMk id="15" creationId="{0DE4AC6A-3FAF-881B-86DE-A0BFC3B4250F}"/>
          </ac:spMkLst>
        </pc:spChg>
      </pc:sldChg>
      <pc:sldChg chg="modSp mod ord">
        <pc:chgData name="Bondarczuk, Norbert (CW)" userId="828710be-d584-49cf-b413-d10447949189" providerId="ADAL" clId="{BA75E305-BCCA-46B8-BDA7-E0B075DE28D0}" dt="2023-11-20T13:49:25.851" v="12128" actId="20577"/>
        <pc:sldMkLst>
          <pc:docMk/>
          <pc:sldMk cId="3903743599" sldId="318"/>
        </pc:sldMkLst>
        <pc:spChg chg="mod">
          <ac:chgData name="Bondarczuk, Norbert (CW)" userId="828710be-d584-49cf-b413-d10447949189" providerId="ADAL" clId="{BA75E305-BCCA-46B8-BDA7-E0B075DE28D0}" dt="2023-11-16T16:26:23.059" v="2202" actId="20577"/>
          <ac:spMkLst>
            <pc:docMk/>
            <pc:sldMk cId="3903743599" sldId="318"/>
            <ac:spMk id="2" creationId="{CFACDA59-55A0-4EA5-B3E4-646D1D3B4CEB}"/>
          </ac:spMkLst>
        </pc:spChg>
        <pc:spChg chg="mod">
          <ac:chgData name="Bondarczuk, Norbert (CW)" userId="828710be-d584-49cf-b413-d10447949189" providerId="ADAL" clId="{BA75E305-BCCA-46B8-BDA7-E0B075DE28D0}" dt="2023-11-20T13:49:25.851" v="12128" actId="20577"/>
          <ac:spMkLst>
            <pc:docMk/>
            <pc:sldMk cId="3903743599" sldId="318"/>
            <ac:spMk id="15" creationId="{0DE4AC6A-3FAF-881B-86DE-A0BFC3B4250F}"/>
          </ac:spMkLst>
        </pc:spChg>
      </pc:sldChg>
      <pc:sldChg chg="modSp mod">
        <pc:chgData name="Bondarczuk, Norbert (CW)" userId="828710be-d584-49cf-b413-d10447949189" providerId="ADAL" clId="{BA75E305-BCCA-46B8-BDA7-E0B075DE28D0}" dt="2023-11-20T11:22:45.240" v="10751" actId="20577"/>
        <pc:sldMkLst>
          <pc:docMk/>
          <pc:sldMk cId="859821313" sldId="319"/>
        </pc:sldMkLst>
        <pc:spChg chg="mod">
          <ac:chgData name="Bondarczuk, Norbert (CW)" userId="828710be-d584-49cf-b413-d10447949189" providerId="ADAL" clId="{BA75E305-BCCA-46B8-BDA7-E0B075DE28D0}" dt="2023-11-20T11:22:45.240" v="10751" actId="20577"/>
          <ac:spMkLst>
            <pc:docMk/>
            <pc:sldMk cId="859821313" sldId="319"/>
            <ac:spMk id="15" creationId="{0DE4AC6A-3FAF-881B-86DE-A0BFC3B4250F}"/>
          </ac:spMkLst>
        </pc:spChg>
      </pc:sldChg>
      <pc:sldChg chg="modSp mod">
        <pc:chgData name="Bondarczuk, Norbert (CW)" userId="828710be-d584-49cf-b413-d10447949189" providerId="ADAL" clId="{BA75E305-BCCA-46B8-BDA7-E0B075DE28D0}" dt="2023-11-20T10:27:16.204" v="9463" actId="20577"/>
        <pc:sldMkLst>
          <pc:docMk/>
          <pc:sldMk cId="2735944118" sldId="320"/>
        </pc:sldMkLst>
        <pc:spChg chg="mod">
          <ac:chgData name="Bondarczuk, Norbert (CW)" userId="828710be-d584-49cf-b413-d10447949189" providerId="ADAL" clId="{BA75E305-BCCA-46B8-BDA7-E0B075DE28D0}" dt="2023-11-20T10:27:16.204" v="9463" actId="20577"/>
          <ac:spMkLst>
            <pc:docMk/>
            <pc:sldMk cId="2735944118" sldId="320"/>
            <ac:spMk id="15" creationId="{0DE4AC6A-3FAF-881B-86DE-A0BFC3B4250F}"/>
          </ac:spMkLst>
        </pc:spChg>
      </pc:sldChg>
      <pc:sldChg chg="modSp mod">
        <pc:chgData name="Bondarczuk, Norbert (CW)" userId="828710be-d584-49cf-b413-d10447949189" providerId="ADAL" clId="{BA75E305-BCCA-46B8-BDA7-E0B075DE28D0}" dt="2023-11-20T12:48:35.025" v="11864" actId="20577"/>
        <pc:sldMkLst>
          <pc:docMk/>
          <pc:sldMk cId="2763174414" sldId="321"/>
        </pc:sldMkLst>
        <pc:spChg chg="mod">
          <ac:chgData name="Bondarczuk, Norbert (CW)" userId="828710be-d584-49cf-b413-d10447949189" providerId="ADAL" clId="{BA75E305-BCCA-46B8-BDA7-E0B075DE28D0}" dt="2023-11-20T12:48:35.025" v="11864" actId="20577"/>
          <ac:spMkLst>
            <pc:docMk/>
            <pc:sldMk cId="2763174414" sldId="321"/>
            <ac:spMk id="3" creationId="{05408798-0DB3-46BF-880E-7BB904D700F6}"/>
          </ac:spMkLst>
        </pc:spChg>
      </pc:sldChg>
      <pc:sldChg chg="del">
        <pc:chgData name="Bondarczuk, Norbert (CW)" userId="828710be-d584-49cf-b413-d10447949189" providerId="ADAL" clId="{BA75E305-BCCA-46B8-BDA7-E0B075DE28D0}" dt="2023-11-20T10:31:21.996" v="9585" actId="47"/>
        <pc:sldMkLst>
          <pc:docMk/>
          <pc:sldMk cId="3622563383" sldId="322"/>
        </pc:sldMkLst>
      </pc:sldChg>
      <pc:sldChg chg="modSp mod">
        <pc:chgData name="Bondarczuk, Norbert (CW)" userId="828710be-d584-49cf-b413-d10447949189" providerId="ADAL" clId="{BA75E305-BCCA-46B8-BDA7-E0B075DE28D0}" dt="2023-11-20T12:28:45.892" v="11730" actId="20577"/>
        <pc:sldMkLst>
          <pc:docMk/>
          <pc:sldMk cId="2792276725" sldId="323"/>
        </pc:sldMkLst>
        <pc:spChg chg="mod">
          <ac:chgData name="Bondarczuk, Norbert (CW)" userId="828710be-d584-49cf-b413-d10447949189" providerId="ADAL" clId="{BA75E305-BCCA-46B8-BDA7-E0B075DE28D0}" dt="2023-11-20T12:28:45.892" v="11730" actId="20577"/>
          <ac:spMkLst>
            <pc:docMk/>
            <pc:sldMk cId="2792276725" sldId="323"/>
            <ac:spMk id="3" creationId="{05408798-0DB3-46BF-880E-7BB904D700F6}"/>
          </ac:spMkLst>
        </pc:spChg>
      </pc:sldChg>
      <pc:sldChg chg="modSp mod ord">
        <pc:chgData name="Bondarczuk, Norbert (CW)" userId="828710be-d584-49cf-b413-d10447949189" providerId="ADAL" clId="{BA75E305-BCCA-46B8-BDA7-E0B075DE28D0}" dt="2023-11-20T14:16:43.455" v="12165"/>
        <pc:sldMkLst>
          <pc:docMk/>
          <pc:sldMk cId="2533359908" sldId="324"/>
        </pc:sldMkLst>
        <pc:spChg chg="mod">
          <ac:chgData name="Bondarczuk, Norbert (CW)" userId="828710be-d584-49cf-b413-d10447949189" providerId="ADAL" clId="{BA75E305-BCCA-46B8-BDA7-E0B075DE28D0}" dt="2023-11-20T13:50:43.839" v="12133" actId="6549"/>
          <ac:spMkLst>
            <pc:docMk/>
            <pc:sldMk cId="2533359908" sldId="324"/>
            <ac:spMk id="3" creationId="{05408798-0DB3-46BF-880E-7BB904D700F6}"/>
          </ac:spMkLst>
        </pc:spChg>
      </pc:sldChg>
      <pc:sldChg chg="del">
        <pc:chgData name="Bondarczuk, Norbert (CW)" userId="828710be-d584-49cf-b413-d10447949189" providerId="ADAL" clId="{BA75E305-BCCA-46B8-BDA7-E0B075DE28D0}" dt="2023-11-20T12:16:10.785" v="11096" actId="47"/>
        <pc:sldMkLst>
          <pc:docMk/>
          <pc:sldMk cId="4164074336" sldId="325"/>
        </pc:sldMkLst>
      </pc:sldChg>
      <pc:sldChg chg="modSp mod">
        <pc:chgData name="Bondarczuk, Norbert (CW)" userId="828710be-d584-49cf-b413-d10447949189" providerId="ADAL" clId="{BA75E305-BCCA-46B8-BDA7-E0B075DE28D0}" dt="2023-11-20T10:26:00.401" v="9421" actId="20577"/>
        <pc:sldMkLst>
          <pc:docMk/>
          <pc:sldMk cId="1087903560" sldId="327"/>
        </pc:sldMkLst>
        <pc:spChg chg="mod">
          <ac:chgData name="Bondarczuk, Norbert (CW)" userId="828710be-d584-49cf-b413-d10447949189" providerId="ADAL" clId="{BA75E305-BCCA-46B8-BDA7-E0B075DE28D0}" dt="2023-11-20T10:26:00.401" v="9421" actId="20577"/>
          <ac:spMkLst>
            <pc:docMk/>
            <pc:sldMk cId="1087903560" sldId="327"/>
            <ac:spMk id="15" creationId="{0DE4AC6A-3FAF-881B-86DE-A0BFC3B4250F}"/>
          </ac:spMkLst>
        </pc:spChg>
      </pc:sldChg>
      <pc:sldChg chg="modSp mod">
        <pc:chgData name="Bondarczuk, Norbert (CW)" userId="828710be-d584-49cf-b413-d10447949189" providerId="ADAL" clId="{BA75E305-BCCA-46B8-BDA7-E0B075DE28D0}" dt="2023-11-20T12:30:56.158" v="11754" actId="20577"/>
        <pc:sldMkLst>
          <pc:docMk/>
          <pc:sldMk cId="3498100419" sldId="328"/>
        </pc:sldMkLst>
        <pc:spChg chg="mod">
          <ac:chgData name="Bondarczuk, Norbert (CW)" userId="828710be-d584-49cf-b413-d10447949189" providerId="ADAL" clId="{BA75E305-BCCA-46B8-BDA7-E0B075DE28D0}" dt="2023-11-20T12:30:56.158" v="11754" actId="20577"/>
          <ac:spMkLst>
            <pc:docMk/>
            <pc:sldMk cId="3498100419" sldId="328"/>
            <ac:spMk id="15" creationId="{0DE4AC6A-3FAF-881B-86DE-A0BFC3B4250F}"/>
          </ac:spMkLst>
        </pc:spChg>
      </pc:sldChg>
      <pc:sldChg chg="modSp mod">
        <pc:chgData name="Bondarczuk, Norbert (CW)" userId="828710be-d584-49cf-b413-d10447949189" providerId="ADAL" clId="{BA75E305-BCCA-46B8-BDA7-E0B075DE28D0}" dt="2023-11-20T11:29:53.661" v="10880" actId="313"/>
        <pc:sldMkLst>
          <pc:docMk/>
          <pc:sldMk cId="276975892" sldId="329"/>
        </pc:sldMkLst>
        <pc:spChg chg="mod">
          <ac:chgData name="Bondarczuk, Norbert (CW)" userId="828710be-d584-49cf-b413-d10447949189" providerId="ADAL" clId="{BA75E305-BCCA-46B8-BDA7-E0B075DE28D0}" dt="2023-11-20T11:06:55.598" v="10456" actId="20577"/>
          <ac:spMkLst>
            <pc:docMk/>
            <pc:sldMk cId="276975892" sldId="329"/>
            <ac:spMk id="2" creationId="{CFACDA59-55A0-4EA5-B3E4-646D1D3B4CEB}"/>
          </ac:spMkLst>
        </pc:spChg>
        <pc:spChg chg="mod">
          <ac:chgData name="Bondarczuk, Norbert (CW)" userId="828710be-d584-49cf-b413-d10447949189" providerId="ADAL" clId="{BA75E305-BCCA-46B8-BDA7-E0B075DE28D0}" dt="2023-11-20T11:29:53.661" v="10880" actId="313"/>
          <ac:spMkLst>
            <pc:docMk/>
            <pc:sldMk cId="276975892" sldId="329"/>
            <ac:spMk id="15" creationId="{0DE4AC6A-3FAF-881B-86DE-A0BFC3B4250F}"/>
          </ac:spMkLst>
        </pc:spChg>
      </pc:sldChg>
      <pc:sldChg chg="modSp mod">
        <pc:chgData name="Bondarczuk, Norbert (CW)" userId="828710be-d584-49cf-b413-d10447949189" providerId="ADAL" clId="{BA75E305-BCCA-46B8-BDA7-E0B075DE28D0}" dt="2023-11-20T14:28:17.308" v="12391" actId="20577"/>
        <pc:sldMkLst>
          <pc:docMk/>
          <pc:sldMk cId="734490554" sldId="330"/>
        </pc:sldMkLst>
        <pc:spChg chg="mod">
          <ac:chgData name="Bondarczuk, Norbert (CW)" userId="828710be-d584-49cf-b413-d10447949189" providerId="ADAL" clId="{BA75E305-BCCA-46B8-BDA7-E0B075DE28D0}" dt="2023-11-20T14:28:17.308" v="12391" actId="20577"/>
          <ac:spMkLst>
            <pc:docMk/>
            <pc:sldMk cId="734490554" sldId="330"/>
            <ac:spMk id="15" creationId="{0DE4AC6A-3FAF-881B-86DE-A0BFC3B4250F}"/>
          </ac:spMkLst>
        </pc:spChg>
      </pc:sldChg>
      <pc:sldChg chg="modSp mod">
        <pc:chgData name="Bondarczuk, Norbert (CW)" userId="828710be-d584-49cf-b413-d10447949189" providerId="ADAL" clId="{BA75E305-BCCA-46B8-BDA7-E0B075DE28D0}" dt="2023-11-20T14:26:42.540" v="12313" actId="20577"/>
        <pc:sldMkLst>
          <pc:docMk/>
          <pc:sldMk cId="453767092" sldId="331"/>
        </pc:sldMkLst>
        <pc:spChg chg="mod">
          <ac:chgData name="Bondarczuk, Norbert (CW)" userId="828710be-d584-49cf-b413-d10447949189" providerId="ADAL" clId="{BA75E305-BCCA-46B8-BDA7-E0B075DE28D0}" dt="2023-11-20T14:26:42.540" v="12313" actId="20577"/>
          <ac:spMkLst>
            <pc:docMk/>
            <pc:sldMk cId="453767092" sldId="331"/>
            <ac:spMk id="15" creationId="{0DE4AC6A-3FAF-881B-86DE-A0BFC3B4250F}"/>
          </ac:spMkLst>
        </pc:spChg>
      </pc:sldChg>
      <pc:sldChg chg="del">
        <pc:chgData name="Bondarczuk, Norbert (CW)" userId="828710be-d584-49cf-b413-d10447949189" providerId="ADAL" clId="{BA75E305-BCCA-46B8-BDA7-E0B075DE28D0}" dt="2023-11-16T17:10:48.790" v="6946" actId="47"/>
        <pc:sldMkLst>
          <pc:docMk/>
          <pc:sldMk cId="2218936407" sldId="332"/>
        </pc:sldMkLst>
      </pc:sldChg>
      <pc:sldChg chg="del">
        <pc:chgData name="Bondarczuk, Norbert (CW)" userId="828710be-d584-49cf-b413-d10447949189" providerId="ADAL" clId="{BA75E305-BCCA-46B8-BDA7-E0B075DE28D0}" dt="2023-11-16T17:10:51.543" v="6947" actId="47"/>
        <pc:sldMkLst>
          <pc:docMk/>
          <pc:sldMk cId="1237313440" sldId="333"/>
        </pc:sldMkLst>
      </pc:sldChg>
      <pc:sldChg chg="modSp del mod">
        <pc:chgData name="Bondarczuk, Norbert (CW)" userId="828710be-d584-49cf-b413-d10447949189" providerId="ADAL" clId="{BA75E305-BCCA-46B8-BDA7-E0B075DE28D0}" dt="2023-11-20T10:31:25.516" v="9586" actId="47"/>
        <pc:sldMkLst>
          <pc:docMk/>
          <pc:sldMk cId="2704797478" sldId="334"/>
        </pc:sldMkLst>
        <pc:spChg chg="mod">
          <ac:chgData name="Bondarczuk, Norbert (CW)" userId="828710be-d584-49cf-b413-d10447949189" providerId="ADAL" clId="{BA75E305-BCCA-46B8-BDA7-E0B075DE28D0}" dt="2023-11-20T10:30:02.587" v="9584" actId="20577"/>
          <ac:spMkLst>
            <pc:docMk/>
            <pc:sldMk cId="2704797478" sldId="334"/>
            <ac:spMk id="15" creationId="{0DE4AC6A-3FAF-881B-86DE-A0BFC3B4250F}"/>
          </ac:spMkLst>
        </pc:spChg>
      </pc:sldChg>
      <pc:sldChg chg="addSp delSp modSp mod">
        <pc:chgData name="Bondarczuk, Norbert (CW)" userId="828710be-d584-49cf-b413-d10447949189" providerId="ADAL" clId="{BA75E305-BCCA-46B8-BDA7-E0B075DE28D0}" dt="2023-11-20T14:14:56.950" v="12146" actId="1076"/>
        <pc:sldMkLst>
          <pc:docMk/>
          <pc:sldMk cId="906944782" sldId="335"/>
        </pc:sldMkLst>
        <pc:spChg chg="mod">
          <ac:chgData name="Bondarczuk, Norbert (CW)" userId="828710be-d584-49cf-b413-d10447949189" providerId="ADAL" clId="{BA75E305-BCCA-46B8-BDA7-E0B075DE28D0}" dt="2023-11-20T12:27:39.736" v="11644" actId="20577"/>
          <ac:spMkLst>
            <pc:docMk/>
            <pc:sldMk cId="906944782" sldId="335"/>
            <ac:spMk id="2" creationId="{CFACDA59-55A0-4EA5-B3E4-646D1D3B4CEB}"/>
          </ac:spMkLst>
        </pc:spChg>
        <pc:spChg chg="mod">
          <ac:chgData name="Bondarczuk, Norbert (CW)" userId="828710be-d584-49cf-b413-d10447949189" providerId="ADAL" clId="{BA75E305-BCCA-46B8-BDA7-E0B075DE28D0}" dt="2023-11-20T12:27:17.290" v="11623" actId="20577"/>
          <ac:spMkLst>
            <pc:docMk/>
            <pc:sldMk cId="906944782" sldId="335"/>
            <ac:spMk id="15" creationId="{0DE4AC6A-3FAF-881B-86DE-A0BFC3B4250F}"/>
          </ac:spMkLst>
        </pc:spChg>
        <pc:picChg chg="add del mod">
          <ac:chgData name="Bondarczuk, Norbert (CW)" userId="828710be-d584-49cf-b413-d10447949189" providerId="ADAL" clId="{BA75E305-BCCA-46B8-BDA7-E0B075DE28D0}" dt="2023-11-20T14:10:31.834" v="12137" actId="478"/>
          <ac:picMkLst>
            <pc:docMk/>
            <pc:sldMk cId="906944782" sldId="335"/>
            <ac:picMk id="4" creationId="{38331432-DDA1-A999-2763-EE1A5D63D233}"/>
          </ac:picMkLst>
        </pc:picChg>
        <pc:picChg chg="add mod">
          <ac:chgData name="Bondarczuk, Norbert (CW)" userId="828710be-d584-49cf-b413-d10447949189" providerId="ADAL" clId="{BA75E305-BCCA-46B8-BDA7-E0B075DE28D0}" dt="2023-11-20T14:14:56.950" v="12146" actId="1076"/>
          <ac:picMkLst>
            <pc:docMk/>
            <pc:sldMk cId="906944782" sldId="335"/>
            <ac:picMk id="6" creationId="{353D3A87-C5EF-1769-0180-555D4B707292}"/>
          </ac:picMkLst>
        </pc:picChg>
      </pc:sldChg>
      <pc:sldChg chg="addSp modSp mod">
        <pc:chgData name="Bondarczuk, Norbert (CW)" userId="828710be-d584-49cf-b413-d10447949189" providerId="ADAL" clId="{BA75E305-BCCA-46B8-BDA7-E0B075DE28D0}" dt="2023-11-20T14:14:38.173" v="12145" actId="1076"/>
        <pc:sldMkLst>
          <pc:docMk/>
          <pc:sldMk cId="2597853229" sldId="336"/>
        </pc:sldMkLst>
        <pc:spChg chg="mod">
          <ac:chgData name="Bondarczuk, Norbert (CW)" userId="828710be-d584-49cf-b413-d10447949189" providerId="ADAL" clId="{BA75E305-BCCA-46B8-BDA7-E0B075DE28D0}" dt="2023-11-20T12:27:49.136" v="11646"/>
          <ac:spMkLst>
            <pc:docMk/>
            <pc:sldMk cId="2597853229" sldId="336"/>
            <ac:spMk id="2" creationId="{CFACDA59-55A0-4EA5-B3E4-646D1D3B4CEB}"/>
          </ac:spMkLst>
        </pc:spChg>
        <pc:spChg chg="mod">
          <ac:chgData name="Bondarczuk, Norbert (CW)" userId="828710be-d584-49cf-b413-d10447949189" providerId="ADAL" clId="{BA75E305-BCCA-46B8-BDA7-E0B075DE28D0}" dt="2023-11-20T12:27:26.237" v="11626"/>
          <ac:spMkLst>
            <pc:docMk/>
            <pc:sldMk cId="2597853229" sldId="336"/>
            <ac:spMk id="15" creationId="{0DE4AC6A-3FAF-881B-86DE-A0BFC3B4250F}"/>
          </ac:spMkLst>
        </pc:spChg>
        <pc:picChg chg="add mod">
          <ac:chgData name="Bondarczuk, Norbert (CW)" userId="828710be-d584-49cf-b413-d10447949189" providerId="ADAL" clId="{BA75E305-BCCA-46B8-BDA7-E0B075DE28D0}" dt="2023-11-20T14:14:38.173" v="12145" actId="1076"/>
          <ac:picMkLst>
            <pc:docMk/>
            <pc:sldMk cId="2597853229" sldId="336"/>
            <ac:picMk id="4" creationId="{1E2B43E4-9F9A-7240-F0C8-7775B318DFC6}"/>
          </ac:picMkLst>
        </pc:picChg>
      </pc:sldChg>
      <pc:sldChg chg="modSp mod">
        <pc:chgData name="Bondarczuk, Norbert (CW)" userId="828710be-d584-49cf-b413-d10447949189" providerId="ADAL" clId="{BA75E305-BCCA-46B8-BDA7-E0B075DE28D0}" dt="2023-11-20T12:50:28.856" v="11866" actId="20577"/>
        <pc:sldMkLst>
          <pc:docMk/>
          <pc:sldMk cId="532013138" sldId="337"/>
        </pc:sldMkLst>
        <pc:spChg chg="mod">
          <ac:chgData name="Bondarczuk, Norbert (CW)" userId="828710be-d584-49cf-b413-d10447949189" providerId="ADAL" clId="{BA75E305-BCCA-46B8-BDA7-E0B075DE28D0}" dt="2023-11-20T12:28:54.143" v="11734" actId="20577"/>
          <ac:spMkLst>
            <pc:docMk/>
            <pc:sldMk cId="532013138" sldId="337"/>
            <ac:spMk id="2" creationId="{CFACDA59-55A0-4EA5-B3E4-646D1D3B4CEB}"/>
          </ac:spMkLst>
        </pc:spChg>
        <pc:spChg chg="mod">
          <ac:chgData name="Bondarczuk, Norbert (CW)" userId="828710be-d584-49cf-b413-d10447949189" providerId="ADAL" clId="{BA75E305-BCCA-46B8-BDA7-E0B075DE28D0}" dt="2023-11-20T12:50:28.856" v="11866" actId="20577"/>
          <ac:spMkLst>
            <pc:docMk/>
            <pc:sldMk cId="532013138" sldId="337"/>
            <ac:spMk id="15" creationId="{0DE4AC6A-3FAF-881B-86DE-A0BFC3B4250F}"/>
          </ac:spMkLst>
        </pc:spChg>
      </pc:sldChg>
      <pc:sldChg chg="modSp mod">
        <pc:chgData name="Bondarczuk, Norbert (CW)" userId="828710be-d584-49cf-b413-d10447949189" providerId="ADAL" clId="{BA75E305-BCCA-46B8-BDA7-E0B075DE28D0}" dt="2023-11-20T12:29:11.086" v="11735" actId="20577"/>
        <pc:sldMkLst>
          <pc:docMk/>
          <pc:sldMk cId="3103700676" sldId="338"/>
        </pc:sldMkLst>
        <pc:spChg chg="mod">
          <ac:chgData name="Bondarczuk, Norbert (CW)" userId="828710be-d584-49cf-b413-d10447949189" providerId="ADAL" clId="{BA75E305-BCCA-46B8-BDA7-E0B075DE28D0}" dt="2023-11-20T12:29:11.086" v="11735" actId="20577"/>
          <ac:spMkLst>
            <pc:docMk/>
            <pc:sldMk cId="3103700676" sldId="338"/>
            <ac:spMk id="15" creationId="{0DE4AC6A-3FAF-881B-86DE-A0BFC3B4250F}"/>
          </ac:spMkLst>
        </pc:spChg>
      </pc:sldChg>
      <pc:sldChg chg="addSp delSp modSp mod ord">
        <pc:chgData name="Bondarczuk, Norbert (CW)" userId="828710be-d584-49cf-b413-d10447949189" providerId="ADAL" clId="{BA75E305-BCCA-46B8-BDA7-E0B075DE28D0}" dt="2023-11-20T14:16:55.527" v="12167"/>
        <pc:sldMkLst>
          <pc:docMk/>
          <pc:sldMk cId="238345219" sldId="339"/>
        </pc:sldMkLst>
        <pc:spChg chg="mod">
          <ac:chgData name="Bondarczuk, Norbert (CW)" userId="828710be-d584-49cf-b413-d10447949189" providerId="ADAL" clId="{BA75E305-BCCA-46B8-BDA7-E0B075DE28D0}" dt="2023-11-20T12:35:37.413" v="11815" actId="20577"/>
          <ac:spMkLst>
            <pc:docMk/>
            <pc:sldMk cId="238345219" sldId="339"/>
            <ac:spMk id="2" creationId="{CFACDA59-55A0-4EA5-B3E4-646D1D3B4CEB}"/>
          </ac:spMkLst>
        </pc:spChg>
        <pc:spChg chg="add del mod">
          <ac:chgData name="Bondarczuk, Norbert (CW)" userId="828710be-d584-49cf-b413-d10447949189" providerId="ADAL" clId="{BA75E305-BCCA-46B8-BDA7-E0B075DE28D0}" dt="2023-11-20T11:54:36.940" v="11018" actId="478"/>
          <ac:spMkLst>
            <pc:docMk/>
            <pc:sldMk cId="238345219" sldId="339"/>
            <ac:spMk id="6" creationId="{E06C62C9-75A1-4301-7F9E-6F1D03B3C416}"/>
          </ac:spMkLst>
        </pc:spChg>
        <pc:spChg chg="del mod">
          <ac:chgData name="Bondarczuk, Norbert (CW)" userId="828710be-d584-49cf-b413-d10447949189" providerId="ADAL" clId="{BA75E305-BCCA-46B8-BDA7-E0B075DE28D0}" dt="2023-11-20T11:54:31.296" v="11017" actId="478"/>
          <ac:spMkLst>
            <pc:docMk/>
            <pc:sldMk cId="238345219" sldId="339"/>
            <ac:spMk id="15" creationId="{0DE4AC6A-3FAF-881B-86DE-A0BFC3B4250F}"/>
          </ac:spMkLst>
        </pc:spChg>
        <pc:spChg chg="add mod">
          <ac:chgData name="Bondarczuk, Norbert (CW)" userId="828710be-d584-49cf-b413-d10447949189" providerId="ADAL" clId="{BA75E305-BCCA-46B8-BDA7-E0B075DE28D0}" dt="2023-11-20T12:08:13.388" v="11061"/>
          <ac:spMkLst>
            <pc:docMk/>
            <pc:sldMk cId="238345219" sldId="339"/>
            <ac:spMk id="16" creationId="{1C898A6D-CB3A-699C-D6F0-8EA78B729F48}"/>
          </ac:spMkLst>
        </pc:spChg>
        <pc:picChg chg="add del mod">
          <ac:chgData name="Bondarczuk, Norbert (CW)" userId="828710be-d584-49cf-b413-d10447949189" providerId="ADAL" clId="{BA75E305-BCCA-46B8-BDA7-E0B075DE28D0}" dt="2023-11-20T11:57:37.124" v="11027" actId="478"/>
          <ac:picMkLst>
            <pc:docMk/>
            <pc:sldMk cId="238345219" sldId="339"/>
            <ac:picMk id="4" creationId="{66602A3D-5FA2-C1FA-EEF0-646F96AFE57A}"/>
          </ac:picMkLst>
        </pc:picChg>
        <pc:picChg chg="add del mod">
          <ac:chgData name="Bondarczuk, Norbert (CW)" userId="828710be-d584-49cf-b413-d10447949189" providerId="ADAL" clId="{BA75E305-BCCA-46B8-BDA7-E0B075DE28D0}" dt="2023-11-20T11:57:40.873" v="11028" actId="478"/>
          <ac:picMkLst>
            <pc:docMk/>
            <pc:sldMk cId="238345219" sldId="339"/>
            <ac:picMk id="8" creationId="{A184EFA4-D06A-E22E-9E87-26BC8C758373}"/>
          </ac:picMkLst>
        </pc:picChg>
        <pc:picChg chg="add del mod">
          <ac:chgData name="Bondarczuk, Norbert (CW)" userId="828710be-d584-49cf-b413-d10447949189" providerId="ADAL" clId="{BA75E305-BCCA-46B8-BDA7-E0B075DE28D0}" dt="2023-11-20T12:01:08.286" v="11033" actId="478"/>
          <ac:picMkLst>
            <pc:docMk/>
            <pc:sldMk cId="238345219" sldId="339"/>
            <ac:picMk id="10" creationId="{D730E5B9-B049-73DD-6272-DBD4D0024FDF}"/>
          </ac:picMkLst>
        </pc:picChg>
        <pc:picChg chg="add mod">
          <ac:chgData name="Bondarczuk, Norbert (CW)" userId="828710be-d584-49cf-b413-d10447949189" providerId="ADAL" clId="{BA75E305-BCCA-46B8-BDA7-E0B075DE28D0}" dt="2023-11-20T12:02:49.181" v="11049" actId="14100"/>
          <ac:picMkLst>
            <pc:docMk/>
            <pc:sldMk cId="238345219" sldId="339"/>
            <ac:picMk id="12" creationId="{D28FF441-FE1A-7759-9B7B-A0EA7D885BF7}"/>
          </ac:picMkLst>
        </pc:picChg>
        <pc:picChg chg="add mod">
          <ac:chgData name="Bondarczuk, Norbert (CW)" userId="828710be-d584-49cf-b413-d10447949189" providerId="ADAL" clId="{BA75E305-BCCA-46B8-BDA7-E0B075DE28D0}" dt="2023-11-20T12:07:16.223" v="11053" actId="1076"/>
          <ac:picMkLst>
            <pc:docMk/>
            <pc:sldMk cId="238345219" sldId="339"/>
            <ac:picMk id="14" creationId="{F7AB7A53-480C-3F38-2F6E-4FB252B1F80F}"/>
          </ac:picMkLst>
        </pc:picChg>
      </pc:sldChg>
      <pc:sldChg chg="del">
        <pc:chgData name="Bondarczuk, Norbert (CW)" userId="828710be-d584-49cf-b413-d10447949189" providerId="ADAL" clId="{BA75E305-BCCA-46B8-BDA7-E0B075DE28D0}" dt="2023-11-20T12:16:13.367" v="11097" actId="47"/>
        <pc:sldMkLst>
          <pc:docMk/>
          <pc:sldMk cId="3809900421" sldId="340"/>
        </pc:sldMkLst>
      </pc:sldChg>
      <pc:sldChg chg="del">
        <pc:chgData name="Bondarczuk, Norbert (CW)" userId="828710be-d584-49cf-b413-d10447949189" providerId="ADAL" clId="{BA75E305-BCCA-46B8-BDA7-E0B075DE28D0}" dt="2023-11-20T12:16:14.619" v="11098" actId="47"/>
        <pc:sldMkLst>
          <pc:docMk/>
          <pc:sldMk cId="1072285757" sldId="341"/>
        </pc:sldMkLst>
      </pc:sldChg>
      <pc:sldChg chg="del">
        <pc:chgData name="Bondarczuk, Norbert (CW)" userId="828710be-d584-49cf-b413-d10447949189" providerId="ADAL" clId="{BA75E305-BCCA-46B8-BDA7-E0B075DE28D0}" dt="2023-11-20T12:16:16.151" v="11099" actId="47"/>
        <pc:sldMkLst>
          <pc:docMk/>
          <pc:sldMk cId="4217264028" sldId="342"/>
        </pc:sldMkLst>
      </pc:sldChg>
      <pc:sldChg chg="del">
        <pc:chgData name="Bondarczuk, Norbert (CW)" userId="828710be-d584-49cf-b413-d10447949189" providerId="ADAL" clId="{BA75E305-BCCA-46B8-BDA7-E0B075DE28D0}" dt="2023-11-20T12:16:17.491" v="11100" actId="47"/>
        <pc:sldMkLst>
          <pc:docMk/>
          <pc:sldMk cId="2840351601" sldId="343"/>
        </pc:sldMkLst>
      </pc:sldChg>
      <pc:sldChg chg="del">
        <pc:chgData name="Bondarczuk, Norbert (CW)" userId="828710be-d584-49cf-b413-d10447949189" providerId="ADAL" clId="{BA75E305-BCCA-46B8-BDA7-E0B075DE28D0}" dt="2023-11-20T12:16:18.762" v="11101" actId="47"/>
        <pc:sldMkLst>
          <pc:docMk/>
          <pc:sldMk cId="3102424018" sldId="344"/>
        </pc:sldMkLst>
      </pc:sldChg>
      <pc:sldChg chg="modSp add mod ord">
        <pc:chgData name="Bondarczuk, Norbert (CW)" userId="828710be-d584-49cf-b413-d10447949189" providerId="ADAL" clId="{BA75E305-BCCA-46B8-BDA7-E0B075DE28D0}" dt="2023-11-17T11:56:05.673" v="7044" actId="20577"/>
        <pc:sldMkLst>
          <pc:docMk/>
          <pc:sldMk cId="3184894582" sldId="345"/>
        </pc:sldMkLst>
        <pc:spChg chg="mod">
          <ac:chgData name="Bondarczuk, Norbert (CW)" userId="828710be-d584-49cf-b413-d10447949189" providerId="ADAL" clId="{BA75E305-BCCA-46B8-BDA7-E0B075DE28D0}" dt="2023-11-17T11:56:05.673" v="7044" actId="20577"/>
          <ac:spMkLst>
            <pc:docMk/>
            <pc:sldMk cId="3184894582" sldId="345"/>
            <ac:spMk id="2" creationId="{CFACDA59-55A0-4EA5-B3E4-646D1D3B4CEB}"/>
          </ac:spMkLst>
        </pc:spChg>
        <pc:spChg chg="mod">
          <ac:chgData name="Bondarczuk, Norbert (CW)" userId="828710be-d584-49cf-b413-d10447949189" providerId="ADAL" clId="{BA75E305-BCCA-46B8-BDA7-E0B075DE28D0}" dt="2023-11-17T11:55:55.882" v="7033" actId="12"/>
          <ac:spMkLst>
            <pc:docMk/>
            <pc:sldMk cId="3184894582" sldId="345"/>
            <ac:spMk id="15" creationId="{0DE4AC6A-3FAF-881B-86DE-A0BFC3B4250F}"/>
          </ac:spMkLst>
        </pc:spChg>
      </pc:sldChg>
      <pc:sldChg chg="modSp add mod">
        <pc:chgData name="Bondarczuk, Norbert (CW)" userId="828710be-d584-49cf-b413-d10447949189" providerId="ADAL" clId="{BA75E305-BCCA-46B8-BDA7-E0B075DE28D0}" dt="2023-11-20T12:14:18.711" v="11095"/>
        <pc:sldMkLst>
          <pc:docMk/>
          <pc:sldMk cId="1979549358" sldId="346"/>
        </pc:sldMkLst>
        <pc:spChg chg="mod">
          <ac:chgData name="Bondarczuk, Norbert (CW)" userId="828710be-d584-49cf-b413-d10447949189" providerId="ADAL" clId="{BA75E305-BCCA-46B8-BDA7-E0B075DE28D0}" dt="2023-11-20T09:59:24.291" v="8185" actId="20577"/>
          <ac:spMkLst>
            <pc:docMk/>
            <pc:sldMk cId="1979549358" sldId="346"/>
            <ac:spMk id="2" creationId="{CFACDA59-55A0-4EA5-B3E4-646D1D3B4CEB}"/>
          </ac:spMkLst>
        </pc:spChg>
        <pc:spChg chg="mod">
          <ac:chgData name="Bondarczuk, Norbert (CW)" userId="828710be-d584-49cf-b413-d10447949189" providerId="ADAL" clId="{BA75E305-BCCA-46B8-BDA7-E0B075DE28D0}" dt="2023-11-20T12:14:18.711" v="11095"/>
          <ac:spMkLst>
            <pc:docMk/>
            <pc:sldMk cId="1979549358" sldId="346"/>
            <ac:spMk id="15" creationId="{0DE4AC6A-3FAF-881B-86DE-A0BFC3B4250F}"/>
          </ac:spMkLst>
        </pc:spChg>
      </pc:sldChg>
      <pc:sldChg chg="addSp delSp modSp add mod">
        <pc:chgData name="Bondarczuk, Norbert (CW)" userId="828710be-d584-49cf-b413-d10447949189" providerId="ADAL" clId="{BA75E305-BCCA-46B8-BDA7-E0B075DE28D0}" dt="2023-11-20T11:25:35.354" v="10754" actId="21"/>
        <pc:sldMkLst>
          <pc:docMk/>
          <pc:sldMk cId="1682619705" sldId="347"/>
        </pc:sldMkLst>
        <pc:spChg chg="mod">
          <ac:chgData name="Bondarczuk, Norbert (CW)" userId="828710be-d584-49cf-b413-d10447949189" providerId="ADAL" clId="{BA75E305-BCCA-46B8-BDA7-E0B075DE28D0}" dt="2023-11-20T10:13:26.823" v="8751" actId="20577"/>
          <ac:spMkLst>
            <pc:docMk/>
            <pc:sldMk cId="1682619705" sldId="347"/>
            <ac:spMk id="2" creationId="{CFACDA59-55A0-4EA5-B3E4-646D1D3B4CEB}"/>
          </ac:spMkLst>
        </pc:spChg>
        <pc:spChg chg="add del">
          <ac:chgData name="Bondarczuk, Norbert (CW)" userId="828710be-d584-49cf-b413-d10447949189" providerId="ADAL" clId="{BA75E305-BCCA-46B8-BDA7-E0B075DE28D0}" dt="2023-11-20T11:25:35.354" v="10754" actId="21"/>
          <ac:spMkLst>
            <pc:docMk/>
            <pc:sldMk cId="1682619705" sldId="347"/>
            <ac:spMk id="4" creationId="{FF04688C-655B-B1A9-1DD5-49B1D6CEE9C8}"/>
          </ac:spMkLst>
        </pc:spChg>
        <pc:spChg chg="add del mod">
          <ac:chgData name="Bondarczuk, Norbert (CW)" userId="828710be-d584-49cf-b413-d10447949189" providerId="ADAL" clId="{BA75E305-BCCA-46B8-BDA7-E0B075DE28D0}" dt="2023-11-20T11:25:24.008" v="10753" actId="21"/>
          <ac:spMkLst>
            <pc:docMk/>
            <pc:sldMk cId="1682619705" sldId="347"/>
            <ac:spMk id="6" creationId="{BDAFA96E-968A-DDE9-1638-6A0295785983}"/>
          </ac:spMkLst>
        </pc:spChg>
        <pc:spChg chg="del mod">
          <ac:chgData name="Bondarczuk, Norbert (CW)" userId="828710be-d584-49cf-b413-d10447949189" providerId="ADAL" clId="{BA75E305-BCCA-46B8-BDA7-E0B075DE28D0}" dt="2023-11-20T10:13:10.303" v="8740" actId="478"/>
          <ac:spMkLst>
            <pc:docMk/>
            <pc:sldMk cId="1682619705" sldId="347"/>
            <ac:spMk id="15" creationId="{0DE4AC6A-3FAF-881B-86DE-A0BFC3B4250F}"/>
          </ac:spMkLst>
        </pc:spChg>
        <pc:picChg chg="add mod">
          <ac:chgData name="Bondarczuk, Norbert (CW)" userId="828710be-d584-49cf-b413-d10447949189" providerId="ADAL" clId="{BA75E305-BCCA-46B8-BDA7-E0B075DE28D0}" dt="2023-11-20T10:13:14.264" v="8741" actId="1076"/>
          <ac:picMkLst>
            <pc:docMk/>
            <pc:sldMk cId="1682619705" sldId="347"/>
            <ac:picMk id="1026" creationId="{AEB23A0B-3B5E-8C86-ABFE-4C50C6CA5F8F}"/>
          </ac:picMkLst>
        </pc:picChg>
      </pc:sldChg>
      <pc:sldChg chg="modSp add mod ord">
        <pc:chgData name="Bondarczuk, Norbert (CW)" userId="828710be-d584-49cf-b413-d10447949189" providerId="ADAL" clId="{BA75E305-BCCA-46B8-BDA7-E0B075DE28D0}" dt="2023-11-20T13:48:19.303" v="12076" actId="20577"/>
        <pc:sldMkLst>
          <pc:docMk/>
          <pc:sldMk cId="1358407136" sldId="348"/>
        </pc:sldMkLst>
        <pc:spChg chg="mod">
          <ac:chgData name="Bondarczuk, Norbert (CW)" userId="828710be-d584-49cf-b413-d10447949189" providerId="ADAL" clId="{BA75E305-BCCA-46B8-BDA7-E0B075DE28D0}" dt="2023-11-20T10:37:17.737" v="9804" actId="20577"/>
          <ac:spMkLst>
            <pc:docMk/>
            <pc:sldMk cId="1358407136" sldId="348"/>
            <ac:spMk id="2" creationId="{CFACDA59-55A0-4EA5-B3E4-646D1D3B4CEB}"/>
          </ac:spMkLst>
        </pc:spChg>
        <pc:spChg chg="mod">
          <ac:chgData name="Bondarczuk, Norbert (CW)" userId="828710be-d584-49cf-b413-d10447949189" providerId="ADAL" clId="{BA75E305-BCCA-46B8-BDA7-E0B075DE28D0}" dt="2023-11-20T13:48:19.303" v="12076" actId="20577"/>
          <ac:spMkLst>
            <pc:docMk/>
            <pc:sldMk cId="1358407136" sldId="348"/>
            <ac:spMk id="15" creationId="{0DE4AC6A-3FAF-881B-86DE-A0BFC3B4250F}"/>
          </ac:spMkLst>
        </pc:spChg>
      </pc:sldChg>
      <pc:sldChg chg="addSp delSp modSp add mod">
        <pc:chgData name="Bondarczuk, Norbert (CW)" userId="828710be-d584-49cf-b413-d10447949189" providerId="ADAL" clId="{BA75E305-BCCA-46B8-BDA7-E0B075DE28D0}" dt="2023-11-20T12:31:47.819" v="11798" actId="20577"/>
        <pc:sldMkLst>
          <pc:docMk/>
          <pc:sldMk cId="3000920202" sldId="349"/>
        </pc:sldMkLst>
        <pc:spChg chg="mod">
          <ac:chgData name="Bondarczuk, Norbert (CW)" userId="828710be-d584-49cf-b413-d10447949189" providerId="ADAL" clId="{BA75E305-BCCA-46B8-BDA7-E0B075DE28D0}" dt="2023-11-20T12:31:47.819" v="11798" actId="20577"/>
          <ac:spMkLst>
            <pc:docMk/>
            <pc:sldMk cId="3000920202" sldId="349"/>
            <ac:spMk id="2" creationId="{CFACDA59-55A0-4EA5-B3E4-646D1D3B4CEB}"/>
          </ac:spMkLst>
        </pc:spChg>
        <pc:spChg chg="mod">
          <ac:chgData name="Bondarczuk, Norbert (CW)" userId="828710be-d584-49cf-b413-d10447949189" providerId="ADAL" clId="{BA75E305-BCCA-46B8-BDA7-E0B075DE28D0}" dt="2023-11-20T11:35:50.162" v="11002"/>
          <ac:spMkLst>
            <pc:docMk/>
            <pc:sldMk cId="3000920202" sldId="349"/>
            <ac:spMk id="15" creationId="{0DE4AC6A-3FAF-881B-86DE-A0BFC3B4250F}"/>
          </ac:spMkLst>
        </pc:spChg>
        <pc:picChg chg="add del mod">
          <ac:chgData name="Bondarczuk, Norbert (CW)" userId="828710be-d584-49cf-b413-d10447949189" providerId="ADAL" clId="{BA75E305-BCCA-46B8-BDA7-E0B075DE28D0}" dt="2023-11-20T12:03:08.135" v="11050" actId="478"/>
          <ac:picMkLst>
            <pc:docMk/>
            <pc:sldMk cId="3000920202" sldId="349"/>
            <ac:picMk id="4" creationId="{A533A7D1-0B7E-58F8-227C-B08AB9503A49}"/>
          </ac:picMkLst>
        </pc:picChg>
        <pc:picChg chg="add mod">
          <ac:chgData name="Bondarczuk, Norbert (CW)" userId="828710be-d584-49cf-b413-d10447949189" providerId="ADAL" clId="{BA75E305-BCCA-46B8-BDA7-E0B075DE28D0}" dt="2023-11-20T12:04:07.112" v="11052" actId="1076"/>
          <ac:picMkLst>
            <pc:docMk/>
            <pc:sldMk cId="3000920202" sldId="349"/>
            <ac:picMk id="6" creationId="{ED003131-1D24-5393-AD47-8A71C62D3AD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byexample.com/hello-world"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hyperlink" Target="https://gobyexample.com/http-client" TargetMode="External"/><Relationship Id="rId4" Type="http://schemas.openxmlformats.org/officeDocument/2006/relationships/hyperlink" Target="https://gobyexample.com/http-serve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o-gorm/gorm" TargetMode="External"/><Relationship Id="rId2" Type="http://schemas.openxmlformats.org/officeDocument/2006/relationships/hyperlink" Target="https://gorm.io/index.html"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o.dev/doc/tutorial/getting-started" TargetMode="External"/><Relationship Id="rId2" Type="http://schemas.openxmlformats.org/officeDocument/2006/relationships/hyperlink" Target="https://go.dev/" TargetMode="External"/><Relationship Id="rId1" Type="http://schemas.openxmlformats.org/officeDocument/2006/relationships/slideLayout" Target="../slideLayouts/slideLayout6.xml"/><Relationship Id="rId4" Type="http://schemas.openxmlformats.org/officeDocument/2006/relationships/hyperlink" Target="https://go.dev/do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a:bodyPr>
          <a:lstStyle/>
          <a:p>
            <a:r>
              <a:rPr lang="en-US" sz="5400" spc="400" dirty="0">
                <a:solidFill>
                  <a:schemeClr val="bg1"/>
                </a:solidFill>
              </a:rPr>
              <a:t>GOLANG Q. A.</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Norbert </a:t>
            </a:r>
            <a:r>
              <a:rPr lang="en-US" dirty="0"/>
              <a:t>B</a:t>
            </a:r>
            <a:r>
              <a:rPr lang="en-US" sz="2000" dirty="0">
                <a:solidFill>
                  <a:schemeClr val="bg1"/>
                </a:solidFill>
              </a:rPr>
              <a:t>ondarczuk</a:t>
            </a:r>
          </a:p>
          <a:p>
            <a:r>
              <a:rPr lang="en-US" dirty="0"/>
              <a:t>NorbertIgot.Bonda@hcl.com</a:t>
            </a:r>
          </a:p>
          <a:p>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Types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r>
              <a:rPr lang="en-US" dirty="0"/>
              <a:t>Type defines classes of compatibility between objects – what can be assigned to what.</a:t>
            </a:r>
          </a:p>
          <a:p>
            <a:r>
              <a:rPr lang="en-US" dirty="0"/>
              <a:t>Golang is unlike C, a strong typed language.</a:t>
            </a:r>
          </a:p>
          <a:p>
            <a:r>
              <a:rPr lang="en-US" dirty="0"/>
              <a:t>There is no implicit type conversions.</a:t>
            </a:r>
          </a:p>
          <a:p>
            <a:r>
              <a:rPr lang="en-US" dirty="0"/>
              <a:t>Compound types like structures may be assigned but they must be compatible </a:t>
            </a:r>
            <a:r>
              <a:rPr lang="en-US" dirty="0" err="1"/>
              <a:t>ie</a:t>
            </a:r>
            <a:r>
              <a:rPr lang="en-US" dirty="0"/>
              <a:t>. their fields and types must be the same.</a:t>
            </a:r>
          </a:p>
          <a:p>
            <a:r>
              <a:rPr lang="en-US" dirty="0"/>
              <a:t>Objects can have associated functions. They are “attached” to their “receivers”.</a:t>
            </a:r>
          </a:p>
          <a:p>
            <a:r>
              <a:rPr lang="en-US" dirty="0"/>
              <a:t>The type as an objects as well. It is a consequence of dynamic typing.</a:t>
            </a:r>
          </a:p>
          <a:p>
            <a:r>
              <a:rPr lang="en-US" dirty="0"/>
              <a:t>The meta-info about type is available to the program via type checks an/or reflection library.</a:t>
            </a:r>
          </a:p>
          <a:p>
            <a:endParaRPr lang="en-US" dirty="0"/>
          </a:p>
          <a:p>
            <a:endParaRPr lang="en-US" dirty="0"/>
          </a:p>
        </p:txBody>
      </p:sp>
    </p:spTree>
    <p:extLst>
      <p:ext uri="{BB962C8B-B14F-4D97-AF65-F5344CB8AC3E}">
        <p14:creationId xmlns:p14="http://schemas.microsoft.com/office/powerpoint/2010/main" val="135840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err="1"/>
              <a:t>Polymorfism</a:t>
            </a:r>
            <a:r>
              <a:rPr lang="en-US" dirty="0"/>
              <a:t>: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77500" lnSpcReduction="20000"/>
          </a:bodyPr>
          <a:lstStyle/>
          <a:p>
            <a:pPr lvl="1"/>
            <a:endParaRPr lang="en-US" dirty="0"/>
          </a:p>
          <a:p>
            <a:r>
              <a:rPr lang="en-US" dirty="0"/>
              <a:t>It is a way of accessing opaque objects with generic handles.</a:t>
            </a:r>
          </a:p>
          <a:p>
            <a:r>
              <a:rPr lang="en-US" dirty="0"/>
              <a:t>It is done with interfaces and dynamic method binding, just Python-like duck typing.</a:t>
            </a:r>
          </a:p>
          <a:p>
            <a:r>
              <a:rPr lang="en-US" dirty="0"/>
              <a:t>They define a set of functions to be called on an objects fulfilling given interface.</a:t>
            </a:r>
          </a:p>
          <a:p>
            <a:r>
              <a:rPr lang="en-US" dirty="0"/>
              <a:t>The interface determines what an object can do so the common style of calling them with verbs ending on –er, like Stringer, Reader, Writer, etc. They are supposed to do one thing but do it well. That’s why many of them has just one function.</a:t>
            </a:r>
          </a:p>
          <a:p>
            <a:r>
              <a:rPr lang="en-US" dirty="0"/>
              <a:t>There is also a zero value for all interfaces. It is any or interface{} type. It is a supertype of all interface-like types.</a:t>
            </a:r>
          </a:p>
          <a:p>
            <a:r>
              <a:rPr lang="en-US" dirty="0"/>
              <a:t>Interface can be nil as well which leads to some corner cases when we try to call a method on a nil object.</a:t>
            </a:r>
          </a:p>
        </p:txBody>
      </p:sp>
    </p:spTree>
    <p:extLst>
      <p:ext uri="{BB962C8B-B14F-4D97-AF65-F5344CB8AC3E}">
        <p14:creationId xmlns:p14="http://schemas.microsoft.com/office/powerpoint/2010/main" val="390374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Processing model</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The runtime provides </a:t>
            </a:r>
            <a:r>
              <a:rPr lang="en-US" dirty="0" err="1"/>
              <a:t>asyc</a:t>
            </a:r>
            <a:r>
              <a:rPr lang="en-US" dirty="0"/>
              <a:t> go-routines mapped to system threads in N to M model.</a:t>
            </a:r>
          </a:p>
          <a:p>
            <a:pPr lvl="1"/>
            <a:r>
              <a:rPr lang="en-US" dirty="0"/>
              <a:t>A go-routine may be started asynchronously with command go.</a:t>
            </a:r>
          </a:p>
          <a:p>
            <a:pPr lvl="1"/>
            <a:r>
              <a:rPr lang="en-US" dirty="0"/>
              <a:t>It operates in common memory so the variable access sharing is necessary.</a:t>
            </a:r>
          </a:p>
          <a:p>
            <a:pPr lvl="1"/>
            <a:r>
              <a:rPr lang="en-US" dirty="0"/>
              <a:t>The runtime manages go-routines unlike </a:t>
            </a:r>
            <a:r>
              <a:rPr lang="en-US" dirty="0" err="1"/>
              <a:t>pthread</a:t>
            </a:r>
            <a:r>
              <a:rPr lang="en-US" dirty="0"/>
              <a:t> models where threads are managed explicitly by a library.</a:t>
            </a:r>
          </a:p>
          <a:p>
            <a:pPr lvl="1"/>
            <a:r>
              <a:rPr lang="en-US" dirty="0"/>
              <a:t>Errors may be handled with exceptions called panic but the recommended ways is to handle errors as values </a:t>
            </a:r>
            <a:r>
              <a:rPr lang="en-US" dirty="0" err="1"/>
              <a:t>ie</a:t>
            </a:r>
            <a:r>
              <a:rPr lang="en-US" dirty="0"/>
              <a:t>. objects having an Error interface. </a:t>
            </a:r>
          </a:p>
          <a:p>
            <a:pPr lvl="1"/>
            <a:r>
              <a:rPr lang="en-US" dirty="0"/>
              <a:t>The defer function can be used to cleanup the allocated resources after function call exit.</a:t>
            </a:r>
          </a:p>
          <a:p>
            <a:endParaRPr lang="en-US" dirty="0"/>
          </a:p>
        </p:txBody>
      </p:sp>
    </p:spTree>
    <p:extLst>
      <p:ext uri="{BB962C8B-B14F-4D97-AF65-F5344CB8AC3E}">
        <p14:creationId xmlns:p14="http://schemas.microsoft.com/office/powerpoint/2010/main" val="190552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Concurrency: how it is done?</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10000"/>
          </a:bodyPr>
          <a:lstStyle/>
          <a:p>
            <a:pPr lvl="1"/>
            <a:r>
              <a:rPr lang="en-US" dirty="0"/>
              <a:t>Concurrency is not just parallelism </a:t>
            </a:r>
            <a:r>
              <a:rPr lang="en-US" dirty="0" err="1"/>
              <a:t>ie</a:t>
            </a:r>
            <a:r>
              <a:rPr lang="en-US" dirty="0"/>
              <a:t>. many processing threads in one program.</a:t>
            </a:r>
          </a:p>
          <a:p>
            <a:pPr lvl="1"/>
            <a:r>
              <a:rPr lang="en-US" dirty="0"/>
              <a:t>Golang, as practically only one programming language implements Hoare’s model of communicating sequential processes - CSP.</a:t>
            </a:r>
          </a:p>
          <a:p>
            <a:pPr lvl="1"/>
            <a:r>
              <a:rPr lang="en-US" dirty="0"/>
              <a:t>There are go-routines</a:t>
            </a:r>
          </a:p>
          <a:p>
            <a:pPr lvl="1"/>
            <a:r>
              <a:rPr lang="en-US" dirty="0"/>
              <a:t>They communicate each with the other using 1-directional channels.</a:t>
            </a:r>
          </a:p>
          <a:p>
            <a:pPr lvl="1"/>
            <a:r>
              <a:rPr lang="en-US" dirty="0"/>
              <a:t>Channels may be buffered or not. </a:t>
            </a:r>
          </a:p>
          <a:p>
            <a:pPr lvl="1"/>
            <a:r>
              <a:rPr lang="en-US" dirty="0"/>
              <a:t>A process or go-routine or writer sending a message on a unbuffered channel will wait till a reader will pick up the message.</a:t>
            </a:r>
          </a:p>
          <a:p>
            <a:pPr lvl="1"/>
            <a:r>
              <a:rPr lang="en-US" dirty="0"/>
              <a:t>In case of buffered channel (defined with a declared size), if buffer is not full it will not wait but the message will be left for a reader.</a:t>
            </a:r>
          </a:p>
          <a:p>
            <a:pPr lvl="1"/>
            <a:r>
              <a:rPr lang="en-US" dirty="0"/>
              <a:t>Instead of using mutexes we can use channels. However, mutexes are there as well to share the memory in old fashioned way.</a:t>
            </a:r>
          </a:p>
          <a:p>
            <a:endParaRPr lang="en-US" dirty="0"/>
          </a:p>
        </p:txBody>
      </p:sp>
    </p:spTree>
    <p:extLst>
      <p:ext uri="{BB962C8B-B14F-4D97-AF65-F5344CB8AC3E}">
        <p14:creationId xmlns:p14="http://schemas.microsoft.com/office/powerpoint/2010/main" val="273594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Functional programming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Functions are objects.</a:t>
            </a:r>
          </a:p>
          <a:p>
            <a:pPr lvl="1"/>
            <a:r>
              <a:rPr lang="en-US" dirty="0"/>
              <a:t>Functions operate on values. Usage of call can be by reference but it is not considered as good practice as it encourages optimizer to use heap instead of stack for the variable.</a:t>
            </a:r>
          </a:p>
          <a:p>
            <a:pPr lvl="1"/>
            <a:r>
              <a:rPr lang="en-US" dirty="0"/>
              <a:t>They can be treated as values. They may be passed as parameters or returned as values.</a:t>
            </a:r>
          </a:p>
          <a:p>
            <a:pPr lvl="1"/>
            <a:r>
              <a:rPr lang="en-US" dirty="0"/>
              <a:t>They can be closures </a:t>
            </a:r>
            <a:r>
              <a:rPr lang="en-US" dirty="0" err="1"/>
              <a:t>ie</a:t>
            </a:r>
            <a:r>
              <a:rPr lang="en-US" dirty="0"/>
              <a:t>. they can catch references to the local variables and they can work on them, changing their values.</a:t>
            </a:r>
          </a:p>
          <a:p>
            <a:pPr lvl="1"/>
            <a:r>
              <a:rPr lang="en-US" dirty="0"/>
              <a:t>Variadic parameters for functions are quite normal practice. There is a special for range construct to use them (unlike C or C++ where it is done by a library function).</a:t>
            </a:r>
          </a:p>
          <a:p>
            <a:endParaRPr lang="en-US" dirty="0"/>
          </a:p>
        </p:txBody>
      </p:sp>
    </p:spTree>
    <p:extLst>
      <p:ext uri="{BB962C8B-B14F-4D97-AF65-F5344CB8AC3E}">
        <p14:creationId xmlns:p14="http://schemas.microsoft.com/office/powerpoint/2010/main" val="8598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DEVELOPEMNT </a:t>
            </a:r>
            <a:r>
              <a:rPr lang="en-US" dirty="0"/>
              <a:t>PRACTICES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Installation</a:t>
            </a:r>
          </a:p>
          <a:p>
            <a:r>
              <a:rPr lang="en-US" dirty="0"/>
              <a:t>Compilation</a:t>
            </a:r>
          </a:p>
          <a:p>
            <a:r>
              <a:rPr lang="en-US" dirty="0"/>
              <a:t>Modules &amp; projects</a:t>
            </a:r>
          </a:p>
          <a:p>
            <a:r>
              <a:rPr lang="en-US" dirty="0"/>
              <a:t>Testing</a:t>
            </a:r>
          </a:p>
          <a:p>
            <a:r>
              <a:rPr lang="en-US" dirty="0"/>
              <a:t>Benchmarking</a:t>
            </a:r>
          </a:p>
          <a:p>
            <a:endParaRPr lang="en-US" dirty="0"/>
          </a:p>
        </p:txBody>
      </p:sp>
    </p:spTree>
    <p:extLst>
      <p:ext uri="{BB962C8B-B14F-4D97-AF65-F5344CB8AC3E}">
        <p14:creationId xmlns:p14="http://schemas.microsoft.com/office/powerpoint/2010/main" val="27631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Installation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lnSpcReduction="10000"/>
          </a:bodyPr>
          <a:lstStyle/>
          <a:p>
            <a:pPr lvl="1"/>
            <a:r>
              <a:rPr lang="en-US" dirty="0"/>
              <a:t>Usually we need to install Golang using system specific package managers</a:t>
            </a:r>
          </a:p>
          <a:p>
            <a:pPr lvl="2"/>
            <a:r>
              <a:rPr lang="en-US" dirty="0"/>
              <a:t>Linux: </a:t>
            </a:r>
            <a:r>
              <a:rPr lang="en-US" dirty="0">
                <a:latin typeface="Courier New" panose="02070309020205020404" pitchFamily="49" charset="0"/>
                <a:cs typeface="Courier New" panose="02070309020205020404" pitchFamily="49" charset="0"/>
              </a:rPr>
              <a:t>apt install go</a:t>
            </a:r>
          </a:p>
          <a:p>
            <a:pPr lvl="2"/>
            <a:r>
              <a:rPr lang="en-US" dirty="0"/>
              <a:t>MAC OS X: </a:t>
            </a:r>
            <a:r>
              <a:rPr lang="en-US" dirty="0">
                <a:latin typeface="Courier New" panose="02070309020205020404" pitchFamily="49" charset="0"/>
                <a:cs typeface="Courier New" panose="02070309020205020404" pitchFamily="49" charset="0"/>
              </a:rPr>
              <a:t>brew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2"/>
            <a:r>
              <a:rPr lang="en-US" dirty="0"/>
              <a:t>MS Windows: </a:t>
            </a:r>
            <a:r>
              <a:rPr lang="en-US" dirty="0">
                <a:latin typeface="Courier New" panose="02070309020205020404" pitchFamily="49" charset="0"/>
                <a:cs typeface="Courier New" panose="02070309020205020404" pitchFamily="49" charset="0"/>
              </a:rPr>
              <a:t>packman install </a:t>
            </a:r>
            <a:r>
              <a:rPr lang="en-US" dirty="0" err="1">
                <a:latin typeface="Courier New" panose="02070309020205020404" pitchFamily="49" charset="0"/>
                <a:cs typeface="Courier New" panose="02070309020205020404" pitchFamily="49" charset="0"/>
              </a:rPr>
              <a:t>golang</a:t>
            </a:r>
            <a:endParaRPr lang="en-US" dirty="0">
              <a:latin typeface="Courier New" panose="02070309020205020404" pitchFamily="49" charset="0"/>
              <a:cs typeface="Courier New" panose="02070309020205020404" pitchFamily="49" charset="0"/>
            </a:endParaRPr>
          </a:p>
          <a:p>
            <a:pPr lvl="1"/>
            <a:r>
              <a:rPr lang="en-US" dirty="0"/>
              <a:t>What we get is a go command installed together with some tools.</a:t>
            </a:r>
          </a:p>
          <a:p>
            <a:pPr lvl="1"/>
            <a:r>
              <a:rPr lang="en-US" dirty="0"/>
              <a:t>The location of the projects shall be given by env variable </a:t>
            </a:r>
            <a:r>
              <a:rPr lang="en-US" dirty="0">
                <a:latin typeface="Courier New" panose="02070309020205020404" pitchFamily="49" charset="0"/>
                <a:cs typeface="Courier New" panose="02070309020205020404" pitchFamily="49" charset="0"/>
              </a:rPr>
              <a:t>GOPATH</a:t>
            </a:r>
            <a:r>
              <a:rPr lang="en-US" dirty="0"/>
              <a:t>.</a:t>
            </a:r>
          </a:p>
          <a:p>
            <a:pPr lvl="1"/>
            <a:r>
              <a:rPr lang="en-US" dirty="0"/>
              <a:t>The executable go shall be accessible with paths stored in </a:t>
            </a:r>
            <a:r>
              <a:rPr lang="en-US" dirty="0">
                <a:latin typeface="Courier New" panose="02070309020205020404" pitchFamily="49" charset="0"/>
                <a:cs typeface="Courier New" panose="02070309020205020404" pitchFamily="49" charset="0"/>
              </a:rPr>
              <a:t>PATH</a:t>
            </a:r>
            <a:r>
              <a:rPr lang="en-US" dirty="0"/>
              <a:t> env variable.</a:t>
            </a:r>
          </a:p>
          <a:p>
            <a:pPr lvl="1"/>
            <a:r>
              <a:rPr lang="en-US" dirty="0"/>
              <a:t>Golang development environment is supposed to be used from command line.</a:t>
            </a:r>
          </a:p>
          <a:p>
            <a:pPr lvl="1"/>
            <a:r>
              <a:rPr lang="en-US" dirty="0"/>
              <a:t>It is supposed to be the same on all platforms.</a:t>
            </a:r>
          </a:p>
          <a:p>
            <a:endParaRPr lang="en-US" dirty="0"/>
          </a:p>
        </p:txBody>
      </p:sp>
    </p:spTree>
    <p:extLst>
      <p:ext uri="{BB962C8B-B14F-4D97-AF65-F5344CB8AC3E}">
        <p14:creationId xmlns:p14="http://schemas.microsoft.com/office/powerpoint/2010/main" val="108790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Compilation</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Having a project created with some structure the </a:t>
            </a:r>
            <a:r>
              <a:rPr lang="en-US" dirty="0">
                <a:latin typeface="Courier New" panose="02070309020205020404" pitchFamily="49" charset="0"/>
                <a:cs typeface="Courier New" panose="02070309020205020404" pitchFamily="49" charset="0"/>
              </a:rPr>
              <a:t>go build </a:t>
            </a:r>
            <a:r>
              <a:rPr lang="en-US" dirty="0"/>
              <a:t>command is used to compile the code.</a:t>
            </a:r>
          </a:p>
          <a:p>
            <a:pPr lvl="1"/>
            <a:r>
              <a:rPr lang="en-US" dirty="0"/>
              <a:t>Another command is go run which compiles the objects, builds an executable and runs it in the current shell.</a:t>
            </a:r>
          </a:p>
          <a:p>
            <a:pPr lvl="1"/>
            <a:r>
              <a:rPr lang="en-US" dirty="0"/>
              <a:t>The </a:t>
            </a:r>
            <a:r>
              <a:rPr lang="en-US" dirty="0">
                <a:latin typeface="Courier New" panose="02070309020205020404" pitchFamily="49" charset="0"/>
                <a:cs typeface="Courier New" panose="02070309020205020404" pitchFamily="49" charset="0"/>
              </a:rPr>
              <a:t>go build </a:t>
            </a:r>
            <a:r>
              <a:rPr lang="en-US" dirty="0"/>
              <a:t>command shall be used in the root of the project.</a:t>
            </a:r>
          </a:p>
          <a:p>
            <a:pPr lvl="1"/>
            <a:r>
              <a:rPr lang="en-US" dirty="0"/>
              <a:t>The code shall be formatted in an uniform waw using tool: </a:t>
            </a:r>
            <a:r>
              <a:rPr lang="en-US" dirty="0">
                <a:latin typeface="Courier New" panose="02070309020205020404" pitchFamily="49" charset="0"/>
                <a:cs typeface="Courier New" panose="02070309020205020404" pitchFamily="49" charset="0"/>
              </a:rPr>
              <a:t>go </a:t>
            </a:r>
            <a:r>
              <a:rPr lang="en-US" dirty="0" err="1">
                <a:latin typeface="Courier New" panose="02070309020205020404" pitchFamily="49" charset="0"/>
                <a:cs typeface="Courier New" panose="02070309020205020404" pitchFamily="49" charset="0"/>
              </a:rPr>
              <a:t>fmt</a:t>
            </a:r>
            <a:r>
              <a:rPr lang="en-US" dirty="0"/>
              <a:t>.</a:t>
            </a:r>
          </a:p>
          <a:p>
            <a:pPr lvl="1"/>
            <a:r>
              <a:rPr lang="en-US" dirty="0"/>
              <a:t>It is very easy to do cross-compilation. What we need is just a env variable determining target architecture (ARM, x86_64, etc.) and platform (Linux, Mac OSX, Wintel, etc.).</a:t>
            </a:r>
          </a:p>
          <a:p>
            <a:pPr lvl="1"/>
            <a:endParaRPr lang="en-US" dirty="0"/>
          </a:p>
          <a:p>
            <a:endParaRPr lang="en-US" dirty="0"/>
          </a:p>
        </p:txBody>
      </p:sp>
    </p:spTree>
    <p:extLst>
      <p:ext uri="{BB962C8B-B14F-4D97-AF65-F5344CB8AC3E}">
        <p14:creationId xmlns:p14="http://schemas.microsoft.com/office/powerpoint/2010/main" val="349810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Modules &amp; projects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The modular structure of a program is made of packages.</a:t>
            </a:r>
          </a:p>
          <a:p>
            <a:pPr lvl="1"/>
            <a:r>
              <a:rPr lang="en-US" dirty="0"/>
              <a:t>Modules may be imported with import command.</a:t>
            </a:r>
          </a:p>
          <a:p>
            <a:pPr lvl="1"/>
            <a:r>
              <a:rPr lang="en-US" dirty="0"/>
              <a:t>Only one function called </a:t>
            </a:r>
            <a:r>
              <a:rPr lang="en-US" dirty="0">
                <a:latin typeface="Courier New" panose="02070309020205020404" pitchFamily="49" charset="0"/>
                <a:cs typeface="Courier New" panose="02070309020205020404" pitchFamily="49" charset="0"/>
              </a:rPr>
              <a:t>main() </a:t>
            </a:r>
            <a:r>
              <a:rPr lang="en-US" dirty="0"/>
              <a:t>may be placed in package main. This is main entry of the program. This is where the whole processing is initiated.</a:t>
            </a:r>
          </a:p>
          <a:p>
            <a:pPr lvl="1"/>
            <a:r>
              <a:rPr lang="en-US" dirty="0"/>
              <a:t>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function of a package, is defined in a module, will be called earlier than that. This allows to initialize things which have to be done before main function is started.</a:t>
            </a:r>
          </a:p>
          <a:p>
            <a:pPr lvl="1"/>
            <a:r>
              <a:rPr lang="en-US" dirty="0"/>
              <a:t>The </a:t>
            </a:r>
            <a:r>
              <a:rPr lang="en-US" dirty="0">
                <a:latin typeface="Courier New" panose="02070309020205020404" pitchFamily="49" charset="0"/>
                <a:cs typeface="Courier New" panose="02070309020205020404" pitchFamily="49" charset="0"/>
              </a:rPr>
              <a:t>go mod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is used to initialize the project.</a:t>
            </a:r>
          </a:p>
          <a:p>
            <a:pPr lvl="1"/>
            <a:r>
              <a:rPr lang="en-US" dirty="0"/>
              <a:t>The </a:t>
            </a:r>
            <a:r>
              <a:rPr lang="en-US" dirty="0">
                <a:latin typeface="Courier New" panose="02070309020205020404" pitchFamily="49" charset="0"/>
                <a:cs typeface="Courier New" panose="02070309020205020404" pitchFamily="49" charset="0"/>
              </a:rPr>
              <a:t>go mod tidy </a:t>
            </a:r>
            <a:r>
              <a:rPr lang="en-US" dirty="0"/>
              <a:t>command is used to manage dependencies as they are stored in files </a:t>
            </a:r>
            <a:r>
              <a:rPr lang="en-US" dirty="0">
                <a:latin typeface="Courier New" panose="02070309020205020404" pitchFamily="49" charset="0"/>
                <a:cs typeface="Courier New" panose="02070309020205020404" pitchFamily="49" charset="0"/>
              </a:rPr>
              <a:t>go.mod</a:t>
            </a:r>
            <a:r>
              <a:rPr lang="en-US" dirty="0"/>
              <a:t>, </a:t>
            </a:r>
            <a:r>
              <a:rPr lang="en-US" dirty="0" err="1">
                <a:latin typeface="Courier New" panose="02070309020205020404" pitchFamily="49" charset="0"/>
                <a:cs typeface="Courier New" panose="02070309020205020404" pitchFamily="49" charset="0"/>
              </a:rPr>
              <a:t>go.sum</a:t>
            </a:r>
            <a:r>
              <a:rPr lang="en-US" dirty="0"/>
              <a:t>. They are stored in the main </a:t>
            </a:r>
            <a:r>
              <a:rPr lang="en-US" dirty="0" err="1"/>
              <a:t>dir</a:t>
            </a:r>
            <a:r>
              <a:rPr lang="en-US" dirty="0"/>
              <a:t> of the project.</a:t>
            </a:r>
          </a:p>
          <a:p>
            <a:pPr lvl="1"/>
            <a:r>
              <a:rPr lang="en-US" dirty="0"/>
              <a:t>The </a:t>
            </a:r>
            <a:r>
              <a:rPr lang="en-US" dirty="0">
                <a:latin typeface="Courier New" panose="02070309020205020404" pitchFamily="49" charset="0"/>
                <a:cs typeface="Courier New" panose="02070309020205020404" pitchFamily="49" charset="0"/>
              </a:rPr>
              <a:t>go get </a:t>
            </a:r>
            <a:r>
              <a:rPr lang="en-US" dirty="0"/>
              <a:t>command is used to download the dependent libraries if they are listed in the import section and were not downloaded yet.</a:t>
            </a:r>
          </a:p>
          <a:p>
            <a:pPr lvl="1"/>
            <a:r>
              <a:rPr lang="en-US" dirty="0"/>
              <a:t>The </a:t>
            </a:r>
            <a:r>
              <a:rPr lang="en-US" dirty="0">
                <a:latin typeface="Courier New" panose="02070309020205020404" pitchFamily="49" charset="0"/>
                <a:cs typeface="Courier New" panose="02070309020205020404" pitchFamily="49" charset="0"/>
              </a:rPr>
              <a:t>go compile </a:t>
            </a:r>
            <a:r>
              <a:rPr lang="en-US" dirty="0"/>
              <a:t>command builds the executables of some useful tools.</a:t>
            </a:r>
          </a:p>
          <a:p>
            <a:pPr lvl="1"/>
            <a:r>
              <a:rPr lang="en-US" dirty="0"/>
              <a:t>The </a:t>
            </a:r>
            <a:r>
              <a:rPr lang="en-US" dirty="0">
                <a:latin typeface="Courier New" panose="02070309020205020404" pitchFamily="49" charset="0"/>
                <a:cs typeface="Courier New" panose="02070309020205020404" pitchFamily="49" charset="0"/>
              </a:rPr>
              <a:t>go install </a:t>
            </a:r>
            <a:r>
              <a:rPr lang="en-US" dirty="0"/>
              <a:t>builds some specific command line tools.</a:t>
            </a:r>
          </a:p>
          <a:p>
            <a:pPr lvl="1"/>
            <a:r>
              <a:rPr lang="en-US" dirty="0"/>
              <a:t>There is no specific projects structure but there are more or less “good” practices.</a:t>
            </a:r>
          </a:p>
          <a:p>
            <a:pPr lvl="1"/>
            <a:endParaRPr lang="en-US" dirty="0"/>
          </a:p>
          <a:p>
            <a:endParaRPr lang="en-US" dirty="0"/>
          </a:p>
        </p:txBody>
      </p:sp>
    </p:spTree>
    <p:extLst>
      <p:ext uri="{BB962C8B-B14F-4D97-AF65-F5344CB8AC3E}">
        <p14:creationId xmlns:p14="http://schemas.microsoft.com/office/powerpoint/2010/main" val="27697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fontScale="90000"/>
          </a:bodyPr>
          <a:lstStyle/>
          <a:p>
            <a:r>
              <a:rPr lang="en-US" dirty="0"/>
              <a:t>An example of a Golang program</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825625"/>
            <a:ext cx="10515600" cy="424656"/>
          </a:xfrm>
        </p:spPr>
        <p:txBody>
          <a:bodyPr>
            <a:normAutofit/>
          </a:bodyPr>
          <a:lstStyle/>
          <a:p>
            <a:pPr lvl="1"/>
            <a:r>
              <a:rPr lang="en-US">
                <a:hlinkClick r:id="rId2"/>
              </a:rPr>
              <a:t>Go by Example: Hello World</a:t>
            </a:r>
            <a:endParaRPr lang="en-US" dirty="0"/>
          </a:p>
          <a:p>
            <a:endParaRPr lang="en-US" dirty="0"/>
          </a:p>
        </p:txBody>
      </p:sp>
      <p:pic>
        <p:nvPicPr>
          <p:cNvPr id="6" name="Picture 5">
            <a:extLst>
              <a:ext uri="{FF2B5EF4-FFF2-40B4-BE49-F238E27FC236}">
                <a16:creationId xmlns:a16="http://schemas.microsoft.com/office/drawing/2014/main" id="{ED003131-1D24-5393-AD47-8A71C62D3AD8}"/>
              </a:ext>
            </a:extLst>
          </p:cNvPr>
          <p:cNvPicPr>
            <a:picLocks noChangeAspect="1"/>
          </p:cNvPicPr>
          <p:nvPr/>
        </p:nvPicPr>
        <p:blipFill>
          <a:blip r:embed="rId3"/>
          <a:stretch>
            <a:fillRect/>
          </a:stretch>
        </p:blipFill>
        <p:spPr>
          <a:xfrm>
            <a:off x="4494077" y="3429000"/>
            <a:ext cx="3495675" cy="1647825"/>
          </a:xfrm>
          <a:prstGeom prst="rect">
            <a:avLst/>
          </a:prstGeom>
        </p:spPr>
      </p:pic>
    </p:spTree>
    <p:extLst>
      <p:ext uri="{BB962C8B-B14F-4D97-AF65-F5344CB8AC3E}">
        <p14:creationId xmlns:p14="http://schemas.microsoft.com/office/powerpoint/2010/main" val="30009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GOLANG AS LANGUAGE</a:t>
            </a:r>
          </a:p>
          <a:p>
            <a:pPr algn="r"/>
            <a:r>
              <a:rPr lang="en-US" dirty="0"/>
              <a:t>DEVELOPMNT  PRACTICES</a:t>
            </a:r>
          </a:p>
          <a:p>
            <a:pPr algn="r"/>
            <a:r>
              <a:rPr lang="en-US" sz="1800" dirty="0">
                <a:solidFill>
                  <a:schemeClr val="bg1"/>
                </a:solidFill>
              </a:rPr>
              <a:t>API BUILDING</a:t>
            </a:r>
          </a:p>
          <a:p>
            <a:r>
              <a:rPr lang="en-US" dirty="0"/>
              <a:t>ENCODERS/DECODERS</a:t>
            </a:r>
            <a:endParaRPr lang="en-US" sz="1800" dirty="0">
              <a:solidFill>
                <a:schemeClr val="bg1"/>
              </a:solidFill>
            </a:endParaRPr>
          </a:p>
          <a:p>
            <a:pPr algn="r"/>
            <a:r>
              <a:rPr lang="en-US" sz="1800" dirty="0">
                <a:solidFill>
                  <a:schemeClr val="bg1"/>
                </a:solidFill>
              </a:rPr>
              <a:t>QUESTEIONS &amp; ANSWERS</a:t>
            </a:r>
          </a:p>
          <a:p>
            <a:pPr algn="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16/11/2023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GOLANG Q. A.</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Unit testing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92500" lnSpcReduction="20000"/>
          </a:bodyPr>
          <a:lstStyle/>
          <a:p>
            <a:pPr lvl="1"/>
            <a:r>
              <a:rPr lang="en-US" dirty="0"/>
              <a:t>The TDD is very much encouraged but it is not compulsive.</a:t>
            </a:r>
          </a:p>
          <a:p>
            <a:pPr lvl="1"/>
            <a:r>
              <a:rPr lang="en-US" dirty="0"/>
              <a:t>A package testing is available for building unit tests.</a:t>
            </a:r>
          </a:p>
          <a:p>
            <a:pPr lvl="1"/>
            <a:r>
              <a:rPr lang="en-US" dirty="0"/>
              <a:t>A better one, called testify may be used. It has add-ons like suites and assertions. They make coding more comprehensible.</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a:t>
            </a:r>
            <a:r>
              <a:rPr lang="en-US" dirty="0"/>
              <a:t>.</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Test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testing.T</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tests are stored.</a:t>
            </a:r>
          </a:p>
          <a:p>
            <a:pPr lvl="1"/>
            <a:r>
              <a:rPr lang="en-US" dirty="0"/>
              <a:t>Some flags like </a:t>
            </a:r>
            <a:r>
              <a:rPr lang="en-US" dirty="0">
                <a:latin typeface="Courier New" panose="02070309020205020404" pitchFamily="49" charset="0"/>
                <a:cs typeface="Courier New" panose="02070309020205020404" pitchFamily="49" charset="0"/>
              </a:rPr>
              <a:t>–v,-short, -cover </a:t>
            </a:r>
            <a:r>
              <a:rPr lang="en-US" dirty="0"/>
              <a:t>are quite useful.</a:t>
            </a:r>
          </a:p>
          <a:p>
            <a:pPr lvl="1"/>
            <a:r>
              <a:rPr lang="en-US" dirty="0"/>
              <a:t>When a specific test case shall be run, it can be done with command </a:t>
            </a:r>
            <a:r>
              <a:rPr lang="en-US" dirty="0">
                <a:latin typeface="Courier New" panose="02070309020205020404" pitchFamily="49" charset="0"/>
                <a:cs typeface="Courier New" panose="02070309020205020404" pitchFamily="49" charset="0"/>
              </a:rPr>
              <a:t>go test &lt;PACKAGE&gt; &lt;TEST-FUNCTION-NAME&gt;</a:t>
            </a:r>
            <a:r>
              <a:rPr lang="en-US" dirty="0"/>
              <a:t> </a:t>
            </a:r>
          </a:p>
          <a:p>
            <a:pPr lvl="1"/>
            <a:r>
              <a:rPr lang="en-US" dirty="0"/>
              <a:t>The bests tests are table driven so that many cases must be checked.</a:t>
            </a:r>
          </a:p>
          <a:p>
            <a:endParaRPr lang="en-US" dirty="0"/>
          </a:p>
        </p:txBody>
      </p:sp>
    </p:spTree>
    <p:extLst>
      <p:ext uri="{BB962C8B-B14F-4D97-AF65-F5344CB8AC3E}">
        <p14:creationId xmlns:p14="http://schemas.microsoft.com/office/powerpoint/2010/main" val="73449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Benchmarking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Benchmarks are very similar to unit tests. The whole difference is that testing is replaced by benchmarking.</a:t>
            </a:r>
          </a:p>
          <a:p>
            <a:pPr lvl="1"/>
            <a:r>
              <a:rPr lang="en-US" dirty="0"/>
              <a:t>Usually, benchmark run some function in a look with given number of N iterations.</a:t>
            </a:r>
          </a:p>
          <a:p>
            <a:pPr lvl="1"/>
            <a:r>
              <a:rPr lang="en-US" dirty="0"/>
              <a:t>The files with unit tests are ended with </a:t>
            </a:r>
            <a:r>
              <a:rPr lang="en-US" dirty="0">
                <a:latin typeface="Courier New" panose="02070309020205020404" pitchFamily="49" charset="0"/>
                <a:cs typeface="Courier New" panose="02070309020205020404" pitchFamily="49" charset="0"/>
              </a:rPr>
              <a:t>_</a:t>
            </a:r>
            <a:r>
              <a:rPr lang="en-US" dirty="0" err="1">
                <a:latin typeface="Courier New" panose="02070309020205020404" pitchFamily="49" charset="0"/>
                <a:cs typeface="Courier New" panose="02070309020205020404" pitchFamily="49" charset="0"/>
              </a:rPr>
              <a:t>test.go</a:t>
            </a:r>
            <a:r>
              <a:rPr lang="en-US" dirty="0"/>
              <a:t>.</a:t>
            </a:r>
          </a:p>
          <a:p>
            <a:pPr lvl="1"/>
            <a:r>
              <a:rPr lang="en-US" dirty="0"/>
              <a:t>The tests are in functions starting with Benchmark and one parameter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testing.B</a:t>
            </a:r>
            <a:r>
              <a:rPr lang="en-US" dirty="0"/>
              <a:t>.</a:t>
            </a:r>
          </a:p>
          <a:p>
            <a:pPr lvl="1"/>
            <a:r>
              <a:rPr lang="en-US" dirty="0"/>
              <a:t>The package </a:t>
            </a:r>
            <a:r>
              <a:rPr lang="en-US" dirty="0">
                <a:latin typeface="Courier New" panose="02070309020205020404" pitchFamily="49" charset="0"/>
                <a:cs typeface="Courier New" panose="02070309020205020404" pitchFamily="49" charset="0"/>
              </a:rPr>
              <a:t>testing</a:t>
            </a:r>
            <a:r>
              <a:rPr lang="en-US" dirty="0"/>
              <a:t> shall be imported in the file where benchmarks are stored.</a:t>
            </a:r>
          </a:p>
          <a:p>
            <a:pPr lvl="1"/>
            <a:r>
              <a:rPr lang="en-US" dirty="0"/>
              <a:t>A unit test may be started with command </a:t>
            </a:r>
            <a:r>
              <a:rPr lang="en-US" dirty="0">
                <a:latin typeface="Courier New" panose="02070309020205020404" pitchFamily="49" charset="0"/>
                <a:cs typeface="Courier New" panose="02070309020205020404" pitchFamily="49" charset="0"/>
              </a:rPr>
              <a:t>go test –bench=.</a:t>
            </a:r>
            <a:r>
              <a:rPr lang="en-US" dirty="0"/>
              <a:t>.</a:t>
            </a:r>
          </a:p>
          <a:p>
            <a:pPr lvl="1"/>
            <a:endParaRPr lang="en-US" dirty="0"/>
          </a:p>
          <a:p>
            <a:pPr lvl="1"/>
            <a:endParaRPr lang="en-US" dirty="0"/>
          </a:p>
          <a:p>
            <a:endParaRPr lang="en-US" dirty="0"/>
          </a:p>
        </p:txBody>
      </p:sp>
    </p:spTree>
    <p:extLst>
      <p:ext uri="{BB962C8B-B14F-4D97-AF65-F5344CB8AC3E}">
        <p14:creationId xmlns:p14="http://schemas.microsoft.com/office/powerpoint/2010/main" val="45376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API BUILDING</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An example of web client/server</a:t>
            </a:r>
          </a:p>
        </p:txBody>
      </p:sp>
    </p:spTree>
    <p:extLst>
      <p:ext uri="{BB962C8B-B14F-4D97-AF65-F5344CB8AC3E}">
        <p14:creationId xmlns:p14="http://schemas.microsoft.com/office/powerpoint/2010/main" val="253335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Example of web client/server</a:t>
            </a:r>
            <a:endParaRPr lang="en-US" sz="5400" dirty="0"/>
          </a:p>
        </p:txBody>
      </p:sp>
      <p:pic>
        <p:nvPicPr>
          <p:cNvPr id="12" name="Picture 11">
            <a:extLst>
              <a:ext uri="{FF2B5EF4-FFF2-40B4-BE49-F238E27FC236}">
                <a16:creationId xmlns:a16="http://schemas.microsoft.com/office/drawing/2014/main" id="{D28FF441-FE1A-7759-9B7B-A0EA7D885BF7}"/>
              </a:ext>
            </a:extLst>
          </p:cNvPr>
          <p:cNvPicPr>
            <a:picLocks noChangeAspect="1"/>
          </p:cNvPicPr>
          <p:nvPr/>
        </p:nvPicPr>
        <p:blipFill>
          <a:blip r:embed="rId2"/>
          <a:stretch>
            <a:fillRect/>
          </a:stretch>
        </p:blipFill>
        <p:spPr>
          <a:xfrm>
            <a:off x="6245157" y="1577558"/>
            <a:ext cx="5108645" cy="4984692"/>
          </a:xfrm>
          <a:prstGeom prst="rect">
            <a:avLst/>
          </a:prstGeom>
        </p:spPr>
      </p:pic>
      <p:pic>
        <p:nvPicPr>
          <p:cNvPr id="14" name="Picture 13">
            <a:extLst>
              <a:ext uri="{FF2B5EF4-FFF2-40B4-BE49-F238E27FC236}">
                <a16:creationId xmlns:a16="http://schemas.microsoft.com/office/drawing/2014/main" id="{F7AB7A53-480C-3F38-2F6E-4FB252B1F80F}"/>
              </a:ext>
            </a:extLst>
          </p:cNvPr>
          <p:cNvPicPr>
            <a:picLocks noChangeAspect="1"/>
          </p:cNvPicPr>
          <p:nvPr/>
        </p:nvPicPr>
        <p:blipFill>
          <a:blip r:embed="rId3"/>
          <a:stretch>
            <a:fillRect/>
          </a:stretch>
        </p:blipFill>
        <p:spPr>
          <a:xfrm>
            <a:off x="838200" y="3319271"/>
            <a:ext cx="5257800" cy="3281397"/>
          </a:xfrm>
          <a:prstGeom prst="rect">
            <a:avLst/>
          </a:prstGeom>
        </p:spPr>
      </p:pic>
      <p:sp>
        <p:nvSpPr>
          <p:cNvPr id="16" name="Content Placeholder 14">
            <a:extLst>
              <a:ext uri="{FF2B5EF4-FFF2-40B4-BE49-F238E27FC236}">
                <a16:creationId xmlns:a16="http://schemas.microsoft.com/office/drawing/2014/main" id="{1C898A6D-CB3A-699C-D6F0-8EA78B729F48}"/>
              </a:ext>
            </a:extLst>
          </p:cNvPr>
          <p:cNvSpPr>
            <a:spLocks noGrp="1"/>
          </p:cNvSpPr>
          <p:nvPr>
            <p:ph idx="1"/>
          </p:nvPr>
        </p:nvSpPr>
        <p:spPr>
          <a:xfrm>
            <a:off x="838200" y="1825625"/>
            <a:ext cx="5214257" cy="1325563"/>
          </a:xfrm>
        </p:spPr>
        <p:txBody>
          <a:bodyPr>
            <a:normAutofit/>
          </a:bodyPr>
          <a:lstStyle/>
          <a:p>
            <a:pPr marL="457200" lvl="1" indent="0">
              <a:buNone/>
            </a:pPr>
            <a:r>
              <a:rPr lang="en-US" dirty="0">
                <a:hlinkClick r:id="rId4"/>
              </a:rPr>
              <a:t>Go by Example: HTTP Server</a:t>
            </a:r>
            <a:endParaRPr lang="en-US" dirty="0"/>
          </a:p>
          <a:p>
            <a:pPr marL="457200" lvl="1" indent="0">
              <a:buNone/>
            </a:pPr>
            <a:r>
              <a:rPr lang="en-US" dirty="0">
                <a:hlinkClick r:id="rId5"/>
              </a:rPr>
              <a:t>Go by Example: HTTP Client</a:t>
            </a:r>
            <a:endParaRPr lang="en-US" dirty="0"/>
          </a:p>
          <a:p>
            <a:endParaRPr lang="en-US" dirty="0"/>
          </a:p>
        </p:txBody>
      </p:sp>
    </p:spTree>
    <p:extLst>
      <p:ext uri="{BB962C8B-B14F-4D97-AF65-F5344CB8AC3E}">
        <p14:creationId xmlns:p14="http://schemas.microsoft.com/office/powerpoint/2010/main" val="23834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a:bodyPr>
          <a:lstStyle/>
          <a:p>
            <a:r>
              <a:rPr lang="en-US" sz="6000" dirty="0">
                <a:solidFill>
                  <a:schemeClr val="bg1"/>
                </a:solidFill>
              </a:rPr>
              <a:t>ENCODERS/DECODERS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Structure annotations</a:t>
            </a:r>
          </a:p>
          <a:p>
            <a:r>
              <a:rPr lang="en-US" dirty="0"/>
              <a:t>JSON encoding/decoding</a:t>
            </a:r>
          </a:p>
          <a:p>
            <a:r>
              <a:rPr lang="en-US" dirty="0"/>
              <a:t>XML encoding/decoding</a:t>
            </a:r>
          </a:p>
          <a:p>
            <a:r>
              <a:rPr lang="en-US" dirty="0"/>
              <a:t>GORM: How to access a DB?</a:t>
            </a:r>
          </a:p>
        </p:txBody>
      </p:sp>
    </p:spTree>
    <p:extLst>
      <p:ext uri="{BB962C8B-B14F-4D97-AF65-F5344CB8AC3E}">
        <p14:creationId xmlns:p14="http://schemas.microsoft.com/office/powerpoint/2010/main" val="2792276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Structure annotations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marL="457200" lvl="1" indent="0">
              <a:buNone/>
            </a:pPr>
            <a:r>
              <a:rPr lang="en-US" dirty="0"/>
              <a:t>Structure annotations are just comments. With reflection, they can be used to give hints to encoders/decoders in order to build terminal version of a structure – in a certain format, depending on the encoder/decoder.</a:t>
            </a:r>
          </a:p>
          <a:p>
            <a:pPr marL="457200" lvl="1" indent="0">
              <a:buNone/>
            </a:pPr>
            <a:r>
              <a:rPr lang="en-US" dirty="0"/>
              <a:t>It can be JSON, XML, YAML, SQL statements covered by GORM, etc.</a:t>
            </a:r>
          </a:p>
          <a:p>
            <a:endParaRPr lang="en-US" dirty="0"/>
          </a:p>
        </p:txBody>
      </p:sp>
    </p:spTree>
    <p:extLst>
      <p:ext uri="{BB962C8B-B14F-4D97-AF65-F5344CB8AC3E}">
        <p14:creationId xmlns:p14="http://schemas.microsoft.com/office/powerpoint/2010/main" val="3103700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JSON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marL="457200" lvl="1" indent="0">
              <a:buNone/>
            </a:pPr>
            <a:r>
              <a:rPr lang="en-US" dirty="0"/>
              <a:t>JSON annotations in structures are facilitating encoding/decoding of JSON messages.</a:t>
            </a:r>
          </a:p>
          <a:p>
            <a:pPr marL="457200" lvl="1" indent="0">
              <a:buNone/>
            </a:pPr>
            <a:r>
              <a:rPr lang="en-US" dirty="0"/>
              <a:t>This is part of standard library.</a:t>
            </a:r>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353D3A87-C5EF-1769-0180-555D4B707292}"/>
              </a:ext>
            </a:extLst>
          </p:cNvPr>
          <p:cNvPicPr>
            <a:picLocks noChangeAspect="1"/>
          </p:cNvPicPr>
          <p:nvPr/>
        </p:nvPicPr>
        <p:blipFill>
          <a:blip r:embed="rId2"/>
          <a:stretch>
            <a:fillRect/>
          </a:stretch>
        </p:blipFill>
        <p:spPr>
          <a:xfrm>
            <a:off x="6576810" y="2446878"/>
            <a:ext cx="3390533" cy="4045997"/>
          </a:xfrm>
          <a:prstGeom prst="rect">
            <a:avLst/>
          </a:prstGeom>
        </p:spPr>
      </p:pic>
    </p:spTree>
    <p:extLst>
      <p:ext uri="{BB962C8B-B14F-4D97-AF65-F5344CB8AC3E}">
        <p14:creationId xmlns:p14="http://schemas.microsoft.com/office/powerpoint/2010/main" val="90694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XML encoding/decoding</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marL="457200" lvl="1" indent="0">
              <a:buNone/>
            </a:pPr>
            <a:r>
              <a:rPr lang="en-US" dirty="0"/>
              <a:t>XML annotations in structures are facilitating encoding/decoding of XML messages.</a:t>
            </a:r>
          </a:p>
          <a:p>
            <a:pPr marL="457200" lvl="1" indent="0">
              <a:buNone/>
            </a:pPr>
            <a:r>
              <a:rPr lang="en-US" dirty="0"/>
              <a:t>This is part of standard library.</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1E2B43E4-9F9A-7240-F0C8-7775B318DFC6}"/>
              </a:ext>
            </a:extLst>
          </p:cNvPr>
          <p:cNvPicPr>
            <a:picLocks noChangeAspect="1"/>
          </p:cNvPicPr>
          <p:nvPr/>
        </p:nvPicPr>
        <p:blipFill>
          <a:blip r:embed="rId2"/>
          <a:stretch>
            <a:fillRect/>
          </a:stretch>
        </p:blipFill>
        <p:spPr>
          <a:xfrm>
            <a:off x="6464840" y="2301572"/>
            <a:ext cx="3475416" cy="4191303"/>
          </a:xfrm>
          <a:prstGeom prst="rect">
            <a:avLst/>
          </a:prstGeom>
        </p:spPr>
      </p:pic>
    </p:spTree>
    <p:extLst>
      <p:ext uri="{BB962C8B-B14F-4D97-AF65-F5344CB8AC3E}">
        <p14:creationId xmlns:p14="http://schemas.microsoft.com/office/powerpoint/2010/main" val="259785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GORM: How to access a DB?</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marL="457200" lvl="1" indent="0">
              <a:buNone/>
            </a:pPr>
            <a:r>
              <a:rPr lang="en-US" dirty="0">
                <a:hlinkClick r:id="rId2"/>
              </a:rPr>
              <a:t>GORM - The fantastic ORM library for Golang, aims to be developer friendly.</a:t>
            </a:r>
            <a:endParaRPr lang="en-US" dirty="0"/>
          </a:p>
          <a:p>
            <a:pPr marL="457200" lvl="1" indent="0">
              <a:buNone/>
            </a:pPr>
            <a:endParaRPr lang="en-US" dirty="0">
              <a:hlinkClick r:id="rId3"/>
            </a:endParaRPr>
          </a:p>
          <a:p>
            <a:pPr marL="457200" lvl="1" indent="0">
              <a:buNone/>
            </a:pPr>
            <a:r>
              <a:rPr lang="en-US" dirty="0">
                <a:hlinkClick r:id="rId3"/>
              </a:rPr>
              <a:t>go-gorm/gorm: The fantastic ORM library for Golang, aims to be developer friendly (github.com)</a:t>
            </a:r>
            <a:endParaRPr lang="en-US" dirty="0"/>
          </a:p>
          <a:p>
            <a:endParaRPr lang="en-US" dirty="0"/>
          </a:p>
        </p:txBody>
      </p:sp>
    </p:spTree>
    <p:extLst>
      <p:ext uri="{BB962C8B-B14F-4D97-AF65-F5344CB8AC3E}">
        <p14:creationId xmlns:p14="http://schemas.microsoft.com/office/powerpoint/2010/main" val="53201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sz="6000" dirty="0">
                <a:solidFill>
                  <a:schemeClr val="bg1"/>
                </a:solidFill>
              </a:rPr>
              <a:t>QUESTION AND ANSWERS</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a:bodyPr>
          <a:lstStyle/>
          <a:p>
            <a:r>
              <a:rPr lang="en-US" dirty="0"/>
              <a:t>???</a:t>
            </a:r>
          </a:p>
        </p:txBody>
      </p:sp>
    </p:spTree>
    <p:extLst>
      <p:ext uri="{BB962C8B-B14F-4D97-AF65-F5344CB8AC3E}">
        <p14:creationId xmlns:p14="http://schemas.microsoft.com/office/powerpoint/2010/main" val="274818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normAutofit fontScale="90000"/>
          </a:bodyPr>
          <a:lstStyle/>
          <a:p>
            <a:r>
              <a:rPr lang="en-US" dirty="0"/>
              <a:t>GOLANG AS LANGUAGE</a:t>
            </a:r>
            <a:br>
              <a:rPr lang="en-US" sz="6000" dirty="0">
                <a:solidFill>
                  <a:schemeClr val="bg1"/>
                </a:solidFill>
              </a:rPr>
            </a:b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527048" y="3858767"/>
            <a:ext cx="9144000" cy="2752097"/>
          </a:xfrm>
        </p:spPr>
        <p:txBody>
          <a:bodyPr>
            <a:normAutofit fontScale="55000" lnSpcReduction="20000"/>
          </a:bodyPr>
          <a:lstStyle/>
          <a:p>
            <a:r>
              <a:rPr lang="en-US" dirty="0"/>
              <a:t>History</a:t>
            </a:r>
          </a:p>
          <a:p>
            <a:r>
              <a:rPr lang="en-US" dirty="0"/>
              <a:t>What is this?</a:t>
            </a:r>
          </a:p>
          <a:p>
            <a:r>
              <a:rPr lang="en-US" dirty="0"/>
              <a:t>What is it for?</a:t>
            </a:r>
          </a:p>
          <a:p>
            <a:r>
              <a:rPr lang="en-US" dirty="0"/>
              <a:t>Taxonomy</a:t>
            </a:r>
          </a:p>
          <a:p>
            <a:r>
              <a:rPr lang="en-US" dirty="0"/>
              <a:t>Family tree of Golang</a:t>
            </a:r>
          </a:p>
          <a:p>
            <a:r>
              <a:rPr lang="en-US" dirty="0"/>
              <a:t>Memory model</a:t>
            </a:r>
          </a:p>
          <a:p>
            <a:r>
              <a:rPr lang="en-US" dirty="0"/>
              <a:t>Types</a:t>
            </a:r>
          </a:p>
          <a:p>
            <a:r>
              <a:rPr lang="en-US" dirty="0" err="1"/>
              <a:t>Polymorfism</a:t>
            </a:r>
            <a:r>
              <a:rPr lang="en-US" dirty="0"/>
              <a:t>: how it is done?</a:t>
            </a:r>
          </a:p>
          <a:p>
            <a:r>
              <a:rPr lang="en-US" dirty="0"/>
              <a:t>Processing model</a:t>
            </a:r>
          </a:p>
          <a:p>
            <a:r>
              <a:rPr lang="en-US" dirty="0"/>
              <a:t>Concurrency</a:t>
            </a:r>
          </a:p>
          <a:p>
            <a:r>
              <a:rPr lang="en-US" dirty="0"/>
              <a:t>Functional programming</a:t>
            </a:r>
          </a:p>
          <a:p>
            <a:endParaRPr lang="en-US" dirty="0"/>
          </a:p>
          <a:p>
            <a:endParaRPr lang="en-US" dirty="0"/>
          </a:p>
        </p:txBody>
      </p:sp>
    </p:spTree>
    <p:extLst>
      <p:ext uri="{BB962C8B-B14F-4D97-AF65-F5344CB8AC3E}">
        <p14:creationId xmlns:p14="http://schemas.microsoft.com/office/powerpoint/2010/main" val="222788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Go proverbs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Errors are values.</a:t>
            </a:r>
          </a:p>
          <a:p>
            <a:pPr lvl="1"/>
            <a:r>
              <a:rPr lang="en-US" dirty="0"/>
              <a:t>Don’t just check errors, handle them gracefully.</a:t>
            </a:r>
          </a:p>
          <a:p>
            <a:pPr lvl="1"/>
            <a:r>
              <a:rPr lang="en-US" dirty="0"/>
              <a:t>Don’t panic.</a:t>
            </a:r>
          </a:p>
          <a:p>
            <a:pPr lvl="1"/>
            <a:r>
              <a:rPr lang="en-US" dirty="0"/>
              <a:t>Make the zero value useful.</a:t>
            </a:r>
          </a:p>
          <a:p>
            <a:pPr lvl="1"/>
            <a:r>
              <a:rPr lang="en-US" dirty="0"/>
              <a:t>The bigger the interface, the weaker the abstraction.</a:t>
            </a:r>
          </a:p>
          <a:p>
            <a:pPr lvl="1"/>
            <a:r>
              <a:rPr lang="en-US" dirty="0"/>
              <a:t>interface{} says nothing.</a:t>
            </a:r>
          </a:p>
          <a:p>
            <a:pPr lvl="1"/>
            <a:r>
              <a:rPr lang="en-US" dirty="0" err="1"/>
              <a:t>Gofmt’s</a:t>
            </a:r>
            <a:r>
              <a:rPr lang="en-US" dirty="0"/>
              <a:t> style is no one’s favorite, yet </a:t>
            </a:r>
            <a:r>
              <a:rPr lang="en-US" dirty="0" err="1"/>
              <a:t>gofmt</a:t>
            </a:r>
            <a:r>
              <a:rPr lang="en-US" dirty="0"/>
              <a:t> is everyone’s favorite.</a:t>
            </a:r>
          </a:p>
          <a:p>
            <a:pPr lvl="1"/>
            <a:r>
              <a:rPr lang="en-US" dirty="0"/>
              <a:t>Documentation is for users.</a:t>
            </a:r>
          </a:p>
          <a:p>
            <a:pPr lvl="1"/>
            <a:r>
              <a:rPr lang="en-US" dirty="0"/>
              <a:t>A little copying is better than a little dependency.</a:t>
            </a:r>
          </a:p>
          <a:p>
            <a:pPr lvl="1"/>
            <a:r>
              <a:rPr lang="en-US" dirty="0"/>
              <a:t>Clear is better than clever.</a:t>
            </a:r>
          </a:p>
          <a:p>
            <a:pPr lvl="1"/>
            <a:r>
              <a:rPr lang="en-US" dirty="0"/>
              <a:t>Concurrency is not parallelism.</a:t>
            </a:r>
          </a:p>
          <a:p>
            <a:pPr lvl="1"/>
            <a:r>
              <a:rPr lang="en-US" dirty="0"/>
              <a:t>Don’t communicate by sharing memory, share memory by communicating.</a:t>
            </a:r>
          </a:p>
          <a:p>
            <a:pPr lvl="1"/>
            <a:r>
              <a:rPr lang="en-US" dirty="0"/>
              <a:t>Channels orchestrate; mutexes serialize.</a:t>
            </a:r>
          </a:p>
          <a:p>
            <a:pPr lvl="1"/>
            <a:endParaRPr lang="en-US" dirty="0"/>
          </a:p>
          <a:p>
            <a:pPr marL="457200" lvl="1" indent="0">
              <a:buNone/>
            </a:pPr>
            <a:r>
              <a:rPr lang="en-US" dirty="0"/>
              <a:t>Rob Pike, Go Proverbs (see go-proverbs.github.io)”</a:t>
            </a:r>
          </a:p>
          <a:p>
            <a:endParaRPr lang="en-US" dirty="0"/>
          </a:p>
        </p:txBody>
      </p:sp>
    </p:spTree>
    <p:extLst>
      <p:ext uri="{BB962C8B-B14F-4D97-AF65-F5344CB8AC3E}">
        <p14:creationId xmlns:p14="http://schemas.microsoft.com/office/powerpoint/2010/main" val="3184894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28/2/2023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LFS-EDGE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Norbert Bondarczuk</a:t>
            </a:r>
          </a:p>
          <a:p>
            <a:r>
              <a:rPr lang="en-US" dirty="0"/>
              <a:t>NorbertIgor.Bonda@hcl.com</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History</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838200" y="1584124"/>
            <a:ext cx="6221412" cy="2084361"/>
          </a:xfrm>
        </p:spPr>
        <p:txBody>
          <a:bodyPr>
            <a:normAutofit/>
          </a:bodyPr>
          <a:lstStyle/>
          <a:p>
            <a:pPr marL="457200" lvl="1" indent="0">
              <a:buNone/>
            </a:pPr>
            <a:r>
              <a:rPr lang="en-US" dirty="0"/>
              <a:t>It was conceived in 2007 R. </a:t>
            </a:r>
            <a:r>
              <a:rPr lang="en-US" dirty="0" err="1"/>
              <a:t>Griesemer</a:t>
            </a:r>
            <a:r>
              <a:rPr lang="en-US" dirty="0"/>
              <a:t>, R. Pike, K. Thompson all working for Google (at the time).</a:t>
            </a:r>
          </a:p>
          <a:p>
            <a:endParaRPr lang="en-US" dirty="0"/>
          </a:p>
        </p:txBody>
      </p:sp>
      <p:pic>
        <p:nvPicPr>
          <p:cNvPr id="2052" name="Picture 4">
            <a:extLst>
              <a:ext uri="{FF2B5EF4-FFF2-40B4-BE49-F238E27FC236}">
                <a16:creationId xmlns:a16="http://schemas.microsoft.com/office/drawing/2014/main" id="{8E51CA57-9DCD-5108-A355-F4A9788A8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2" y="770331"/>
            <a:ext cx="3932238" cy="552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this?</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a:xfrm>
            <a:off x="736600" y="1794932"/>
            <a:ext cx="10515600" cy="4504267"/>
          </a:xfrm>
        </p:spPr>
        <p:txBody>
          <a:bodyPr>
            <a:normAutofit/>
          </a:bodyPr>
          <a:lstStyle/>
          <a:p>
            <a:pPr marL="0" indent="0">
              <a:buNone/>
            </a:pPr>
            <a:r>
              <a:rPr lang="en-US" i="1" dirty="0"/>
              <a:t>“Go is an open source programming language that makes it easy to build simple, reliable and efficient software”</a:t>
            </a:r>
            <a:r>
              <a:rPr lang="en-US" dirty="0"/>
              <a:t> (From the Go site at </a:t>
            </a:r>
            <a:r>
              <a:rPr lang="en-US" dirty="0">
                <a:latin typeface="Courier New" panose="02070309020205020404" pitchFamily="49" charset="0"/>
                <a:cs typeface="Courier New" panose="02070309020205020404" pitchFamily="49" charset="0"/>
              </a:rPr>
              <a:t>golang.org</a:t>
            </a:r>
            <a:r>
              <a:rPr lang="en-US" dirty="0"/>
              <a:t>)</a:t>
            </a:r>
          </a:p>
          <a:p>
            <a:pPr marL="0" indent="0">
              <a:buNone/>
            </a:pPr>
            <a:endParaRPr lang="en-US" dirty="0"/>
          </a:p>
          <a:p>
            <a:pPr marL="457200" lvl="1" indent="0">
              <a:buNone/>
            </a:pPr>
            <a:r>
              <a:rPr lang="en-US" dirty="0">
                <a:hlinkClick r:id="rId2"/>
              </a:rPr>
              <a:t>The Go Programming Language</a:t>
            </a:r>
            <a:endParaRPr lang="en-US" dirty="0"/>
          </a:p>
          <a:p>
            <a:pPr marL="457200" lvl="1" indent="0">
              <a:buNone/>
            </a:pPr>
            <a:endParaRPr lang="en-US" dirty="0"/>
          </a:p>
          <a:p>
            <a:pPr marL="457200" lvl="1" indent="0">
              <a:buNone/>
            </a:pPr>
            <a:r>
              <a:rPr lang="en-US" dirty="0">
                <a:hlinkClick r:id="rId3"/>
              </a:rPr>
              <a:t>Tutorial: Get started with Go - The Go Programming Language</a:t>
            </a:r>
            <a:endParaRPr lang="en-US" dirty="0"/>
          </a:p>
          <a:p>
            <a:pPr marL="457200" lvl="1" indent="0">
              <a:buNone/>
            </a:pPr>
            <a:endParaRPr lang="en-US" dirty="0"/>
          </a:p>
          <a:p>
            <a:pPr marL="457200" lvl="1" indent="0">
              <a:buNone/>
            </a:pPr>
            <a:r>
              <a:rPr lang="en-US" dirty="0">
                <a:hlinkClick r:id="rId4"/>
              </a:rPr>
              <a:t>Documentation - The Go Programming Language</a:t>
            </a:r>
            <a:endParaRPr lang="en-US" dirty="0"/>
          </a:p>
          <a:p>
            <a:pPr marL="0" indent="0">
              <a:buNone/>
            </a:pPr>
            <a:endParaRPr lang="en-US" dirty="0"/>
          </a:p>
        </p:txBody>
      </p:sp>
    </p:spTree>
    <p:extLst>
      <p:ext uri="{BB962C8B-B14F-4D97-AF65-F5344CB8AC3E}">
        <p14:creationId xmlns:p14="http://schemas.microsoft.com/office/powerpoint/2010/main" val="197954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What is it for?</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a:bodyPr>
          <a:lstStyle/>
          <a:p>
            <a:pPr lvl="1"/>
            <a:r>
              <a:rPr lang="en-US" dirty="0"/>
              <a:t>It encourages integration of open-source projects as all resources are publicly available, mostly from </a:t>
            </a:r>
            <a:r>
              <a:rPr lang="en-US" dirty="0" err="1"/>
              <a:t>Github</a:t>
            </a:r>
            <a:r>
              <a:rPr lang="en-US" dirty="0"/>
              <a:t>.</a:t>
            </a:r>
          </a:p>
          <a:p>
            <a:pPr lvl="1"/>
            <a:r>
              <a:rPr lang="en-US" dirty="0"/>
              <a:t>It has become popular as replacement for untyped scripting languages because </a:t>
            </a:r>
            <a:r>
              <a:rPr lang="en-US" u="sng" dirty="0"/>
              <a:t>it balances expressiveness with safety</a:t>
            </a:r>
            <a:r>
              <a:rPr lang="en-US" dirty="0"/>
              <a:t>.</a:t>
            </a:r>
          </a:p>
          <a:p>
            <a:pPr lvl="1"/>
            <a:r>
              <a:rPr lang="en-US" dirty="0"/>
              <a:t>It is described as C for 21</a:t>
            </a:r>
            <a:r>
              <a:rPr lang="en-US" baseline="30000" dirty="0"/>
              <a:t>st</a:t>
            </a:r>
            <a:r>
              <a:rPr lang="en-US" dirty="0"/>
              <a:t> century.</a:t>
            </a:r>
          </a:p>
          <a:p>
            <a:pPr lvl="1"/>
            <a:r>
              <a:rPr lang="en-US" dirty="0"/>
              <a:t>Some popular use cases are:</a:t>
            </a:r>
          </a:p>
          <a:p>
            <a:pPr lvl="2"/>
            <a:r>
              <a:rPr lang="en-US" dirty="0"/>
              <a:t>Lower lever system programming (but not the lowest)</a:t>
            </a:r>
          </a:p>
          <a:p>
            <a:pPr lvl="2"/>
            <a:r>
              <a:rPr lang="en-US" dirty="0"/>
              <a:t>Cloud systems (easy to embed in docker, Kubernetes)</a:t>
            </a:r>
          </a:p>
          <a:p>
            <a:pPr lvl="2"/>
            <a:r>
              <a:rPr lang="en-US" dirty="0"/>
              <a:t>API design (rich standard library)</a:t>
            </a:r>
          </a:p>
          <a:p>
            <a:pPr lvl="2"/>
            <a:r>
              <a:rPr lang="en-US" dirty="0"/>
              <a:t>Distributed systems (</a:t>
            </a:r>
            <a:r>
              <a:rPr lang="en-US" dirty="0" err="1"/>
              <a:t>gRPC</a:t>
            </a:r>
            <a:r>
              <a:rPr lang="en-US" dirty="0"/>
              <a:t>, REST)</a:t>
            </a:r>
          </a:p>
          <a:p>
            <a:pPr lvl="2"/>
            <a:r>
              <a:rPr lang="en-US" dirty="0"/>
              <a:t>Low memory systems (low memory footprint, good locality of usage)</a:t>
            </a:r>
          </a:p>
          <a:p>
            <a:pPr lvl="2"/>
            <a:r>
              <a:rPr lang="en-US" dirty="0"/>
              <a:t>Massively multiprocessor systems (cheap go-routine management)</a:t>
            </a:r>
          </a:p>
        </p:txBody>
      </p:sp>
    </p:spTree>
    <p:extLst>
      <p:ext uri="{BB962C8B-B14F-4D97-AF65-F5344CB8AC3E}">
        <p14:creationId xmlns:p14="http://schemas.microsoft.com/office/powerpoint/2010/main" val="53195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Taxonomy</a:t>
            </a:r>
            <a:endParaRPr lang="en-US" sz="5400" dirty="0"/>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Golang comes from Pascal, Module, Oberon family of Algol-like languages.</a:t>
            </a:r>
          </a:p>
          <a:p>
            <a:pPr lvl="1"/>
            <a:r>
              <a:rPr lang="en-US" dirty="0"/>
              <a:t>It is used as better C or slimmed down C++.</a:t>
            </a:r>
          </a:p>
          <a:p>
            <a:pPr lvl="1"/>
            <a:r>
              <a:rPr lang="en-US" dirty="0"/>
              <a:t>Its compiler produces executable machine code which is different from Java or Python.</a:t>
            </a:r>
          </a:p>
          <a:p>
            <a:pPr lvl="1"/>
            <a:r>
              <a:rPr lang="en-US" dirty="0"/>
              <a:t>It has objects and a sort of inheritance but no classes.</a:t>
            </a:r>
          </a:p>
          <a:p>
            <a:pPr lvl="1"/>
            <a:r>
              <a:rPr lang="en-US" dirty="0"/>
              <a:t>It provides some recently popular features like “duck type” polymorphism, inheritance.</a:t>
            </a:r>
          </a:p>
          <a:p>
            <a:pPr lvl="1"/>
            <a:r>
              <a:rPr lang="en-US" dirty="0"/>
              <a:t>It provides some super-features like CSP like channels and go-routines.</a:t>
            </a:r>
          </a:p>
          <a:p>
            <a:pPr lvl="1"/>
            <a:r>
              <a:rPr lang="en-US" dirty="0"/>
              <a:t>It gives a lot in terms of development environment (go command).</a:t>
            </a:r>
          </a:p>
          <a:p>
            <a:pPr lvl="1"/>
            <a:r>
              <a:rPr lang="en-US" dirty="0"/>
              <a:t>It encourages “</a:t>
            </a:r>
            <a:r>
              <a:rPr lang="en-US" dirty="0" err="1"/>
              <a:t>safe”or</a:t>
            </a:r>
            <a:r>
              <a:rPr lang="en-US" dirty="0"/>
              <a:t> defensive programming putting clarity over verbosity (short identifiers).</a:t>
            </a:r>
          </a:p>
          <a:p>
            <a:pPr lvl="1"/>
            <a:r>
              <a:rPr lang="en-US" dirty="0"/>
              <a:t>Many features were made to write programs easily (no semicolons, no explicit memory management, no while loops, etc.).</a:t>
            </a:r>
          </a:p>
          <a:p>
            <a:pPr lvl="1"/>
            <a:r>
              <a:rPr lang="en-US" dirty="0"/>
              <a:t>It is easy to learn, hard to master.</a:t>
            </a:r>
          </a:p>
          <a:p>
            <a:pPr lvl="1"/>
            <a:r>
              <a:rPr lang="en-US" dirty="0"/>
              <a:t>Usually the good go code is well documented, written for the user to read.</a:t>
            </a:r>
          </a:p>
          <a:p>
            <a:pPr marL="457200" lvl="1" indent="0">
              <a:buNone/>
            </a:pPr>
            <a:endParaRPr lang="en-US" dirty="0"/>
          </a:p>
          <a:p>
            <a:endParaRPr lang="en-US" dirty="0"/>
          </a:p>
        </p:txBody>
      </p:sp>
    </p:spTree>
    <p:extLst>
      <p:ext uri="{BB962C8B-B14F-4D97-AF65-F5344CB8AC3E}">
        <p14:creationId xmlns:p14="http://schemas.microsoft.com/office/powerpoint/2010/main" val="108976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dirty="0"/>
              <a:t>Family tree of Golang</a:t>
            </a:r>
            <a:endParaRPr lang="en-US" sz="5400" dirty="0"/>
          </a:p>
        </p:txBody>
      </p:sp>
      <p:pic>
        <p:nvPicPr>
          <p:cNvPr id="1026" name="Picture 2" descr="Image preview">
            <a:extLst>
              <a:ext uri="{FF2B5EF4-FFF2-40B4-BE49-F238E27FC236}">
                <a16:creationId xmlns:a16="http://schemas.microsoft.com/office/drawing/2014/main" id="{AEB23A0B-3B5E-8C86-ABFE-4C50C6CA5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473" y="1408672"/>
            <a:ext cx="5702300" cy="532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Memory model</a:t>
            </a:r>
          </a:p>
        </p:txBody>
      </p:sp>
      <p:sp>
        <p:nvSpPr>
          <p:cNvPr id="15" name="Content Placeholder 14">
            <a:extLst>
              <a:ext uri="{FF2B5EF4-FFF2-40B4-BE49-F238E27FC236}">
                <a16:creationId xmlns:a16="http://schemas.microsoft.com/office/drawing/2014/main" id="{0DE4AC6A-3FAF-881B-86DE-A0BFC3B4250F}"/>
              </a:ext>
            </a:extLst>
          </p:cNvPr>
          <p:cNvSpPr>
            <a:spLocks noGrp="1"/>
          </p:cNvSpPr>
          <p:nvPr>
            <p:ph idx="1"/>
          </p:nvPr>
        </p:nvSpPr>
        <p:spPr/>
        <p:txBody>
          <a:bodyPr>
            <a:normAutofit fontScale="85000" lnSpcReduction="20000"/>
          </a:bodyPr>
          <a:lstStyle/>
          <a:p>
            <a:pPr lvl="1"/>
            <a:r>
              <a:rPr lang="en-US" dirty="0"/>
              <a:t>Variables are allocated either on heap or on stack. It can be explicitly (keyword var) or by automatic assignment (operator := instead of =)</a:t>
            </a:r>
          </a:p>
          <a:p>
            <a:pPr lvl="1"/>
            <a:r>
              <a:rPr lang="en-US" dirty="0"/>
              <a:t>Variables are strongly typed. Type conversions must be explicit.</a:t>
            </a:r>
          </a:p>
          <a:p>
            <a:pPr lvl="1"/>
            <a:r>
              <a:rPr lang="en-US" dirty="0"/>
              <a:t>The location of the variable depends on its usage. Local variables are placed on the stack, the ones used by reference or pointers are placed on the heap.</a:t>
            </a:r>
          </a:p>
          <a:p>
            <a:pPr lvl="1"/>
            <a:r>
              <a:rPr lang="en-US" dirty="0"/>
              <a:t>There is a under the hood allocation/deallocation of memory. It is not explicit as in C, using malloc, free library calls. </a:t>
            </a:r>
          </a:p>
          <a:p>
            <a:pPr lvl="1"/>
            <a:r>
              <a:rPr lang="en-US" dirty="0"/>
              <a:t>The memory for the variables are allocated by runtime and deallocated in the background.</a:t>
            </a:r>
          </a:p>
          <a:p>
            <a:pPr lvl="1"/>
            <a:r>
              <a:rPr lang="en-US" dirty="0"/>
              <a:t>The GC – garbage collector cleans unused memory.</a:t>
            </a:r>
          </a:p>
          <a:p>
            <a:pPr lvl="1"/>
            <a:r>
              <a:rPr lang="en-US" dirty="0"/>
              <a:t>The go-routines have their own dynamic stack.</a:t>
            </a:r>
          </a:p>
          <a:p>
            <a:pPr lvl="1"/>
            <a:r>
              <a:rPr lang="en-US" dirty="0"/>
              <a:t>The memory is allocated either implicitly or explicitly with commands like new or make. </a:t>
            </a:r>
          </a:p>
          <a:p>
            <a:pPr lvl="1"/>
            <a:r>
              <a:rPr lang="en-US" dirty="0"/>
              <a:t>The new allocated memory is 0 filled (depending on the type). Each type has zero value.</a:t>
            </a:r>
          </a:p>
          <a:p>
            <a:pPr lvl="1"/>
            <a:r>
              <a:rPr lang="en-US" dirty="0"/>
              <a:t>There is no address arithmetic but pointer are allowed but not so welcome (they cause usage of heap).</a:t>
            </a:r>
          </a:p>
          <a:p>
            <a:endParaRPr lang="en-US" dirty="0"/>
          </a:p>
        </p:txBody>
      </p:sp>
    </p:spTree>
    <p:extLst>
      <p:ext uri="{BB962C8B-B14F-4D97-AF65-F5344CB8AC3E}">
        <p14:creationId xmlns:p14="http://schemas.microsoft.com/office/powerpoint/2010/main" val="309699026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16c05727-aa75-4e4a-9b5f-8a80a1165891"/>
    <ds:schemaRef ds:uri="71af3243-3dd4-4a8d-8c0d-dd76da1f02a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{D540C560-69E0-416A-BAA1-839F33584E57}tf89338750_win32</Template>
  <TotalTime>5873</TotalTime>
  <Words>2216</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Courier New</vt:lpstr>
      <vt:lpstr>Univers</vt:lpstr>
      <vt:lpstr>GradientUnivers</vt:lpstr>
      <vt:lpstr>GOLANG Q. A.</vt:lpstr>
      <vt:lpstr>Agenda</vt:lpstr>
      <vt:lpstr>GOLANG AS LANGUAGE </vt:lpstr>
      <vt:lpstr>History</vt:lpstr>
      <vt:lpstr>What is this?</vt:lpstr>
      <vt:lpstr>What is it for?</vt:lpstr>
      <vt:lpstr>Taxonomy</vt:lpstr>
      <vt:lpstr>Family tree of Golang</vt:lpstr>
      <vt:lpstr>Memory model</vt:lpstr>
      <vt:lpstr>Types</vt:lpstr>
      <vt:lpstr>Polymorfism: how it is done?</vt:lpstr>
      <vt:lpstr>Processing model</vt:lpstr>
      <vt:lpstr>Concurrency: how it is done?</vt:lpstr>
      <vt:lpstr>Functional programming</vt:lpstr>
      <vt:lpstr>DEVELOPEMNT PRACTICES </vt:lpstr>
      <vt:lpstr>Installation</vt:lpstr>
      <vt:lpstr>Compilation</vt:lpstr>
      <vt:lpstr>Modules &amp; projects</vt:lpstr>
      <vt:lpstr>An example of a Golang program</vt:lpstr>
      <vt:lpstr>Unit testing</vt:lpstr>
      <vt:lpstr>Benchmarking</vt:lpstr>
      <vt:lpstr>API BUILDING </vt:lpstr>
      <vt:lpstr>Example of web client/server</vt:lpstr>
      <vt:lpstr>ENCODERS/DECODERS </vt:lpstr>
      <vt:lpstr>Structure annotations</vt:lpstr>
      <vt:lpstr>JSON encoding/decoding</vt:lpstr>
      <vt:lpstr>XML encoding/decoding</vt:lpstr>
      <vt:lpstr>GORM: How to access a DB?</vt:lpstr>
      <vt:lpstr>QUESTION AND ANSWERS </vt:lpstr>
      <vt:lpstr>Go proverbs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LFS-EDGE performancetesting</dc:title>
  <dc:creator>Bondarczuk, Norbert (CW)</dc:creator>
  <cp:lastModifiedBy>Bondarczuk, Norbert (CW)</cp:lastModifiedBy>
  <cp:revision>15</cp:revision>
  <dcterms:created xsi:type="dcterms:W3CDTF">2023-02-28T15:03:09Z</dcterms:created>
  <dcterms:modified xsi:type="dcterms:W3CDTF">2023-11-20T14:46:23Z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