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B8964-54A8-4169-9C58-4FA74E37A437}" type="datetimeFigureOut">
              <a:rPr lang="fr-FR" smtClean="0"/>
              <a:t>11/10/2025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B0D26-48BD-4BC9-9193-4EDDBF017C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548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DA866-32A1-E6D3-D50F-F93CB086F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1897AD-2445-E7A2-D91C-71040F930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D86AF1-5437-FD2C-1F0E-FB38EA31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BE83-9514-43AB-88D3-0E7EAE77B268}" type="datetime1">
              <a:rPr lang="fr-FR" smtClean="0"/>
              <a:t>11/10/2025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1C1E07-B3C7-FF6D-9436-7F614CF8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0AFAF-4A3E-387F-3135-E37AECA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5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D502-D854-8F07-73C7-D2AD2FC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19F2EC-CA40-0236-B559-EE0A0C72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BC831-7500-5F67-A0CA-3E7AAD7F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B9D4-2D8D-41C1-A90A-5B4E93097D0C}" type="datetime1">
              <a:rPr lang="fr-FR" smtClean="0"/>
              <a:t>11/10/2025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18959-9C77-6A1F-C148-0324822E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A40920-CB24-E81D-BC92-D2BB56F7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50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3253CE-E1C6-55A4-EAE2-D75C34461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2EEE9D-E5D0-112C-1050-8214A8EB6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375D5-8EBE-C241-9B78-603D924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F48B-4D56-4EE3-A33B-D9FDF228A711}" type="datetime1">
              <a:rPr lang="fr-FR" smtClean="0"/>
              <a:t>11/10/2025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03AE2D-2847-4B99-6420-3D9BD7A2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A2BE4C-1F04-A1C0-248C-9665ECC7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2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13CC1-F9DA-0CB9-A5DF-762680C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80671-D08B-BA0A-F09A-3ED97FBEC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C2FF1-8B65-49DD-F8B4-2DFF0674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848B-C758-4A71-BBAA-0AA9BBF24C9F}" type="datetime1">
              <a:rPr lang="fr-FR" smtClean="0"/>
              <a:t>11/10/2025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68CA7-3CAE-68C9-C1FD-914F5770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C89948-2B04-BFFE-728D-F368EDD6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5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A0BAF-7A91-E59B-9D13-CF0301D3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C0698C-5F1C-9939-E8B5-6A4C4FF6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7FE42-9EFA-05A0-2849-4D9ED66F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F607F-04B9-4F44-B772-550837C65B4F}" type="datetime1">
              <a:rPr lang="fr-FR" smtClean="0"/>
              <a:t>11/10/2025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A756C-C8FE-92EB-EECA-64D5274A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164F9-02D2-9975-8059-5C448AD9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7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42B70-8FCE-043E-16E4-B28E1EE8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3F4C5-5660-27E9-15E7-902B0598A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A269DF-D47B-2C85-2779-A30CB9E9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150610-D6DB-AA9C-FDF2-F568A17E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94A9F-A9C0-4F54-9145-994879B22A23}" type="datetime1">
              <a:rPr lang="fr-FR" smtClean="0"/>
              <a:t>11/10/2025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D08AB6-6F14-5571-7E9B-88BA8661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D9B215-36F3-5A7A-CF36-7B4AFC74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AC760-B750-E989-8B3F-2EB9D1B5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967120-67D2-FAF4-FBD1-5B40E9B0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86DEB5-D3D8-94E3-E6BC-193A80EAD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E8E575-92FA-38D3-B08D-139DBDDD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B5A30A-573D-3479-C372-4B1DC404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0FBF65-484A-DFCF-AABC-8B1FF561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C5DA-9260-4670-B227-3CF00C183FCB}" type="datetime1">
              <a:rPr lang="fr-FR" smtClean="0"/>
              <a:t>11/10/2025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09B931-5548-AE23-FA8A-FAE7764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1EB5E8-0FAD-421C-1112-034BC034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09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0A0EE-0D2E-26BB-82D6-4823F1B7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1B90D6-83D0-86A7-D2A5-B7C0DCFC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FB545-6162-4AB0-B238-83258DA6709D}" type="datetime1">
              <a:rPr lang="fr-FR" smtClean="0"/>
              <a:t>11/10/2025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5C95BC-9768-60C5-0A45-02A2EFC3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F26083-97EE-8390-BB77-5171B678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2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2BB870-7400-5824-FB81-8B8D11A5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A006-09FB-48E6-A4E7-6C1FA72B079D}" type="datetime1">
              <a:rPr lang="fr-FR" smtClean="0"/>
              <a:t>11/10/2025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26179B-497E-0AC6-F382-F4198AFD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FA4268-CAB4-3B72-DF0A-D5909978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8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80D09-ED9A-0B0B-E95E-BB4BAEA4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5FF94-1DFB-C64A-F37E-DCE837E81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656542-0FBD-6814-D4AC-B67A04A11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EC3242-05AA-1659-0828-C7CB6BB2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0379-CE06-4B31-974B-C495C1DCA0C3}" type="datetime1">
              <a:rPr lang="fr-FR" smtClean="0"/>
              <a:t>11/10/2025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6F86A7-7332-688A-1FF3-DACE5534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69804C-9F33-F11B-9F47-AE27ADCA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13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55B72-3D13-B195-3FA8-5954643C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7109D9-0983-C52D-D420-46BC1F27F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000A16-C212-93BA-D5AB-58C3BC2D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356703-FEF5-7A86-1703-08AB1403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9807-7EBD-492D-81DD-04F51A18F148}" type="datetime1">
              <a:rPr lang="fr-FR" smtClean="0"/>
              <a:t>11/10/2025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6E22C0-38F7-9097-97E4-012A7F80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C0D1E-0085-46B4-5D60-CB69616C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5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8F1012-91A6-4C1E-5661-4754966C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6B5DB1-711E-3642-D054-46E501FC9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476E0-FF7A-9CC6-45CE-3C8834B5E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9802-1A11-46D2-91D9-BD892AC5E86A}" type="datetime1">
              <a:rPr lang="fr-FR" smtClean="0"/>
              <a:t>11/10/2025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0D2098-6561-9090-9C21-2F3334D14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7FC302-D316-472D-5889-3FB4333EC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ED611-C45E-4972-8451-C8AE6AFC57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8A270-EB99-0D31-794D-9232613F2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8" y="29765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5OD21 - Optimisation Discrète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tx2"/>
                </a:solidFill>
              </a:rPr>
              <a:t>Partition d’un graphe en sous-ensembles connexes et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équilibrés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F764FA-0778-F085-5FC7-C219483D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78BD94-F58D-9D6E-C227-BA32DCFB5083}"/>
              </a:ext>
            </a:extLst>
          </p:cNvPr>
          <p:cNvSpPr txBox="1"/>
          <p:nvPr/>
        </p:nvSpPr>
        <p:spPr>
          <a:xfrm>
            <a:off x="0" y="6215746"/>
            <a:ext cx="311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Gabriel </a:t>
            </a:r>
            <a:r>
              <a:rPr lang="fr-FR" dirty="0" err="1">
                <a:solidFill>
                  <a:schemeClr val="accent1"/>
                </a:solidFill>
              </a:rPr>
              <a:t>Degoix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>
                <a:solidFill>
                  <a:schemeClr val="accent1"/>
                </a:solidFill>
              </a:rPr>
              <a:t>Nastassia Bonetti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3A9C51-A83D-3CE6-488E-0A13B473C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0" y="0"/>
            <a:ext cx="4736130" cy="9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EAB53-AD5F-CF7A-601F-E0EDE87C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D79A37-5C54-CEF4-0D17-CB3797F5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Introduction </a:t>
            </a:r>
          </a:p>
          <a:p>
            <a:pPr marL="0" indent="0">
              <a:buNone/>
            </a:pPr>
            <a:endParaRPr lang="fr-FR" dirty="0"/>
          </a:p>
          <a:p>
            <a:pPr marL="514350" indent="-514350">
              <a:buAutoNum type="arabicPeriod"/>
            </a:pPr>
            <a:r>
              <a:rPr lang="fr-FR" dirty="0"/>
              <a:t>Résolution avec flow </a:t>
            </a:r>
            <a:r>
              <a:rPr lang="fr-FR" dirty="0" err="1"/>
              <a:t>based</a:t>
            </a:r>
            <a:r>
              <a:rPr lang="fr-FR" dirty="0"/>
              <a:t> </a:t>
            </a:r>
          </a:p>
          <a:p>
            <a:pPr marL="514350" indent="-514350">
              <a:buAutoNum type="arabicPeriod"/>
            </a:pPr>
            <a:r>
              <a:rPr lang="fr-FR" dirty="0"/>
              <a:t>Résolution avec </a:t>
            </a:r>
            <a:r>
              <a:rPr lang="fr-FR" dirty="0" err="1"/>
              <a:t>cut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</a:t>
            </a:r>
          </a:p>
          <a:p>
            <a:pPr marL="514350" indent="-514350">
              <a:buAutoNum type="arabicPeriod"/>
            </a:pPr>
            <a:r>
              <a:rPr lang="fr-FR" dirty="0"/>
              <a:t>Amélioration de </a:t>
            </a:r>
            <a:r>
              <a:rPr lang="fr-FR" dirty="0" err="1"/>
              <a:t>cut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– « </a:t>
            </a:r>
            <a:r>
              <a:rPr lang="fr-FR" dirty="0" err="1"/>
              <a:t>connectivity</a:t>
            </a:r>
            <a:r>
              <a:rPr lang="fr-FR" dirty="0"/>
              <a:t> </a:t>
            </a:r>
            <a:r>
              <a:rPr lang="fr-FR" dirty="0" err="1"/>
              <a:t>inequalities</a:t>
            </a:r>
            <a:r>
              <a:rPr lang="fr-FR" dirty="0"/>
              <a:t> »</a:t>
            </a:r>
          </a:p>
          <a:p>
            <a:pPr marL="514350" indent="-514350">
              <a:buAutoNum type="arabicPeriod"/>
            </a:pPr>
            <a:r>
              <a:rPr lang="fr-FR" dirty="0"/>
              <a:t>Amélioration de flow </a:t>
            </a:r>
            <a:r>
              <a:rPr lang="fr-FR" dirty="0" err="1"/>
              <a:t>based</a:t>
            </a:r>
            <a:r>
              <a:rPr lang="fr-FR" dirty="0"/>
              <a:t> – Antisymétrie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D720E-92A4-FA84-6829-9A25987D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02991E-DD8A-9FC7-1697-1A8379F1D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0" y="0"/>
            <a:ext cx="4736130" cy="9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5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B52137-F685-726D-BCCD-3F5E1CD9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Introduction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B69BC54-A988-4E68-2122-9075A937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522F65-1789-E5CB-4987-E4C0737C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0" y="0"/>
            <a:ext cx="4736130" cy="9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6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B277C9-F555-CAD0-D632-29B24861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1. Méthode Flow </a:t>
            </a:r>
            <a:r>
              <a:rPr lang="fr-FR" b="1" dirty="0" err="1">
                <a:solidFill>
                  <a:schemeClr val="accent1"/>
                </a:solidFill>
              </a:rPr>
              <a:t>based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3B8F1B-92B7-D7FE-C3EE-1D9E825D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D0523E-E888-2046-E71C-F22EA7BC9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0" y="0"/>
            <a:ext cx="4736130" cy="9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379-6510-B11D-6639-7250338D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188E6-E363-FED8-D4E4-BF1AE7A0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2. Méthode Cut  </a:t>
            </a:r>
            <a:r>
              <a:rPr lang="fr-FR" b="1" dirty="0" err="1">
                <a:solidFill>
                  <a:schemeClr val="accent1"/>
                </a:solidFill>
              </a:rPr>
              <a:t>based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C90441F-A428-0D6E-E6C2-EB0D2B8B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2F7DA1-51D1-96A3-7B4F-71A843876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0" y="0"/>
            <a:ext cx="4736130" cy="9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4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8CFF-A0DF-2E46-326F-444E5E2EB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43081-4AB0-9350-2785-35BF4183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3.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D44ED84-46F4-A997-DB29-335AA1C8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D611-C45E-4972-8451-C8AE6AFC5700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70220D-8512-A283-62DB-17DF32160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70" y="0"/>
            <a:ext cx="4736130" cy="9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507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5OD21 - Optimisation Discrète  Partition d’un graphe en sous-ensembles connexes et équilibrés</vt:lpstr>
      <vt:lpstr>Sommaire</vt:lpstr>
      <vt:lpstr>Introduction </vt:lpstr>
      <vt:lpstr>1. Méthode Flow based </vt:lpstr>
      <vt:lpstr>2. Méthode Cut  based </vt:lpstr>
      <vt:lpstr>3.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nastassia bonetti</dc:creator>
  <cp:lastModifiedBy>nastassia bonetti</cp:lastModifiedBy>
  <cp:revision>5</cp:revision>
  <dcterms:created xsi:type="dcterms:W3CDTF">2025-10-11T17:09:04Z</dcterms:created>
  <dcterms:modified xsi:type="dcterms:W3CDTF">2025-10-11T17:29:47Z</dcterms:modified>
</cp:coreProperties>
</file>