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A7DF-1E95-4CE3-BA76-F3BC94371E72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61C4-A430-4858-B06C-8927C9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6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A7DF-1E95-4CE3-BA76-F3BC94371E72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61C4-A430-4858-B06C-8927C9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5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A7DF-1E95-4CE3-BA76-F3BC94371E72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61C4-A430-4858-B06C-8927C9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6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A7DF-1E95-4CE3-BA76-F3BC94371E72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61C4-A430-4858-B06C-8927C9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9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A7DF-1E95-4CE3-BA76-F3BC94371E72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61C4-A430-4858-B06C-8927C9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8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A7DF-1E95-4CE3-BA76-F3BC94371E72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61C4-A430-4858-B06C-8927C9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A7DF-1E95-4CE3-BA76-F3BC94371E72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61C4-A430-4858-B06C-8927C9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5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A7DF-1E95-4CE3-BA76-F3BC94371E72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61C4-A430-4858-B06C-8927C9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1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A7DF-1E95-4CE3-BA76-F3BC94371E72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61C4-A430-4858-B06C-8927C9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A7DF-1E95-4CE3-BA76-F3BC94371E72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61C4-A430-4858-B06C-8927C9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4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A7DF-1E95-4CE3-BA76-F3BC94371E72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61C4-A430-4858-B06C-8927C9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3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AA7DF-1E95-4CE3-BA76-F3BC94371E72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61C4-A430-4858-B06C-8927C9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0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Solutions- Biz2Credit-DataScientist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Neha Bora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6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Q2(</a:t>
            </a:r>
            <a:r>
              <a:rPr lang="en-US" sz="2000" dirty="0" err="1" smtClean="0">
                <a:latin typeface="+mn-lt"/>
              </a:rPr>
              <a:t>i</a:t>
            </a:r>
            <a:r>
              <a:rPr lang="en-US" sz="2000" dirty="0" smtClean="0">
                <a:latin typeface="+mn-lt"/>
              </a:rPr>
              <a:t>) </a:t>
            </a:r>
            <a:r>
              <a:rPr lang="en-US" sz="2000" dirty="0" err="1" smtClean="0">
                <a:latin typeface="+mn-lt"/>
              </a:rPr>
              <a:t>userid</a:t>
            </a:r>
            <a:r>
              <a:rPr lang="en-US" sz="2000" dirty="0" smtClean="0">
                <a:latin typeface="+mn-lt"/>
              </a:rPr>
              <a:t>: 219154, </a:t>
            </a:r>
            <a:r>
              <a:rPr lang="en-US" sz="2000" dirty="0" err="1" smtClean="0">
                <a:latin typeface="+mn-lt"/>
              </a:rPr>
              <a:t>bank_account_id</a:t>
            </a:r>
            <a:r>
              <a:rPr lang="en-US" sz="2000" dirty="0" smtClean="0">
                <a:latin typeface="+mn-lt"/>
              </a:rPr>
              <a:t>: 4614  - plot the withdrawals, deposits and daily balance as a daily time series</a:t>
            </a:r>
            <a:endParaRPr lang="en-US" sz="2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5515"/>
            <a:ext cx="3798979" cy="2344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147" y="1905515"/>
            <a:ext cx="7265682" cy="44839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52305" y="593716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15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793341" y="594789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15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849415" y="594789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16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7931241" y="594789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16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8922920" y="594789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16</a:t>
            </a:r>
            <a:endParaRPr lang="en-US" sz="11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25772" y="4971244"/>
            <a:ext cx="266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725772" y="4391696"/>
            <a:ext cx="0" cy="592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31079" y="4687909"/>
            <a:ext cx="118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Zoomed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prstClr val="black"/>
                </a:solidFill>
                <a:latin typeface="+mn-lt"/>
              </a:rPr>
              <a:t>Q2(ii) </a:t>
            </a:r>
            <a:r>
              <a:rPr lang="en-US" sz="2000" dirty="0" err="1">
                <a:solidFill>
                  <a:prstClr val="black"/>
                </a:solidFill>
                <a:latin typeface="+mn-lt"/>
              </a:rPr>
              <a:t>userid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: 217867, </a:t>
            </a:r>
            <a:r>
              <a:rPr lang="en-US" sz="2000" dirty="0" err="1">
                <a:solidFill>
                  <a:prstClr val="black"/>
                </a:solidFill>
                <a:latin typeface="+mn-lt"/>
              </a:rPr>
              <a:t>bank_account_id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 : </a:t>
            </a:r>
            <a:r>
              <a:rPr lang="en-US" sz="2000" dirty="0" smtClean="0">
                <a:solidFill>
                  <a:prstClr val="black"/>
                </a:solidFill>
                <a:latin typeface="+mn-lt"/>
              </a:rPr>
              <a:t>5420 - 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plot the withdrawals, deposits and daily balance as a daily time series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952" y="1690688"/>
            <a:ext cx="7817476" cy="482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7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3(</a:t>
            </a:r>
            <a:r>
              <a:rPr lang="en-US" sz="2000" dirty="0" err="1" smtClean="0">
                <a:latin typeface="+mn-lt"/>
              </a:rPr>
              <a:t>i</a:t>
            </a:r>
            <a:r>
              <a:rPr lang="en-US" sz="2000" dirty="0" smtClean="0">
                <a:latin typeface="+mn-lt"/>
              </a:rPr>
              <a:t>) </a:t>
            </a:r>
            <a:r>
              <a:rPr lang="en-US" sz="2000" dirty="0" err="1" smtClean="0">
                <a:latin typeface="+mn-lt"/>
              </a:rPr>
              <a:t>userid</a:t>
            </a:r>
            <a:r>
              <a:rPr lang="en-US" sz="2000" dirty="0" smtClean="0">
                <a:latin typeface="+mn-lt"/>
              </a:rPr>
              <a:t>: 219154 - plot the withdrawals, deposits and daily balance as a daily time series (aggregate over all their bank accounts)</a:t>
            </a:r>
            <a:endParaRPr lang="en-US" sz="2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9604"/>
            <a:ext cx="4195484" cy="2589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827" y="1789604"/>
            <a:ext cx="7527554" cy="46455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55218" y="5986397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15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137303" y="598652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16</a:t>
            </a:r>
            <a:endParaRPr lang="en-US" sz="11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73499" y="4971244"/>
            <a:ext cx="266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073499" y="4391696"/>
            <a:ext cx="0" cy="592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78806" y="4687909"/>
            <a:ext cx="118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Zoomed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4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prstClr val="black"/>
                </a:solidFill>
                <a:latin typeface="+mn-lt"/>
              </a:rPr>
              <a:t>3(ii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) </a:t>
            </a:r>
            <a:r>
              <a:rPr lang="en-US" sz="2000" dirty="0" err="1">
                <a:solidFill>
                  <a:prstClr val="black"/>
                </a:solidFill>
                <a:latin typeface="+mn-lt"/>
              </a:rPr>
              <a:t>userid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: 217867</a:t>
            </a:r>
            <a:r>
              <a:rPr lang="en-US" sz="20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- plot the withdrawals, deposits and daily balance as a daily time series (aggregate over all their bank accounts)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387" y="1828240"/>
            <a:ext cx="7591948" cy="46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9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4. Subcategories based on transaction method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ach</a:t>
            </a:r>
            <a:r>
              <a:rPr lang="en-US" sz="2000" dirty="0" smtClean="0"/>
              <a:t> - </a:t>
            </a:r>
            <a:r>
              <a:rPr lang="en-US" sz="2000" dirty="0"/>
              <a:t>Automated Clearing House </a:t>
            </a:r>
            <a:r>
              <a:rPr lang="en-US" sz="2000" dirty="0" smtClean="0"/>
              <a:t>: Bank to Bank transfers within 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cc - Credit/ Debit Card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direct – Payment made by depositing/withdrawing cash or check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Latefees</a:t>
            </a:r>
            <a:r>
              <a:rPr lang="en-US" sz="2000" dirty="0"/>
              <a:t> </a:t>
            </a:r>
            <a:r>
              <a:rPr lang="en-US" sz="2000" dirty="0" smtClean="0"/>
              <a:t>– Overdraft charges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online_transfers</a:t>
            </a:r>
            <a:r>
              <a:rPr lang="en-US" sz="2000" dirty="0" smtClean="0"/>
              <a:t> - ONLINE or INTERENT transfers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other – payment by other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paymenttechs</a:t>
            </a:r>
            <a:r>
              <a:rPr lang="en-US" sz="2000" dirty="0" smtClean="0"/>
              <a:t>  - payment using third party services like </a:t>
            </a:r>
            <a:r>
              <a:rPr lang="en-US" sz="2000" dirty="0"/>
              <a:t>Heartland Payment </a:t>
            </a:r>
            <a:r>
              <a:rPr lang="en-US" sz="2000" dirty="0" smtClean="0"/>
              <a:t>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Wallet – Payment by VENMO/ PAYPAL/ STRIPE similar apps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949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5. Other cash flow variables can you hypothesize that could be relevant for predicting customer default?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  </a:t>
            </a:r>
            <a:endParaRPr lang="en-US" sz="2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1. Debit/ Credit ratio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Less than one means lesser deposits than withdrawals which could be used to identify defaulters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2. Percentage of total withdrawals made for loans and insurance w.r.t total deposits or withdrawals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This would give us an idea of what percent of a customer’s income is spent on loans and thus will help in predicting customer default.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505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4. Ideas to classify transactions into subcategories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Use classification based of expenditure : Travel /Groceries/Shopping/ </a:t>
            </a:r>
            <a:r>
              <a:rPr lang="en-US" smtClean="0"/>
              <a:t>Services etc.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We could use k-means on amount to cluster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8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182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Solutions- Biz2Credit-DataScientist</vt:lpstr>
      <vt:lpstr>Q2(i) userid: 219154, bank_account_id: 4614  - plot the withdrawals, deposits and daily balance as a daily time series</vt:lpstr>
      <vt:lpstr>Q2(ii) userid: 217867, bank_account_id : 5420 - plot the withdrawals, deposits and daily balance as a daily time series</vt:lpstr>
      <vt:lpstr>3(i) userid: 219154 - plot the withdrawals, deposits and daily balance as a daily time series (aggregate over all their bank accounts)</vt:lpstr>
      <vt:lpstr>3(ii) userid: 217867 - plot the withdrawals, deposits and daily balance as a daily time series (aggregate over all their bank accounts)</vt:lpstr>
      <vt:lpstr>4. Subcategories based on transaction method</vt:lpstr>
      <vt:lpstr>5. Other cash flow variables can you hypothesize that could be relevant for predicting customer default?   </vt:lpstr>
      <vt:lpstr>4. Ideas to classify transactions into subcategories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Author</cp:lastModifiedBy>
  <cp:revision>9</cp:revision>
  <dcterms:created xsi:type="dcterms:W3CDTF">2017-08-10T17:26:06Z</dcterms:created>
  <dcterms:modified xsi:type="dcterms:W3CDTF">2017-08-11T13:15:56Z</dcterms:modified>
</cp:coreProperties>
</file>