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</p:sldIdLst>
  <p:sldSz cx="237744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AAC068-3D61-4FB1-A9C0-535FA8523003}" v="18" dt="2023-10-23T19:06:59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6" autoAdjust="0"/>
    <p:restoredTop sz="94660"/>
  </p:normalViewPr>
  <p:slideViewPr>
    <p:cSldViewPr snapToGrid="0">
      <p:cViewPr>
        <p:scale>
          <a:sx n="79" d="100"/>
          <a:sy n="79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Wonsil" userId="f7a5a8f17f3cf2df" providerId="LiveId" clId="{8C080609-7CCE-411B-84E6-72C44917ABCF}"/>
    <pc:docChg chg="undo custSel modSld">
      <pc:chgData name="Joseph Wonsil" userId="f7a5a8f17f3cf2df" providerId="LiveId" clId="{8C080609-7CCE-411B-84E6-72C44917ABCF}" dt="2023-10-18T23:36:36.285" v="1695" actId="478"/>
      <pc:docMkLst>
        <pc:docMk/>
      </pc:docMkLst>
      <pc:sldChg chg="addSp delSp modSp mod">
        <pc:chgData name="Joseph Wonsil" userId="f7a5a8f17f3cf2df" providerId="LiveId" clId="{8C080609-7CCE-411B-84E6-72C44917ABCF}" dt="2023-10-18T23:36:36.285" v="1695" actId="478"/>
        <pc:sldMkLst>
          <pc:docMk/>
          <pc:sldMk cId="1645475767" sldId="256"/>
        </pc:sldMkLst>
        <pc:spChg chg="del">
          <ac:chgData name="Joseph Wonsil" userId="f7a5a8f17f3cf2df" providerId="LiveId" clId="{8C080609-7CCE-411B-84E6-72C44917ABCF}" dt="2023-10-18T19:30:28.185" v="0" actId="478"/>
          <ac:spMkLst>
            <pc:docMk/>
            <pc:sldMk cId="1645475767" sldId="256"/>
            <ac:spMk id="2" creationId="{461DAE0E-18AF-97FF-8732-1CF3DD2A0854}"/>
          </ac:spMkLst>
        </pc:spChg>
        <pc:spChg chg="del mod">
          <ac:chgData name="Joseph Wonsil" userId="f7a5a8f17f3cf2df" providerId="LiveId" clId="{8C080609-7CCE-411B-84E6-72C44917ABCF}" dt="2023-10-18T20:18:00.012" v="646" actId="478"/>
          <ac:spMkLst>
            <pc:docMk/>
            <pc:sldMk cId="1645475767" sldId="256"/>
            <ac:spMk id="3" creationId="{475EA8C8-F0A4-6F01-74CD-54546E0C2AEE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" creationId="{EDD77D8E-AC62-8835-147A-8365BEE24A8B}"/>
          </ac:spMkLst>
        </pc:spChg>
        <pc:spChg chg="del mod">
          <ac:chgData name="Joseph Wonsil" userId="f7a5a8f17f3cf2df" providerId="LiveId" clId="{8C080609-7CCE-411B-84E6-72C44917ABCF}" dt="2023-10-18T20:07:57.780" v="504" actId="478"/>
          <ac:spMkLst>
            <pc:docMk/>
            <pc:sldMk cId="1645475767" sldId="256"/>
            <ac:spMk id="6" creationId="{F392B7D7-3E0F-8DD1-67FB-1EF515E6A63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" creationId="{5D155BFF-B441-4572-6BCC-1D6480ADC254}"/>
          </ac:spMkLst>
        </pc:spChg>
        <pc:spChg chg="del mod">
          <ac:chgData name="Joseph Wonsil" userId="f7a5a8f17f3cf2df" providerId="LiveId" clId="{8C080609-7CCE-411B-84E6-72C44917ABCF}" dt="2023-10-18T20:17:58.964" v="645" actId="478"/>
          <ac:spMkLst>
            <pc:docMk/>
            <pc:sldMk cId="1645475767" sldId="256"/>
            <ac:spMk id="11" creationId="{89D3A37F-AE8C-286E-D005-973A429F2F6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" creationId="{77E6E453-03D9-6363-9B2B-536E1D203421}"/>
          </ac:spMkLst>
        </pc:spChg>
        <pc:spChg chg="del mod">
          <ac:chgData name="Joseph Wonsil" userId="f7a5a8f17f3cf2df" providerId="LiveId" clId="{8C080609-7CCE-411B-84E6-72C44917ABCF}" dt="2023-10-18T20:17:57.929" v="644" actId="478"/>
          <ac:spMkLst>
            <pc:docMk/>
            <pc:sldMk cId="1645475767" sldId="256"/>
            <ac:spMk id="14" creationId="{F7F39D2E-7806-1ED6-1633-3BF9C768F48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5" creationId="{2082AF95-F57E-7714-98E1-6B18874A37D0}"/>
          </ac:spMkLst>
        </pc:spChg>
        <pc:spChg chg="del mod">
          <ac:chgData name="Joseph Wonsil" userId="f7a5a8f17f3cf2df" providerId="LiveId" clId="{8C080609-7CCE-411B-84E6-72C44917ABCF}" dt="2023-10-18T20:19:03.756" v="657" actId="478"/>
          <ac:spMkLst>
            <pc:docMk/>
            <pc:sldMk cId="1645475767" sldId="256"/>
            <ac:spMk id="17" creationId="{63544155-B132-0D32-3BAA-3EC3DE1072D8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" creationId="{CDC98E58-B7BF-FC65-3CF4-7910AC6F1E87}"/>
          </ac:spMkLst>
        </pc:spChg>
        <pc:spChg chg="del">
          <ac:chgData name="Joseph Wonsil" userId="f7a5a8f17f3cf2df" providerId="LiveId" clId="{8C080609-7CCE-411B-84E6-72C44917ABCF}" dt="2023-10-18T19:30:31.049" v="1" actId="478"/>
          <ac:spMkLst>
            <pc:docMk/>
            <pc:sldMk cId="1645475767" sldId="256"/>
            <ac:spMk id="20" creationId="{F418ACC7-3AD4-0F3B-E0DB-D175E87A7239}"/>
          </ac:spMkLst>
        </pc:spChg>
        <pc:spChg chg="del mod">
          <ac:chgData name="Joseph Wonsil" userId="f7a5a8f17f3cf2df" providerId="LiveId" clId="{8C080609-7CCE-411B-84E6-72C44917ABCF}" dt="2023-10-18T20:19:12.594" v="660" actId="478"/>
          <ac:spMkLst>
            <pc:docMk/>
            <pc:sldMk cId="1645475767" sldId="256"/>
            <ac:spMk id="21" creationId="{3C58F1C7-3BCD-294E-EA4C-FB19607A2A8B}"/>
          </ac:spMkLst>
        </pc:spChg>
        <pc:spChg chg="del mod">
          <ac:chgData name="Joseph Wonsil" userId="f7a5a8f17f3cf2df" providerId="LiveId" clId="{8C080609-7CCE-411B-84E6-72C44917ABCF}" dt="2023-10-18T20:19:18.319" v="662" actId="478"/>
          <ac:spMkLst>
            <pc:docMk/>
            <pc:sldMk cId="1645475767" sldId="256"/>
            <ac:spMk id="24" creationId="{3DF15931-71E1-C90B-0673-3380DC81ED7C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5" creationId="{E1A7F699-7971-B2D7-583B-A3C58DD464B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6" creationId="{1A397F50-31BF-2C16-56A3-490E4FF86B15}"/>
          </ac:spMkLst>
        </pc:spChg>
        <pc:spChg chg="del mod">
          <ac:chgData name="Joseph Wonsil" userId="f7a5a8f17f3cf2df" providerId="LiveId" clId="{8C080609-7CCE-411B-84E6-72C44917ABCF}" dt="2023-10-18T20:18:00.555" v="647" actId="478"/>
          <ac:spMkLst>
            <pc:docMk/>
            <pc:sldMk cId="1645475767" sldId="256"/>
            <ac:spMk id="27" creationId="{58A52717-D259-852F-EAFC-045F5DFD670C}"/>
          </ac:spMkLst>
        </pc:spChg>
        <pc:spChg chg="mod">
          <ac:chgData name="Joseph Wonsil" userId="f7a5a8f17f3cf2df" providerId="LiveId" clId="{8C080609-7CCE-411B-84E6-72C44917ABCF}" dt="2023-10-18T23:29:42.396" v="1602" actId="14100"/>
          <ac:spMkLst>
            <pc:docMk/>
            <pc:sldMk cId="1645475767" sldId="256"/>
            <ac:spMk id="28" creationId="{60C86E43-A887-CEA7-E6E6-67B122EE91E1}"/>
          </ac:spMkLst>
        </pc:spChg>
        <pc:spChg chg="del mod">
          <ac:chgData name="Joseph Wonsil" userId="f7a5a8f17f3cf2df" providerId="LiveId" clId="{8C080609-7CCE-411B-84E6-72C44917ABCF}" dt="2023-10-18T20:22:56.125" v="715" actId="478"/>
          <ac:spMkLst>
            <pc:docMk/>
            <pc:sldMk cId="1645475767" sldId="256"/>
            <ac:spMk id="32" creationId="{D4A062A0-410E-0FF1-9B6D-20281611B271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3" creationId="{B616FDAC-239F-3BA5-52A9-57EC0735B18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5" creationId="{79DFB4C1-7173-2B01-1064-8D6762B11BF5}"/>
          </ac:spMkLst>
        </pc:spChg>
        <pc:spChg chg="del mod">
          <ac:chgData name="Joseph Wonsil" userId="f7a5a8f17f3cf2df" providerId="LiveId" clId="{8C080609-7CCE-411B-84E6-72C44917ABCF}" dt="2023-10-18T20:18:01.451" v="648" actId="478"/>
          <ac:spMkLst>
            <pc:docMk/>
            <pc:sldMk cId="1645475767" sldId="256"/>
            <ac:spMk id="36" creationId="{B350F5B9-E2F8-D410-A3BA-F93D66DB605C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" creationId="{6DC816CB-8782-D01C-BC59-A0FB21EA3108}"/>
          </ac:spMkLst>
        </pc:spChg>
        <pc:spChg chg="del mod">
          <ac:chgData name="Joseph Wonsil" userId="f7a5a8f17f3cf2df" providerId="LiveId" clId="{8C080609-7CCE-411B-84E6-72C44917ABCF}" dt="2023-10-18T20:18:02.196" v="649" actId="478"/>
          <ac:spMkLst>
            <pc:docMk/>
            <pc:sldMk cId="1645475767" sldId="256"/>
            <ac:spMk id="40" creationId="{FA25254E-DFA7-64F8-8FB4-6A5D4F0738C7}"/>
          </ac:spMkLst>
        </pc:spChg>
        <pc:spChg chg="del mod">
          <ac:chgData name="Joseph Wonsil" userId="f7a5a8f17f3cf2df" providerId="LiveId" clId="{8C080609-7CCE-411B-84E6-72C44917ABCF}" dt="2023-10-18T20:26:15.362" v="754" actId="478"/>
          <ac:spMkLst>
            <pc:docMk/>
            <pc:sldMk cId="1645475767" sldId="256"/>
            <ac:spMk id="42" creationId="{62A6E74D-C00B-6C92-47F2-6164F95E0268}"/>
          </ac:spMkLst>
        </pc:spChg>
        <pc:spChg chg="mod">
          <ac:chgData name="Joseph Wonsil" userId="f7a5a8f17f3cf2df" providerId="LiveId" clId="{8C080609-7CCE-411B-84E6-72C44917ABCF}" dt="2023-10-18T23:30:29.255" v="1676" actId="1076"/>
          <ac:spMkLst>
            <pc:docMk/>
            <pc:sldMk cId="1645475767" sldId="256"/>
            <ac:spMk id="43" creationId="{B0ECA40D-A1F1-0CE3-96F9-10D673EB3C97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49" creationId="{842C1335-EDA0-BED9-1A06-5454B66B2CE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2" creationId="{7317D925-AE7B-290C-67A6-493750A3352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5" creationId="{A5E815BE-843F-B791-FF94-453526BE2EF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60" creationId="{35FA7E34-1A13-B6DF-79C2-60F41A23F37B}"/>
          </ac:spMkLst>
        </pc:spChg>
        <pc:spChg chg="del mod">
          <ac:chgData name="Joseph Wonsil" userId="f7a5a8f17f3cf2df" providerId="LiveId" clId="{8C080609-7CCE-411B-84E6-72C44917ABCF}" dt="2023-10-18T20:22:43.874" v="711" actId="478"/>
          <ac:spMkLst>
            <pc:docMk/>
            <pc:sldMk cId="1645475767" sldId="256"/>
            <ac:spMk id="61" creationId="{7ECA03CF-DD24-9307-D184-41182C04B82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63" creationId="{07A62DDE-C94D-4783-4BFD-408E0B156DED}"/>
          </ac:spMkLst>
        </pc:spChg>
        <pc:spChg chg="del mod">
          <ac:chgData name="Joseph Wonsil" userId="f7a5a8f17f3cf2df" providerId="LiveId" clId="{8C080609-7CCE-411B-84E6-72C44917ABCF}" dt="2023-10-18T20:18:04.381" v="650" actId="478"/>
          <ac:spMkLst>
            <pc:docMk/>
            <pc:sldMk cId="1645475767" sldId="256"/>
            <ac:spMk id="68" creationId="{9CD63190-6F0C-7B53-9050-C772D436F95B}"/>
          </ac:spMkLst>
        </pc:spChg>
        <pc:spChg chg="del mod">
          <ac:chgData name="Joseph Wonsil" userId="f7a5a8f17f3cf2df" providerId="LiveId" clId="{8C080609-7CCE-411B-84E6-72C44917ABCF}" dt="2023-10-18T20:23:19.104" v="721" actId="478"/>
          <ac:spMkLst>
            <pc:docMk/>
            <pc:sldMk cId="1645475767" sldId="256"/>
            <ac:spMk id="70" creationId="{EEB73B9F-8EE1-8959-6128-F66F9F2B6A19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71" creationId="{2A34F01A-7639-BB9B-04EC-3D4D626FAB55}"/>
          </ac:spMkLst>
        </pc:spChg>
        <pc:spChg chg="mod">
          <ac:chgData name="Joseph Wonsil" userId="f7a5a8f17f3cf2df" providerId="LiveId" clId="{8C080609-7CCE-411B-84E6-72C44917ABCF}" dt="2023-10-18T23:30:42.849" v="1679" actId="1076"/>
          <ac:spMkLst>
            <pc:docMk/>
            <pc:sldMk cId="1645475767" sldId="256"/>
            <ac:spMk id="74" creationId="{52E3ADAE-159A-D64F-DF75-180DC743C4C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84" creationId="{D34F5F8D-B16A-EDE4-A61F-9D0E7E4C7BBC}"/>
          </ac:spMkLst>
        </pc:spChg>
        <pc:spChg chg="del mod">
          <ac:chgData name="Joseph Wonsil" userId="f7a5a8f17f3cf2df" providerId="LiveId" clId="{8C080609-7CCE-411B-84E6-72C44917ABCF}" dt="2023-10-18T20:18:05.243" v="651" actId="478"/>
          <ac:spMkLst>
            <pc:docMk/>
            <pc:sldMk cId="1645475767" sldId="256"/>
            <ac:spMk id="85" creationId="{84E65B77-934D-4C57-DE5D-9702D4AA5BC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87" creationId="{82CE14C6-7B0F-B926-F430-14ABCCC7F1FD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90" creationId="{8A8D6037-92ED-5E61-EE2A-60DD15DDB033}"/>
          </ac:spMkLst>
        </pc:spChg>
        <pc:spChg chg="del mod">
          <ac:chgData name="Joseph Wonsil" userId="f7a5a8f17f3cf2df" providerId="LiveId" clId="{8C080609-7CCE-411B-84E6-72C44917ABCF}" dt="2023-10-18T20:20:45.521" v="687" actId="478"/>
          <ac:spMkLst>
            <pc:docMk/>
            <pc:sldMk cId="1645475767" sldId="256"/>
            <ac:spMk id="91" creationId="{659BA44D-74DE-FF8E-EC99-D7D1DC21885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98" creationId="{3F0C47E2-1D81-5986-8BF3-6F32C673CAC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0" creationId="{E92B3433-66A4-7341-0A10-1B6541AA2707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1" creationId="{1DE6908C-CB8C-CAF2-6CD7-D732B0AB1E33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2" creationId="{BAB78B8E-574B-3156-CD83-4D165FEDCC4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3" creationId="{0C69731E-2E67-A043-504E-23C966E68671}"/>
          </ac:spMkLst>
        </pc:spChg>
        <pc:spChg chg="del mod">
          <ac:chgData name="Joseph Wonsil" userId="f7a5a8f17f3cf2df" providerId="LiveId" clId="{8C080609-7CCE-411B-84E6-72C44917ABCF}" dt="2023-10-18T19:49:03.763" v="164" actId="478"/>
          <ac:spMkLst>
            <pc:docMk/>
            <pc:sldMk cId="1645475767" sldId="256"/>
            <ac:spMk id="104" creationId="{6B62EFFA-4EC9-3E5B-73F6-0D19114CAFC9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5" creationId="{2ACDEB4D-3118-62F1-B8A8-ADB24DBACF8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6" creationId="{4B49D07C-8A79-6007-E41D-E45A4FC9D8C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7" creationId="{ACB2C250-4EEB-BBE9-D880-0A0D23EB95A9}"/>
          </ac:spMkLst>
        </pc:spChg>
        <pc:spChg chg="add del mod">
          <ac:chgData name="Joseph Wonsil" userId="f7a5a8f17f3cf2df" providerId="LiveId" clId="{8C080609-7CCE-411B-84E6-72C44917ABCF}" dt="2023-10-18T20:21:32.810" v="693" actId="478"/>
          <ac:spMkLst>
            <pc:docMk/>
            <pc:sldMk cId="1645475767" sldId="256"/>
            <ac:spMk id="113" creationId="{AFF1851C-5F69-C25E-05E2-1311857365D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2" creationId="{85BD8B9C-80C0-4ECE-A347-E4D26F891B45}"/>
          </ac:spMkLst>
        </pc:spChg>
        <pc:spChg chg="del mod">
          <ac:chgData name="Joseph Wonsil" userId="f7a5a8f17f3cf2df" providerId="LiveId" clId="{8C080609-7CCE-411B-84E6-72C44917ABCF}" dt="2023-10-18T20:22:58.481" v="716" actId="478"/>
          <ac:spMkLst>
            <pc:docMk/>
            <pc:sldMk cId="1645475767" sldId="256"/>
            <ac:spMk id="138" creationId="{E242FAFA-CB49-296E-9F35-248943C2966E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9" creationId="{802C46F5-7BD6-F450-D2B4-347C92B57CFE}"/>
          </ac:spMkLst>
        </pc:spChg>
        <pc:spChg chg="mod or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44" creationId="{3BA36D46-2F89-D8A4-A60C-17E29D68CFA5}"/>
          </ac:spMkLst>
        </pc:spChg>
        <pc:spChg chg="mod">
          <ac:chgData name="Joseph Wonsil" userId="f7a5a8f17f3cf2df" providerId="LiveId" clId="{8C080609-7CCE-411B-84E6-72C44917ABCF}" dt="2023-10-18T23:30:47.929" v="1687" actId="1036"/>
          <ac:spMkLst>
            <pc:docMk/>
            <pc:sldMk cId="1645475767" sldId="256"/>
            <ac:spMk id="157" creationId="{2EC089FA-274C-2CBC-86EB-EAA86F31FDE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59" creationId="{FAA5B709-EF66-0E55-121C-2E5288DA869C}"/>
          </ac:spMkLst>
        </pc:spChg>
        <pc:spChg chg="add del mod">
          <ac:chgData name="Joseph Wonsil" userId="f7a5a8f17f3cf2df" providerId="LiveId" clId="{8C080609-7CCE-411B-84E6-72C44917ABCF}" dt="2023-10-18T19:54:49.826" v="214" actId="478"/>
          <ac:spMkLst>
            <pc:docMk/>
            <pc:sldMk cId="1645475767" sldId="256"/>
            <ac:spMk id="160" creationId="{48783D87-855A-7324-67B1-C24649D448B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70" creationId="{BFAB41F3-F9EF-C391-5021-8D23B909B24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76" creationId="{1AC7E783-FF9D-D9AE-1AC5-8E4342EC4EB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81" creationId="{248CC43D-90F5-671B-FC25-CD2136983D5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82" creationId="{907D58AE-50C8-F93D-1136-78E6BCCC8072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6" creationId="{64A37683-F464-6803-A853-1D36D77E903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7" creationId="{C7BEE81F-D7A4-129C-136B-6AD53A842FE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8" creationId="{97481AB8-5857-3AC0-BCB6-E2A7EF4E71A4}"/>
          </ac:spMkLst>
        </pc:spChg>
        <pc:spChg chg="add mod">
          <ac:chgData name="Joseph Wonsil" userId="f7a5a8f17f3cf2df" providerId="LiveId" clId="{8C080609-7CCE-411B-84E6-72C44917ABCF}" dt="2023-10-18T23:30:22.854" v="1674" actId="1036"/>
          <ac:spMkLst>
            <pc:docMk/>
            <pc:sldMk cId="1645475767" sldId="256"/>
            <ac:spMk id="204" creationId="{AF0B4C90-7F51-3154-21DD-F141AA6B7D1C}"/>
          </ac:spMkLst>
        </pc:spChg>
        <pc:spChg chg="add mod">
          <ac:chgData name="Joseph Wonsil" userId="f7a5a8f17f3cf2df" providerId="LiveId" clId="{8C080609-7CCE-411B-84E6-72C44917ABCF}" dt="2023-10-18T23:30:47.929" v="1687" actId="1036"/>
          <ac:spMkLst>
            <pc:docMk/>
            <pc:sldMk cId="1645475767" sldId="256"/>
            <ac:spMk id="207" creationId="{83505876-8FEF-325E-3C41-C080552E164D}"/>
          </ac:spMkLst>
        </pc:spChg>
        <pc:spChg chg="add mod">
          <ac:chgData name="Joseph Wonsil" userId="f7a5a8f17f3cf2df" providerId="LiveId" clId="{8C080609-7CCE-411B-84E6-72C44917ABCF}" dt="2023-10-18T23:30:05.993" v="1656" actId="1035"/>
          <ac:spMkLst>
            <pc:docMk/>
            <pc:sldMk cId="1645475767" sldId="256"/>
            <ac:spMk id="209" creationId="{3607486D-7794-339C-97B9-508DD9223B9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12" creationId="{E55F2EEF-5883-D72A-7FCC-5638BC1DCDEB}"/>
          </ac:spMkLst>
        </pc:spChg>
        <pc:spChg chg="add del mod">
          <ac:chgData name="Joseph Wonsil" userId="f7a5a8f17f3cf2df" providerId="LiveId" clId="{8C080609-7CCE-411B-84E6-72C44917ABCF}" dt="2023-10-18T20:04:20.317" v="380" actId="478"/>
          <ac:spMkLst>
            <pc:docMk/>
            <pc:sldMk cId="1645475767" sldId="256"/>
            <ac:spMk id="215" creationId="{1F46A5B4-556E-6637-352E-0AB85B25636E}"/>
          </ac:spMkLst>
        </pc:spChg>
        <pc:spChg chg="add del mod">
          <ac:chgData name="Joseph Wonsil" userId="f7a5a8f17f3cf2df" providerId="LiveId" clId="{8C080609-7CCE-411B-84E6-72C44917ABCF}" dt="2023-10-18T20:04:15.250" v="372"/>
          <ac:spMkLst>
            <pc:docMk/>
            <pc:sldMk cId="1645475767" sldId="256"/>
            <ac:spMk id="216" creationId="{93E6D794-9A51-7E13-8D23-DFFA2675EC9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18" creationId="{766078B8-ECF8-60EF-9212-6287758A5D20}"/>
          </ac:spMkLst>
        </pc:spChg>
        <pc:spChg chg="add del">
          <ac:chgData name="Joseph Wonsil" userId="f7a5a8f17f3cf2df" providerId="LiveId" clId="{8C080609-7CCE-411B-84E6-72C44917ABCF}" dt="2023-10-18T20:04:50.262" v="390" actId="22"/>
          <ac:spMkLst>
            <pc:docMk/>
            <pc:sldMk cId="1645475767" sldId="256"/>
            <ac:spMk id="220" creationId="{2CE5C828-3BEB-0B41-F241-731507EE2D88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1" creationId="{A704D209-4118-707C-FBA2-39647729D7F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2" creationId="{A73DA923-B0C2-24D3-3223-F3EECA14D15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3" creationId="{98EA81B1-9379-5562-E87C-6BE04285588F}"/>
          </ac:spMkLst>
        </pc:spChg>
        <pc:spChg chg="add mod">
          <ac:chgData name="Joseph Wonsil" userId="f7a5a8f17f3cf2df" providerId="LiveId" clId="{8C080609-7CCE-411B-84E6-72C44917ABCF}" dt="2023-10-18T20:17:27.728" v="638" actId="164"/>
          <ac:spMkLst>
            <pc:docMk/>
            <pc:sldMk cId="1645475767" sldId="256"/>
            <ac:spMk id="224" creationId="{15C4FDDD-19C9-9A01-F091-8751F235E3A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5" creationId="{850CBD32-7AD7-DF07-FBE9-7EBE8B91196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6" creationId="{7040D6DB-B4BE-DAC4-5921-1A9850EC0EEC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7" creationId="{DA5E22C1-9470-3167-CB75-B1290B4FB1C7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228" creationId="{EE0FCCF9-B8F0-C0F4-8FA8-6A58FC68119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30" creationId="{A412271C-0293-8FAC-A024-C597CF244023}"/>
          </ac:spMkLst>
        </pc:spChg>
        <pc:spChg chg="add del mod">
          <ac:chgData name="Joseph Wonsil" userId="f7a5a8f17f3cf2df" providerId="LiveId" clId="{8C080609-7CCE-411B-84E6-72C44917ABCF}" dt="2023-10-18T20:06:32.361" v="485" actId="478"/>
          <ac:spMkLst>
            <pc:docMk/>
            <pc:sldMk cId="1645475767" sldId="256"/>
            <ac:spMk id="233" creationId="{A392A038-906A-DF2B-C823-6DBBE7762584}"/>
          </ac:spMkLst>
        </pc:spChg>
        <pc:spChg chg="add mod">
          <ac:chgData name="Joseph Wonsil" userId="f7a5a8f17f3cf2df" providerId="LiveId" clId="{8C080609-7CCE-411B-84E6-72C44917ABCF}" dt="2023-10-18T20:24:50.969" v="735" actId="164"/>
          <ac:spMkLst>
            <pc:docMk/>
            <pc:sldMk cId="1645475767" sldId="256"/>
            <ac:spMk id="235" creationId="{B8ACB6A0-BEBA-1B6C-4E82-D0C43185E87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38" creationId="{EBDD0F59-C0A1-5DFE-3F5E-F797A3C05FA3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40" creationId="{65D2929C-1097-3DCB-AD36-0DC797EDF22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46" creationId="{393737DC-96D0-A430-733E-25813A41BD1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54" creationId="{D69DA629-519B-B2FA-292E-D394590F6BE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68" creationId="{449FE6F4-DC13-BF05-AF6E-73E38ACE71B8}"/>
          </ac:spMkLst>
        </pc:spChg>
        <pc:spChg chg="add mod">
          <ac:chgData name="Joseph Wonsil" userId="f7a5a8f17f3cf2df" providerId="LiveId" clId="{8C080609-7CCE-411B-84E6-72C44917ABCF}" dt="2023-10-18T20:17:27.728" v="638" actId="164"/>
          <ac:spMkLst>
            <pc:docMk/>
            <pc:sldMk cId="1645475767" sldId="256"/>
            <ac:spMk id="270" creationId="{B5990806-A5FA-4AAD-83A6-4F1B6A8A61EB}"/>
          </ac:spMkLst>
        </pc:spChg>
        <pc:spChg chg="add mod">
          <ac:chgData name="Joseph Wonsil" userId="f7a5a8f17f3cf2df" providerId="LiveId" clId="{8C080609-7CCE-411B-84E6-72C44917ABCF}" dt="2023-10-18T23:20:56.176" v="1435" actId="1035"/>
          <ac:spMkLst>
            <pc:docMk/>
            <pc:sldMk cId="1645475767" sldId="256"/>
            <ac:spMk id="271" creationId="{14D7BAFA-9311-A224-70E1-53DB2C8D3CA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72" creationId="{9FB30DB4-3A65-8325-66C1-1C35BDDCC64B}"/>
          </ac:spMkLst>
        </pc:spChg>
        <pc:spChg chg="add del mod">
          <ac:chgData name="Joseph Wonsil" userId="f7a5a8f17f3cf2df" providerId="LiveId" clId="{8C080609-7CCE-411B-84E6-72C44917ABCF}" dt="2023-10-18T20:37:06.888" v="992" actId="478"/>
          <ac:spMkLst>
            <pc:docMk/>
            <pc:sldMk cId="1645475767" sldId="256"/>
            <ac:spMk id="279" creationId="{CE1A34E2-A345-0590-03F5-1EDFA711A67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81" creationId="{6B7888B1-5AC7-5F61-2E31-6969BD259062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86" creationId="{298BECD7-46E2-C328-55E6-A45B4670BEC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90" creationId="{332C5BD7-55A8-4BB9-9B12-340F8BC9D23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91" creationId="{FECF43F6-9555-251D-885A-46D003D7365D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308" creationId="{989CDA4F-A434-3232-BF4A-9BF9789ACE4B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312" creationId="{CEA69A73-CED3-8FF0-56B9-F0FA85C415D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18" creationId="{63B3D97B-2E6C-1258-48F9-8C783923327E}"/>
          </ac:spMkLst>
        </pc:spChg>
        <pc:spChg chg="add mod">
          <ac:chgData name="Joseph Wonsil" userId="f7a5a8f17f3cf2df" providerId="LiveId" clId="{8C080609-7CCE-411B-84E6-72C44917ABCF}" dt="2023-10-18T20:24:58.243" v="736" actId="2085"/>
          <ac:spMkLst>
            <pc:docMk/>
            <pc:sldMk cId="1645475767" sldId="256"/>
            <ac:spMk id="327" creationId="{C54D5F82-3390-F3E9-D897-F39022FFBB5D}"/>
          </ac:spMkLst>
        </pc:spChg>
        <pc:spChg chg="add mod">
          <ac:chgData name="Joseph Wonsil" userId="f7a5a8f17f3cf2df" providerId="LiveId" clId="{8C080609-7CCE-411B-84E6-72C44917ABCF}" dt="2023-10-18T20:24:58.243" v="736" actId="2085"/>
          <ac:spMkLst>
            <pc:docMk/>
            <pc:sldMk cId="1645475767" sldId="256"/>
            <ac:spMk id="328" creationId="{CAA22E7D-5488-7DF7-1454-3B2474E7DE3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38" creationId="{121AB96C-68CA-961C-E780-78F888C739AE}"/>
          </ac:spMkLst>
        </pc:spChg>
        <pc:spChg chg="add del mod">
          <ac:chgData name="Joseph Wonsil" userId="f7a5a8f17f3cf2df" providerId="LiveId" clId="{8C080609-7CCE-411B-84E6-72C44917ABCF}" dt="2023-10-18T20:34:32.992" v="835" actId="478"/>
          <ac:spMkLst>
            <pc:docMk/>
            <pc:sldMk cId="1645475767" sldId="256"/>
            <ac:spMk id="359" creationId="{A91BC84C-1C0D-CEE8-9714-6B6902242CE4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1" creationId="{0FA0E725-9150-71D7-F381-884209738BA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3" creationId="{AEEDA56F-ED36-B961-415D-CC6DB3A1FBD6}"/>
          </ac:spMkLst>
        </pc:spChg>
        <pc:spChg chg="add del mod">
          <ac:chgData name="Joseph Wonsil" userId="f7a5a8f17f3cf2df" providerId="LiveId" clId="{8C080609-7CCE-411B-84E6-72C44917ABCF}" dt="2023-10-18T23:36:36.285" v="1695" actId="478"/>
          <ac:spMkLst>
            <pc:docMk/>
            <pc:sldMk cId="1645475767" sldId="256"/>
            <ac:spMk id="453" creationId="{1D13A3AE-0B83-E2EF-F9EB-881B3A2AE16B}"/>
          </ac:spMkLst>
        </pc:spChg>
        <pc:grpChg chg="add mod">
          <ac:chgData name="Joseph Wonsil" userId="f7a5a8f17f3cf2df" providerId="LiveId" clId="{8C080609-7CCE-411B-84E6-72C44917ABCF}" dt="2023-10-18T20:04:12.209" v="363" actId="164"/>
          <ac:grpSpMkLst>
            <pc:docMk/>
            <pc:sldMk cId="1645475767" sldId="256"/>
            <ac:grpSpMk id="217" creationId="{0228E911-541A-56E9-842E-896DE840C364}"/>
          </ac:grpSpMkLst>
        </pc:grpChg>
        <pc:grpChg chg="add mod">
          <ac:chgData name="Joseph Wonsil" userId="f7a5a8f17f3cf2df" providerId="LiveId" clId="{8C080609-7CCE-411B-84E6-72C44917ABCF}" dt="2023-10-18T23:26:23.543" v="1483" actId="1036"/>
          <ac:grpSpMkLst>
            <pc:docMk/>
            <pc:sldMk cId="1645475767" sldId="256"/>
            <ac:grpSpMk id="301" creationId="{DD4639EE-10B2-D0BE-C573-62FDD98D4E33}"/>
          </ac:grpSpMkLst>
        </pc:grpChg>
        <pc:grpChg chg="add del mod">
          <ac:chgData name="Joseph Wonsil" userId="f7a5a8f17f3cf2df" providerId="LiveId" clId="{8C080609-7CCE-411B-84E6-72C44917ABCF}" dt="2023-10-18T23:35:04.242" v="1689" actId="165"/>
          <ac:grpSpMkLst>
            <pc:docMk/>
            <pc:sldMk cId="1645475767" sldId="256"/>
            <ac:grpSpMk id="321" creationId="{CFCEC70D-EE9E-8FF5-A986-8ABFF51B0B67}"/>
          </ac:grpSpMkLst>
        </pc:grpChg>
        <pc:grpChg chg="add mod">
          <ac:chgData name="Joseph Wonsil" userId="f7a5a8f17f3cf2df" providerId="LiveId" clId="{8C080609-7CCE-411B-84E6-72C44917ABCF}" dt="2023-10-18T23:26:23.543" v="1483" actId="1036"/>
          <ac:grpSpMkLst>
            <pc:docMk/>
            <pc:sldMk cId="1645475767" sldId="256"/>
            <ac:grpSpMk id="345" creationId="{A5E5AD25-3A1E-D595-C5A1-A8F9193493ED}"/>
          </ac:grpSpMkLst>
        </pc:grpChg>
        <pc:picChg chg="add del mod">
          <ac:chgData name="Joseph Wonsil" userId="f7a5a8f17f3cf2df" providerId="LiveId" clId="{8C080609-7CCE-411B-84E6-72C44917ABCF}" dt="2023-10-18T20:01:58.765" v="324" actId="478"/>
          <ac:picMkLst>
            <pc:docMk/>
            <pc:sldMk cId="1645475767" sldId="256"/>
            <ac:picMk id="214" creationId="{265B44B4-B989-C403-0913-7D0C712CC188}"/>
          </ac:picMkLst>
        </pc:pic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4" creationId="{1FAF49EF-246B-5065-399F-6F3D99F68D6C}"/>
          </ac:cxnSpMkLst>
        </pc:cxnChg>
        <pc:cxnChg chg="del mod">
          <ac:chgData name="Joseph Wonsil" userId="f7a5a8f17f3cf2df" providerId="LiveId" clId="{8C080609-7CCE-411B-84E6-72C44917ABCF}" dt="2023-10-18T19:30:28.185" v="0" actId="478"/>
          <ac:cxnSpMkLst>
            <pc:docMk/>
            <pc:sldMk cId="1645475767" sldId="256"/>
            <ac:cxnSpMk id="7" creationId="{CFFEAC4B-C6E1-0754-849B-C9DE5A9020F3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9" creationId="{0A563654-6AF8-5959-7EF7-1707843DF81A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3" creationId="{23D61AF6-840C-7E29-57B3-7DB3D4B2CB5B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30" creationId="{92CF7358-07D9-EA8C-0D7A-860C9F5C5ACF}"/>
          </ac:cxnSpMkLst>
        </pc:cxnChg>
        <pc:cxnChg chg="mod">
          <ac:chgData name="Joseph Wonsil" userId="f7a5a8f17f3cf2df" providerId="LiveId" clId="{8C080609-7CCE-411B-84E6-72C44917ABCF}" dt="2023-10-18T23:29:31.514" v="1598" actId="14100"/>
          <ac:cxnSpMkLst>
            <pc:docMk/>
            <pc:sldMk cId="1645475767" sldId="256"/>
            <ac:cxnSpMk id="34" creationId="{8C48BD3A-932B-C7D1-C21F-389E8FA1D750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37" creationId="{6F20C18C-B4A8-7CAD-913D-7F0217BF73CC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46" creationId="{34027DC1-9608-8FC2-B855-03FC2D10CF3D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0" creationId="{3E940EC5-3D16-B53B-92BC-3B51950E358D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3" creationId="{1C2578E2-210F-BFA7-80C8-ADB6B3D34E24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6" creationId="{CE6983D4-3F57-B5C6-DA2B-A89A230613C8}"/>
          </ac:cxnSpMkLst>
        </pc:cxnChg>
        <pc:cxnChg chg="mod">
          <ac:chgData name="Joseph Wonsil" userId="f7a5a8f17f3cf2df" providerId="LiveId" clId="{8C080609-7CCE-411B-84E6-72C44917ABCF}" dt="2023-10-18T23:29:36.229" v="1600" actId="14100"/>
          <ac:cxnSpMkLst>
            <pc:docMk/>
            <pc:sldMk cId="1645475767" sldId="256"/>
            <ac:cxnSpMk id="62" creationId="{4467B832-EDA5-D418-B682-ECA109408340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69" creationId="{145A7E76-DF91-F32D-9FB1-A172DA075F92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73" creationId="{71C4DB77-00EC-7C19-199C-316CA4BAC798}"/>
          </ac:cxnSpMkLst>
        </pc:cxnChg>
        <pc:cxnChg chg="mod">
          <ac:chgData name="Joseph Wonsil" userId="f7a5a8f17f3cf2df" providerId="LiveId" clId="{8C080609-7CCE-411B-84E6-72C44917ABCF}" dt="2023-10-18T23:35:16.754" v="1691" actId="14100"/>
          <ac:cxnSpMkLst>
            <pc:docMk/>
            <pc:sldMk cId="1645475767" sldId="256"/>
            <ac:cxnSpMk id="75" creationId="{FB24C36A-F777-3F4B-7F99-AC0F285C243D}"/>
          </ac:cxnSpMkLst>
        </pc:cxnChg>
        <pc:cxnChg chg="mod">
          <ac:chgData name="Joseph Wonsil" userId="f7a5a8f17f3cf2df" providerId="LiveId" clId="{8C080609-7CCE-411B-84E6-72C44917ABCF}" dt="2023-10-18T23:30:34.381" v="1677" actId="14100"/>
          <ac:cxnSpMkLst>
            <pc:docMk/>
            <pc:sldMk cId="1645475767" sldId="256"/>
            <ac:cxnSpMk id="77" creationId="{3AC8B372-20BA-0704-66B7-39F62AA3CBF9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86" creationId="{EC053AFE-E056-79CC-7911-5BD8825293B3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92" creationId="{E4EFC397-B69B-7C22-91DF-71E352AAA497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140" creationId="{40F6DD3F-D4FB-8B03-9FE5-B051FC5E4D52}"/>
          </ac:cxnSpMkLst>
        </pc:cxnChg>
        <pc:cxnChg chg="mod">
          <ac:chgData name="Joseph Wonsil" userId="f7a5a8f17f3cf2df" providerId="LiveId" clId="{8C080609-7CCE-411B-84E6-72C44917ABCF}" dt="2023-10-18T23:30:47.929" v="1687" actId="1036"/>
          <ac:cxnSpMkLst>
            <pc:docMk/>
            <pc:sldMk cId="1645475767" sldId="256"/>
            <ac:cxnSpMk id="145" creationId="{0C692CDF-0F7B-0069-67DF-3E6458131FC3}"/>
          </ac:cxnSpMkLst>
        </pc:cxnChg>
        <pc:cxnChg chg="add 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45" creationId="{048D4C45-AC60-B9E6-65C9-D9E5D24FCD5A}"/>
          </ac:cxnSpMkLst>
        </pc:cxnChg>
        <pc:cxnChg chg="add 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93" creationId="{465BFAD8-046F-A3E1-6259-03C898568E09}"/>
          </ac:cxnSpMkLst>
        </pc:cxnChg>
      </pc:sldChg>
    </pc:docChg>
  </pc:docChgLst>
  <pc:docChgLst>
    <pc:chgData name="Joseph Wonsil" userId="f7a5a8f17f3cf2df" providerId="LiveId" clId="{D6ABC174-D68B-445B-A75D-5908BB74AC88}"/>
    <pc:docChg chg="undo custSel modSld">
      <pc:chgData name="Joseph Wonsil" userId="f7a5a8f17f3cf2df" providerId="LiveId" clId="{D6ABC174-D68B-445B-A75D-5908BB74AC88}" dt="2023-10-16T23:29:24.950" v="686" actId="1076"/>
      <pc:docMkLst>
        <pc:docMk/>
      </pc:docMkLst>
      <pc:sldChg chg="addSp delSp modSp mod">
        <pc:chgData name="Joseph Wonsil" userId="f7a5a8f17f3cf2df" providerId="LiveId" clId="{D6ABC174-D68B-445B-A75D-5908BB74AC88}" dt="2023-10-16T23:29:24.950" v="686" actId="1076"/>
        <pc:sldMkLst>
          <pc:docMk/>
          <pc:sldMk cId="1645475767" sldId="256"/>
        </pc:sldMkLst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" creationId="{461DAE0E-18AF-97FF-8732-1CF3DD2A0854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" creationId="{475EA8C8-F0A4-6F01-74CD-54546E0C2AEE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" creationId="{EDD77D8E-AC62-8835-147A-8365BEE24A8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" creationId="{F392B7D7-3E0F-8DD1-67FB-1EF515E6A632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" creationId="{5D155BFF-B441-4572-6BCC-1D6480ADC254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1" creationId="{89D3A37F-AE8C-286E-D005-973A429F2F6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" creationId="{77E6E453-03D9-6363-9B2B-536E1D20342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4" creationId="{F7F39D2E-7806-1ED6-1633-3BF9C768F480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5" creationId="{2082AF95-F57E-7714-98E1-6B18874A37D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7" creationId="{63544155-B132-0D32-3BAA-3EC3DE1072D8}"/>
          </ac:spMkLst>
        </pc:spChg>
        <pc:spChg chg="add del mod">
          <ac:chgData name="Joseph Wonsil" userId="f7a5a8f17f3cf2df" providerId="LiveId" clId="{D6ABC174-D68B-445B-A75D-5908BB74AC88}" dt="2023-10-16T21:32:02.906" v="26" actId="478"/>
          <ac:spMkLst>
            <pc:docMk/>
            <pc:sldMk cId="1645475767" sldId="256"/>
            <ac:spMk id="18" creationId="{199C6CC3-53D2-D95F-05F9-68CA3527BA7F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9" creationId="{CDC98E58-B7BF-FC65-3CF4-7910AC6F1E8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0" creationId="{F418ACC7-3AD4-0F3B-E0DB-D175E87A723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1" creationId="{3C58F1C7-3BCD-294E-EA4C-FB19607A2A8B}"/>
          </ac:spMkLst>
        </pc:spChg>
        <pc:spChg chg="add del mod">
          <ac:chgData name="Joseph Wonsil" userId="f7a5a8f17f3cf2df" providerId="LiveId" clId="{D6ABC174-D68B-445B-A75D-5908BB74AC88}" dt="2023-10-16T21:29:14.438" v="23" actId="478"/>
          <ac:spMkLst>
            <pc:docMk/>
            <pc:sldMk cId="1645475767" sldId="256"/>
            <ac:spMk id="22" creationId="{E9D6ACCE-BADE-1C19-5BD8-11A7F1EDEA7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4" creationId="{3DF15931-71E1-C90B-0673-3380DC81ED7C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5" creationId="{E1A7F699-7971-B2D7-583B-A3C58DD464BF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6" creationId="{1A397F50-31BF-2C16-56A3-490E4FF86B1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7" creationId="{58A52717-D259-852F-EAFC-045F5DFD670C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8" creationId="{60C86E43-A887-CEA7-E6E6-67B122EE91E1}"/>
          </ac:spMkLst>
        </pc:spChg>
        <pc:spChg chg="add del mod">
          <ac:chgData name="Joseph Wonsil" userId="f7a5a8f17f3cf2df" providerId="LiveId" clId="{D6ABC174-D68B-445B-A75D-5908BB74AC88}" dt="2023-10-16T23:07:12.271" v="48" actId="478"/>
          <ac:spMkLst>
            <pc:docMk/>
            <pc:sldMk cId="1645475767" sldId="256"/>
            <ac:spMk id="29" creationId="{E55653A5-FDB2-CA9B-B199-C0A0E77B8895}"/>
          </ac:spMkLst>
        </pc:spChg>
        <pc:spChg chg="add del mod">
          <ac:chgData name="Joseph Wonsil" userId="f7a5a8f17f3cf2df" providerId="LiveId" clId="{D6ABC174-D68B-445B-A75D-5908BB74AC88}" dt="2023-10-16T23:14:04.912" v="198" actId="478"/>
          <ac:spMkLst>
            <pc:docMk/>
            <pc:sldMk cId="1645475767" sldId="256"/>
            <ac:spMk id="31" creationId="{EAF11AAC-02EB-71D5-395A-B2960947DE2A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2" creationId="{D4A062A0-410E-0FF1-9B6D-20281611B27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3" creationId="{B616FDAC-239F-3BA5-52A9-57EC0735B18A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5" creationId="{79DFB4C1-7173-2B01-1064-8D6762B11BF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6" creationId="{B350F5B9-E2F8-D410-A3BA-F93D66DB605C}"/>
          </ac:spMkLst>
        </pc:spChg>
        <pc:spChg chg="add del mod">
          <ac:chgData name="Joseph Wonsil" userId="f7a5a8f17f3cf2df" providerId="LiveId" clId="{D6ABC174-D68B-445B-A75D-5908BB74AC88}" dt="2023-10-16T23:14:06.512" v="200" actId="478"/>
          <ac:spMkLst>
            <pc:docMk/>
            <pc:sldMk cId="1645475767" sldId="256"/>
            <ac:spMk id="38" creationId="{2E7A7201-8032-B266-461D-AF27F7AC8D30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9" creationId="{6DC816CB-8782-D01C-BC59-A0FB21EA3108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0" creationId="{FA25254E-DFA7-64F8-8FB4-6A5D4F0738C7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2" creationId="{62A6E74D-C00B-6C92-47F2-6164F95E0268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3" creationId="{B0ECA40D-A1F1-0CE3-96F9-10D673EB3C97}"/>
          </ac:spMkLst>
        </pc:spChg>
        <pc:spChg chg="add del mod">
          <ac:chgData name="Joseph Wonsil" userId="f7a5a8f17f3cf2df" providerId="LiveId" clId="{D6ABC174-D68B-445B-A75D-5908BB74AC88}" dt="2023-10-16T23:10:15.850" v="97" actId="478"/>
          <ac:spMkLst>
            <pc:docMk/>
            <pc:sldMk cId="1645475767" sldId="256"/>
            <ac:spMk id="44" creationId="{E43FD57E-4882-063D-6529-A05C3A8A72E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9" creationId="{842C1335-EDA0-BED9-1A06-5454B66B2CE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2" creationId="{7317D925-AE7B-290C-67A6-493750A3352F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5" creationId="{A5E815BE-843F-B791-FF94-453526BE2EF2}"/>
          </ac:spMkLst>
        </pc:spChg>
        <pc:spChg chg="add del mod">
          <ac:chgData name="Joseph Wonsil" userId="f7a5a8f17f3cf2df" providerId="LiveId" clId="{D6ABC174-D68B-445B-A75D-5908BB74AC88}" dt="2023-10-16T23:14:07.497" v="201" actId="478"/>
          <ac:spMkLst>
            <pc:docMk/>
            <pc:sldMk cId="1645475767" sldId="256"/>
            <ac:spMk id="59" creationId="{B98D6BE7-F304-CBBC-2A63-84EEC4898CC8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0" creationId="{35FA7E34-1A13-B6DF-79C2-60F41A23F37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1" creationId="{7ECA03CF-DD24-9307-D184-41182C04B82A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3" creationId="{07A62DDE-C94D-4783-4BFD-408E0B156DE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8" creationId="{9CD63190-6F0C-7B53-9050-C772D436F95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0" creationId="{EEB73B9F-8EE1-8959-6128-F66F9F2B6A1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1" creationId="{2A34F01A-7639-BB9B-04EC-3D4D626FAB55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4" creationId="{52E3ADAE-159A-D64F-DF75-180DC743C4CA}"/>
          </ac:spMkLst>
        </pc:spChg>
        <pc:spChg chg="add del mod">
          <ac:chgData name="Joseph Wonsil" userId="f7a5a8f17f3cf2df" providerId="LiveId" clId="{D6ABC174-D68B-445B-A75D-5908BB74AC88}" dt="2023-10-16T23:14:08.549" v="202" actId="478"/>
          <ac:spMkLst>
            <pc:docMk/>
            <pc:sldMk cId="1645475767" sldId="256"/>
            <ac:spMk id="80" creationId="{5F751107-4977-75F1-7373-E5D7DF7E77E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84" creationId="{D34F5F8D-B16A-EDE4-A61F-9D0E7E4C7BBC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85" creationId="{84E65B77-934D-4C57-DE5D-9702D4AA5BCB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90" creationId="{8A8D6037-92ED-5E61-EE2A-60DD15DDB033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91" creationId="{659BA44D-74DE-FF8E-EC99-D7D1DC21885A}"/>
          </ac:spMkLst>
        </pc:spChg>
        <pc:spChg chg="add del mod">
          <ac:chgData name="Joseph Wonsil" userId="f7a5a8f17f3cf2df" providerId="LiveId" clId="{D6ABC174-D68B-445B-A75D-5908BB74AC88}" dt="2023-10-16T23:14:09.806" v="203" actId="478"/>
          <ac:spMkLst>
            <pc:docMk/>
            <pc:sldMk cId="1645475767" sldId="256"/>
            <ac:spMk id="96" creationId="{76E25628-5BF4-71B1-546D-359ED2818B78}"/>
          </ac:spMkLst>
        </pc:spChg>
        <pc:spChg chg="add del mod">
          <ac:chgData name="Joseph Wonsil" userId="f7a5a8f17f3cf2df" providerId="LiveId" clId="{D6ABC174-D68B-445B-A75D-5908BB74AC88}" dt="2023-10-16T23:14:10.795" v="204" actId="478"/>
          <ac:spMkLst>
            <pc:docMk/>
            <pc:sldMk cId="1645475767" sldId="256"/>
            <ac:spMk id="97" creationId="{D9C21539-62BA-46C9-E496-58354AAAEE3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0" creationId="{E92B3433-66A4-7341-0A10-1B6541AA270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1" creationId="{1DE6908C-CB8C-CAF2-6CD7-D732B0AB1E33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2" creationId="{BAB78B8E-574B-3156-CD83-4D165FEDCC4F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3" creationId="{0C69731E-2E67-A043-504E-23C966E6867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4" creationId="{6B62EFFA-4EC9-3E5B-73F6-0D19114CAFC9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5" creationId="{2ACDEB4D-3118-62F1-B8A8-ADB24DBACF82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6" creationId="{4B49D07C-8A79-6007-E41D-E45A4FC9D8C6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2" creationId="{85BD8B9C-80C0-4ECE-A347-E4D26F891B4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8" creationId="{E242FAFA-CB49-296E-9F35-248943C2966E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9" creationId="{802C46F5-7BD6-F450-D2B4-347C92B57CFE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44" creationId="{3BA36D46-2F89-D8A4-A60C-17E29D68CFA5}"/>
          </ac:spMkLst>
        </pc:spChg>
        <pc:spChg chg="add del mod">
          <ac:chgData name="Joseph Wonsil" userId="f7a5a8f17f3cf2df" providerId="LiveId" clId="{D6ABC174-D68B-445B-A75D-5908BB74AC88}" dt="2023-10-16T23:26:08.719" v="661" actId="478"/>
          <ac:spMkLst>
            <pc:docMk/>
            <pc:sldMk cId="1645475767" sldId="256"/>
            <ac:spMk id="146" creationId="{028B6804-1C46-AD7E-A387-7A8C99F8563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57" creationId="{2EC089FA-274C-2CBC-86EB-EAA86F31FDEF}"/>
          </ac:spMkLst>
        </pc:sp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4" creationId="{1FAF49EF-246B-5065-399F-6F3D99F68D6C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" creationId="{CFFEAC4B-C6E1-0754-849B-C9DE5A9020F3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9" creationId="{0A563654-6AF8-5959-7EF7-1707843DF81A}"/>
          </ac:cxnSpMkLst>
        </pc:cxnChg>
        <pc:cxnChg chg="add del mod">
          <ac:chgData name="Joseph Wonsil" userId="f7a5a8f17f3cf2df" providerId="LiveId" clId="{D6ABC174-D68B-445B-A75D-5908BB74AC88}" dt="2023-10-16T21:32:04.752" v="27" actId="478"/>
          <ac:cxnSpMkLst>
            <pc:docMk/>
            <pc:sldMk cId="1645475767" sldId="256"/>
            <ac:cxnSpMk id="16" creationId="{6E8E699C-8362-620C-3B7B-67743EDBCA1F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23" creationId="{23D61AF6-840C-7E29-57B3-7DB3D4B2CB5B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0" creationId="{92CF7358-07D9-EA8C-0D7A-860C9F5C5ACF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4" creationId="{8C48BD3A-932B-C7D1-C21F-389E8FA1D750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7" creationId="{6F20C18C-B4A8-7CAD-913D-7F0217BF73CC}"/>
          </ac:cxnSpMkLst>
        </pc:cxnChg>
        <pc:cxnChg chg="add del mod">
          <ac:chgData name="Joseph Wonsil" userId="f7a5a8f17f3cf2df" providerId="LiveId" clId="{D6ABC174-D68B-445B-A75D-5908BB74AC88}" dt="2023-10-16T23:10:16.876" v="98" actId="478"/>
          <ac:cxnSpMkLst>
            <pc:docMk/>
            <pc:sldMk cId="1645475767" sldId="256"/>
            <ac:cxnSpMk id="41" creationId="{002DE991-E2D2-AF8A-EA37-2D0B85C91A72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46" creationId="{34027DC1-9608-8FC2-B855-03FC2D10CF3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0" creationId="{3E940EC5-3D16-B53B-92BC-3B51950E358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3" creationId="{1C2578E2-210F-BFA7-80C8-ADB6B3D34E24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6" creationId="{CE6983D4-3F57-B5C6-DA2B-A89A230613C8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62" creationId="{4467B832-EDA5-D418-B682-ECA109408340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69" creationId="{145A7E76-DF91-F32D-9FB1-A172DA075F92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3" creationId="{71C4DB77-00EC-7C19-199C-316CA4BAC798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5" creationId="{FB24C36A-F777-3F4B-7F99-AC0F285C243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7" creationId="{3AC8B372-20BA-0704-66B7-39F62AA3CBF9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86" creationId="{EC053AFE-E056-79CC-7911-5BD8825293B3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92" creationId="{E4EFC397-B69B-7C22-91DF-71E352AAA497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140" creationId="{40F6DD3F-D4FB-8B03-9FE5-B051FC5E4D52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145" creationId="{0C692CDF-0F7B-0069-67DF-3E6458131FC3}"/>
          </ac:cxnSpMkLst>
        </pc:cxnChg>
      </pc:sldChg>
    </pc:docChg>
  </pc:docChgLst>
  <pc:docChgLst>
    <pc:chgData name="Joseph Wonsil" userId="f7a5a8f17f3cf2df" providerId="LiveId" clId="{B5AAC068-3D61-4FB1-A9C0-535FA8523003}"/>
    <pc:docChg chg="undo custSel modSld">
      <pc:chgData name="Joseph Wonsil" userId="f7a5a8f17f3cf2df" providerId="LiveId" clId="{B5AAC068-3D61-4FB1-A9C0-535FA8523003}" dt="2023-10-23T19:07:15.763" v="447" actId="14100"/>
      <pc:docMkLst>
        <pc:docMk/>
      </pc:docMkLst>
      <pc:sldChg chg="addSp delSp modSp mod">
        <pc:chgData name="Joseph Wonsil" userId="f7a5a8f17f3cf2df" providerId="LiveId" clId="{B5AAC068-3D61-4FB1-A9C0-535FA8523003}" dt="2023-10-23T19:07:15.763" v="447" actId="14100"/>
        <pc:sldMkLst>
          <pc:docMk/>
          <pc:sldMk cId="1645475767" sldId="256"/>
        </pc:sldMkLst>
        <pc:spChg chg="mod">
          <ac:chgData name="Joseph Wonsil" userId="f7a5a8f17f3cf2df" providerId="LiveId" clId="{B5AAC068-3D61-4FB1-A9C0-535FA8523003}" dt="2023-10-23T19:03:05.609" v="196" actId="14100"/>
          <ac:spMkLst>
            <pc:docMk/>
            <pc:sldMk cId="1645475767" sldId="256"/>
            <ac:spMk id="5" creationId="{EDD77D8E-AC62-8835-147A-8365BEE24A8B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6" creationId="{81097627-0BB7-80DB-A34F-5D4059F4692C}"/>
          </ac:spMkLst>
        </pc:spChg>
        <pc:spChg chg="add mod">
          <ac:chgData name="Joseph Wonsil" userId="f7a5a8f17f3cf2df" providerId="LiveId" clId="{B5AAC068-3D61-4FB1-A9C0-535FA8523003}" dt="2023-10-23T19:06:15.852" v="424" actId="1037"/>
          <ac:spMkLst>
            <pc:docMk/>
            <pc:sldMk cId="1645475767" sldId="256"/>
            <ac:spMk id="7" creationId="{06F9D8CE-394F-DA12-48D0-6A8CB0AD12A8}"/>
          </ac:spMkLst>
        </pc:spChg>
        <pc:spChg chg="add mod">
          <ac:chgData name="Joseph Wonsil" userId="f7a5a8f17f3cf2df" providerId="LiveId" clId="{B5AAC068-3D61-4FB1-A9C0-535FA8523003}" dt="2023-10-23T18:58:30.524" v="97" actId="20577"/>
          <ac:spMkLst>
            <pc:docMk/>
            <pc:sldMk cId="1645475767" sldId="256"/>
            <ac:spMk id="10" creationId="{9C73A4F9-573A-7E4B-7C02-E99C7371F8B6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12" creationId="{EDE73129-2408-CD65-5EEC-00AEAAC45125}"/>
          </ac:spMkLst>
        </pc:spChg>
        <pc:spChg chg="add mod">
          <ac:chgData name="Joseph Wonsil" userId="f7a5a8f17f3cf2df" providerId="LiveId" clId="{B5AAC068-3D61-4FB1-A9C0-535FA8523003}" dt="2023-10-23T19:01:10.789" v="137" actId="1036"/>
          <ac:spMkLst>
            <pc:docMk/>
            <pc:sldMk cId="1645475767" sldId="256"/>
            <ac:spMk id="14" creationId="{E0F6F96F-7522-9DF1-35BF-6BAD57B8C712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15" creationId="{2082AF95-F57E-7714-98E1-6B18874A37D0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17" creationId="{D472F0D0-29C7-3DAF-FA7D-F14F3A332F35}"/>
          </ac:spMkLst>
        </pc:spChg>
        <pc:spChg chg="del">
          <ac:chgData name="Joseph Wonsil" userId="f7a5a8f17f3cf2df" providerId="LiveId" clId="{B5AAC068-3D61-4FB1-A9C0-535FA8523003}" dt="2023-10-23T19:02:54.389" v="192" actId="478"/>
          <ac:spMkLst>
            <pc:docMk/>
            <pc:sldMk cId="1645475767" sldId="256"/>
            <ac:spMk id="19" creationId="{CDC98E58-B7BF-FC65-3CF4-7910AC6F1E87}"/>
          </ac:spMkLst>
        </pc:spChg>
        <pc:spChg chg="add mod">
          <ac:chgData name="Joseph Wonsil" userId="f7a5a8f17f3cf2df" providerId="LiveId" clId="{B5AAC068-3D61-4FB1-A9C0-535FA8523003}" dt="2023-10-23T19:06:15.852" v="424" actId="1037"/>
          <ac:spMkLst>
            <pc:docMk/>
            <pc:sldMk cId="1645475767" sldId="256"/>
            <ac:spMk id="20" creationId="{B13CC98D-0ABE-AA4C-71C2-B18CD37B1206}"/>
          </ac:spMkLst>
        </pc:spChg>
        <pc:spChg chg="add mod">
          <ac:chgData name="Joseph Wonsil" userId="f7a5a8f17f3cf2df" providerId="LiveId" clId="{B5AAC068-3D61-4FB1-A9C0-535FA8523003}" dt="2023-10-23T19:00:54.388" v="131" actId="1076"/>
          <ac:spMkLst>
            <pc:docMk/>
            <pc:sldMk cId="1645475767" sldId="256"/>
            <ac:spMk id="22" creationId="{DB01D3DE-637B-5B9A-0CC0-655B339B4122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25" creationId="{E1A7F699-7971-B2D7-583B-A3C58DD464BF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28" creationId="{60C86E43-A887-CEA7-E6E6-67B122EE91E1}"/>
          </ac:spMkLst>
        </pc:spChg>
        <pc:spChg chg="add mod">
          <ac:chgData name="Joseph Wonsil" userId="f7a5a8f17f3cf2df" providerId="LiveId" clId="{B5AAC068-3D61-4FB1-A9C0-535FA8523003}" dt="2023-10-23T19:06:15.852" v="424" actId="1037"/>
          <ac:spMkLst>
            <pc:docMk/>
            <pc:sldMk cId="1645475767" sldId="256"/>
            <ac:spMk id="29" creationId="{35A124EA-A624-5105-A099-9F099A733F6D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33" creationId="{B616FDAC-239F-3BA5-52A9-57EC0735B18A}"/>
          </ac:spMkLst>
        </pc:spChg>
        <pc:spChg chg="add mod">
          <ac:chgData name="Joseph Wonsil" userId="f7a5a8f17f3cf2df" providerId="LiveId" clId="{B5AAC068-3D61-4FB1-A9C0-535FA8523003}" dt="2023-10-23T19:01:27.045" v="139" actId="1076"/>
          <ac:spMkLst>
            <pc:docMk/>
            <pc:sldMk cId="1645475767" sldId="256"/>
            <ac:spMk id="38" creationId="{EB8012DE-C50F-C76C-4F6B-D13507F2E0AD}"/>
          </ac:spMkLst>
        </pc:spChg>
        <pc:spChg chg="add mod">
          <ac:chgData name="Joseph Wonsil" userId="f7a5a8f17f3cf2df" providerId="LiveId" clId="{B5AAC068-3D61-4FB1-A9C0-535FA8523003}" dt="2023-10-23T19:06:15.852" v="424" actId="1037"/>
          <ac:spMkLst>
            <pc:docMk/>
            <pc:sldMk cId="1645475767" sldId="256"/>
            <ac:spMk id="39" creationId="{6670CA9F-46BE-1BB5-75C6-D4C97EFEB1ED}"/>
          </ac:spMkLst>
        </pc:spChg>
        <pc:spChg chg="add mod">
          <ac:chgData name="Joseph Wonsil" userId="f7a5a8f17f3cf2df" providerId="LiveId" clId="{B5AAC068-3D61-4FB1-A9C0-535FA8523003}" dt="2023-10-23T19:01:55.372" v="155" actId="20577"/>
          <ac:spMkLst>
            <pc:docMk/>
            <pc:sldMk cId="1645475767" sldId="256"/>
            <ac:spMk id="41" creationId="{D196014E-837A-C209-E373-53345C426F43}"/>
          </ac:spMkLst>
        </pc:spChg>
        <pc:spChg chg="add del mod">
          <ac:chgData name="Joseph Wonsil" userId="f7a5a8f17f3cf2df" providerId="LiveId" clId="{B5AAC068-3D61-4FB1-A9C0-535FA8523003}" dt="2023-10-23T19:02:27.150" v="181"/>
          <ac:spMkLst>
            <pc:docMk/>
            <pc:sldMk cId="1645475767" sldId="256"/>
            <ac:spMk id="42" creationId="{8CBE7781-28DE-FB6D-A11C-C8A541604C15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43" creationId="{B0ECA40D-A1F1-0CE3-96F9-10D673EB3C97}"/>
          </ac:spMkLst>
        </pc:spChg>
        <pc:spChg chg="add del mod">
          <ac:chgData name="Joseph Wonsil" userId="f7a5a8f17f3cf2df" providerId="LiveId" clId="{B5AAC068-3D61-4FB1-A9C0-535FA8523003}" dt="2023-10-23T19:02:27.150" v="181"/>
          <ac:spMkLst>
            <pc:docMk/>
            <pc:sldMk cId="1645475767" sldId="256"/>
            <ac:spMk id="45" creationId="{50D52B5A-3FDB-1534-2617-2EA182461E1A}"/>
          </ac:spMkLst>
        </pc:spChg>
        <pc:spChg chg="del">
          <ac:chgData name="Joseph Wonsil" userId="f7a5a8f17f3cf2df" providerId="LiveId" clId="{B5AAC068-3D61-4FB1-A9C0-535FA8523003}" dt="2023-10-23T18:57:55.236" v="52" actId="478"/>
          <ac:spMkLst>
            <pc:docMk/>
            <pc:sldMk cId="1645475767" sldId="256"/>
            <ac:spMk id="49" creationId="{842C1335-EDA0-BED9-1A06-5454B66B2CE0}"/>
          </ac:spMkLst>
        </pc:spChg>
        <pc:spChg chg="del">
          <ac:chgData name="Joseph Wonsil" userId="f7a5a8f17f3cf2df" providerId="LiveId" clId="{B5AAC068-3D61-4FB1-A9C0-535FA8523003}" dt="2023-10-23T19:02:55.421" v="193" actId="478"/>
          <ac:spMkLst>
            <pc:docMk/>
            <pc:sldMk cId="1645475767" sldId="256"/>
            <ac:spMk id="52" creationId="{7317D925-AE7B-290C-67A6-493750A3352F}"/>
          </ac:spMkLst>
        </pc:spChg>
        <pc:spChg chg="del">
          <ac:chgData name="Joseph Wonsil" userId="f7a5a8f17f3cf2df" providerId="LiveId" clId="{B5AAC068-3D61-4FB1-A9C0-535FA8523003}" dt="2023-10-23T19:02:56.468" v="194" actId="478"/>
          <ac:spMkLst>
            <pc:docMk/>
            <pc:sldMk cId="1645475767" sldId="256"/>
            <ac:spMk id="55" creationId="{A5E815BE-843F-B791-FF94-453526BE2EF2}"/>
          </ac:spMkLst>
        </pc:spChg>
        <pc:spChg chg="add mod">
          <ac:chgData name="Joseph Wonsil" userId="f7a5a8f17f3cf2df" providerId="LiveId" clId="{B5AAC068-3D61-4FB1-A9C0-535FA8523003}" dt="2023-10-23T19:02:33.748" v="183" actId="1076"/>
          <ac:spMkLst>
            <pc:docMk/>
            <pc:sldMk cId="1645475767" sldId="256"/>
            <ac:spMk id="60" creationId="{A545B502-CF0A-99F9-BB93-5BCA182E07BC}"/>
          </ac:spMkLst>
        </pc:spChg>
        <pc:spChg chg="add mod">
          <ac:chgData name="Joseph Wonsil" userId="f7a5a8f17f3cf2df" providerId="LiveId" clId="{B5AAC068-3D61-4FB1-A9C0-535FA8523003}" dt="2023-10-23T19:06:15.852" v="424" actId="1037"/>
          <ac:spMkLst>
            <pc:docMk/>
            <pc:sldMk cId="1645475767" sldId="256"/>
            <ac:spMk id="62" creationId="{F054FFE8-99FC-8589-EF2B-2685CB21C269}"/>
          </ac:spMkLst>
        </pc:spChg>
        <pc:spChg chg="add mod">
          <ac:chgData name="Joseph Wonsil" userId="f7a5a8f17f3cf2df" providerId="LiveId" clId="{B5AAC068-3D61-4FB1-A9C0-535FA8523003}" dt="2023-10-23T19:03:31.444" v="199" actId="14100"/>
          <ac:spMkLst>
            <pc:docMk/>
            <pc:sldMk cId="1645475767" sldId="256"/>
            <ac:spMk id="68" creationId="{6841CC69-DC49-4824-20BB-F6EA579D323D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70" creationId="{2E2C5A0F-40D5-9D15-A4A0-C49CECA0BF65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71" creationId="{2A34F01A-7639-BB9B-04EC-3D4D626FAB55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72" creationId="{09B00F93-581D-A35D-82C0-0FABB2E7B530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74" creationId="{52E3ADAE-159A-D64F-DF75-180DC743C4CA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76" creationId="{975F55C7-2432-0F3C-01FF-C1662A4E0205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78" creationId="{6F172392-2837-07FD-D0E7-8810CF4F05CA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79" creationId="{B9A731F3-94B0-BA7C-B38A-0A010888DDCA}"/>
          </ac:spMkLst>
        </pc:spChg>
        <pc:spChg chg="add mod">
          <ac:chgData name="Joseph Wonsil" userId="f7a5a8f17f3cf2df" providerId="LiveId" clId="{B5AAC068-3D61-4FB1-A9C0-535FA8523003}" dt="2023-10-23T19:06:15.852" v="424" actId="1037"/>
          <ac:spMkLst>
            <pc:docMk/>
            <pc:sldMk cId="1645475767" sldId="256"/>
            <ac:spMk id="89" creationId="{4A7D447F-5A9D-6688-F446-FB28ABB43858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90" creationId="{8A8D6037-92ED-5E61-EE2A-60DD15DDB033}"/>
          </ac:spMkLst>
        </pc:spChg>
        <pc:spChg chg="add mod">
          <ac:chgData name="Joseph Wonsil" userId="f7a5a8f17f3cf2df" providerId="LiveId" clId="{B5AAC068-3D61-4FB1-A9C0-535FA8523003}" dt="2023-10-23T19:04:51.421" v="287" actId="1076"/>
          <ac:spMkLst>
            <pc:docMk/>
            <pc:sldMk cId="1645475767" sldId="256"/>
            <ac:spMk id="95" creationId="{B7FE7B44-38AE-925D-B500-228AE6A11926}"/>
          </ac:spMkLst>
        </pc:spChg>
        <pc:spChg chg="add mod">
          <ac:chgData name="Joseph Wonsil" userId="f7a5a8f17f3cf2df" providerId="LiveId" clId="{B5AAC068-3D61-4FB1-A9C0-535FA8523003}" dt="2023-10-23T19:05:19.461" v="294" actId="1076"/>
          <ac:spMkLst>
            <pc:docMk/>
            <pc:sldMk cId="1645475767" sldId="256"/>
            <ac:spMk id="97" creationId="{6F83EDF0-6721-7A79-7463-58E7748C5381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101" creationId="{1DE6908C-CB8C-CAF2-6CD7-D732B0AB1E33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102" creationId="{BAB78B8E-574B-3156-CD83-4D165FEDCC4F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103" creationId="{0C69731E-2E67-A043-504E-23C966E68671}"/>
          </ac:spMkLst>
        </pc:spChg>
        <pc:spChg chg="add mod">
          <ac:chgData name="Joseph Wonsil" userId="f7a5a8f17f3cf2df" providerId="LiveId" clId="{B5AAC068-3D61-4FB1-A9C0-535FA8523003}" dt="2023-10-23T19:05:33.412" v="299" actId="1076"/>
          <ac:spMkLst>
            <pc:docMk/>
            <pc:sldMk cId="1645475767" sldId="256"/>
            <ac:spMk id="105" creationId="{9EF2BD98-4108-BCED-2381-0B41355DB07B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106" creationId="{4B49D07C-8A79-6007-E41D-E45A4FC9D8C6}"/>
          </ac:spMkLst>
        </pc:spChg>
        <pc:spChg chg="add mod">
          <ac:chgData name="Joseph Wonsil" userId="f7a5a8f17f3cf2df" providerId="LiveId" clId="{B5AAC068-3D61-4FB1-A9C0-535FA8523003}" dt="2023-10-23T19:05:53.877" v="308" actId="1036"/>
          <ac:spMkLst>
            <pc:docMk/>
            <pc:sldMk cId="1645475767" sldId="256"/>
            <ac:spMk id="110" creationId="{5E15A091-5DA8-B741-FE26-3AD9448DB56B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113" creationId="{A4BD30A4-32DE-3FD6-83BA-2E06112700B5}"/>
          </ac:spMkLst>
        </pc:spChg>
        <pc:spChg chg="add mod">
          <ac:chgData name="Joseph Wonsil" userId="f7a5a8f17f3cf2df" providerId="LiveId" clId="{B5AAC068-3D61-4FB1-A9C0-535FA8523003}" dt="2023-10-23T19:06:06.099" v="313" actId="1076"/>
          <ac:spMkLst>
            <pc:docMk/>
            <pc:sldMk cId="1645475767" sldId="256"/>
            <ac:spMk id="114" creationId="{E5881ED3-FD68-872E-D6E3-74F7A93A4351}"/>
          </ac:spMkLst>
        </pc:spChg>
        <pc:spChg chg="add mod">
          <ac:chgData name="Joseph Wonsil" userId="f7a5a8f17f3cf2df" providerId="LiveId" clId="{B5AAC068-3D61-4FB1-A9C0-535FA8523003}" dt="2023-10-23T19:07:15.763" v="447" actId="14100"/>
          <ac:spMkLst>
            <pc:docMk/>
            <pc:sldMk cId="1645475767" sldId="256"/>
            <ac:spMk id="120" creationId="{8E17CC40-6C71-682F-9AE1-4A79C42A3CA3}"/>
          </ac:spMkLst>
        </pc:spChg>
        <pc:spChg chg="add mod">
          <ac:chgData name="Joseph Wonsil" userId="f7a5a8f17f3cf2df" providerId="LiveId" clId="{B5AAC068-3D61-4FB1-A9C0-535FA8523003}" dt="2023-10-23T19:07:04.820" v="438" actId="1076"/>
          <ac:spMkLst>
            <pc:docMk/>
            <pc:sldMk cId="1645475767" sldId="256"/>
            <ac:spMk id="122" creationId="{BBC9C585-BAA8-1EF3-3008-10B22F750D21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139" creationId="{802C46F5-7BD6-F450-D2B4-347C92B57CFE}"/>
          </ac:spMkLst>
        </pc:spChg>
        <pc:spChg chg="mod">
          <ac:chgData name="Joseph Wonsil" userId="f7a5a8f17f3cf2df" providerId="LiveId" clId="{B5AAC068-3D61-4FB1-A9C0-535FA8523003}" dt="2023-10-23T19:06:42.012" v="433" actId="1076"/>
          <ac:spMkLst>
            <pc:docMk/>
            <pc:sldMk cId="1645475767" sldId="256"/>
            <ac:spMk id="144" creationId="{3BA36D46-2F89-D8A4-A60C-17E29D68CFA5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157" creationId="{2EC089FA-274C-2CBC-86EB-EAA86F31FDEF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176" creationId="{1AC7E783-FF9D-D9AE-1AC5-8E4342EC4EBD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196" creationId="{64A37683-F464-6803-A853-1D36D77E903B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197" creationId="{C7BEE81F-D7A4-129C-136B-6AD53A842FE7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198" creationId="{97481AB8-5857-3AC0-BCB6-E2A7EF4E71A4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204" creationId="{AF0B4C90-7F51-3154-21DD-F141AA6B7D1C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207" creationId="{83505876-8FEF-325E-3C41-C080552E164D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209" creationId="{3607486D-7794-339C-97B9-508DD9223B9A}"/>
          </ac:spMkLst>
        </pc:spChg>
        <pc:spChg chg="mod">
          <ac:chgData name="Joseph Wonsil" userId="f7a5a8f17f3cf2df" providerId="LiveId" clId="{B5AAC068-3D61-4FB1-A9C0-535FA8523003}" dt="2023-10-23T18:55:36.259" v="22" actId="14100"/>
          <ac:spMkLst>
            <pc:docMk/>
            <pc:sldMk cId="1645475767" sldId="256"/>
            <ac:spMk id="212" creationId="{E55F2EEF-5883-D72A-7FCC-5638BC1DCDEB}"/>
          </ac:spMkLst>
        </pc:spChg>
        <pc:spChg chg="mod">
          <ac:chgData name="Joseph Wonsil" userId="f7a5a8f17f3cf2df" providerId="LiveId" clId="{B5AAC068-3D61-4FB1-A9C0-535FA8523003}" dt="2023-10-23T19:06:32.438" v="432" actId="1035"/>
          <ac:spMkLst>
            <pc:docMk/>
            <pc:sldMk cId="1645475767" sldId="256"/>
            <ac:spMk id="218" creationId="{766078B8-ECF8-60EF-9212-6287758A5D20}"/>
          </ac:spMkLst>
        </pc:spChg>
        <pc:spChg chg="mod">
          <ac:chgData name="Joseph Wonsil" userId="f7a5a8f17f3cf2df" providerId="LiveId" clId="{B5AAC068-3D61-4FB1-A9C0-535FA8523003}" dt="2023-10-23T19:06:15.852" v="424" actId="1037"/>
          <ac:spMkLst>
            <pc:docMk/>
            <pc:sldMk cId="1645475767" sldId="256"/>
            <ac:spMk id="221" creationId="{A704D209-4118-707C-FBA2-39647729D7FE}"/>
          </ac:spMkLst>
        </pc:spChg>
        <pc:spChg chg="del">
          <ac:chgData name="Joseph Wonsil" userId="f7a5a8f17f3cf2df" providerId="LiveId" clId="{B5AAC068-3D61-4FB1-A9C0-535FA8523003}" dt="2023-10-23T19:00:00.430" v="110" actId="478"/>
          <ac:spMkLst>
            <pc:docMk/>
            <pc:sldMk cId="1645475767" sldId="256"/>
            <ac:spMk id="222" creationId="{A73DA923-B0C2-24D3-3223-F3EECA14D156}"/>
          </ac:spMkLst>
        </pc:spChg>
        <pc:spChg chg="del">
          <ac:chgData name="Joseph Wonsil" userId="f7a5a8f17f3cf2df" providerId="LiveId" clId="{B5AAC068-3D61-4FB1-A9C0-535FA8523003}" dt="2023-10-23T19:00:01.205" v="111" actId="478"/>
          <ac:spMkLst>
            <pc:docMk/>
            <pc:sldMk cId="1645475767" sldId="256"/>
            <ac:spMk id="223" creationId="{98EA81B1-9379-5562-E87C-6BE04285588F}"/>
          </ac:spMkLst>
        </pc:spChg>
        <pc:spChg chg="del">
          <ac:chgData name="Joseph Wonsil" userId="f7a5a8f17f3cf2df" providerId="LiveId" clId="{B5AAC068-3D61-4FB1-A9C0-535FA8523003}" dt="2023-10-23T19:00:02.451" v="113" actId="478"/>
          <ac:spMkLst>
            <pc:docMk/>
            <pc:sldMk cId="1645475767" sldId="256"/>
            <ac:spMk id="225" creationId="{850CBD32-7AD7-DF07-FBE9-7EBE8B911969}"/>
          </ac:spMkLst>
        </pc:spChg>
        <pc:spChg chg="del">
          <ac:chgData name="Joseph Wonsil" userId="f7a5a8f17f3cf2df" providerId="LiveId" clId="{B5AAC068-3D61-4FB1-A9C0-535FA8523003}" dt="2023-10-23T19:02:50.877" v="188" actId="478"/>
          <ac:spMkLst>
            <pc:docMk/>
            <pc:sldMk cId="1645475767" sldId="256"/>
            <ac:spMk id="226" creationId="{7040D6DB-B4BE-DAC4-5921-1A9850EC0EEC}"/>
          </ac:spMkLst>
        </pc:spChg>
        <pc:spChg chg="del">
          <ac:chgData name="Joseph Wonsil" userId="f7a5a8f17f3cf2df" providerId="LiveId" clId="{B5AAC068-3D61-4FB1-A9C0-535FA8523003}" dt="2023-10-23T19:02:50.877" v="188" actId="478"/>
          <ac:spMkLst>
            <pc:docMk/>
            <pc:sldMk cId="1645475767" sldId="256"/>
            <ac:spMk id="227" creationId="{DA5E22C1-9470-3167-CB75-B1290B4FB1C7}"/>
          </ac:spMkLst>
        </pc:spChg>
        <pc:spChg chg="del mod">
          <ac:chgData name="Joseph Wonsil" userId="f7a5a8f17f3cf2df" providerId="LiveId" clId="{B5AAC068-3D61-4FB1-A9C0-535FA8523003}" dt="2023-10-23T18:59:44.643" v="108" actId="478"/>
          <ac:spMkLst>
            <pc:docMk/>
            <pc:sldMk cId="1645475767" sldId="256"/>
            <ac:spMk id="238" creationId="{EBDD0F59-C0A1-5DFE-3F5E-F797A3C05FA3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240" creationId="{65D2929C-1097-3DCB-AD36-0DC797EDF22D}"/>
          </ac:spMkLst>
        </pc:spChg>
        <pc:spChg chg="del">
          <ac:chgData name="Joseph Wonsil" userId="f7a5a8f17f3cf2df" providerId="LiveId" clId="{B5AAC068-3D61-4FB1-A9C0-535FA8523003}" dt="2023-10-23T18:56:41.492" v="35" actId="478"/>
          <ac:spMkLst>
            <pc:docMk/>
            <pc:sldMk cId="1645475767" sldId="256"/>
            <ac:spMk id="254" creationId="{D69DA629-519B-B2FA-292E-D394590F6BEE}"/>
          </ac:spMkLst>
        </pc:spChg>
        <pc:spChg chg="mod">
          <ac:chgData name="Joseph Wonsil" userId="f7a5a8f17f3cf2df" providerId="LiveId" clId="{B5AAC068-3D61-4FB1-A9C0-535FA8523003}" dt="2023-10-23T19:06:52.188" v="436" actId="1076"/>
          <ac:spMkLst>
            <pc:docMk/>
            <pc:sldMk cId="1645475767" sldId="256"/>
            <ac:spMk id="268" creationId="{449FE6F4-DC13-BF05-AF6E-73E38ACE71B8}"/>
          </ac:spMkLst>
        </pc:spChg>
        <pc:spChg chg="mod">
          <ac:chgData name="Joseph Wonsil" userId="f7a5a8f17f3cf2df" providerId="LiveId" clId="{B5AAC068-3D61-4FB1-A9C0-535FA8523003}" dt="2023-10-23T19:06:15.852" v="424" actId="1037"/>
          <ac:spMkLst>
            <pc:docMk/>
            <pc:sldMk cId="1645475767" sldId="256"/>
            <ac:spMk id="272" creationId="{9FB30DB4-3A65-8325-66C1-1C35BDDCC64B}"/>
          </ac:spMkLst>
        </pc:spChg>
        <pc:spChg chg="del">
          <ac:chgData name="Joseph Wonsil" userId="f7a5a8f17f3cf2df" providerId="LiveId" clId="{B5AAC068-3D61-4FB1-A9C0-535FA8523003}" dt="2023-10-23T18:56:41.492" v="35" actId="478"/>
          <ac:spMkLst>
            <pc:docMk/>
            <pc:sldMk cId="1645475767" sldId="256"/>
            <ac:spMk id="281" creationId="{6B7888B1-5AC7-5F61-2E31-6969BD259062}"/>
          </ac:spMkLst>
        </pc:spChg>
        <pc:spChg chg="del">
          <ac:chgData name="Joseph Wonsil" userId="f7a5a8f17f3cf2df" providerId="LiveId" clId="{B5AAC068-3D61-4FB1-A9C0-535FA8523003}" dt="2023-10-23T18:56:41.492" v="35" actId="478"/>
          <ac:spMkLst>
            <pc:docMk/>
            <pc:sldMk cId="1645475767" sldId="256"/>
            <ac:spMk id="286" creationId="{298BECD7-46E2-C328-55E6-A45B4670BECA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290" creationId="{332C5BD7-55A8-4BB9-9B12-340F8BC9D237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291" creationId="{FECF43F6-9555-251D-885A-46D003D7365D}"/>
          </ac:spMkLst>
        </pc:spChg>
        <pc:spChg chg="del">
          <ac:chgData name="Joseph Wonsil" userId="f7a5a8f17f3cf2df" providerId="LiveId" clId="{B5AAC068-3D61-4FB1-A9C0-535FA8523003}" dt="2023-10-23T18:56:41.492" v="35" actId="478"/>
          <ac:spMkLst>
            <pc:docMk/>
            <pc:sldMk cId="1645475767" sldId="256"/>
            <ac:spMk id="318" creationId="{63B3D97B-2E6C-1258-48F9-8C783923327E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338" creationId="{121AB96C-68CA-961C-E780-78F888C739AE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391" creationId="{0FA0E725-9150-71D7-F381-884209738BAE}"/>
          </ac:spMkLst>
        </pc:spChg>
        <pc:spChg chg="mod">
          <ac:chgData name="Joseph Wonsil" userId="f7a5a8f17f3cf2df" providerId="LiveId" clId="{B5AAC068-3D61-4FB1-A9C0-535FA8523003}" dt="2023-10-23T18:58:18.164" v="91" actId="20577"/>
          <ac:spMkLst>
            <pc:docMk/>
            <pc:sldMk cId="1645475767" sldId="256"/>
            <ac:spMk id="393" creationId="{AEEDA56F-ED36-B961-415D-CC6DB3A1FBD6}"/>
          </ac:spMkLst>
        </pc:spChg>
        <pc:grpChg chg="del">
          <ac:chgData name="Joseph Wonsil" userId="f7a5a8f17f3cf2df" providerId="LiveId" clId="{B5AAC068-3D61-4FB1-A9C0-535FA8523003}" dt="2023-10-23T18:56:17.958" v="25" actId="478"/>
          <ac:grpSpMkLst>
            <pc:docMk/>
            <pc:sldMk cId="1645475767" sldId="256"/>
            <ac:grpSpMk id="47" creationId="{B5C9B937-A653-94AD-99BC-01AD61EB37A7}"/>
          </ac:grpSpMkLst>
        </pc:grpChg>
        <pc:grpChg chg="del">
          <ac:chgData name="Joseph Wonsil" userId="f7a5a8f17f3cf2df" providerId="LiveId" clId="{B5AAC068-3D61-4FB1-A9C0-535FA8523003}" dt="2023-10-23T18:56:17.958" v="25" actId="478"/>
          <ac:grpSpMkLst>
            <pc:docMk/>
            <pc:sldMk cId="1645475767" sldId="256"/>
            <ac:grpSpMk id="59" creationId="{08BAAB20-D351-5815-9B9C-DE3D9F3D20B5}"/>
          </ac:grpSpMkLst>
        </pc:grpChg>
        <pc:grpChg chg="del">
          <ac:chgData name="Joseph Wonsil" userId="f7a5a8f17f3cf2df" providerId="LiveId" clId="{B5AAC068-3D61-4FB1-A9C0-535FA8523003}" dt="2023-10-23T18:56:17.958" v="25" actId="478"/>
          <ac:grpSpMkLst>
            <pc:docMk/>
            <pc:sldMk cId="1645475767" sldId="256"/>
            <ac:grpSpMk id="81" creationId="{2F9E2030-7760-D470-9DBD-5959140AF880}"/>
          </ac:grpSpMkLst>
        </pc:grpChg>
        <pc:grpChg chg="del">
          <ac:chgData name="Joseph Wonsil" userId="f7a5a8f17f3cf2df" providerId="LiveId" clId="{B5AAC068-3D61-4FB1-A9C0-535FA8523003}" dt="2023-10-23T19:00:01.773" v="112" actId="478"/>
          <ac:grpSpMkLst>
            <pc:docMk/>
            <pc:sldMk cId="1645475767" sldId="256"/>
            <ac:grpSpMk id="301" creationId="{DD4639EE-10B2-D0BE-C573-62FDD98D4E33}"/>
          </ac:grpSpMkLst>
        </pc:grpChg>
        <pc:grpChg chg="del">
          <ac:chgData name="Joseph Wonsil" userId="f7a5a8f17f3cf2df" providerId="LiveId" clId="{B5AAC068-3D61-4FB1-A9C0-535FA8523003}" dt="2023-10-23T19:02:50.877" v="188" actId="478"/>
          <ac:grpSpMkLst>
            <pc:docMk/>
            <pc:sldMk cId="1645475767" sldId="256"/>
            <ac:grpSpMk id="321" creationId="{CFCEC70D-EE9E-8FF5-A986-8ABFF51B0B67}"/>
          </ac:grpSpMkLst>
        </pc:grpChg>
        <pc:grpChg chg="del">
          <ac:chgData name="Joseph Wonsil" userId="f7a5a8f17f3cf2df" providerId="LiveId" clId="{B5AAC068-3D61-4FB1-A9C0-535FA8523003}" dt="2023-10-23T18:59:43.868" v="106" actId="478"/>
          <ac:grpSpMkLst>
            <pc:docMk/>
            <pc:sldMk cId="1645475767" sldId="256"/>
            <ac:grpSpMk id="345" creationId="{A5E5AD25-3A1E-D595-C5A1-A8F9193493ED}"/>
          </ac:grpSpMkLst>
        </pc:grpChg>
        <pc:cxnChg chg="mod">
          <ac:chgData name="Joseph Wonsil" userId="f7a5a8f17f3cf2df" providerId="LiveId" clId="{B5AAC068-3D61-4FB1-A9C0-535FA8523003}" dt="2023-10-23T19:06:32.438" v="432" actId="1035"/>
          <ac:cxnSpMkLst>
            <pc:docMk/>
            <pc:sldMk cId="1645475767" sldId="256"/>
            <ac:cxnSpMk id="4" creationId="{1FAF49EF-246B-5065-399F-6F3D99F68D6C}"/>
          </ac:cxnSpMkLst>
        </pc:cxnChg>
        <pc:cxnChg chg="add mod">
          <ac:chgData name="Joseph Wonsil" userId="f7a5a8f17f3cf2df" providerId="LiveId" clId="{B5AAC068-3D61-4FB1-A9C0-535FA8523003}" dt="2023-10-23T19:06:22.011" v="425" actId="14100"/>
          <ac:cxnSpMkLst>
            <pc:docMk/>
            <pc:sldMk cId="1645475767" sldId="256"/>
            <ac:cxnSpMk id="8" creationId="{E951C48F-4908-E58B-881A-C58C22950263}"/>
          </ac:cxnSpMkLst>
        </pc:cxnChg>
        <pc:cxnChg chg="del mod">
          <ac:chgData name="Joseph Wonsil" userId="f7a5a8f17f3cf2df" providerId="LiveId" clId="{B5AAC068-3D61-4FB1-A9C0-535FA8523003}" dt="2023-10-23T19:02:52.084" v="189" actId="478"/>
          <ac:cxnSpMkLst>
            <pc:docMk/>
            <pc:sldMk cId="1645475767" sldId="256"/>
            <ac:cxnSpMk id="9" creationId="{0A563654-6AF8-5959-7EF7-1707843DF81A}"/>
          </ac:cxnSpMkLst>
        </pc:cxnChg>
        <pc:cxnChg chg="add mod">
          <ac:chgData name="Joseph Wonsil" userId="f7a5a8f17f3cf2df" providerId="LiveId" clId="{B5AAC068-3D61-4FB1-A9C0-535FA8523003}" dt="2023-10-23T19:06:52.188" v="436" actId="1076"/>
          <ac:cxnSpMkLst>
            <pc:docMk/>
            <pc:sldMk cId="1645475767" sldId="256"/>
            <ac:cxnSpMk id="11" creationId="{C62FC745-4C46-B74D-E613-2469AC8F7F74}"/>
          </ac:cxnSpMkLst>
        </pc:cxnChg>
        <pc:cxnChg chg="del mod">
          <ac:chgData name="Joseph Wonsil" userId="f7a5a8f17f3cf2df" providerId="LiveId" clId="{B5AAC068-3D61-4FB1-A9C0-535FA8523003}" dt="2023-10-23T18:56:20.356" v="26" actId="478"/>
          <ac:cxnSpMkLst>
            <pc:docMk/>
            <pc:sldMk cId="1645475767" sldId="256"/>
            <ac:cxnSpMk id="23" creationId="{23D61AF6-840C-7E29-57B3-7DB3D4B2CB5B}"/>
          </ac:cxnSpMkLst>
        </pc:cxnChg>
        <pc:cxnChg chg="del mod">
          <ac:chgData name="Joseph Wonsil" userId="f7a5a8f17f3cf2df" providerId="LiveId" clId="{B5AAC068-3D61-4FB1-A9C0-535FA8523003}" dt="2023-10-23T18:56:20.933" v="28" actId="478"/>
          <ac:cxnSpMkLst>
            <pc:docMk/>
            <pc:sldMk cId="1645475767" sldId="256"/>
            <ac:cxnSpMk id="30" creationId="{92CF7358-07D9-EA8C-0D7A-860C9F5C5ACF}"/>
          </ac:cxnSpMkLst>
        </pc:cxnChg>
        <pc:cxnChg chg="del mod">
          <ac:chgData name="Joseph Wonsil" userId="f7a5a8f17f3cf2df" providerId="LiveId" clId="{B5AAC068-3D61-4FB1-A9C0-535FA8523003}" dt="2023-10-23T18:59:42.476" v="105" actId="478"/>
          <ac:cxnSpMkLst>
            <pc:docMk/>
            <pc:sldMk cId="1645475767" sldId="256"/>
            <ac:cxnSpMk id="34" creationId="{8C48BD3A-932B-C7D1-C21F-389E8FA1D750}"/>
          </ac:cxnSpMkLst>
        </pc:cxnChg>
        <pc:cxnChg chg="add mod">
          <ac:chgData name="Joseph Wonsil" userId="f7a5a8f17f3cf2df" providerId="LiveId" clId="{B5AAC068-3D61-4FB1-A9C0-535FA8523003}" dt="2023-10-23T19:06:15.852" v="424" actId="1037"/>
          <ac:cxnSpMkLst>
            <pc:docMk/>
            <pc:sldMk cId="1645475767" sldId="256"/>
            <ac:cxnSpMk id="35" creationId="{C9591AAC-0FAE-7ECC-ED47-C6F1A7989FF2}"/>
          </ac:cxnSpMkLst>
        </pc:cxnChg>
        <pc:cxnChg chg="del mod">
          <ac:chgData name="Joseph Wonsil" userId="f7a5a8f17f3cf2df" providerId="LiveId" clId="{B5AAC068-3D61-4FB1-A9C0-535FA8523003}" dt="2023-10-23T18:56:21.720" v="29" actId="478"/>
          <ac:cxnSpMkLst>
            <pc:docMk/>
            <pc:sldMk cId="1645475767" sldId="256"/>
            <ac:cxnSpMk id="37" creationId="{6F20C18C-B4A8-7CAD-913D-7F0217BF73CC}"/>
          </ac:cxnSpMkLst>
        </pc:cxnChg>
        <pc:cxnChg chg="add mod">
          <ac:chgData name="Joseph Wonsil" userId="f7a5a8f17f3cf2df" providerId="LiveId" clId="{B5AAC068-3D61-4FB1-A9C0-535FA8523003}" dt="2023-10-23T19:06:15.852" v="424" actId="1037"/>
          <ac:cxnSpMkLst>
            <pc:docMk/>
            <pc:sldMk cId="1645475767" sldId="256"/>
            <ac:cxnSpMk id="40" creationId="{ADCCB6E1-FDC7-7C03-BFF5-6EB4EA21D7B9}"/>
          </ac:cxnSpMkLst>
        </pc:cxnChg>
        <pc:cxnChg chg="add del mod">
          <ac:chgData name="Joseph Wonsil" userId="f7a5a8f17f3cf2df" providerId="LiveId" clId="{B5AAC068-3D61-4FB1-A9C0-535FA8523003}" dt="2023-10-23T19:02:27.150" v="181"/>
          <ac:cxnSpMkLst>
            <pc:docMk/>
            <pc:sldMk cId="1645475767" sldId="256"/>
            <ac:cxnSpMk id="44" creationId="{B53EE6A4-87BC-D7AE-C6A0-BF57893CEE1B}"/>
          </ac:cxnSpMkLst>
        </pc:cxnChg>
        <pc:cxnChg chg="del mod">
          <ac:chgData name="Joseph Wonsil" userId="f7a5a8f17f3cf2df" providerId="LiveId" clId="{B5AAC068-3D61-4FB1-A9C0-535FA8523003}" dt="2023-10-23T18:56:22.565" v="30" actId="478"/>
          <ac:cxnSpMkLst>
            <pc:docMk/>
            <pc:sldMk cId="1645475767" sldId="256"/>
            <ac:cxnSpMk id="46" creationId="{34027DC1-9608-8FC2-B855-03FC2D10CF3D}"/>
          </ac:cxnSpMkLst>
        </pc:cxnChg>
        <pc:cxnChg chg="del mod">
          <ac:chgData name="Joseph Wonsil" userId="f7a5a8f17f3cf2df" providerId="LiveId" clId="{B5AAC068-3D61-4FB1-A9C0-535FA8523003}" dt="2023-10-23T18:57:50.460" v="51" actId="478"/>
          <ac:cxnSpMkLst>
            <pc:docMk/>
            <pc:sldMk cId="1645475767" sldId="256"/>
            <ac:cxnSpMk id="50" creationId="{3E940EC5-3D16-B53B-92BC-3B51950E358D}"/>
          </ac:cxnSpMkLst>
        </pc:cxnChg>
        <pc:cxnChg chg="del mod">
          <ac:chgData name="Joseph Wonsil" userId="f7a5a8f17f3cf2df" providerId="LiveId" clId="{B5AAC068-3D61-4FB1-A9C0-535FA8523003}" dt="2023-10-23T19:02:52.652" v="190" actId="478"/>
          <ac:cxnSpMkLst>
            <pc:docMk/>
            <pc:sldMk cId="1645475767" sldId="256"/>
            <ac:cxnSpMk id="53" creationId="{1C2578E2-210F-BFA7-80C8-ADB6B3D34E24}"/>
          </ac:cxnSpMkLst>
        </pc:cxnChg>
        <pc:cxnChg chg="del mod">
          <ac:chgData name="Joseph Wonsil" userId="f7a5a8f17f3cf2df" providerId="LiveId" clId="{B5AAC068-3D61-4FB1-A9C0-535FA8523003}" dt="2023-10-23T19:02:53.166" v="191" actId="478"/>
          <ac:cxnSpMkLst>
            <pc:docMk/>
            <pc:sldMk cId="1645475767" sldId="256"/>
            <ac:cxnSpMk id="56" creationId="{CE6983D4-3F57-B5C6-DA2B-A89A230613C8}"/>
          </ac:cxnSpMkLst>
        </pc:cxnChg>
        <pc:cxnChg chg="add mod">
          <ac:chgData name="Joseph Wonsil" userId="f7a5a8f17f3cf2df" providerId="LiveId" clId="{B5AAC068-3D61-4FB1-A9C0-535FA8523003}" dt="2023-10-23T19:06:15.852" v="424" actId="1037"/>
          <ac:cxnSpMkLst>
            <pc:docMk/>
            <pc:sldMk cId="1645475767" sldId="256"/>
            <ac:cxnSpMk id="58" creationId="{1CF87D94-6C9C-E0F1-4D5E-28AFB89A572E}"/>
          </ac:cxnSpMkLst>
        </pc:cxnChg>
        <pc:cxnChg chg="add mod">
          <ac:chgData name="Joseph Wonsil" userId="f7a5a8f17f3cf2df" providerId="LiveId" clId="{B5AAC068-3D61-4FB1-A9C0-535FA8523003}" dt="2023-10-23T19:06:15.852" v="424" actId="1037"/>
          <ac:cxnSpMkLst>
            <pc:docMk/>
            <pc:sldMk cId="1645475767" sldId="256"/>
            <ac:cxnSpMk id="67" creationId="{8EF4E1B5-A697-3057-42CA-61D8D52E8683}"/>
          </ac:cxnSpMkLst>
        </pc:cxnChg>
        <pc:cxnChg chg="del mod">
          <ac:chgData name="Joseph Wonsil" userId="f7a5a8f17f3cf2df" providerId="LiveId" clId="{B5AAC068-3D61-4FB1-A9C0-535FA8523003}" dt="2023-10-23T18:56:23.571" v="31" actId="478"/>
          <ac:cxnSpMkLst>
            <pc:docMk/>
            <pc:sldMk cId="1645475767" sldId="256"/>
            <ac:cxnSpMk id="69" creationId="{145A7E76-DF91-F32D-9FB1-A172DA075F92}"/>
          </ac:cxnSpMkLst>
        </pc:cxnChg>
        <pc:cxnChg chg="del mod">
          <ac:chgData name="Joseph Wonsil" userId="f7a5a8f17f3cf2df" providerId="LiveId" clId="{B5AAC068-3D61-4FB1-A9C0-535FA8523003}" dt="2023-10-23T18:59:41.125" v="103" actId="478"/>
          <ac:cxnSpMkLst>
            <pc:docMk/>
            <pc:sldMk cId="1645475767" sldId="256"/>
            <ac:cxnSpMk id="73" creationId="{71C4DB77-00EC-7C19-199C-316CA4BAC798}"/>
          </ac:cxnSpMkLst>
        </pc:cxnChg>
        <pc:cxnChg chg="del mod">
          <ac:chgData name="Joseph Wonsil" userId="f7a5a8f17f3cf2df" providerId="LiveId" clId="{B5AAC068-3D61-4FB1-A9C0-535FA8523003}" dt="2023-10-23T18:59:40.037" v="102" actId="478"/>
          <ac:cxnSpMkLst>
            <pc:docMk/>
            <pc:sldMk cId="1645475767" sldId="256"/>
            <ac:cxnSpMk id="75" creationId="{FB24C36A-F777-3F4B-7F99-AC0F285C243D}"/>
          </ac:cxnSpMkLst>
        </pc:cxnChg>
        <pc:cxnChg chg="del mod">
          <ac:chgData name="Joseph Wonsil" userId="f7a5a8f17f3cf2df" providerId="LiveId" clId="{B5AAC068-3D61-4FB1-A9C0-535FA8523003}" dt="2023-10-23T18:59:36.860" v="101" actId="478"/>
          <ac:cxnSpMkLst>
            <pc:docMk/>
            <pc:sldMk cId="1645475767" sldId="256"/>
            <ac:cxnSpMk id="77" creationId="{3AC8B372-20BA-0704-66B7-39F62AA3CBF9}"/>
          </ac:cxnSpMkLst>
        </pc:cxnChg>
        <pc:cxnChg chg="del mod">
          <ac:chgData name="Joseph Wonsil" userId="f7a5a8f17f3cf2df" providerId="LiveId" clId="{B5AAC068-3D61-4FB1-A9C0-535FA8523003}" dt="2023-10-23T18:56:26.692" v="32" actId="478"/>
          <ac:cxnSpMkLst>
            <pc:docMk/>
            <pc:sldMk cId="1645475767" sldId="256"/>
            <ac:cxnSpMk id="92" creationId="{E4EFC397-B69B-7C22-91DF-71E352AAA497}"/>
          </ac:cxnSpMkLst>
        </pc:cxnChg>
        <pc:cxnChg chg="add mod">
          <ac:chgData name="Joseph Wonsil" userId="f7a5a8f17f3cf2df" providerId="LiveId" clId="{B5AAC068-3D61-4FB1-A9C0-535FA8523003}" dt="2023-10-23T19:07:15.763" v="447" actId="14100"/>
          <ac:cxnSpMkLst>
            <pc:docMk/>
            <pc:sldMk cId="1645475767" sldId="256"/>
            <ac:cxnSpMk id="121" creationId="{2080A063-85C6-F5B7-A57B-5F56FDF3B73E}"/>
          </ac:cxnSpMkLst>
        </pc:cxnChg>
        <pc:cxnChg chg="del mod">
          <ac:chgData name="Joseph Wonsil" userId="f7a5a8f17f3cf2df" providerId="LiveId" clId="{B5AAC068-3D61-4FB1-A9C0-535FA8523003}" dt="2023-10-23T18:59:41.901" v="104" actId="478"/>
          <ac:cxnSpMkLst>
            <pc:docMk/>
            <pc:sldMk cId="1645475767" sldId="256"/>
            <ac:cxnSpMk id="140" creationId="{40F6DD3F-D4FB-8B03-9FE5-B051FC5E4D52}"/>
          </ac:cxnSpMkLst>
        </pc:cxnChg>
        <pc:cxnChg chg="del">
          <ac:chgData name="Joseph Wonsil" userId="f7a5a8f17f3cf2df" providerId="LiveId" clId="{B5AAC068-3D61-4FB1-A9C0-535FA8523003}" dt="2023-10-23T18:58:36.715" v="98" actId="478"/>
          <ac:cxnSpMkLst>
            <pc:docMk/>
            <pc:sldMk cId="1645475767" sldId="256"/>
            <ac:cxnSpMk id="145" creationId="{0C692CDF-0F7B-0069-67DF-3E6458131FC3}"/>
          </ac:cxnSpMkLst>
        </pc:cxnChg>
        <pc:cxnChg chg="mod">
          <ac:chgData name="Joseph Wonsil" userId="f7a5a8f17f3cf2df" providerId="LiveId" clId="{B5AAC068-3D61-4FB1-A9C0-535FA8523003}" dt="2023-10-23T19:06:27.701" v="426" actId="33986"/>
          <ac:cxnSpMkLst>
            <pc:docMk/>
            <pc:sldMk cId="1645475767" sldId="256"/>
            <ac:cxnSpMk id="245" creationId="{048D4C45-AC60-B9E6-65C9-D9E5D24FCD5A}"/>
          </ac:cxnSpMkLst>
        </pc:cxnChg>
      </pc:sldChg>
    </pc:docChg>
  </pc:docChgLst>
  <pc:docChgLst>
    <pc:chgData name="Joseph Wonsil" userId="f7a5a8f17f3cf2df" providerId="LiveId" clId="{4DFCB632-2CE6-4223-93C2-4C8778D6A219}"/>
    <pc:docChg chg="undo redo custSel modSld modMainMaster">
      <pc:chgData name="Joseph Wonsil" userId="f7a5a8f17f3cf2df" providerId="LiveId" clId="{4DFCB632-2CE6-4223-93C2-4C8778D6A219}" dt="2023-10-20T22:52:52.520" v="615"/>
      <pc:docMkLst>
        <pc:docMk/>
      </pc:docMkLst>
      <pc:sldChg chg="addSp delSp modSp mod">
        <pc:chgData name="Joseph Wonsil" userId="f7a5a8f17f3cf2df" providerId="LiveId" clId="{4DFCB632-2CE6-4223-93C2-4C8778D6A219}" dt="2023-10-20T22:52:52.520" v="615"/>
        <pc:sldMkLst>
          <pc:docMk/>
          <pc:sldMk cId="1645475767" sldId="256"/>
        </pc:sldMkLst>
        <pc:spChg chg="mod">
          <ac:chgData name="Joseph Wonsil" userId="f7a5a8f17f3cf2df" providerId="LiveId" clId="{4DFCB632-2CE6-4223-93C2-4C8778D6A219}" dt="2023-10-20T22:27:37.295" v="187" actId="1076"/>
          <ac:spMkLst>
            <pc:docMk/>
            <pc:sldMk cId="1645475767" sldId="256"/>
            <ac:spMk id="5" creationId="{EDD77D8E-AC62-8835-147A-8365BEE24A8B}"/>
          </ac:spMkLst>
        </pc:spChg>
        <pc:spChg chg="add mod">
          <ac:chgData name="Joseph Wonsil" userId="f7a5a8f17f3cf2df" providerId="LiveId" clId="{4DFCB632-2CE6-4223-93C2-4C8778D6A219}" dt="2023-10-20T22:48:01.188" v="602" actId="1038"/>
          <ac:spMkLst>
            <pc:docMk/>
            <pc:sldMk cId="1645475767" sldId="256"/>
            <ac:spMk id="6" creationId="{81097627-0BB7-80DB-A34F-5D4059F4692C}"/>
          </ac:spMkLst>
        </pc:spChg>
        <pc:spChg chg="del mod">
          <ac:chgData name="Joseph Wonsil" userId="f7a5a8f17f3cf2df" providerId="LiveId" clId="{4DFCB632-2CE6-4223-93C2-4C8778D6A219}" dt="2023-10-20T22:22:37.108" v="50" actId="478"/>
          <ac:spMkLst>
            <pc:docMk/>
            <pc:sldMk cId="1645475767" sldId="256"/>
            <ac:spMk id="10" creationId="{5D155BFF-B441-4572-6BCC-1D6480ADC254}"/>
          </ac:spMkLst>
        </pc:spChg>
        <pc:spChg chg="add mod">
          <ac:chgData name="Joseph Wonsil" userId="f7a5a8f17f3cf2df" providerId="LiveId" clId="{4DFCB632-2CE6-4223-93C2-4C8778D6A219}" dt="2023-10-20T22:39:53.604" v="324" actId="20577"/>
          <ac:spMkLst>
            <pc:docMk/>
            <pc:sldMk cId="1645475767" sldId="256"/>
            <ac:spMk id="12" creationId="{EDE73129-2408-CD65-5EEC-00AEAAC45125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3" creationId="{77E6E453-03D9-6363-9B2B-536E1D203421}"/>
          </ac:spMkLst>
        </pc:spChg>
        <pc:spChg chg="mod">
          <ac:chgData name="Joseph Wonsil" userId="f7a5a8f17f3cf2df" providerId="LiveId" clId="{4DFCB632-2CE6-4223-93C2-4C8778D6A219}" dt="2023-10-20T22:31:21.640" v="282" actId="1035"/>
          <ac:spMkLst>
            <pc:docMk/>
            <pc:sldMk cId="1645475767" sldId="256"/>
            <ac:spMk id="15" creationId="{2082AF95-F57E-7714-98E1-6B18874A37D0}"/>
          </ac:spMkLst>
        </pc:spChg>
        <pc:spChg chg="add mod">
          <ac:chgData name="Joseph Wonsil" userId="f7a5a8f17f3cf2df" providerId="LiveId" clId="{4DFCB632-2CE6-4223-93C2-4C8778D6A219}" dt="2023-10-20T22:31:21.640" v="282" actId="1035"/>
          <ac:spMkLst>
            <pc:docMk/>
            <pc:sldMk cId="1645475767" sldId="256"/>
            <ac:spMk id="17" creationId="{D472F0D0-29C7-3DAF-FA7D-F14F3A332F35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9" creationId="{CDC98E58-B7BF-FC65-3CF4-7910AC6F1E87}"/>
          </ac:spMkLst>
        </pc:spChg>
        <pc:spChg chg="add del mod">
          <ac:chgData name="Joseph Wonsil" userId="f7a5a8f17f3cf2df" providerId="LiveId" clId="{4DFCB632-2CE6-4223-93C2-4C8778D6A219}" dt="2023-10-20T22:28:22.918" v="206"/>
          <ac:spMkLst>
            <pc:docMk/>
            <pc:sldMk cId="1645475767" sldId="256"/>
            <ac:spMk id="20" creationId="{EDAB1808-C119-4164-FD20-083BC2219B70}"/>
          </ac:spMkLst>
        </pc:spChg>
        <pc:spChg chg="add del mod">
          <ac:chgData name="Joseph Wonsil" userId="f7a5a8f17f3cf2df" providerId="LiveId" clId="{4DFCB632-2CE6-4223-93C2-4C8778D6A219}" dt="2023-10-20T22:28:22.918" v="206"/>
          <ac:spMkLst>
            <pc:docMk/>
            <pc:sldMk cId="1645475767" sldId="256"/>
            <ac:spMk id="21" creationId="{3634C664-CD7D-3E68-C974-C2F256CBCE4A}"/>
          </ac:spMkLst>
        </pc:spChg>
        <pc:spChg chg="add del mod">
          <ac:chgData name="Joseph Wonsil" userId="f7a5a8f17f3cf2df" providerId="LiveId" clId="{4DFCB632-2CE6-4223-93C2-4C8778D6A219}" dt="2023-10-20T22:28:22.918" v="206"/>
          <ac:spMkLst>
            <pc:docMk/>
            <pc:sldMk cId="1645475767" sldId="256"/>
            <ac:spMk id="22" creationId="{E7D8416A-D3B1-F146-BAA3-21F42A01168A}"/>
          </ac:spMkLst>
        </pc:spChg>
        <pc:spChg chg="add del mod">
          <ac:chgData name="Joseph Wonsil" userId="f7a5a8f17f3cf2df" providerId="LiveId" clId="{4DFCB632-2CE6-4223-93C2-4C8778D6A219}" dt="2023-10-20T22:31:40.811" v="305" actId="478"/>
          <ac:spMkLst>
            <pc:docMk/>
            <pc:sldMk cId="1645475767" sldId="256"/>
            <ac:spMk id="24" creationId="{866C96C4-339F-F128-CB28-E17F9CB15BF1}"/>
          </ac:spMkLst>
        </pc:spChg>
        <pc:spChg chg="mod">
          <ac:chgData name="Joseph Wonsil" userId="f7a5a8f17f3cf2df" providerId="LiveId" clId="{4DFCB632-2CE6-4223-93C2-4C8778D6A219}" dt="2023-10-20T22:31:21.640" v="282" actId="1035"/>
          <ac:spMkLst>
            <pc:docMk/>
            <pc:sldMk cId="1645475767" sldId="256"/>
            <ac:spMk id="25" creationId="{E1A7F699-7971-B2D7-583B-A3C58DD464BF}"/>
          </ac:spMkLst>
        </pc:spChg>
        <pc:spChg chg="del mod">
          <ac:chgData name="Joseph Wonsil" userId="f7a5a8f17f3cf2df" providerId="LiveId" clId="{4DFCB632-2CE6-4223-93C2-4C8778D6A219}" dt="2023-10-20T22:28:40.887" v="212" actId="478"/>
          <ac:spMkLst>
            <pc:docMk/>
            <pc:sldMk cId="1645475767" sldId="256"/>
            <ac:spMk id="26" creationId="{1A397F50-31BF-2C16-56A3-490E4FF86B15}"/>
          </ac:spMkLst>
        </pc:spChg>
        <pc:spChg chg="add del mod">
          <ac:chgData name="Joseph Wonsil" userId="f7a5a8f17f3cf2df" providerId="LiveId" clId="{4DFCB632-2CE6-4223-93C2-4C8778D6A219}" dt="2023-10-20T22:31:40.811" v="305" actId="478"/>
          <ac:spMkLst>
            <pc:docMk/>
            <pc:sldMk cId="1645475767" sldId="256"/>
            <ac:spMk id="27" creationId="{ED093D88-5EFD-33BB-D02D-E7982F871BC4}"/>
          </ac:spMkLst>
        </pc:spChg>
        <pc:spChg chg="mod">
          <ac:chgData name="Joseph Wonsil" userId="f7a5a8f17f3cf2df" providerId="LiveId" clId="{4DFCB632-2CE6-4223-93C2-4C8778D6A219}" dt="2023-10-20T22:52:52.520" v="615"/>
          <ac:spMkLst>
            <pc:docMk/>
            <pc:sldMk cId="1645475767" sldId="256"/>
            <ac:spMk id="28" creationId="{60C86E43-A887-CEA7-E6E6-67B122EE91E1}"/>
          </ac:spMkLst>
        </pc:spChg>
        <pc:spChg chg="add del mod">
          <ac:chgData name="Joseph Wonsil" userId="f7a5a8f17f3cf2df" providerId="LiveId" clId="{4DFCB632-2CE6-4223-93C2-4C8778D6A219}" dt="2023-10-20T22:31:42.135" v="306" actId="478"/>
          <ac:spMkLst>
            <pc:docMk/>
            <pc:sldMk cId="1645475767" sldId="256"/>
            <ac:spMk id="29" creationId="{1B163DF5-ED7D-0E2A-780E-087439CC9B55}"/>
          </ac:spMkLst>
        </pc:spChg>
        <pc:spChg chg="add mod">
          <ac:chgData name="Joseph Wonsil" userId="f7a5a8f17f3cf2df" providerId="LiveId" clId="{4DFCB632-2CE6-4223-93C2-4C8778D6A219}" dt="2023-10-20T22:43:38.169" v="536" actId="164"/>
          <ac:spMkLst>
            <pc:docMk/>
            <pc:sldMk cId="1645475767" sldId="256"/>
            <ac:spMk id="31" creationId="{38679798-4ACD-1CEF-1252-E0B6D3258A4E}"/>
          </ac:spMkLst>
        </pc:spChg>
        <pc:spChg chg="add mod">
          <ac:chgData name="Joseph Wonsil" userId="f7a5a8f17f3cf2df" providerId="LiveId" clId="{4DFCB632-2CE6-4223-93C2-4C8778D6A219}" dt="2023-10-20T22:44:11.247" v="549" actId="1582"/>
          <ac:spMkLst>
            <pc:docMk/>
            <pc:sldMk cId="1645475767" sldId="256"/>
            <ac:spMk id="32" creationId="{E38E1194-5A66-06DE-4626-7119E9FEB923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33" creationId="{B616FDAC-239F-3BA5-52A9-57EC0735B18A}"/>
          </ac:spMkLst>
        </pc:spChg>
        <pc:spChg chg="del mod">
          <ac:chgData name="Joseph Wonsil" userId="f7a5a8f17f3cf2df" providerId="LiveId" clId="{4DFCB632-2CE6-4223-93C2-4C8778D6A219}" dt="2023-10-20T22:32:15.986" v="314" actId="478"/>
          <ac:spMkLst>
            <pc:docMk/>
            <pc:sldMk cId="1645475767" sldId="256"/>
            <ac:spMk id="35" creationId="{79DFB4C1-7173-2B01-1064-8D6762B11BF5}"/>
          </ac:spMkLst>
        </pc:spChg>
        <pc:spChg chg="add mod">
          <ac:chgData name="Joseph Wonsil" userId="f7a5a8f17f3cf2df" providerId="LiveId" clId="{4DFCB632-2CE6-4223-93C2-4C8778D6A219}" dt="2023-10-20T22:43:38.169" v="536" actId="164"/>
          <ac:spMkLst>
            <pc:docMk/>
            <pc:sldMk cId="1645475767" sldId="256"/>
            <ac:spMk id="36" creationId="{6BF48ADC-2A41-481F-B1A4-E70D09207EB9}"/>
          </ac:spMkLst>
        </pc:spChg>
        <pc:spChg chg="del mod">
          <ac:chgData name="Joseph Wonsil" userId="f7a5a8f17f3cf2df" providerId="LiveId" clId="{4DFCB632-2CE6-4223-93C2-4C8778D6A219}" dt="2023-10-20T22:33:16.333" v="323" actId="478"/>
          <ac:spMkLst>
            <pc:docMk/>
            <pc:sldMk cId="1645475767" sldId="256"/>
            <ac:spMk id="39" creationId="{6DC816CB-8782-D01C-BC59-A0FB21EA3108}"/>
          </ac:spMkLst>
        </pc:spChg>
        <pc:spChg chg="add mod">
          <ac:chgData name="Joseph Wonsil" userId="f7a5a8f17f3cf2df" providerId="LiveId" clId="{4DFCB632-2CE6-4223-93C2-4C8778D6A219}" dt="2023-10-20T22:31:59.396" v="310" actId="164"/>
          <ac:spMkLst>
            <pc:docMk/>
            <pc:sldMk cId="1645475767" sldId="256"/>
            <ac:spMk id="40" creationId="{080D473D-6575-5A1A-DE94-50BB9311959C}"/>
          </ac:spMkLst>
        </pc:spChg>
        <pc:spChg chg="add mod">
          <ac:chgData name="Joseph Wonsil" userId="f7a5a8f17f3cf2df" providerId="LiveId" clId="{4DFCB632-2CE6-4223-93C2-4C8778D6A219}" dt="2023-10-20T22:31:59.396" v="310" actId="164"/>
          <ac:spMkLst>
            <pc:docMk/>
            <pc:sldMk cId="1645475767" sldId="256"/>
            <ac:spMk id="41" creationId="{11F1A191-E1D2-7763-4FBA-7BB6CCCA7B24}"/>
          </ac:spMkLst>
        </pc:spChg>
        <pc:spChg chg="add mod">
          <ac:chgData name="Joseph Wonsil" userId="f7a5a8f17f3cf2df" providerId="LiveId" clId="{4DFCB632-2CE6-4223-93C2-4C8778D6A219}" dt="2023-10-20T22:31:59.396" v="310" actId="164"/>
          <ac:spMkLst>
            <pc:docMk/>
            <pc:sldMk cId="1645475767" sldId="256"/>
            <ac:spMk id="42" creationId="{F5198F2C-D997-2B4A-76FB-7C559CA2B50E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43" creationId="{B0ECA40D-A1F1-0CE3-96F9-10D673EB3C97}"/>
          </ac:spMkLst>
        </pc:spChg>
        <pc:spChg chg="add mod">
          <ac:chgData name="Joseph Wonsil" userId="f7a5a8f17f3cf2df" providerId="LiveId" clId="{4DFCB632-2CE6-4223-93C2-4C8778D6A219}" dt="2023-10-20T22:31:59.396" v="310" actId="164"/>
          <ac:spMkLst>
            <pc:docMk/>
            <pc:sldMk cId="1645475767" sldId="256"/>
            <ac:spMk id="44" creationId="{BC258889-20D1-B3C5-E727-43921C8A16D1}"/>
          </ac:spMkLst>
        </pc:spChg>
        <pc:spChg chg="mod">
          <ac:chgData name="Joseph Wonsil" userId="f7a5a8f17f3cf2df" providerId="LiveId" clId="{4DFCB632-2CE6-4223-93C2-4C8778D6A219}" dt="2023-10-20T22:32:00.804" v="311"/>
          <ac:spMkLst>
            <pc:docMk/>
            <pc:sldMk cId="1645475767" sldId="256"/>
            <ac:spMk id="48" creationId="{7E1788B5-EDF5-0DE4-CFE7-051DD4A32670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49" creationId="{842C1335-EDA0-BED9-1A06-5454B66B2CE0}"/>
          </ac:spMkLst>
        </pc:spChg>
        <pc:spChg chg="mod">
          <ac:chgData name="Joseph Wonsil" userId="f7a5a8f17f3cf2df" providerId="LiveId" clId="{4DFCB632-2CE6-4223-93C2-4C8778D6A219}" dt="2023-10-20T22:32:41.853" v="319" actId="20577"/>
          <ac:spMkLst>
            <pc:docMk/>
            <pc:sldMk cId="1645475767" sldId="256"/>
            <ac:spMk id="51" creationId="{B42715FF-0F0E-9BDF-D94A-65E8AFB943B8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52" creationId="{7317D925-AE7B-290C-67A6-493750A3352F}"/>
          </ac:spMkLst>
        </pc:spChg>
        <pc:spChg chg="mod">
          <ac:chgData name="Joseph Wonsil" userId="f7a5a8f17f3cf2df" providerId="LiveId" clId="{4DFCB632-2CE6-4223-93C2-4C8778D6A219}" dt="2023-10-20T22:44:32.098" v="555" actId="1582"/>
          <ac:spMkLst>
            <pc:docMk/>
            <pc:sldMk cId="1645475767" sldId="256"/>
            <ac:spMk id="54" creationId="{4B6390A1-FC70-0A34-A5EA-AD0CE9777EE8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55" creationId="{A5E815BE-843F-B791-FF94-453526BE2EF2}"/>
          </ac:spMkLst>
        </pc:spChg>
        <pc:spChg chg="mod">
          <ac:chgData name="Joseph Wonsil" userId="f7a5a8f17f3cf2df" providerId="LiveId" clId="{4DFCB632-2CE6-4223-93C2-4C8778D6A219}" dt="2023-10-20T22:32:00.804" v="311"/>
          <ac:spMkLst>
            <pc:docMk/>
            <pc:sldMk cId="1645475767" sldId="256"/>
            <ac:spMk id="57" creationId="{494C58CC-59EE-C415-D0F4-1E942E82D853}"/>
          </ac:spMkLst>
        </pc:spChg>
        <pc:spChg chg="del mod">
          <ac:chgData name="Joseph Wonsil" userId="f7a5a8f17f3cf2df" providerId="LiveId" clId="{4DFCB632-2CE6-4223-93C2-4C8778D6A219}" dt="2023-10-20T22:47:02.217" v="588" actId="478"/>
          <ac:spMkLst>
            <pc:docMk/>
            <pc:sldMk cId="1645475767" sldId="256"/>
            <ac:spMk id="60" creationId="{35FA7E34-1A13-B6DF-79C2-60F41A23F37B}"/>
          </ac:spMkLst>
        </pc:spChg>
        <pc:spChg chg="mod">
          <ac:chgData name="Joseph Wonsil" userId="f7a5a8f17f3cf2df" providerId="LiveId" clId="{4DFCB632-2CE6-4223-93C2-4C8778D6A219}" dt="2023-10-20T22:41:02.645" v="327"/>
          <ac:spMkLst>
            <pc:docMk/>
            <pc:sldMk cId="1645475767" sldId="256"/>
            <ac:spMk id="61" creationId="{AA5FCCBD-7BFF-4000-25BA-94E87602AE7D}"/>
          </ac:spMkLst>
        </pc:spChg>
        <pc:spChg chg="del mod">
          <ac:chgData name="Joseph Wonsil" userId="f7a5a8f17f3cf2df" providerId="LiveId" clId="{4DFCB632-2CE6-4223-93C2-4C8778D6A219}" dt="2023-10-20T22:40:53.827" v="325" actId="478"/>
          <ac:spMkLst>
            <pc:docMk/>
            <pc:sldMk cId="1645475767" sldId="256"/>
            <ac:spMk id="63" creationId="{07A62DDE-C94D-4783-4BFD-408E0B156DED}"/>
          </ac:spMkLst>
        </pc:spChg>
        <pc:spChg chg="mod">
          <ac:chgData name="Joseph Wonsil" userId="f7a5a8f17f3cf2df" providerId="LiveId" clId="{4DFCB632-2CE6-4223-93C2-4C8778D6A219}" dt="2023-10-20T22:52:05.907" v="612"/>
          <ac:spMkLst>
            <pc:docMk/>
            <pc:sldMk cId="1645475767" sldId="256"/>
            <ac:spMk id="64" creationId="{FF25B576-5A52-4861-A4AB-619A56DFCB70}"/>
          </ac:spMkLst>
        </pc:spChg>
        <pc:spChg chg="mod">
          <ac:chgData name="Joseph Wonsil" userId="f7a5a8f17f3cf2df" providerId="LiveId" clId="{4DFCB632-2CE6-4223-93C2-4C8778D6A219}" dt="2023-10-20T22:44:38.150" v="557" actId="1582"/>
          <ac:spMkLst>
            <pc:docMk/>
            <pc:sldMk cId="1645475767" sldId="256"/>
            <ac:spMk id="65" creationId="{DC90DB14-0A45-8159-2B86-69969063E7D1}"/>
          </ac:spMkLst>
        </pc:spChg>
        <pc:spChg chg="mod">
          <ac:chgData name="Joseph Wonsil" userId="f7a5a8f17f3cf2df" providerId="LiveId" clId="{4DFCB632-2CE6-4223-93C2-4C8778D6A219}" dt="2023-10-20T22:41:02.645" v="327"/>
          <ac:spMkLst>
            <pc:docMk/>
            <pc:sldMk cId="1645475767" sldId="256"/>
            <ac:spMk id="66" creationId="{49ED9814-56A5-93D6-2C37-C8F38EBCC2F8}"/>
          </ac:spMkLst>
        </pc:spChg>
        <pc:spChg chg="add mod">
          <ac:chgData name="Joseph Wonsil" userId="f7a5a8f17f3cf2df" providerId="LiveId" clId="{4DFCB632-2CE6-4223-93C2-4C8778D6A219}" dt="2023-10-20T22:44:21.487" v="552" actId="1037"/>
          <ac:spMkLst>
            <pc:docMk/>
            <pc:sldMk cId="1645475767" sldId="256"/>
            <ac:spMk id="70" creationId="{2E2C5A0F-40D5-9D15-A4A0-C49CECA0BF65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71" creationId="{2A34F01A-7639-BB9B-04EC-3D4D626FAB55}"/>
          </ac:spMkLst>
        </pc:spChg>
        <pc:spChg chg="add mod">
          <ac:chgData name="Joseph Wonsil" userId="f7a5a8f17f3cf2df" providerId="LiveId" clId="{4DFCB632-2CE6-4223-93C2-4C8778D6A219}" dt="2023-10-20T22:42:01.581" v="363" actId="571"/>
          <ac:spMkLst>
            <pc:docMk/>
            <pc:sldMk cId="1645475767" sldId="256"/>
            <ac:spMk id="72" creationId="{09B00F93-581D-A35D-82C0-0FABB2E7B530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74" creationId="{52E3ADAE-159A-D64F-DF75-180DC743C4CA}"/>
          </ac:spMkLst>
        </pc:spChg>
        <pc:spChg chg="add mod">
          <ac:chgData name="Joseph Wonsil" userId="f7a5a8f17f3cf2df" providerId="LiveId" clId="{4DFCB632-2CE6-4223-93C2-4C8778D6A219}" dt="2023-10-20T22:52:14.952" v="613"/>
          <ac:spMkLst>
            <pc:docMk/>
            <pc:sldMk cId="1645475767" sldId="256"/>
            <ac:spMk id="76" creationId="{975F55C7-2432-0F3C-01FF-C1662A4E0205}"/>
          </ac:spMkLst>
        </pc:spChg>
        <pc:spChg chg="add mod">
          <ac:chgData name="Joseph Wonsil" userId="f7a5a8f17f3cf2df" providerId="LiveId" clId="{4DFCB632-2CE6-4223-93C2-4C8778D6A219}" dt="2023-10-20T22:44:54.315" v="565" actId="1582"/>
          <ac:spMkLst>
            <pc:docMk/>
            <pc:sldMk cId="1645475767" sldId="256"/>
            <ac:spMk id="78" creationId="{6F172392-2837-07FD-D0E7-8810CF4F05CA}"/>
          </ac:spMkLst>
        </pc:spChg>
        <pc:spChg chg="add mod">
          <ac:chgData name="Joseph Wonsil" userId="f7a5a8f17f3cf2df" providerId="LiveId" clId="{4DFCB632-2CE6-4223-93C2-4C8778D6A219}" dt="2023-10-20T22:42:55.189" v="457" actId="1036"/>
          <ac:spMkLst>
            <pc:docMk/>
            <pc:sldMk cId="1645475767" sldId="256"/>
            <ac:spMk id="79" creationId="{B9A731F3-94B0-BA7C-B38A-0A010888DDCA}"/>
          </ac:spMkLst>
        </pc:spChg>
        <pc:spChg chg="del mod">
          <ac:chgData name="Joseph Wonsil" userId="f7a5a8f17f3cf2df" providerId="LiveId" clId="{4DFCB632-2CE6-4223-93C2-4C8778D6A219}" dt="2023-10-20T22:40:55.908" v="326" actId="478"/>
          <ac:spMkLst>
            <pc:docMk/>
            <pc:sldMk cId="1645475767" sldId="256"/>
            <ac:spMk id="84" creationId="{D34F5F8D-B16A-EDE4-A61F-9D0E7E4C7BBC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87" creationId="{82CE14C6-7B0F-B926-F430-14ABCCC7F1FD}"/>
          </ac:spMkLst>
        </pc:spChg>
        <pc:spChg chg="mod">
          <ac:chgData name="Joseph Wonsil" userId="f7a5a8f17f3cf2df" providerId="LiveId" clId="{4DFCB632-2CE6-4223-93C2-4C8778D6A219}" dt="2023-10-20T22:52:43.149" v="614"/>
          <ac:spMkLst>
            <pc:docMk/>
            <pc:sldMk cId="1645475767" sldId="256"/>
            <ac:spMk id="90" creationId="{8A8D6037-92ED-5E61-EE2A-60DD15DDB033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98" creationId="{3F0C47E2-1D81-5986-8BF3-6F32C673CACF}"/>
          </ac:spMkLst>
        </pc:spChg>
        <pc:spChg chg="add del mod">
          <ac:chgData name="Joseph Wonsil" userId="f7a5a8f17f3cf2df" providerId="LiveId" clId="{4DFCB632-2CE6-4223-93C2-4C8778D6A219}" dt="2023-10-20T22:43:38.169" v="536" actId="164"/>
          <ac:spMkLst>
            <pc:docMk/>
            <pc:sldMk cId="1645475767" sldId="256"/>
            <ac:spMk id="100" creationId="{E92B3433-66A4-7341-0A10-1B6541AA2707}"/>
          </ac:spMkLst>
        </pc:spChg>
        <pc:spChg chg="mod">
          <ac:chgData name="Joseph Wonsil" userId="f7a5a8f17f3cf2df" providerId="LiveId" clId="{4DFCB632-2CE6-4223-93C2-4C8778D6A219}" dt="2023-10-20T22:44:23.331" v="553" actId="1076"/>
          <ac:spMkLst>
            <pc:docMk/>
            <pc:sldMk cId="1645475767" sldId="256"/>
            <ac:spMk id="101" creationId="{1DE6908C-CB8C-CAF2-6CD7-D732B0AB1E33}"/>
          </ac:spMkLst>
        </pc:spChg>
        <pc:spChg chg="mod">
          <ac:chgData name="Joseph Wonsil" userId="f7a5a8f17f3cf2df" providerId="LiveId" clId="{4DFCB632-2CE6-4223-93C2-4C8778D6A219}" dt="2023-10-20T22:43:08.052" v="502" actId="1036"/>
          <ac:spMkLst>
            <pc:docMk/>
            <pc:sldMk cId="1645475767" sldId="256"/>
            <ac:spMk id="102" creationId="{BAB78B8E-574B-3156-CD83-4D165FEDCC4F}"/>
          </ac:spMkLst>
        </pc:spChg>
        <pc:spChg chg="mod">
          <ac:chgData name="Joseph Wonsil" userId="f7a5a8f17f3cf2df" providerId="LiveId" clId="{4DFCB632-2CE6-4223-93C2-4C8778D6A219}" dt="2023-10-20T22:42:55.189" v="457" actId="1036"/>
          <ac:spMkLst>
            <pc:docMk/>
            <pc:sldMk cId="1645475767" sldId="256"/>
            <ac:spMk id="103" creationId="{0C69731E-2E67-A043-504E-23C966E68671}"/>
          </ac:spMkLst>
        </pc:spChg>
        <pc:spChg chg="del mod">
          <ac:chgData name="Joseph Wonsil" userId="f7a5a8f17f3cf2df" providerId="LiveId" clId="{4DFCB632-2CE6-4223-93C2-4C8778D6A219}" dt="2023-10-20T22:42:22.210" v="366" actId="478"/>
          <ac:spMkLst>
            <pc:docMk/>
            <pc:sldMk cId="1645475767" sldId="256"/>
            <ac:spMk id="105" creationId="{2ACDEB4D-3118-62F1-B8A8-ADB24DBACF82}"/>
          </ac:spMkLst>
        </pc:spChg>
        <pc:spChg chg="mod">
          <ac:chgData name="Joseph Wonsil" userId="f7a5a8f17f3cf2df" providerId="LiveId" clId="{4DFCB632-2CE6-4223-93C2-4C8778D6A219}" dt="2023-10-20T22:25:45.634" v="162" actId="1076"/>
          <ac:spMkLst>
            <pc:docMk/>
            <pc:sldMk cId="1645475767" sldId="256"/>
            <ac:spMk id="106" creationId="{4B49D07C-8A79-6007-E41D-E45A4FC9D8C6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07" creationId="{ACB2C250-4EEB-BBE9-D880-0A0D23EB95A9}"/>
          </ac:spMkLst>
        </pc:spChg>
        <pc:spChg chg="add mod">
          <ac:chgData name="Joseph Wonsil" userId="f7a5a8f17f3cf2df" providerId="LiveId" clId="{4DFCB632-2CE6-4223-93C2-4C8778D6A219}" dt="2023-10-20T22:48:06.328" v="604" actId="1038"/>
          <ac:spMkLst>
            <pc:docMk/>
            <pc:sldMk cId="1645475767" sldId="256"/>
            <ac:spMk id="113" creationId="{A4BD30A4-32DE-3FD6-83BA-2E06112700B5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32" creationId="{85BD8B9C-80C0-4ECE-A347-E4D26F891B45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39" creationId="{802C46F5-7BD6-F450-D2B4-347C92B57CFE}"/>
          </ac:spMkLst>
        </pc:spChg>
        <pc:spChg chg="mod">
          <ac:chgData name="Joseph Wonsil" userId="f7a5a8f17f3cf2df" providerId="LiveId" clId="{4DFCB632-2CE6-4223-93C2-4C8778D6A219}" dt="2023-10-20T22:49:03.108" v="608" actId="1076"/>
          <ac:spMkLst>
            <pc:docMk/>
            <pc:sldMk cId="1645475767" sldId="256"/>
            <ac:spMk id="144" creationId="{3BA36D46-2F89-D8A4-A60C-17E29D68CFA5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57" creationId="{2EC089FA-274C-2CBC-86EB-EAA86F31FDEF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59" creationId="{FAA5B709-EF66-0E55-121C-2E5288DA869C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70" creationId="{BFAB41F3-F9EF-C391-5021-8D23B909B24B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76" creationId="{1AC7E783-FF9D-D9AE-1AC5-8E4342EC4EBD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81" creationId="{248CC43D-90F5-671B-FC25-CD2136983D57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82" creationId="{907D58AE-50C8-F93D-1136-78E6BCCC8072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96" creationId="{64A37683-F464-6803-A853-1D36D77E903B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97" creationId="{C7BEE81F-D7A4-129C-136B-6AD53A842FE7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98" creationId="{97481AB8-5857-3AC0-BCB6-E2A7EF4E71A4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04" creationId="{AF0B4C90-7F51-3154-21DD-F141AA6B7D1C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07" creationId="{83505876-8FEF-325E-3C41-C080552E164D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09" creationId="{3607486D-7794-339C-97B9-508DD9223B9A}"/>
          </ac:spMkLst>
        </pc:spChg>
        <pc:spChg chg="mod">
          <ac:chgData name="Joseph Wonsil" userId="f7a5a8f17f3cf2df" providerId="LiveId" clId="{4DFCB632-2CE6-4223-93C2-4C8778D6A219}" dt="2023-10-20T22:23:04.606" v="55" actId="1582"/>
          <ac:spMkLst>
            <pc:docMk/>
            <pc:sldMk cId="1645475767" sldId="256"/>
            <ac:spMk id="212" creationId="{E55F2EEF-5883-D72A-7FCC-5638BC1DCDEB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18" creationId="{766078B8-ECF8-60EF-9212-6287758A5D20}"/>
          </ac:spMkLst>
        </pc:spChg>
        <pc:spChg chg="mod">
          <ac:chgData name="Joseph Wonsil" userId="f7a5a8f17f3cf2df" providerId="LiveId" clId="{4DFCB632-2CE6-4223-93C2-4C8778D6A219}" dt="2023-10-20T22:46:45.310" v="586" actId="1076"/>
          <ac:spMkLst>
            <pc:docMk/>
            <pc:sldMk cId="1645475767" sldId="256"/>
            <ac:spMk id="221" creationId="{A704D209-4118-707C-FBA2-39647729D7FE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22" creationId="{A73DA923-B0C2-24D3-3223-F3EECA14D156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23" creationId="{98EA81B1-9379-5562-E87C-6BE04285588F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k cId="1645475767" sldId="256"/>
            <ac:spMk id="224" creationId="{15C4FDDD-19C9-9A01-F091-8751F235E3A9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25" creationId="{850CBD32-7AD7-DF07-FBE9-7EBE8B911969}"/>
          </ac:spMkLst>
        </pc:spChg>
        <pc:spChg chg="mod">
          <ac:chgData name="Joseph Wonsil" userId="f7a5a8f17f3cf2df" providerId="LiveId" clId="{4DFCB632-2CE6-4223-93C2-4C8778D6A219}" dt="2023-10-20T17:19:37.617" v="14" actId="14100"/>
          <ac:spMkLst>
            <pc:docMk/>
            <pc:sldMk cId="1645475767" sldId="256"/>
            <ac:spMk id="226" creationId="{7040D6DB-B4BE-DAC4-5921-1A9850EC0EEC}"/>
          </ac:spMkLst>
        </pc:spChg>
        <pc:spChg chg="mod">
          <ac:chgData name="Joseph Wonsil" userId="f7a5a8f17f3cf2df" providerId="LiveId" clId="{4DFCB632-2CE6-4223-93C2-4C8778D6A219}" dt="2023-10-20T17:19:53.480" v="19" actId="14100"/>
          <ac:spMkLst>
            <pc:docMk/>
            <pc:sldMk cId="1645475767" sldId="256"/>
            <ac:spMk id="227" creationId="{DA5E22C1-9470-3167-CB75-B1290B4FB1C7}"/>
          </ac:spMkLst>
        </pc:spChg>
        <pc:spChg chg="mod">
          <ac:chgData name="Joseph Wonsil" userId="f7a5a8f17f3cf2df" providerId="LiveId" clId="{4DFCB632-2CE6-4223-93C2-4C8778D6A219}" dt="2023-10-20T17:20:12.368" v="25" actId="14100"/>
          <ac:spMkLst>
            <pc:docMk/>
            <pc:sldMk cId="1645475767" sldId="256"/>
            <ac:spMk id="228" creationId="{EE0FCCF9-B8F0-C0F4-8FA8-6A58FC68119D}"/>
          </ac:spMkLst>
        </pc:spChg>
        <pc:spChg chg="del mod">
          <ac:chgData name="Joseph Wonsil" userId="f7a5a8f17f3cf2df" providerId="LiveId" clId="{4DFCB632-2CE6-4223-93C2-4C8778D6A219}" dt="2023-10-20T22:47:13.542" v="589" actId="21"/>
          <ac:spMkLst>
            <pc:docMk/>
            <pc:sldMk cId="1645475767" sldId="256"/>
            <ac:spMk id="230" creationId="{A412271C-0293-8FAC-A024-C597CF244023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k cId="1645475767" sldId="256"/>
            <ac:spMk id="235" creationId="{B8ACB6A0-BEBA-1B6C-4E82-D0C43185E879}"/>
          </ac:spMkLst>
        </pc:spChg>
        <pc:spChg chg="mod">
          <ac:chgData name="Joseph Wonsil" userId="f7a5a8f17f3cf2df" providerId="LiveId" clId="{4DFCB632-2CE6-4223-93C2-4C8778D6A219}" dt="2023-10-20T17:21:00.949" v="40" actId="20577"/>
          <ac:spMkLst>
            <pc:docMk/>
            <pc:sldMk cId="1645475767" sldId="256"/>
            <ac:spMk id="238" creationId="{EBDD0F59-C0A1-5DFE-3F5E-F797A3C05FA3}"/>
          </ac:spMkLst>
        </pc:spChg>
        <pc:spChg chg="mod">
          <ac:chgData name="Joseph Wonsil" userId="f7a5a8f17f3cf2df" providerId="LiveId" clId="{4DFCB632-2CE6-4223-93C2-4C8778D6A219}" dt="2023-10-20T17:21:18.826" v="44" actId="14100"/>
          <ac:spMkLst>
            <pc:docMk/>
            <pc:sldMk cId="1645475767" sldId="256"/>
            <ac:spMk id="240" creationId="{65D2929C-1097-3DCB-AD36-0DC797EDF22D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46" creationId="{393737DC-96D0-A430-733E-25813A41BD16}"/>
          </ac:spMkLst>
        </pc:spChg>
        <pc:spChg chg="mod">
          <ac:chgData name="Joseph Wonsil" userId="f7a5a8f17f3cf2df" providerId="LiveId" clId="{4DFCB632-2CE6-4223-93C2-4C8778D6A219}" dt="2023-10-20T22:46:38.454" v="585" actId="1076"/>
          <ac:spMkLst>
            <pc:docMk/>
            <pc:sldMk cId="1645475767" sldId="256"/>
            <ac:spMk id="254" creationId="{D69DA629-519B-B2FA-292E-D394590F6BEE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68" creationId="{449FE6F4-DC13-BF05-AF6E-73E38ACE71B8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k cId="1645475767" sldId="256"/>
            <ac:spMk id="270" creationId="{B5990806-A5FA-4AAD-83A6-4F1B6A8A61EB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k cId="1645475767" sldId="256"/>
            <ac:spMk id="271" creationId="{14D7BAFA-9311-A224-70E1-53DB2C8D3CAE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72" creationId="{9FB30DB4-3A65-8325-66C1-1C35BDDCC64B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81" creationId="{6B7888B1-5AC7-5F61-2E31-6969BD259062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86" creationId="{298BECD7-46E2-C328-55E6-A45B4670BECA}"/>
          </ac:spMkLst>
        </pc:spChg>
        <pc:spChg chg="mod">
          <ac:chgData name="Joseph Wonsil" userId="f7a5a8f17f3cf2df" providerId="LiveId" clId="{4DFCB632-2CE6-4223-93C2-4C8778D6A219}" dt="2023-10-20T22:42:55.189" v="457" actId="1036"/>
          <ac:spMkLst>
            <pc:docMk/>
            <pc:sldMk cId="1645475767" sldId="256"/>
            <ac:spMk id="290" creationId="{332C5BD7-55A8-4BB9-9B12-340F8BC9D237}"/>
          </ac:spMkLst>
        </pc:spChg>
        <pc:spChg chg="mod">
          <ac:chgData name="Joseph Wonsil" userId="f7a5a8f17f3cf2df" providerId="LiveId" clId="{4DFCB632-2CE6-4223-93C2-4C8778D6A219}" dt="2023-10-20T22:42:55.189" v="457" actId="1036"/>
          <ac:spMkLst>
            <pc:docMk/>
            <pc:sldMk cId="1645475767" sldId="256"/>
            <ac:spMk id="291" creationId="{FECF43F6-9555-251D-885A-46D003D7365D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k cId="1645475767" sldId="256"/>
            <ac:spMk id="308" creationId="{989CDA4F-A434-3232-BF4A-9BF9789ACE4B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k cId="1645475767" sldId="256"/>
            <ac:spMk id="312" creationId="{CEA69A73-CED3-8FF0-56B9-F0FA85C415DA}"/>
          </ac:spMkLst>
        </pc:spChg>
        <pc:spChg chg="mod">
          <ac:chgData name="Joseph Wonsil" userId="f7a5a8f17f3cf2df" providerId="LiveId" clId="{4DFCB632-2CE6-4223-93C2-4C8778D6A219}" dt="2023-10-20T22:46:32.580" v="584" actId="1076"/>
          <ac:spMkLst>
            <pc:docMk/>
            <pc:sldMk cId="1645475767" sldId="256"/>
            <ac:spMk id="318" creationId="{63B3D97B-2E6C-1258-48F9-8C783923327E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k cId="1645475767" sldId="256"/>
            <ac:spMk id="327" creationId="{C54D5F82-3390-F3E9-D897-F39022FFBB5D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k cId="1645475767" sldId="256"/>
            <ac:spMk id="328" creationId="{CAA22E7D-5488-7DF7-1454-3B2474E7DE37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338" creationId="{121AB96C-68CA-961C-E780-78F888C739AE}"/>
          </ac:spMkLst>
        </pc:spChg>
        <pc:spChg chg="mod">
          <ac:chgData name="Joseph Wonsil" userId="f7a5a8f17f3cf2df" providerId="LiveId" clId="{4DFCB632-2CE6-4223-93C2-4C8778D6A219}" dt="2023-10-20T22:25:47.600" v="166" actId="1037"/>
          <ac:spMkLst>
            <pc:docMk/>
            <pc:sldMk cId="1645475767" sldId="256"/>
            <ac:spMk id="391" creationId="{0FA0E725-9150-71D7-F381-884209738BAE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393" creationId="{AEEDA56F-ED36-B961-415D-CC6DB3A1FBD6}"/>
          </ac:spMkLst>
        </pc:spChg>
        <pc:grpChg chg="add del mod">
          <ac:chgData name="Joseph Wonsil" userId="f7a5a8f17f3cf2df" providerId="LiveId" clId="{4DFCB632-2CE6-4223-93C2-4C8778D6A219}" dt="2023-10-20T22:48:52.596" v="607" actId="478"/>
          <ac:grpSpMkLst>
            <pc:docMk/>
            <pc:sldMk cId="1645475767" sldId="256"/>
            <ac:grpSpMk id="45" creationId="{631220D5-77C7-48A0-4F62-DCCEF36E8D69}"/>
          </ac:grpSpMkLst>
        </pc:grpChg>
        <pc:grpChg chg="add mod">
          <ac:chgData name="Joseph Wonsil" userId="f7a5a8f17f3cf2df" providerId="LiveId" clId="{4DFCB632-2CE6-4223-93C2-4C8778D6A219}" dt="2023-10-20T22:43:21.071" v="535" actId="1036"/>
          <ac:grpSpMkLst>
            <pc:docMk/>
            <pc:sldMk cId="1645475767" sldId="256"/>
            <ac:grpSpMk id="47" creationId="{B5C9B937-A653-94AD-99BC-01AD61EB37A7}"/>
          </ac:grpSpMkLst>
        </pc:grpChg>
        <pc:grpChg chg="add mod">
          <ac:chgData name="Joseph Wonsil" userId="f7a5a8f17f3cf2df" providerId="LiveId" clId="{4DFCB632-2CE6-4223-93C2-4C8778D6A219}" dt="2023-10-20T22:43:18.627" v="526" actId="1036"/>
          <ac:grpSpMkLst>
            <pc:docMk/>
            <pc:sldMk cId="1645475767" sldId="256"/>
            <ac:grpSpMk id="59" creationId="{08BAAB20-D351-5815-9B9C-DE3D9F3D20B5}"/>
          </ac:grpSpMkLst>
        </pc:grpChg>
        <pc:grpChg chg="add mod">
          <ac:chgData name="Joseph Wonsil" userId="f7a5a8f17f3cf2df" providerId="LiveId" clId="{4DFCB632-2CE6-4223-93C2-4C8778D6A219}" dt="2023-10-20T22:43:39.912" v="544" actId="1036"/>
          <ac:grpSpMkLst>
            <pc:docMk/>
            <pc:sldMk cId="1645475767" sldId="256"/>
            <ac:grpSpMk id="81" creationId="{2F9E2030-7760-D470-9DBD-5959140AF880}"/>
          </ac:grpSpMkLst>
        </pc:grpChg>
        <pc:grpChg chg="mod">
          <ac:chgData name="Joseph Wonsil" userId="f7a5a8f17f3cf2df" providerId="LiveId" clId="{4DFCB632-2CE6-4223-93C2-4C8778D6A219}" dt="2023-10-20T17:17:31.762" v="9" actId="1076"/>
          <ac:grpSpMkLst>
            <pc:docMk/>
            <pc:sldMk cId="1645475767" sldId="256"/>
            <ac:grpSpMk id="301" creationId="{DD4639EE-10B2-D0BE-C573-62FDD98D4E33}"/>
          </ac:grpSpMkLst>
        </pc:grpChg>
        <pc:grpChg chg="mod">
          <ac:chgData name="Joseph Wonsil" userId="f7a5a8f17f3cf2df" providerId="LiveId" clId="{4DFCB632-2CE6-4223-93C2-4C8778D6A219}" dt="2023-10-20T17:17:31.762" v="9" actId="1076"/>
          <ac:grpSpMkLst>
            <pc:docMk/>
            <pc:sldMk cId="1645475767" sldId="256"/>
            <ac:grpSpMk id="321" creationId="{CFCEC70D-EE9E-8FF5-A986-8ABFF51B0B67}"/>
          </ac:grpSpMkLst>
        </pc:grpChg>
        <pc:grpChg chg="mod">
          <ac:chgData name="Joseph Wonsil" userId="f7a5a8f17f3cf2df" providerId="LiveId" clId="{4DFCB632-2CE6-4223-93C2-4C8778D6A219}" dt="2023-10-20T17:17:31.762" v="9" actId="1076"/>
          <ac:grpSpMkLst>
            <pc:docMk/>
            <pc:sldMk cId="1645475767" sldId="256"/>
            <ac:grpSpMk id="345" creationId="{A5E5AD25-3A1E-D595-C5A1-A8F9193493ED}"/>
          </ac:grpSpMkLst>
        </pc:grpChg>
        <pc:cxnChg chg="mod">
          <ac:chgData name="Joseph Wonsil" userId="f7a5a8f17f3cf2df" providerId="LiveId" clId="{4DFCB632-2CE6-4223-93C2-4C8778D6A219}" dt="2023-10-20T17:17:31.762" v="9" actId="1076"/>
          <ac:cxnSpMkLst>
            <pc:docMk/>
            <pc:sldMk cId="1645475767" sldId="256"/>
            <ac:cxnSpMk id="4" creationId="{1FAF49EF-246B-5065-399F-6F3D99F68D6C}"/>
          </ac:cxnSpMkLst>
        </pc:cxnChg>
        <pc:cxnChg chg="del mod">
          <ac:chgData name="Joseph Wonsil" userId="f7a5a8f17f3cf2df" providerId="LiveId" clId="{4DFCB632-2CE6-4223-93C2-4C8778D6A219}" dt="2023-10-20T22:22:38.437" v="51" actId="478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4DFCB632-2CE6-4223-93C2-4C8778D6A219}" dt="2023-10-20T17:19:43.356" v="15" actId="14100"/>
          <ac:cxnSpMkLst>
            <pc:docMk/>
            <pc:sldMk cId="1645475767" sldId="256"/>
            <ac:cxnSpMk id="9" creationId="{0A563654-6AF8-5959-7EF7-1707843DF81A}"/>
          </ac:cxnSpMkLst>
        </pc:cxnChg>
        <pc:cxnChg chg="mod">
          <ac:chgData name="Joseph Wonsil" userId="f7a5a8f17f3cf2df" providerId="LiveId" clId="{4DFCB632-2CE6-4223-93C2-4C8778D6A219}" dt="2023-10-20T22:45:05.680" v="567" actId="14100"/>
          <ac:cxnSpMkLst>
            <pc:docMk/>
            <pc:sldMk cId="1645475767" sldId="256"/>
            <ac:cxnSpMk id="23" creationId="{23D61AF6-840C-7E29-57B3-7DB3D4B2CB5B}"/>
          </ac:cxnSpMkLst>
        </pc:cxnChg>
        <pc:cxnChg chg="mod">
          <ac:chgData name="Joseph Wonsil" userId="f7a5a8f17f3cf2df" providerId="LiveId" clId="{4DFCB632-2CE6-4223-93C2-4C8778D6A219}" dt="2023-10-20T22:45:09.496" v="568" actId="14100"/>
          <ac:cxnSpMkLst>
            <pc:docMk/>
            <pc:sldMk cId="1645475767" sldId="256"/>
            <ac:cxnSpMk id="30" creationId="{92CF7358-07D9-EA8C-0D7A-860C9F5C5ACF}"/>
          </ac:cxnSpMkLst>
        </pc:cxnChg>
        <pc:cxnChg chg="mod">
          <ac:chgData name="Joseph Wonsil" userId="f7a5a8f17f3cf2df" providerId="LiveId" clId="{4DFCB632-2CE6-4223-93C2-4C8778D6A219}" dt="2023-10-20T17:17:31.762" v="9" actId="1076"/>
          <ac:cxnSpMkLst>
            <pc:docMk/>
            <pc:sldMk cId="1645475767" sldId="256"/>
            <ac:cxnSpMk id="34" creationId="{8C48BD3A-932B-C7D1-C21F-389E8FA1D750}"/>
          </ac:cxnSpMkLst>
        </pc:cxnChg>
        <pc:cxnChg chg="mod">
          <ac:chgData name="Joseph Wonsil" userId="f7a5a8f17f3cf2df" providerId="LiveId" clId="{4DFCB632-2CE6-4223-93C2-4C8778D6A219}" dt="2023-10-20T22:45:14.046" v="569" actId="14100"/>
          <ac:cxnSpMkLst>
            <pc:docMk/>
            <pc:sldMk cId="1645475767" sldId="256"/>
            <ac:cxnSpMk id="37" creationId="{6F20C18C-B4A8-7CAD-913D-7F0217BF73CC}"/>
          </ac:cxnSpMkLst>
        </pc:cxnChg>
        <pc:cxnChg chg="mod">
          <ac:chgData name="Joseph Wonsil" userId="f7a5a8f17f3cf2df" providerId="LiveId" clId="{4DFCB632-2CE6-4223-93C2-4C8778D6A219}" dt="2023-10-20T22:46:06.147" v="578" actId="14100"/>
          <ac:cxnSpMkLst>
            <pc:docMk/>
            <pc:sldMk cId="1645475767" sldId="256"/>
            <ac:cxnSpMk id="46" creationId="{34027DC1-9608-8FC2-B855-03FC2D10CF3D}"/>
          </ac:cxnSpMkLst>
        </pc:cxnChg>
        <pc:cxnChg chg="mod">
          <ac:chgData name="Joseph Wonsil" userId="f7a5a8f17f3cf2df" providerId="LiveId" clId="{4DFCB632-2CE6-4223-93C2-4C8778D6A219}" dt="2023-10-20T17:17:31.762" v="9" actId="1076"/>
          <ac:cxnSpMkLst>
            <pc:docMk/>
            <pc:sldMk cId="1645475767" sldId="256"/>
            <ac:cxnSpMk id="50" creationId="{3E940EC5-3D16-B53B-92BC-3B51950E358D}"/>
          </ac:cxnSpMkLst>
        </pc:cxnChg>
        <pc:cxnChg chg="mod">
          <ac:chgData name="Joseph Wonsil" userId="f7a5a8f17f3cf2df" providerId="LiveId" clId="{4DFCB632-2CE6-4223-93C2-4C8778D6A219}" dt="2023-10-20T17:19:58.116" v="20" actId="14100"/>
          <ac:cxnSpMkLst>
            <pc:docMk/>
            <pc:sldMk cId="1645475767" sldId="256"/>
            <ac:cxnSpMk id="53" creationId="{1C2578E2-210F-BFA7-80C8-ADB6B3D34E24}"/>
          </ac:cxnSpMkLst>
        </pc:cxnChg>
        <pc:cxnChg chg="mod">
          <ac:chgData name="Joseph Wonsil" userId="f7a5a8f17f3cf2df" providerId="LiveId" clId="{4DFCB632-2CE6-4223-93C2-4C8778D6A219}" dt="2023-10-20T17:17:31.762" v="9" actId="1076"/>
          <ac:cxnSpMkLst>
            <pc:docMk/>
            <pc:sldMk cId="1645475767" sldId="256"/>
            <ac:cxnSpMk id="56" creationId="{CE6983D4-3F57-B5C6-DA2B-A89A230613C8}"/>
          </ac:cxnSpMkLst>
        </pc:cxnChg>
        <pc:cxnChg chg="del mod">
          <ac:chgData name="Joseph Wonsil" userId="f7a5a8f17f3cf2df" providerId="LiveId" clId="{4DFCB632-2CE6-4223-93C2-4C8778D6A219}" dt="2023-10-20T22:47:15.058" v="590" actId="478"/>
          <ac:cxnSpMkLst>
            <pc:docMk/>
            <pc:sldMk cId="1645475767" sldId="256"/>
            <ac:cxnSpMk id="62" creationId="{4467B832-EDA5-D418-B682-ECA109408340}"/>
          </ac:cxnSpMkLst>
        </pc:cxnChg>
        <pc:cxnChg chg="mod">
          <ac:chgData name="Joseph Wonsil" userId="f7a5a8f17f3cf2df" providerId="LiveId" clId="{4DFCB632-2CE6-4223-93C2-4C8778D6A219}" dt="2023-10-20T22:46:10.958" v="579" actId="14100"/>
          <ac:cxnSpMkLst>
            <pc:docMk/>
            <pc:sldMk cId="1645475767" sldId="256"/>
            <ac:cxnSpMk id="69" creationId="{145A7E76-DF91-F32D-9FB1-A172DA075F92}"/>
          </ac:cxnSpMkLst>
        </pc:cxnChg>
        <pc:cxnChg chg="mod">
          <ac:chgData name="Joseph Wonsil" userId="f7a5a8f17f3cf2df" providerId="LiveId" clId="{4DFCB632-2CE6-4223-93C2-4C8778D6A219}" dt="2023-10-20T17:17:31.762" v="9" actId="1076"/>
          <ac:cxnSpMkLst>
            <pc:docMk/>
            <pc:sldMk cId="1645475767" sldId="256"/>
            <ac:cxnSpMk id="73" creationId="{71C4DB77-00EC-7C19-199C-316CA4BAC798}"/>
          </ac:cxnSpMkLst>
        </pc:cxnChg>
        <pc:cxnChg chg="mod">
          <ac:chgData name="Joseph Wonsil" userId="f7a5a8f17f3cf2df" providerId="LiveId" clId="{4DFCB632-2CE6-4223-93C2-4C8778D6A219}" dt="2023-10-20T17:17:31.762" v="9" actId="1076"/>
          <ac:cxnSpMkLst>
            <pc:docMk/>
            <pc:sldMk cId="1645475767" sldId="256"/>
            <ac:cxnSpMk id="75" creationId="{FB24C36A-F777-3F4B-7F99-AC0F285C243D}"/>
          </ac:cxnSpMkLst>
        </pc:cxnChg>
        <pc:cxnChg chg="mod">
          <ac:chgData name="Joseph Wonsil" userId="f7a5a8f17f3cf2df" providerId="LiveId" clId="{4DFCB632-2CE6-4223-93C2-4C8778D6A219}" dt="2023-10-20T17:21:23.929" v="45" actId="14100"/>
          <ac:cxnSpMkLst>
            <pc:docMk/>
            <pc:sldMk cId="1645475767" sldId="256"/>
            <ac:cxnSpMk id="77" creationId="{3AC8B372-20BA-0704-66B7-39F62AA3CBF9}"/>
          </ac:cxnSpMkLst>
        </pc:cxnChg>
        <pc:cxnChg chg="del mod">
          <ac:chgData name="Joseph Wonsil" userId="f7a5a8f17f3cf2df" providerId="LiveId" clId="{4DFCB632-2CE6-4223-93C2-4C8778D6A219}" dt="2023-10-20T22:42:23.711" v="367" actId="478"/>
          <ac:cxnSpMkLst>
            <pc:docMk/>
            <pc:sldMk cId="1645475767" sldId="256"/>
            <ac:cxnSpMk id="86" creationId="{EC053AFE-E056-79CC-7911-5BD8825293B3}"/>
          </ac:cxnSpMkLst>
        </pc:cxnChg>
        <pc:cxnChg chg="mod">
          <ac:chgData name="Joseph Wonsil" userId="f7a5a8f17f3cf2df" providerId="LiveId" clId="{4DFCB632-2CE6-4223-93C2-4C8778D6A219}" dt="2023-10-20T22:46:53.125" v="587" actId="14100"/>
          <ac:cxnSpMkLst>
            <pc:docMk/>
            <pc:sldMk cId="1645475767" sldId="256"/>
            <ac:cxnSpMk id="92" creationId="{E4EFC397-B69B-7C22-91DF-71E352AAA497}"/>
          </ac:cxnSpMkLst>
        </pc:cxnChg>
        <pc:cxnChg chg="mod">
          <ac:chgData name="Joseph Wonsil" userId="f7a5a8f17f3cf2df" providerId="LiveId" clId="{4DFCB632-2CE6-4223-93C2-4C8778D6A219}" dt="2023-10-20T17:17:31.762" v="9" actId="1076"/>
          <ac:cxnSpMkLst>
            <pc:docMk/>
            <pc:sldMk cId="1645475767" sldId="256"/>
            <ac:cxnSpMk id="140" creationId="{40F6DD3F-D4FB-8B03-9FE5-B051FC5E4D52}"/>
          </ac:cxnSpMkLst>
        </pc:cxnChg>
        <pc:cxnChg chg="mod">
          <ac:chgData name="Joseph Wonsil" userId="f7a5a8f17f3cf2df" providerId="LiveId" clId="{4DFCB632-2CE6-4223-93C2-4C8778D6A219}" dt="2023-10-20T22:49:13.342" v="611" actId="14100"/>
          <ac:cxnSpMkLst>
            <pc:docMk/>
            <pc:sldMk cId="1645475767" sldId="256"/>
            <ac:cxnSpMk id="145" creationId="{0C692CDF-0F7B-0069-67DF-3E6458131FC3}"/>
          </ac:cxnSpMkLst>
        </pc:cxnChg>
        <pc:cxnChg chg="mod">
          <ac:chgData name="Joseph Wonsil" userId="f7a5a8f17f3cf2df" providerId="LiveId" clId="{4DFCB632-2CE6-4223-93C2-4C8778D6A219}" dt="2023-10-20T22:46:38.454" v="585" actId="1076"/>
          <ac:cxnSpMkLst>
            <pc:docMk/>
            <pc:sldMk cId="1645475767" sldId="256"/>
            <ac:cxnSpMk id="245" creationId="{048D4C45-AC60-B9E6-65C9-D9E5D24FCD5A}"/>
          </ac:cxnSpMkLst>
        </pc:cxnChg>
        <pc:cxnChg chg="del mod">
          <ac:chgData name="Joseph Wonsil" userId="f7a5a8f17f3cf2df" providerId="LiveId" clId="{4DFCB632-2CE6-4223-93C2-4C8778D6A219}" dt="2023-10-20T22:42:25.350" v="368" actId="478"/>
          <ac:cxnSpMkLst>
            <pc:docMk/>
            <pc:sldMk cId="1645475767" sldId="256"/>
            <ac:cxnSpMk id="293" creationId="{465BFAD8-046F-A3E1-6259-03C898568E09}"/>
          </ac:cxnSpMkLst>
        </pc:cxnChg>
      </pc:sldChg>
      <pc:sldMasterChg chg="modSp modSldLayout">
        <pc:chgData name="Joseph Wonsil" userId="f7a5a8f17f3cf2df" providerId="LiveId" clId="{4DFCB632-2CE6-4223-93C2-4C8778D6A219}" dt="2023-10-20T17:15:32.024" v="5"/>
        <pc:sldMasterMkLst>
          <pc:docMk/>
          <pc:sldMasterMk cId="4243021867" sldId="2147483828"/>
        </pc:sldMasterMkLst>
        <pc:spChg chg="mod">
          <ac:chgData name="Joseph Wonsil" userId="f7a5a8f17f3cf2df" providerId="LiveId" clId="{4DFCB632-2CE6-4223-93C2-4C8778D6A219}" dt="2023-10-20T17:15:32.024" v="5"/>
          <ac:spMkLst>
            <pc:docMk/>
            <pc:sldMasterMk cId="4243021867" sldId="2147483828"/>
            <ac:spMk id="2" creationId="{00000000-0000-0000-0000-000000000000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asterMk cId="4243021867" sldId="2147483828"/>
            <ac:spMk id="3" creationId="{00000000-0000-0000-0000-000000000000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asterMk cId="4243021867" sldId="2147483828"/>
            <ac:spMk id="4" creationId="{00000000-0000-0000-0000-000000000000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asterMk cId="4243021867" sldId="2147483828"/>
            <ac:spMk id="5" creationId="{00000000-0000-0000-0000-000000000000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asterMk cId="4243021867" sldId="2147483828"/>
            <ac:spMk id="6" creationId="{00000000-0000-0000-0000-000000000000}"/>
          </ac:spMkLst>
        </pc:spChg>
        <pc:sldLayoutChg chg="modSp">
          <pc:chgData name="Joseph Wonsil" userId="f7a5a8f17f3cf2df" providerId="LiveId" clId="{4DFCB632-2CE6-4223-93C2-4C8778D6A219}" dt="2023-10-20T17:15:32.024" v="5"/>
          <pc:sldLayoutMkLst>
            <pc:docMk/>
            <pc:sldMasterMk cId="4243021867" sldId="2147483828"/>
            <pc:sldLayoutMk cId="2369574473" sldId="2147483829"/>
          </pc:sldLayoutMkLst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2369574473" sldId="2147483829"/>
              <ac:spMk id="2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2369574473" sldId="2147483829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4DFCB632-2CE6-4223-93C2-4C8778D6A219}" dt="2023-10-20T17:15:32.024" v="5"/>
          <pc:sldLayoutMkLst>
            <pc:docMk/>
            <pc:sldMasterMk cId="4243021867" sldId="2147483828"/>
            <pc:sldLayoutMk cId="1832806096" sldId="2147483831"/>
          </pc:sldLayoutMkLst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832806096" sldId="2147483831"/>
              <ac:spMk id="2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832806096" sldId="2147483831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4DFCB632-2CE6-4223-93C2-4C8778D6A219}" dt="2023-10-20T17:15:32.024" v="5"/>
          <pc:sldLayoutMkLst>
            <pc:docMk/>
            <pc:sldMasterMk cId="4243021867" sldId="2147483828"/>
            <pc:sldLayoutMk cId="1313509112" sldId="2147483832"/>
          </pc:sldLayoutMkLst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313509112" sldId="2147483832"/>
              <ac:spMk id="3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313509112" sldId="2147483832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4DFCB632-2CE6-4223-93C2-4C8778D6A219}" dt="2023-10-20T17:15:32.024" v="5"/>
          <pc:sldLayoutMkLst>
            <pc:docMk/>
            <pc:sldMasterMk cId="4243021867" sldId="2147483828"/>
            <pc:sldLayoutMk cId="2794762224" sldId="2147483833"/>
          </pc:sldLayoutMkLst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2794762224" sldId="2147483833"/>
              <ac:spMk id="2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2794762224" sldId="2147483833"/>
              <ac:spMk id="3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2794762224" sldId="2147483833"/>
              <ac:spMk id="4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2794762224" sldId="2147483833"/>
              <ac:spMk id="5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2794762224" sldId="2147483833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4DFCB632-2CE6-4223-93C2-4C8778D6A219}" dt="2023-10-20T17:15:32.024" v="5"/>
          <pc:sldLayoutMkLst>
            <pc:docMk/>
            <pc:sldMasterMk cId="4243021867" sldId="2147483828"/>
            <pc:sldLayoutMk cId="1546150579" sldId="2147483836"/>
          </pc:sldLayoutMkLst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546150579" sldId="2147483836"/>
              <ac:spMk id="2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546150579" sldId="2147483836"/>
              <ac:spMk id="3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546150579" sldId="2147483836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4DFCB632-2CE6-4223-93C2-4C8778D6A219}" dt="2023-10-20T17:15:32.024" v="5"/>
          <pc:sldLayoutMkLst>
            <pc:docMk/>
            <pc:sldMasterMk cId="4243021867" sldId="2147483828"/>
            <pc:sldLayoutMk cId="1356201604" sldId="2147483837"/>
          </pc:sldLayoutMkLst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356201604" sldId="2147483837"/>
              <ac:spMk id="2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356201604" sldId="2147483837"/>
              <ac:spMk id="3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356201604" sldId="2147483837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4DFCB632-2CE6-4223-93C2-4C8778D6A219}" dt="2023-10-20T17:15:32.024" v="5"/>
          <pc:sldLayoutMkLst>
            <pc:docMk/>
            <pc:sldMasterMk cId="4243021867" sldId="2147483828"/>
            <pc:sldLayoutMk cId="2670709046" sldId="2147483839"/>
          </pc:sldLayoutMkLst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2670709046" sldId="2147483839"/>
              <ac:spMk id="2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2670709046" sldId="2147483839"/>
              <ac:spMk id="3" creationId="{00000000-0000-0000-0000-000000000000}"/>
            </ac:spMkLst>
          </pc:spChg>
        </pc:sldLayoutChg>
      </pc:sldMasterChg>
    </pc:docChg>
  </pc:docChgLst>
  <pc:docChgLst>
    <pc:chgData name="Joseph Wonsil" userId="f7a5a8f17f3cf2df" providerId="LiveId" clId="{F2C5D9A2-DFE9-4FF2-9EE9-030BCA6F918A}"/>
    <pc:docChg chg="undo redo custSel modSld modMainMaster">
      <pc:chgData name="Joseph Wonsil" userId="f7a5a8f17f3cf2df" providerId="LiveId" clId="{F2C5D9A2-DFE9-4FF2-9EE9-030BCA6F918A}" dt="2023-10-16T21:10:48.349" v="765" actId="1076"/>
      <pc:docMkLst>
        <pc:docMk/>
      </pc:docMkLst>
      <pc:sldChg chg="addSp delSp modSp mod">
        <pc:chgData name="Joseph Wonsil" userId="f7a5a8f17f3cf2df" providerId="LiveId" clId="{F2C5D9A2-DFE9-4FF2-9EE9-030BCA6F918A}" dt="2023-10-16T21:10:48.349" v="765" actId="1076"/>
        <pc:sldMkLst>
          <pc:docMk/>
          <pc:sldMk cId="1645475767" sldId="256"/>
        </pc:sldMkLst>
        <pc:spChg chg="add del mod">
          <ac:chgData name="Joseph Wonsil" userId="f7a5a8f17f3cf2df" providerId="LiveId" clId="{F2C5D9A2-DFE9-4FF2-9EE9-030BCA6F918A}" dt="2023-10-16T17:57:44.671" v="51" actId="478"/>
          <ac:spMkLst>
            <pc:docMk/>
            <pc:sldMk cId="1645475767" sldId="256"/>
            <ac:spMk id="2" creationId="{43A59A4A-ABBA-1C46-C951-9C8E191D9B2C}"/>
          </ac:spMkLst>
        </pc:spChg>
        <pc:spChg chg="add mod">
          <ac:chgData name="Joseph Wonsil" userId="f7a5a8f17f3cf2df" providerId="LiveId" clId="{F2C5D9A2-DFE9-4FF2-9EE9-030BCA6F918A}" dt="2023-10-16T21:10:48.349" v="765" actId="1076"/>
          <ac:spMkLst>
            <pc:docMk/>
            <pc:sldMk cId="1645475767" sldId="256"/>
            <ac:spMk id="2" creationId="{461DAE0E-18AF-97FF-8732-1CF3DD2A0854}"/>
          </ac:spMkLst>
        </pc:spChg>
        <pc:spChg chg="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" creationId="{EDD77D8E-AC62-8835-147A-8365BEE24A8B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" creationId="{F392B7D7-3E0F-8DD1-67FB-1EF515E6A632}"/>
          </ac:spMkLst>
        </pc:spChg>
        <pc:spChg chg="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0" creationId="{5D155BFF-B441-4572-6BCC-1D6480ADC254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1" creationId="{89D3A37F-AE8C-286E-D005-973A429F2F60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3" creationId="{77E6E453-03D9-6363-9B2B-536E1D203421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4" creationId="{F7F39D2E-7806-1ED6-1633-3BF9C768F480}"/>
          </ac:spMkLst>
        </pc:spChg>
        <pc:spChg chg="del mod">
          <ac:chgData name="Joseph Wonsil" userId="f7a5a8f17f3cf2df" providerId="LiveId" clId="{F2C5D9A2-DFE9-4FF2-9EE9-030BCA6F918A}" dt="2023-10-16T18:08:00.056" v="233" actId="478"/>
          <ac:spMkLst>
            <pc:docMk/>
            <pc:sldMk cId="1645475767" sldId="256"/>
            <ac:spMk id="16" creationId="{9724C127-A901-8743-0C8A-F370DC39ECD8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7" creationId="{63544155-B132-0D32-3BAA-3EC3DE1072D8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9" creationId="{CDC98E58-B7BF-FC65-3CF4-7910AC6F1E87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1" creationId="{3C58F1C7-3BCD-294E-EA4C-FB19607A2A8B}"/>
          </ac:spMkLst>
        </pc:spChg>
        <pc:spChg chg="del mod">
          <ac:chgData name="Joseph Wonsil" userId="f7a5a8f17f3cf2df" providerId="LiveId" clId="{F2C5D9A2-DFE9-4FF2-9EE9-030BCA6F918A}" dt="2023-10-16T18:08:36.947" v="243" actId="478"/>
          <ac:spMkLst>
            <pc:docMk/>
            <pc:sldMk cId="1645475767" sldId="256"/>
            <ac:spMk id="23" creationId="{0FA21D54-DE03-E9D8-0918-27523CAF402D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4" creationId="{3DF15931-71E1-C90B-0673-3380DC81ED7C}"/>
          </ac:spMkLst>
        </pc:spChg>
        <pc:spChg chg="del mod">
          <ac:chgData name="Joseph Wonsil" userId="f7a5a8f17f3cf2df" providerId="LiveId" clId="{F2C5D9A2-DFE9-4FF2-9EE9-030BCA6F918A}" dt="2023-10-16T18:09:39.557" v="262" actId="478"/>
          <ac:spMkLst>
            <pc:docMk/>
            <pc:sldMk cId="1645475767" sldId="256"/>
            <ac:spMk id="26" creationId="{1BD5B5B4-9814-B4FC-D3E1-EC345E2E8A6D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8" creationId="{60C86E43-A887-CEA7-E6E6-67B122EE91E1}"/>
          </ac:spMkLst>
        </pc:spChg>
        <pc:spChg chg="add del mod">
          <ac:chgData name="Joseph Wonsil" userId="f7a5a8f17f3cf2df" providerId="LiveId" clId="{F2C5D9A2-DFE9-4FF2-9EE9-030BCA6F918A}" dt="2023-10-16T18:11:41.324" v="284" actId="478"/>
          <ac:spMkLst>
            <pc:docMk/>
            <pc:sldMk cId="1645475767" sldId="256"/>
            <ac:spMk id="29" creationId="{8BE1DC82-5372-EEB6-5EFF-FE97285FB48B}"/>
          </ac:spMkLst>
        </pc:spChg>
        <pc:spChg chg="add del mod">
          <ac:chgData name="Joseph Wonsil" userId="f7a5a8f17f3cf2df" providerId="LiveId" clId="{F2C5D9A2-DFE9-4FF2-9EE9-030BCA6F918A}" dt="2023-10-16T18:11:41.324" v="284" actId="478"/>
          <ac:spMkLst>
            <pc:docMk/>
            <pc:sldMk cId="1645475767" sldId="256"/>
            <ac:spMk id="31" creationId="{4040CD2E-9F17-C07F-1D76-94CBF73151C3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32" creationId="{D4A062A0-410E-0FF1-9B6D-20281611B271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33" creationId="{B616FDAC-239F-3BA5-52A9-57EC0735B18A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6" creationId="{505E08B1-7F2C-7EA7-24DB-6CC12426C2EE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7" creationId="{E7F9C6DF-B1D1-DDE7-2518-945A308B96A8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9" creationId="{EE37EC39-D38D-D405-3F1E-290FDF9023A4}"/>
          </ac:spMkLst>
        </pc:spChg>
        <pc:spChg chg="add del mod">
          <ac:chgData name="Joseph Wonsil" userId="f7a5a8f17f3cf2df" providerId="LiveId" clId="{F2C5D9A2-DFE9-4FF2-9EE9-030BCA6F918A}" dt="2023-10-16T18:12:38.839" v="300" actId="478"/>
          <ac:spMkLst>
            <pc:docMk/>
            <pc:sldMk cId="1645475767" sldId="256"/>
            <ac:spMk id="40" creationId="{9A49A70A-12AE-DCD3-0953-DF17C74C657B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2" creationId="{62A6E74D-C00B-6C92-47F2-6164F95E0268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3" creationId="{B0ECA40D-A1F1-0CE3-96F9-10D673EB3C97}"/>
          </ac:spMkLst>
        </pc:spChg>
        <pc:spChg chg="add del mod">
          <ac:chgData name="Joseph Wonsil" userId="f7a5a8f17f3cf2df" providerId="LiveId" clId="{F2C5D9A2-DFE9-4FF2-9EE9-030BCA6F918A}" dt="2023-10-16T18:08:19.023" v="239"/>
          <ac:spMkLst>
            <pc:docMk/>
            <pc:sldMk cId="1645475767" sldId="256"/>
            <ac:spMk id="47" creationId="{D64E177E-7CBF-FE14-4FF2-C41171A70A11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9" creationId="{842C1335-EDA0-BED9-1A06-5454B66B2CE0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2" creationId="{7317D925-AE7B-290C-67A6-493750A3352F}"/>
          </ac:spMkLst>
        </pc:spChg>
        <pc:spChg chg="add 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5" creationId="{A5E815BE-843F-B791-FF94-453526BE2EF2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0" creationId="{35FA7E34-1A13-B6DF-79C2-60F41A23F37B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1" creationId="{7ECA03CF-DD24-9307-D184-41182C04B82A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68" creationId="{8CE1A6C6-E8EA-8FC3-7270-6A1E37CB9BF6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0" creationId="{EEB73B9F-8EE1-8959-6128-F66F9F2B6A19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1" creationId="{2A34F01A-7639-BB9B-04EC-3D4D626FAB55}"/>
          </ac:spMkLst>
        </pc:spChg>
        <pc:spChg chg="add del mod">
          <ac:chgData name="Joseph Wonsil" userId="f7a5a8f17f3cf2df" providerId="LiveId" clId="{F2C5D9A2-DFE9-4FF2-9EE9-030BCA6F918A}" dt="2023-10-16T18:21:02.078" v="400" actId="478"/>
          <ac:spMkLst>
            <pc:docMk/>
            <pc:sldMk cId="1645475767" sldId="256"/>
            <ac:spMk id="72" creationId="{EA47D0F4-B0E2-DFA7-2C8B-584319F42A9E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4" creationId="{52E3ADAE-159A-D64F-DF75-180DC743C4CA}"/>
          </ac:spMkLst>
        </pc:spChg>
        <pc:spChg chg="add mod ord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04" creationId="{6B62EFFA-4EC9-3E5B-73F6-0D19114CAFC9}"/>
          </ac:spMkLst>
        </pc:spChg>
        <pc:grpChg chg="add del mod">
          <ac:chgData name="Joseph Wonsil" userId="f7a5a8f17f3cf2df" providerId="LiveId" clId="{F2C5D9A2-DFE9-4FF2-9EE9-030BCA6F918A}" dt="2023-10-16T18:22:58.378" v="428" actId="165"/>
          <ac:grpSpMkLst>
            <pc:docMk/>
            <pc:sldMk cId="1645475767" sldId="256"/>
            <ac:grpSpMk id="78" creationId="{E6A273AA-E546-17EA-1559-31F386466F65}"/>
          </ac:grpSpMkLst>
        </pc:grpChg>
        <pc:grpChg chg="add del mod">
          <ac:chgData name="Joseph Wonsil" userId="f7a5a8f17f3cf2df" providerId="LiveId" clId="{F2C5D9A2-DFE9-4FF2-9EE9-030BCA6F918A}" dt="2023-10-16T18:23:03.078" v="429" actId="165"/>
          <ac:grpSpMkLst>
            <pc:docMk/>
            <pc:sldMk cId="1645475767" sldId="256"/>
            <ac:grpSpMk id="79" creationId="{5E6E9626-54F2-1B05-480B-8527159627F2}"/>
          </ac:grpSpMkLst>
        </pc:grpChg>
        <pc:cxnChg chg="add del mod">
          <ac:chgData name="Joseph Wonsil" userId="f7a5a8f17f3cf2df" providerId="LiveId" clId="{F2C5D9A2-DFE9-4FF2-9EE9-030BCA6F918A}" dt="2023-10-16T21:10:32.416" v="761" actId="478"/>
          <ac:cxnSpMkLst>
            <pc:docMk/>
            <pc:sldMk cId="1645475767" sldId="256"/>
            <ac:cxnSpMk id="3" creationId="{02E6822D-29DF-975C-7FAD-A3341D28D12E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4" creationId="{1FAF49EF-246B-5065-399F-6F3D99F68D6C}"/>
          </ac:cxnSpMkLst>
        </pc:cxnChg>
        <pc:cxnChg chg="add del mod">
          <ac:chgData name="Joseph Wonsil" userId="f7a5a8f17f3cf2df" providerId="LiveId" clId="{F2C5D9A2-DFE9-4FF2-9EE9-030BCA6F918A}" dt="2023-10-16T18:08:00.674" v="234" actId="478"/>
          <ac:cxnSpMkLst>
            <pc:docMk/>
            <pc:sldMk cId="1645475767" sldId="256"/>
            <ac:cxnSpMk id="7" creationId="{19E61D77-5E69-36CC-258C-50C369754D43}"/>
          </ac:cxnSpMkLst>
        </pc:cxnChg>
        <pc:cxnChg chg="add mod">
          <ac:chgData name="Joseph Wonsil" userId="f7a5a8f17f3cf2df" providerId="LiveId" clId="{F2C5D9A2-DFE9-4FF2-9EE9-030BCA6F918A}" dt="2023-10-16T21:10:39.942" v="764" actId="1076"/>
          <ac:cxnSpMkLst>
            <pc:docMk/>
            <pc:sldMk cId="1645475767" sldId="256"/>
            <ac:cxnSpMk id="7" creationId="{CFFEAC4B-C6E1-0754-849B-C9DE5A9020F3}"/>
          </ac:cxnSpMkLst>
        </pc:cxnChg>
        <pc:cxnChg chg="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8" creationId="{E3A3FFC5-3ECB-F504-1EB7-79E7359B9CFC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9" creationId="{0A563654-6AF8-5959-7EF7-1707843DF81A}"/>
          </ac:cxnSpMkLst>
        </pc:cxnChg>
        <pc:cxnChg chg="del mod">
          <ac:chgData name="Joseph Wonsil" userId="f7a5a8f17f3cf2df" providerId="LiveId" clId="{F2C5D9A2-DFE9-4FF2-9EE9-030BCA6F918A}" dt="2023-10-16T17:56:53.865" v="28" actId="478"/>
          <ac:cxnSpMkLst>
            <pc:docMk/>
            <pc:sldMk cId="1645475767" sldId="256"/>
            <ac:cxnSpMk id="12" creationId="{71E8529E-74C6-E4FC-7693-363750A06EBF}"/>
          </ac:cxnSpMkLst>
        </pc:cxnChg>
        <pc:cxnChg chg="del mod">
          <ac:chgData name="Joseph Wonsil" userId="f7a5a8f17f3cf2df" providerId="LiveId" clId="{F2C5D9A2-DFE9-4FF2-9EE9-030BCA6F918A}" dt="2023-10-16T17:56:54.621" v="29" actId="478"/>
          <ac:cxnSpMkLst>
            <pc:docMk/>
            <pc:sldMk cId="1645475767" sldId="256"/>
            <ac:cxnSpMk id="15" creationId="{3CDF248B-DFC1-D1B7-1D11-F8F95A412090}"/>
          </ac:cxnSpMkLst>
        </pc:cxnChg>
        <pc:cxnChg chg="del mod">
          <ac:chgData name="Joseph Wonsil" userId="f7a5a8f17f3cf2df" providerId="LiveId" clId="{F2C5D9A2-DFE9-4FF2-9EE9-030BCA6F918A}" dt="2023-10-16T17:56:55.275" v="30" actId="478"/>
          <ac:cxnSpMkLst>
            <pc:docMk/>
            <pc:sldMk cId="1645475767" sldId="256"/>
            <ac:cxnSpMk id="18" creationId="{7A0367CF-AF71-124D-2C36-F0546723B486}"/>
          </ac:cxnSpMkLst>
        </pc:cxnChg>
        <pc:cxnChg chg="add del mod">
          <ac:chgData name="Joseph Wonsil" userId="f7a5a8f17f3cf2df" providerId="LiveId" clId="{F2C5D9A2-DFE9-4FF2-9EE9-030BCA6F918A}" dt="2023-10-16T18:08:36.947" v="243" actId="478"/>
          <ac:cxnSpMkLst>
            <pc:docMk/>
            <pc:sldMk cId="1645475767" sldId="256"/>
            <ac:cxnSpMk id="20" creationId="{BB8EC3F4-899B-C743-9433-C054191BE018}"/>
          </ac:cxnSpMkLst>
        </pc:cxnChg>
        <pc:cxnChg chg="del mod">
          <ac:chgData name="Joseph Wonsil" userId="f7a5a8f17f3cf2df" providerId="LiveId" clId="{F2C5D9A2-DFE9-4FF2-9EE9-030BCA6F918A}" dt="2023-10-16T17:56:55.817" v="31" actId="478"/>
          <ac:cxnSpMkLst>
            <pc:docMk/>
            <pc:sldMk cId="1645475767" sldId="256"/>
            <ac:cxnSpMk id="22" creationId="{1047181E-CBB8-1194-7D76-E99959C88474}"/>
          </ac:cxnSpMkLst>
        </pc:cxnChg>
        <pc:cxnChg chg="del mod">
          <ac:chgData name="Joseph Wonsil" userId="f7a5a8f17f3cf2df" providerId="LiveId" clId="{F2C5D9A2-DFE9-4FF2-9EE9-030BCA6F918A}" dt="2023-10-16T17:56:56.684" v="32" actId="478"/>
          <ac:cxnSpMkLst>
            <pc:docMk/>
            <pc:sldMk cId="1645475767" sldId="256"/>
            <ac:cxnSpMk id="25" creationId="{63D6B5C9-B0CB-D34A-3CA0-8A9BD2B0D5AF}"/>
          </ac:cxnSpMkLst>
        </pc:cxnChg>
        <pc:cxnChg chg="add del mod">
          <ac:chgData name="Joseph Wonsil" userId="f7a5a8f17f3cf2df" providerId="LiveId" clId="{F2C5D9A2-DFE9-4FF2-9EE9-030BCA6F918A}" dt="2023-10-16T18:09:39.557" v="262" actId="478"/>
          <ac:cxnSpMkLst>
            <pc:docMk/>
            <pc:sldMk cId="1645475767" sldId="256"/>
            <ac:cxnSpMk id="27" creationId="{140D3407-313F-1ADB-A5F3-E9D6913C65CB}"/>
          </ac:cxnSpMkLst>
        </pc:cxnChg>
        <pc:cxnChg chg="add del mod">
          <ac:chgData name="Joseph Wonsil" userId="f7a5a8f17f3cf2df" providerId="LiveId" clId="{F2C5D9A2-DFE9-4FF2-9EE9-030BCA6F918A}" dt="2023-10-16T18:11:41.324" v="284" actId="478"/>
          <ac:cxnSpMkLst>
            <pc:docMk/>
            <pc:sldMk cId="1645475767" sldId="256"/>
            <ac:cxnSpMk id="30" creationId="{3AB4BB00-D185-F286-5EEE-095206EACF71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34" creationId="{8C48BD3A-932B-C7D1-C21F-389E8FA1D750}"/>
          </ac:cxnSpMkLst>
        </pc:cxnChg>
        <pc:cxnChg chg="add del mod">
          <ac:chgData name="Joseph Wonsil" userId="f7a5a8f17f3cf2df" providerId="LiveId" clId="{F2C5D9A2-DFE9-4FF2-9EE9-030BCA6F918A}" dt="2023-10-16T18:12:30.654" v="298" actId="478"/>
          <ac:cxnSpMkLst>
            <pc:docMk/>
            <pc:sldMk cId="1645475767" sldId="256"/>
            <ac:cxnSpMk id="38" creationId="{CB02B398-6EB2-CEBB-D97E-80FA5D2D0ADE}"/>
          </ac:cxnSpMkLst>
        </pc:cxnChg>
        <pc:cxnChg chg="add del mod">
          <ac:chgData name="Joseph Wonsil" userId="f7a5a8f17f3cf2df" providerId="LiveId" clId="{F2C5D9A2-DFE9-4FF2-9EE9-030BCA6F918A}" dt="2023-10-16T18:12:39.654" v="301" actId="478"/>
          <ac:cxnSpMkLst>
            <pc:docMk/>
            <pc:sldMk cId="1645475767" sldId="256"/>
            <ac:cxnSpMk id="41" creationId="{F61CFA84-AF9F-D34D-C748-0EE30EA13E10}"/>
          </ac:cxnSpMkLst>
        </pc:cxnChg>
        <pc:cxnChg chg="add del mod">
          <ac:chgData name="Joseph Wonsil" userId="f7a5a8f17f3cf2df" providerId="LiveId" clId="{F2C5D9A2-DFE9-4FF2-9EE9-030BCA6F918A}" dt="2023-10-16T18:13:37.384" v="316" actId="478"/>
          <ac:cxnSpMkLst>
            <pc:docMk/>
            <pc:sldMk cId="1645475767" sldId="256"/>
            <ac:cxnSpMk id="44" creationId="{57CDCD42-B203-8454-A9F9-37F29C8D8DA1}"/>
          </ac:cxnSpMkLst>
        </pc:cxnChg>
        <pc:cxnChg chg="add del mod">
          <ac:chgData name="Joseph Wonsil" userId="f7a5a8f17f3cf2df" providerId="LiveId" clId="{F2C5D9A2-DFE9-4FF2-9EE9-030BCA6F918A}" dt="2023-10-16T18:08:19.023" v="239"/>
          <ac:cxnSpMkLst>
            <pc:docMk/>
            <pc:sldMk cId="1645475767" sldId="256"/>
            <ac:cxnSpMk id="48" creationId="{1E9443F6-F23A-3351-BDE0-A9980E23E43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0" creationId="{3E940EC5-3D16-B53B-92BC-3B51950E358D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3" creationId="{1C2578E2-210F-BFA7-80C8-ADB6B3D34E24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6" creationId="{CE6983D4-3F57-B5C6-DA2B-A89A230613C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62" creationId="{4467B832-EDA5-D418-B682-ECA109408340}"/>
          </ac:cxnSpMkLst>
        </pc:cxnChg>
        <pc:cxnChg chg="add del mod">
          <ac:chgData name="Joseph Wonsil" userId="f7a5a8f17f3cf2df" providerId="LiveId" clId="{F2C5D9A2-DFE9-4FF2-9EE9-030BCA6F918A}" dt="2023-10-16T18:13:22.695" v="311" actId="478"/>
          <ac:cxnSpMkLst>
            <pc:docMk/>
            <pc:sldMk cId="1645475767" sldId="256"/>
            <ac:cxnSpMk id="67" creationId="{7380F8E1-7241-DCE9-DEE1-8D2DD00B95D0}"/>
          </ac:cxnSpMkLst>
        </pc:cxnChg>
        <pc:cxnChg chg="add del mod">
          <ac:chgData name="Joseph Wonsil" userId="f7a5a8f17f3cf2df" providerId="LiveId" clId="{F2C5D9A2-DFE9-4FF2-9EE9-030BCA6F918A}" dt="2023-10-16T18:13:22.695" v="311" actId="478"/>
          <ac:cxnSpMkLst>
            <pc:docMk/>
            <pc:sldMk cId="1645475767" sldId="256"/>
            <ac:cxnSpMk id="69" creationId="{FA0053AB-4071-880C-BEE0-067621BFC020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3" creationId="{71C4DB77-00EC-7C19-199C-316CA4BAC79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5" creationId="{FB24C36A-F777-3F4B-7F99-AC0F285C243D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7" creationId="{3AC8B372-20BA-0704-66B7-39F62AA3CBF9}"/>
          </ac:cxnSpMkLst>
        </pc:cxnChg>
      </pc:sldChg>
      <pc:sldMasterChg chg="modSp modSldLayout">
        <pc:chgData name="Joseph Wonsil" userId="f7a5a8f17f3cf2df" providerId="LiveId" clId="{F2C5D9A2-DFE9-4FF2-9EE9-030BCA6F918A}" dt="2023-10-16T18:16:00.574" v="322"/>
        <pc:sldMasterMkLst>
          <pc:docMk/>
          <pc:sldMasterMk cId="821484227" sldId="2147483672"/>
        </pc:sldMasterMkLst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663759890" sldId="2147483673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663759890" sldId="214748367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663759890" sldId="2147483673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130145170" sldId="2147483675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30145170" sldId="214748367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30145170" sldId="2147483675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782932839" sldId="2147483676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2932839" sldId="2147483676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2932839" sldId="2147483676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1896294763" sldId="2147483677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2517512789" sldId="2147483680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2524072073" sldId="2147483681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78949289" sldId="2147483683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949289" sldId="214748368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949289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Joseph Wonsil" userId="f7a5a8f17f3cf2df" providerId="LiveId" clId="{F2C5D9A2-DFE9-4FF2-9EE9-030BCA6F918A}" dt="2023-10-16T18:28:05.853" v="623"/>
        <pc:sldMasterMkLst>
          <pc:docMk/>
          <pc:sldMasterMk cId="762120152" sldId="2147483684"/>
        </pc:sldMasterMkLst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339553716" sldId="2147483685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339553716" sldId="214748368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339553716" sldId="2147483685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367463960" sldId="2147483687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67463960" sldId="214748368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67463960" sldId="2147483687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485855097" sldId="2147483688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485855097" sldId="2147483688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485855097" sldId="2147483688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4015728675" sldId="2147483689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1066989677" sldId="2147483692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617529330" sldId="2147483693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326230560" sldId="2147483695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26230560" sldId="214748369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26230560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Joseph Wonsil" userId="f7a5a8f17f3cf2df" providerId="LiveId" clId="{F2C5D9A2-DFE9-4FF2-9EE9-030BCA6F918A}" dt="2023-10-16T18:28:38.049" v="680"/>
        <pc:sldMasterMkLst>
          <pc:docMk/>
          <pc:sldMasterMk cId="1210837115" sldId="2147483696"/>
        </pc:sldMasterMkLst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180232443" sldId="2147483697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180232443" sldId="214748369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180232443" sldId="2147483697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568181046" sldId="2147483699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568181046" sldId="2147483699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568181046" sldId="2147483699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977498321" sldId="2147483700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977498321" sldId="2147483700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977498321" sldId="2147483700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1142679403" sldId="2147483701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2338574026" sldId="2147483704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2138624066" sldId="2147483705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325613834" sldId="2147483707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325613834" sldId="214748370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325613834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3080" y="2544023"/>
            <a:ext cx="20208240" cy="5411893"/>
          </a:xfrm>
        </p:spPr>
        <p:txBody>
          <a:bodyPr anchor="b"/>
          <a:lstStyle>
            <a:lvl1pPr algn="ctr">
              <a:defRPr sz="1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8164619"/>
            <a:ext cx="17830800" cy="3753061"/>
          </a:xfrm>
        </p:spPr>
        <p:txBody>
          <a:bodyPr/>
          <a:lstStyle>
            <a:lvl1pPr marL="0" indent="0" algn="ctr">
              <a:buNone/>
              <a:defRPr sz="5440"/>
            </a:lvl1pPr>
            <a:lvl2pPr marL="1036335" indent="0" algn="ctr">
              <a:buNone/>
              <a:defRPr sz="4533"/>
            </a:lvl2pPr>
            <a:lvl3pPr marL="2072670" indent="0" algn="ctr">
              <a:buNone/>
              <a:defRPr sz="4080"/>
            </a:lvl3pPr>
            <a:lvl4pPr marL="3109006" indent="0" algn="ctr">
              <a:buNone/>
              <a:defRPr sz="3627"/>
            </a:lvl4pPr>
            <a:lvl5pPr marL="4145341" indent="0" algn="ctr">
              <a:buNone/>
              <a:defRPr sz="3627"/>
            </a:lvl5pPr>
            <a:lvl6pPr marL="5181676" indent="0" algn="ctr">
              <a:buNone/>
              <a:defRPr sz="3627"/>
            </a:lvl6pPr>
            <a:lvl7pPr marL="6218011" indent="0" algn="ctr">
              <a:buNone/>
              <a:defRPr sz="3627"/>
            </a:lvl7pPr>
            <a:lvl8pPr marL="7254347" indent="0" algn="ctr">
              <a:buNone/>
              <a:defRPr sz="3627"/>
            </a:lvl8pPr>
            <a:lvl9pPr marL="8290682" indent="0" algn="ctr">
              <a:buNone/>
              <a:defRPr sz="36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3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3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6" y="827617"/>
            <a:ext cx="5126355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1" y="827617"/>
            <a:ext cx="15081885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0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4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9" y="3875409"/>
            <a:ext cx="20505420" cy="6466204"/>
          </a:xfrm>
        </p:spPr>
        <p:txBody>
          <a:bodyPr anchor="b"/>
          <a:lstStyle>
            <a:lvl1pPr>
              <a:defRPr sz="1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9" y="10402786"/>
            <a:ext cx="20505420" cy="3400424"/>
          </a:xfrm>
        </p:spPr>
        <p:txBody>
          <a:bodyPr/>
          <a:lstStyle>
            <a:lvl1pPr marL="0" indent="0">
              <a:buNone/>
              <a:defRPr sz="5440">
                <a:solidFill>
                  <a:schemeClr val="tx1"/>
                </a:solidFill>
              </a:defRPr>
            </a:lvl1pPr>
            <a:lvl2pPr marL="1036335" indent="0">
              <a:buNone/>
              <a:defRPr sz="4533">
                <a:solidFill>
                  <a:schemeClr val="tx1">
                    <a:tint val="75000"/>
                  </a:schemeClr>
                </a:solidFill>
              </a:defRPr>
            </a:lvl2pPr>
            <a:lvl3pPr marL="2072670" indent="0">
              <a:buNone/>
              <a:defRPr sz="4080">
                <a:solidFill>
                  <a:schemeClr val="tx1">
                    <a:tint val="75000"/>
                  </a:schemeClr>
                </a:solidFill>
              </a:defRPr>
            </a:lvl3pPr>
            <a:lvl4pPr marL="3109006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4pPr>
            <a:lvl5pPr marL="4145341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5pPr>
            <a:lvl6pPr marL="5181676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6pPr>
            <a:lvl7pPr marL="6218011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7pPr>
            <a:lvl8pPr marL="7254347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8pPr>
            <a:lvl9pPr marL="8290682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6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4138083"/>
            <a:ext cx="101041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4138083"/>
            <a:ext cx="101041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7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827620"/>
            <a:ext cx="2050542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9" y="3810636"/>
            <a:ext cx="10057684" cy="1867534"/>
          </a:xfrm>
        </p:spPr>
        <p:txBody>
          <a:bodyPr anchor="b"/>
          <a:lstStyle>
            <a:lvl1pPr marL="0" indent="0">
              <a:buNone/>
              <a:defRPr sz="5440" b="1"/>
            </a:lvl1pPr>
            <a:lvl2pPr marL="1036335" indent="0">
              <a:buNone/>
              <a:defRPr sz="4533" b="1"/>
            </a:lvl2pPr>
            <a:lvl3pPr marL="2072670" indent="0">
              <a:buNone/>
              <a:defRPr sz="4080" b="1"/>
            </a:lvl3pPr>
            <a:lvl4pPr marL="3109006" indent="0">
              <a:buNone/>
              <a:defRPr sz="3627" b="1"/>
            </a:lvl4pPr>
            <a:lvl5pPr marL="4145341" indent="0">
              <a:buNone/>
              <a:defRPr sz="3627" b="1"/>
            </a:lvl5pPr>
            <a:lvl6pPr marL="5181676" indent="0">
              <a:buNone/>
              <a:defRPr sz="3627" b="1"/>
            </a:lvl6pPr>
            <a:lvl7pPr marL="6218011" indent="0">
              <a:buNone/>
              <a:defRPr sz="3627" b="1"/>
            </a:lvl7pPr>
            <a:lvl8pPr marL="7254347" indent="0">
              <a:buNone/>
              <a:defRPr sz="3627" b="1"/>
            </a:lvl8pPr>
            <a:lvl9pPr marL="8290682" indent="0">
              <a:buNone/>
              <a:defRPr sz="36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9" y="5678170"/>
            <a:ext cx="10057684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1" y="3810636"/>
            <a:ext cx="10107217" cy="1867534"/>
          </a:xfrm>
        </p:spPr>
        <p:txBody>
          <a:bodyPr anchor="b"/>
          <a:lstStyle>
            <a:lvl1pPr marL="0" indent="0">
              <a:buNone/>
              <a:defRPr sz="5440" b="1"/>
            </a:lvl1pPr>
            <a:lvl2pPr marL="1036335" indent="0">
              <a:buNone/>
              <a:defRPr sz="4533" b="1"/>
            </a:lvl2pPr>
            <a:lvl3pPr marL="2072670" indent="0">
              <a:buNone/>
              <a:defRPr sz="4080" b="1"/>
            </a:lvl3pPr>
            <a:lvl4pPr marL="3109006" indent="0">
              <a:buNone/>
              <a:defRPr sz="3627" b="1"/>
            </a:lvl4pPr>
            <a:lvl5pPr marL="4145341" indent="0">
              <a:buNone/>
              <a:defRPr sz="3627" b="1"/>
            </a:lvl5pPr>
            <a:lvl6pPr marL="5181676" indent="0">
              <a:buNone/>
              <a:defRPr sz="3627" b="1"/>
            </a:lvl6pPr>
            <a:lvl7pPr marL="6218011" indent="0">
              <a:buNone/>
              <a:defRPr sz="3627" b="1"/>
            </a:lvl7pPr>
            <a:lvl8pPr marL="7254347" indent="0">
              <a:buNone/>
              <a:defRPr sz="3627" b="1"/>
            </a:lvl8pPr>
            <a:lvl9pPr marL="8290682" indent="0">
              <a:buNone/>
              <a:defRPr sz="36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1" y="5678170"/>
            <a:ext cx="10107217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7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1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9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036320"/>
            <a:ext cx="7667863" cy="3627120"/>
          </a:xfrm>
        </p:spPr>
        <p:txBody>
          <a:bodyPr anchor="b"/>
          <a:lstStyle>
            <a:lvl1pPr>
              <a:defRPr sz="72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2238167"/>
            <a:ext cx="12035790" cy="11046883"/>
          </a:xfrm>
        </p:spPr>
        <p:txBody>
          <a:bodyPr/>
          <a:lstStyle>
            <a:lvl1pPr>
              <a:defRPr sz="7253"/>
            </a:lvl1pPr>
            <a:lvl2pPr>
              <a:defRPr sz="6347"/>
            </a:lvl2pPr>
            <a:lvl3pPr>
              <a:defRPr sz="5440"/>
            </a:lvl3pPr>
            <a:lvl4pPr>
              <a:defRPr sz="4533"/>
            </a:lvl4pPr>
            <a:lvl5pPr>
              <a:defRPr sz="4533"/>
            </a:lvl5pPr>
            <a:lvl6pPr>
              <a:defRPr sz="4533"/>
            </a:lvl6pPr>
            <a:lvl7pPr>
              <a:defRPr sz="4533"/>
            </a:lvl7pPr>
            <a:lvl8pPr>
              <a:defRPr sz="4533"/>
            </a:lvl8pPr>
            <a:lvl9pPr>
              <a:defRPr sz="4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4663440"/>
            <a:ext cx="7667863" cy="8639599"/>
          </a:xfrm>
        </p:spPr>
        <p:txBody>
          <a:bodyPr/>
          <a:lstStyle>
            <a:lvl1pPr marL="0" indent="0">
              <a:buNone/>
              <a:defRPr sz="3627"/>
            </a:lvl1pPr>
            <a:lvl2pPr marL="1036335" indent="0">
              <a:buNone/>
              <a:defRPr sz="3173"/>
            </a:lvl2pPr>
            <a:lvl3pPr marL="2072670" indent="0">
              <a:buNone/>
              <a:defRPr sz="2720"/>
            </a:lvl3pPr>
            <a:lvl4pPr marL="3109006" indent="0">
              <a:buNone/>
              <a:defRPr sz="2267"/>
            </a:lvl4pPr>
            <a:lvl5pPr marL="4145341" indent="0">
              <a:buNone/>
              <a:defRPr sz="2267"/>
            </a:lvl5pPr>
            <a:lvl6pPr marL="5181676" indent="0">
              <a:buNone/>
              <a:defRPr sz="2267"/>
            </a:lvl6pPr>
            <a:lvl7pPr marL="6218011" indent="0">
              <a:buNone/>
              <a:defRPr sz="2267"/>
            </a:lvl7pPr>
            <a:lvl8pPr marL="7254347" indent="0">
              <a:buNone/>
              <a:defRPr sz="2267"/>
            </a:lvl8pPr>
            <a:lvl9pPr marL="8290682" indent="0">
              <a:buNone/>
              <a:defRPr sz="2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8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036320"/>
            <a:ext cx="7667863" cy="3627120"/>
          </a:xfrm>
        </p:spPr>
        <p:txBody>
          <a:bodyPr anchor="b"/>
          <a:lstStyle>
            <a:lvl1pPr>
              <a:defRPr sz="72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2238167"/>
            <a:ext cx="12035790" cy="11046883"/>
          </a:xfrm>
        </p:spPr>
        <p:txBody>
          <a:bodyPr anchor="t"/>
          <a:lstStyle>
            <a:lvl1pPr marL="0" indent="0">
              <a:buNone/>
              <a:defRPr sz="7253"/>
            </a:lvl1pPr>
            <a:lvl2pPr marL="1036335" indent="0">
              <a:buNone/>
              <a:defRPr sz="6347"/>
            </a:lvl2pPr>
            <a:lvl3pPr marL="2072670" indent="0">
              <a:buNone/>
              <a:defRPr sz="5440"/>
            </a:lvl3pPr>
            <a:lvl4pPr marL="3109006" indent="0">
              <a:buNone/>
              <a:defRPr sz="4533"/>
            </a:lvl4pPr>
            <a:lvl5pPr marL="4145341" indent="0">
              <a:buNone/>
              <a:defRPr sz="4533"/>
            </a:lvl5pPr>
            <a:lvl6pPr marL="5181676" indent="0">
              <a:buNone/>
              <a:defRPr sz="4533"/>
            </a:lvl6pPr>
            <a:lvl7pPr marL="6218011" indent="0">
              <a:buNone/>
              <a:defRPr sz="4533"/>
            </a:lvl7pPr>
            <a:lvl8pPr marL="7254347" indent="0">
              <a:buNone/>
              <a:defRPr sz="4533"/>
            </a:lvl8pPr>
            <a:lvl9pPr marL="8290682" indent="0">
              <a:buNone/>
              <a:defRPr sz="4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4663440"/>
            <a:ext cx="7667863" cy="8639599"/>
          </a:xfrm>
        </p:spPr>
        <p:txBody>
          <a:bodyPr/>
          <a:lstStyle>
            <a:lvl1pPr marL="0" indent="0">
              <a:buNone/>
              <a:defRPr sz="3627"/>
            </a:lvl1pPr>
            <a:lvl2pPr marL="1036335" indent="0">
              <a:buNone/>
              <a:defRPr sz="3173"/>
            </a:lvl2pPr>
            <a:lvl3pPr marL="2072670" indent="0">
              <a:buNone/>
              <a:defRPr sz="2720"/>
            </a:lvl3pPr>
            <a:lvl4pPr marL="3109006" indent="0">
              <a:buNone/>
              <a:defRPr sz="2267"/>
            </a:lvl4pPr>
            <a:lvl5pPr marL="4145341" indent="0">
              <a:buNone/>
              <a:defRPr sz="2267"/>
            </a:lvl5pPr>
            <a:lvl6pPr marL="5181676" indent="0">
              <a:buNone/>
              <a:defRPr sz="2267"/>
            </a:lvl6pPr>
            <a:lvl7pPr marL="6218011" indent="0">
              <a:buNone/>
              <a:defRPr sz="2267"/>
            </a:lvl7pPr>
            <a:lvl8pPr marL="7254347" indent="0">
              <a:buNone/>
              <a:defRPr sz="2267"/>
            </a:lvl8pPr>
            <a:lvl9pPr marL="8290682" indent="0">
              <a:buNone/>
              <a:defRPr sz="2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5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827620"/>
            <a:ext cx="2050542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4138083"/>
            <a:ext cx="2050542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14407730"/>
            <a:ext cx="53492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AF268-B108-415A-8D22-4C329ED559E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14407730"/>
            <a:ext cx="802386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14407730"/>
            <a:ext cx="53492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6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2072670" rtl="0" eaLnBrk="1" latinLnBrk="0" hangingPunct="1">
        <a:lnSpc>
          <a:spcPct val="90000"/>
        </a:lnSpc>
        <a:spcBef>
          <a:spcPct val="0"/>
        </a:spcBef>
        <a:buNone/>
        <a:defRPr sz="99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8168" indent="-518168" algn="l" defTabSz="2072670" rtl="0" eaLnBrk="1" latinLnBrk="0" hangingPunct="1">
        <a:lnSpc>
          <a:spcPct val="90000"/>
        </a:lnSpc>
        <a:spcBef>
          <a:spcPts val="2267"/>
        </a:spcBef>
        <a:buFont typeface="Arial" panose="020B0604020202020204" pitchFamily="34" charset="0"/>
        <a:buChar char="•"/>
        <a:defRPr sz="6347" kern="1200">
          <a:solidFill>
            <a:schemeClr val="tx1"/>
          </a:solidFill>
          <a:latin typeface="+mn-lt"/>
          <a:ea typeface="+mn-ea"/>
          <a:cs typeface="+mn-cs"/>
        </a:defRPr>
      </a:lvl1pPr>
      <a:lvl2pPr marL="1554503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5440" kern="1200">
          <a:solidFill>
            <a:schemeClr val="tx1"/>
          </a:solidFill>
          <a:latin typeface="+mn-lt"/>
          <a:ea typeface="+mn-ea"/>
          <a:cs typeface="+mn-cs"/>
        </a:defRPr>
      </a:lvl2pPr>
      <a:lvl3pPr marL="2590838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533" kern="1200">
          <a:solidFill>
            <a:schemeClr val="tx1"/>
          </a:solidFill>
          <a:latin typeface="+mn-lt"/>
          <a:ea typeface="+mn-ea"/>
          <a:cs typeface="+mn-cs"/>
        </a:defRPr>
      </a:lvl3pPr>
      <a:lvl4pPr marL="3627173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4pPr>
      <a:lvl5pPr marL="4663509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5pPr>
      <a:lvl6pPr marL="5699844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6pPr>
      <a:lvl7pPr marL="6736179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7pPr>
      <a:lvl8pPr marL="7772514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8pPr>
      <a:lvl9pPr marL="8808850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1pPr>
      <a:lvl2pPr marL="1036335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2072670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3pPr>
      <a:lvl4pPr marL="3109006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4pPr>
      <a:lvl5pPr marL="4145341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5pPr>
      <a:lvl6pPr marL="5181676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6pPr>
      <a:lvl7pPr marL="6218011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7pPr>
      <a:lvl8pPr marL="7254347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8pPr>
      <a:lvl9pPr marL="8290682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3BA36D46-2F89-D8A4-A60C-17E29D68CFA5}"/>
              </a:ext>
            </a:extLst>
          </p:cNvPr>
          <p:cNvSpPr/>
          <p:nvPr/>
        </p:nvSpPr>
        <p:spPr>
          <a:xfrm>
            <a:off x="12814640" y="382682"/>
            <a:ext cx="7424990" cy="13453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50" dirty="0"/>
              <a:t>/pr/venv/lib/python3.11/site-packages/numpy/core/_multiarray_umath.cpython-311-x86_64-linux-gnu.so</a:t>
            </a:r>
          </a:p>
          <a:p>
            <a:r>
              <a:rPr lang="en-US" sz="1250" dirty="0"/>
              <a:t>/home/pr/venv/lib/python3.11/site-packages/numpy.libs/libopenblas64_p-r0-0cf96a72.3.23.dev.so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</a:t>
            </a:r>
            <a:r>
              <a:rPr lang="en-US" sz="1250" dirty="0" err="1"/>
              <a:t>numpy.libs</a:t>
            </a:r>
            <a:r>
              <a:rPr lang="en-US" sz="1250" dirty="0"/>
              <a:t>/libgfortran-040039e1.so.5.0.0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</a:t>
            </a:r>
            <a:r>
              <a:rPr lang="en-US" sz="1250" dirty="0" err="1"/>
              <a:t>numpy.libs</a:t>
            </a:r>
            <a:r>
              <a:rPr lang="en-US" sz="1250" dirty="0"/>
              <a:t>/libquadmath-96973f99.so.0.0.0</a:t>
            </a:r>
          </a:p>
          <a:p>
            <a:r>
              <a:rPr lang="en-US" sz="1250" dirty="0"/>
              <a:t>/pr/venv/lib/python3.11/site-packages/numpy/core/_multiarray_tests.cpython-311-x86_64-linux-gnu.so</a:t>
            </a:r>
          </a:p>
          <a:p>
            <a:r>
              <a:rPr lang="en-US" sz="1250" dirty="0"/>
              <a:t>/pr/venv/lib/python3.11/site-packages/numpy/linalg/_umath_linalg.cpython-311-x86_64-linux-gnu.so</a:t>
            </a:r>
          </a:p>
          <a:p>
            <a:r>
              <a:rPr lang="en-US" sz="1250" dirty="0"/>
              <a:t>/pr/venv/lib/python3.11/site-packages/numpy/fft/_pocketfft_internal.cpython-311-x86_64-linux-gnu.so</a:t>
            </a:r>
          </a:p>
          <a:p>
            <a:r>
              <a:rPr lang="en-US" sz="1250" dirty="0"/>
              <a:t>/pr/venv/lib/python3.11/site-packages/numpy/random/mtrand.cpython-311-x86_64-linux-gnu.so</a:t>
            </a:r>
          </a:p>
          <a:p>
            <a:r>
              <a:rPr lang="en-US" sz="1250" dirty="0"/>
              <a:t>/pr/venv/lib/python3.11/site-packages/numpy/random/bit_generator.cpython-311-x86_64-linux-gnu.so</a:t>
            </a:r>
          </a:p>
          <a:p>
            <a:r>
              <a:rPr lang="en-US" sz="1250" dirty="0"/>
              <a:t>/pr/venv/lib/python3.11/site-packages/numpy/random/_common.cpython-311-x86_64-linux-gnu.so</a:t>
            </a:r>
          </a:p>
          <a:p>
            <a:r>
              <a:rPr lang="en-US" sz="1250" dirty="0"/>
              <a:t>/pr/venv/lib/python3.11/site-packages/numpy/random/_bounded_integers.cpython-311-x86_64-linux-gnu.so</a:t>
            </a:r>
          </a:p>
          <a:p>
            <a:r>
              <a:rPr lang="en-US" sz="1250" dirty="0"/>
              <a:t>/pr/venv/lib/python3.11/site-packages/numpy/random/_mt19937.cpython-311-x86_64-linux-gnu.so</a:t>
            </a:r>
          </a:p>
          <a:p>
            <a:r>
              <a:rPr lang="en-US" sz="1250" dirty="0"/>
              <a:t>/pr/venv/lib/python3.11/site-packages/numpy/random/_philox.cpython-311-x86_64-linux-gnu.so</a:t>
            </a:r>
          </a:p>
          <a:p>
            <a:r>
              <a:rPr lang="en-US" sz="1250" dirty="0"/>
              <a:t>/pr/venv/lib/python3.11/site-packages/numpy/random/_pcg64.cpython-311-x86_64-linux-gnu.so</a:t>
            </a:r>
          </a:p>
          <a:p>
            <a:r>
              <a:rPr lang="en-US" sz="1250" dirty="0"/>
              <a:t>/pr/venv/lib/python3.11/site-packages/numpy/random/_sfc64.cpython-311-x86_64-linux-gnu.so</a:t>
            </a:r>
          </a:p>
          <a:p>
            <a:r>
              <a:rPr lang="en-US" sz="1250" dirty="0"/>
              <a:t>/pr/venv/lib/python3.11/site-packages/numpy/random/_generator.cpython-311-x86_64-linux-gnu.so</a:t>
            </a:r>
          </a:p>
          <a:p>
            <a:r>
              <a:rPr lang="en-US" sz="1250" dirty="0"/>
              <a:t>/pr/venv/lib/python3.11/site-packages/pandas/_libs/pandas_parser.cpython-311-x86_64-linux-gnu.so</a:t>
            </a:r>
          </a:p>
          <a:p>
            <a:r>
              <a:rPr lang="en-US" sz="1250" dirty="0"/>
              <a:t>/pr/venv/lib/python3.11/site-packages/pandas/_libs/pandas_datetime.cpython-311-x86_64-linux-gnu.so</a:t>
            </a:r>
          </a:p>
          <a:p>
            <a:r>
              <a:rPr lang="en-US" sz="1250" dirty="0"/>
              <a:t>/pr/venv/lib/python3.11/site-packages/pandas/_libs/interval.cpython-311-x86_64-linux-gnu.so</a:t>
            </a:r>
          </a:p>
          <a:p>
            <a:r>
              <a:rPr lang="en-US" sz="1250" dirty="0"/>
              <a:t>/pr/venv/lib/python3.11/site-packages/pandas/_libs/hashtable.cpython-311-x86_64-linux-gnu.so</a:t>
            </a:r>
          </a:p>
          <a:p>
            <a:r>
              <a:rPr lang="en-US" sz="1250" dirty="0"/>
              <a:t>/pr/venv/lib/python3.11/site-packages/pandas/_libs/missing.cpython-311-x86_64-linux-gnu.so</a:t>
            </a:r>
          </a:p>
          <a:p>
            <a:r>
              <a:rPr lang="en-US" sz="1250" dirty="0"/>
              <a:t>/venv/lib/python3.11/site-packages/pandas/_libs/tslibs/dtypes.cpython-311-x86_64-linux-gnu.so</a:t>
            </a:r>
          </a:p>
          <a:p>
            <a:r>
              <a:rPr lang="en-US" sz="1250" dirty="0"/>
              <a:t>/venv/lib/python3.11/site-packages/pandas/_libs/tslibs/np_datetime.cpython-311-x86_64-linux-gnu.so</a:t>
            </a:r>
          </a:p>
          <a:p>
            <a:r>
              <a:rPr lang="en-US" sz="1250" dirty="0"/>
              <a:t>/venv/lib/python3.11/site-packages/pandas/_libs/tslibs/conversion.cpython-311-x86_64-linux-gnu.so</a:t>
            </a:r>
          </a:p>
          <a:p>
            <a:r>
              <a:rPr lang="en-US" sz="1250" dirty="0"/>
              <a:t>/venv/lib/python3.11/site-packages/pandas/_libs/tslibs/base.cpython-311-x86_64-linux-gnu.so</a:t>
            </a:r>
          </a:p>
          <a:p>
            <a:r>
              <a:rPr lang="en-US" sz="1250" dirty="0"/>
              <a:t>/venv/lib/python3.11/site-packages/pandas/_libs/tslibs/offsets.cpython-311-x86_64-linux-gnu.so</a:t>
            </a:r>
          </a:p>
          <a:p>
            <a:r>
              <a:rPr lang="en-US" sz="1250" dirty="0"/>
              <a:t>/venv/lib/python3.11/site-packages/pandas/_libs/tslibs/timestamps.cpython-311-x86_64-linux-gnu.so</a:t>
            </a:r>
          </a:p>
          <a:p>
            <a:r>
              <a:rPr lang="en-US" sz="1250" dirty="0"/>
              <a:t>/venv/lib/python3.11/site-packages/pandas/_libs/tslibs/nattype.cpython-311-x86_64-linux-gnu.so</a:t>
            </a:r>
          </a:p>
          <a:p>
            <a:r>
              <a:rPr lang="en-US" sz="1250" dirty="0"/>
              <a:t>/venv/lib/python3.11/site-packages/pandas/_libs/tslibs/timedeltas.cpython-311-x86_64-linux-gnu.so</a:t>
            </a:r>
          </a:p>
          <a:p>
            <a:r>
              <a:rPr lang="en-US" sz="1250" dirty="0"/>
              <a:t>/venv/lib/python3.11/site-packages/pandas/_libs/tslibs/timezones.cpython-311-x86_64-linux-gnu.so</a:t>
            </a:r>
          </a:p>
          <a:p>
            <a:r>
              <a:rPr lang="en-US" sz="1250" dirty="0"/>
              <a:t>/venv/lib/python3.11/site-packages/pandas/_libs/tslibs/fields.cpython-311-x86_64-linux-gnu.so</a:t>
            </a:r>
          </a:p>
          <a:p>
            <a:r>
              <a:rPr lang="en-US" sz="1250" dirty="0"/>
              <a:t>/venv/lib/python3.11/site-packages/pandas/_libs/tslibs/ccalendar.cpython-311-x86_64-linux-gnu.so</a:t>
            </a:r>
          </a:p>
          <a:p>
            <a:r>
              <a:rPr lang="en-US" sz="1250" dirty="0"/>
              <a:t>/venv/lib/python3.11/site-packages/pandas/_libs/tslibs/tzconversion.cpython-311-x86_64-linux-gnu.so</a:t>
            </a:r>
          </a:p>
          <a:p>
            <a:r>
              <a:rPr lang="en-US" sz="1250" dirty="0"/>
              <a:t>/pr/venv/lib/python3.11/site-packages/pandas/_libs/properties.cpython-311-x86_64-linux-gnu.so</a:t>
            </a:r>
          </a:p>
          <a:p>
            <a:r>
              <a:rPr lang="en-US" sz="1250" dirty="0"/>
              <a:t>/venv/lib/python3.11/site-packages/pandas/_libs/tslibs/parsing.cpython-311-x86_64-linux-gnu.so</a:t>
            </a:r>
          </a:p>
          <a:p>
            <a:r>
              <a:rPr lang="en-US" sz="1250" dirty="0"/>
              <a:t>/venv/lib/python3.11/site-packages/pandas/_libs/tslibs/strptime.cpython-311-x86_64-linux-gnu.so</a:t>
            </a:r>
          </a:p>
          <a:p>
            <a:r>
              <a:rPr lang="en-US" sz="1250" dirty="0"/>
              <a:t>/venv/lib/python3.11/site-packages/pandas/_libs/tslibs/period.cpython-311-x86_64-linux-gnu.so</a:t>
            </a:r>
          </a:p>
          <a:p>
            <a:r>
              <a:rPr lang="en-US" sz="1250" dirty="0"/>
              <a:t>/venv/lib/python3.11/site-packages/pandas/_libs/tslibs/vectorized.cpython-311-x86_64-linux-gnu.so</a:t>
            </a:r>
          </a:p>
          <a:p>
            <a:r>
              <a:rPr lang="en-US" sz="1250" dirty="0"/>
              <a:t>/pr/venv/lib/python3.11/site-packages/pandas/_libs/ops_dispatch.cpython-311-x86_64-linux-gnu.so</a:t>
            </a:r>
          </a:p>
          <a:p>
            <a:r>
              <a:rPr lang="en-US" sz="1250" dirty="0"/>
              <a:t>/pr/venv/lib/python3.11/site-packages/pandas/_libs/algos.cpython-311-x86_64-linux-gnu.so</a:t>
            </a:r>
          </a:p>
          <a:p>
            <a:r>
              <a:rPr lang="en-US" sz="1250" dirty="0"/>
              <a:t>/pr/venv/lib/python3.11/site-packages/pandas/_libs/lib.cpython-311-x86_64-linux-gnu.so</a:t>
            </a:r>
          </a:p>
          <a:p>
            <a:r>
              <a:rPr lang="en-US" sz="1250" dirty="0"/>
              <a:t>/pr/venv/lib/python3.11/site-packages/pandas/_libs/ops.cpython-311-x86_64-linux-gnu.so</a:t>
            </a:r>
          </a:p>
          <a:p>
            <a:r>
              <a:rPr lang="en-US" sz="1250" dirty="0"/>
              <a:t>/pr/venv/lib/python3.11/site-packages/pandas/_libs/arrays.cpython-311-x86_64-linux-gnu.so</a:t>
            </a:r>
          </a:p>
          <a:p>
            <a:r>
              <a:rPr lang="en-US" sz="1250" dirty="0"/>
              <a:t>/pr/venv/lib/python3.11/site-packages/pandas/_libs/tslib.cpython-311-x86_64-linux-gnu.so</a:t>
            </a:r>
          </a:p>
          <a:p>
            <a:r>
              <a:rPr lang="en-US" sz="1250" dirty="0"/>
              <a:t>/pr/venv/lib/python3.11/site-packages/pandas/_libs/sparse.cpython-311-x86_64-linux-gnu.so</a:t>
            </a:r>
          </a:p>
          <a:p>
            <a:r>
              <a:rPr lang="en-US" sz="1250" dirty="0"/>
              <a:t>/pr/venv/lib/python3.11/site-packages/pandas/_libs/indexing.cpython-311-x86_64-linux-gnu.so</a:t>
            </a:r>
          </a:p>
          <a:p>
            <a:r>
              <a:rPr lang="en-US" sz="1250" dirty="0"/>
              <a:t>/pr/venv/lib/python3.11/site-packages/pandas/_libs/index.cpython-311-x86_64-linux-gnu.so</a:t>
            </a:r>
          </a:p>
          <a:p>
            <a:r>
              <a:rPr lang="en-US" sz="1250" dirty="0"/>
              <a:t>/pr/venv/lib/python3.11/site-packages/pandas/_libs/internals.cpython-311-x86_64-linux-gnu.so</a:t>
            </a:r>
          </a:p>
          <a:p>
            <a:r>
              <a:rPr lang="en-US" sz="1250" dirty="0"/>
              <a:t>/pr/venv/lib/python3.11/site-packages/pandas/_libs/join.cpython-311-x86_64-linux-gnu.so</a:t>
            </a:r>
          </a:p>
          <a:p>
            <a:r>
              <a:rPr lang="en-US" sz="1250" dirty="0"/>
              <a:t>/pr/venv/lib/python3.11/site-packages/pandas/_libs/writers.cpython-311-x86_64-linux-gnu.so</a:t>
            </a:r>
          </a:p>
          <a:p>
            <a:r>
              <a:rPr lang="en-US" sz="1250" dirty="0"/>
              <a:t>/venv/lib/python3.11/site-packages/pandas/_libs/window/aggregations.cpython-311-x86_64-linux-gnu.so</a:t>
            </a:r>
          </a:p>
          <a:p>
            <a:r>
              <a:rPr lang="en-US" sz="1250" dirty="0"/>
              <a:t>/venv/lib/python3.11/site-packages/pandas/_libs/window/indexers.cpython-311-x86_64-linux-gnu.so</a:t>
            </a:r>
          </a:p>
          <a:p>
            <a:r>
              <a:rPr lang="en-US" sz="1250" dirty="0"/>
              <a:t>/pr/venv/lib/python3.11/site-packages/pandas/_libs/reshape.cpython-311-x86_64-linux-gnu.so</a:t>
            </a:r>
          </a:p>
          <a:p>
            <a:r>
              <a:rPr lang="en-US" sz="1250" dirty="0"/>
              <a:t>/pr/venv/lib/python3.11/site-packages/pandas/_libs/groupby.cpython-311-x86_64-linux-gnu.so</a:t>
            </a:r>
          </a:p>
          <a:p>
            <a:r>
              <a:rPr lang="en-US" sz="1250" dirty="0"/>
              <a:t>/pr/venv/lib/python3.11/site-packages/pandas/_libs/json.cpython-311-x86_64-linux-gnu.so</a:t>
            </a:r>
          </a:p>
          <a:p>
            <a:r>
              <a:rPr lang="en-US" sz="1250" dirty="0"/>
              <a:t>/pr/venv/lib/python3.11/site-packages/pandas/_libs/parsers.cpython-311-x86_64-linux-gnu.so</a:t>
            </a:r>
          </a:p>
          <a:p>
            <a:r>
              <a:rPr lang="en-US" sz="1250" dirty="0"/>
              <a:t>/pr/venv/lib/python3.11/site-packages/pandas/_libs/testing.cpython-311-x86_64-linux-gnu.so</a:t>
            </a:r>
          </a:p>
          <a:p>
            <a:r>
              <a:rPr lang="en-US" sz="1250" dirty="0"/>
              <a:t>/home/pr/venv/lib/python3.11/site-packages/matplotlib/_c_internal_utils.cpython-311-x86_64-linux-gnu.so</a:t>
            </a:r>
          </a:p>
          <a:p>
            <a:r>
              <a:rPr lang="en-US" sz="1250" dirty="0"/>
              <a:t>/home/pr/venv/lib/python3.11/site-packages/PIL/_imaging.cpython-311-x86_64-linux-gnu.so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</a:t>
            </a:r>
            <a:r>
              <a:rPr lang="en-US" sz="1250" dirty="0" err="1"/>
              <a:t>Pillow.libs</a:t>
            </a:r>
            <a:r>
              <a:rPr lang="en-US" sz="1250" dirty="0"/>
              <a:t>/libtiff-91af027d.so.6.0.2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</a:t>
            </a:r>
            <a:r>
              <a:rPr lang="en-US" sz="1250" dirty="0" err="1"/>
              <a:t>Pillow.libs</a:t>
            </a:r>
            <a:r>
              <a:rPr lang="en-US" sz="1250" dirty="0"/>
              <a:t>/libjpeg-32b76cef.so.62.4.0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</a:t>
            </a:r>
            <a:r>
              <a:rPr lang="en-US" sz="1250" dirty="0" err="1"/>
              <a:t>Pillow.libs</a:t>
            </a:r>
            <a:r>
              <a:rPr lang="en-US" sz="1250" dirty="0"/>
              <a:t>/libopenjp2-20e347f0.so.2.5.0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</a:t>
            </a:r>
            <a:r>
              <a:rPr lang="en-US" sz="1250" dirty="0" err="1"/>
              <a:t>Pillow.libs</a:t>
            </a:r>
            <a:r>
              <a:rPr lang="en-US" sz="1250" dirty="0"/>
              <a:t>/libxcb-f0538cc0.so.1.1.0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</a:t>
            </a:r>
            <a:r>
              <a:rPr lang="en-US" sz="1250" dirty="0" err="1"/>
              <a:t>Pillow.libs</a:t>
            </a:r>
            <a:r>
              <a:rPr lang="en-US" sz="1250" dirty="0"/>
              <a:t>/liblzma-1e44b93d.so.5.4.4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</a:t>
            </a:r>
            <a:r>
              <a:rPr lang="en-US" sz="1250" dirty="0" err="1"/>
              <a:t>Pillow.libs</a:t>
            </a:r>
            <a:r>
              <a:rPr lang="en-US" sz="1250" dirty="0"/>
              <a:t>/libXau-154567c4.so.6.0.0</a:t>
            </a:r>
          </a:p>
          <a:p>
            <a:r>
              <a:rPr lang="en-US" sz="1250" dirty="0"/>
              <a:t>/home/pr/venv/lib/python3.11/site-packages/matplotlib/_path.cpython-311-x86_64-linux-gnu.so</a:t>
            </a:r>
          </a:p>
          <a:p>
            <a:r>
              <a:rPr lang="en-US" sz="1250" dirty="0"/>
              <a:t>/home/pr/venv/lib/python3.11/site-packages/matplotlib/ft2font.cpython-311-x86_64-linux-gnu.so</a:t>
            </a:r>
          </a:p>
          <a:p>
            <a:r>
              <a:rPr lang="en-US" sz="1250" dirty="0"/>
              <a:t>/home/pr/venv/lib/python3.11/site-packages/kiwisolver/_cext.cpython-311-x86_64-linux-gnu.so</a:t>
            </a:r>
          </a:p>
          <a:p>
            <a:r>
              <a:rPr lang="en-US" sz="1250" dirty="0"/>
              <a:t>/home/pr/venv/lib/python3.11/site-packages/matplotlib/_image.cpython-311-x86_64-linux-gnu.so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DD77D8E-AC62-8835-147A-8365BEE24A8B}"/>
              </a:ext>
            </a:extLst>
          </p:cNvPr>
          <p:cNvSpPr/>
          <p:nvPr/>
        </p:nvSpPr>
        <p:spPr>
          <a:xfrm>
            <a:off x="1092921" y="388984"/>
            <a:ext cx="1770248" cy="5600748"/>
          </a:xfrm>
          <a:prstGeom prst="downArrow">
            <a:avLst>
              <a:gd name="adj1" fmla="val 50000"/>
              <a:gd name="adj2" fmla="val 42620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 </a:t>
            </a:r>
            <a:r>
              <a:rPr lang="en-US" sz="1400" dirty="0" err="1"/>
              <a:t>pid</a:t>
            </a:r>
            <a:r>
              <a:rPr lang="en-US" sz="1400" dirty="0"/>
              <a:t>: 227899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6E453-03D9-6363-9B2B-536E1D203421}"/>
              </a:ext>
            </a:extLst>
          </p:cNvPr>
          <p:cNvSpPr txBox="1"/>
          <p:nvPr/>
        </p:nvSpPr>
        <p:spPr>
          <a:xfrm>
            <a:off x="2266107" y="816252"/>
            <a:ext cx="128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AF49EF-246B-5065-399F-6F3D99F68D6C}"/>
              </a:ext>
            </a:extLst>
          </p:cNvPr>
          <p:cNvCxnSpPr>
            <a:cxnSpLocks/>
            <a:stCxn id="98" idx="3"/>
            <a:endCxn id="218" idx="1"/>
          </p:cNvCxnSpPr>
          <p:nvPr/>
        </p:nvCxnSpPr>
        <p:spPr>
          <a:xfrm>
            <a:off x="2423640" y="1097464"/>
            <a:ext cx="2516939" cy="127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5BD8B9C-80C0-4ECE-A347-E4D26F891B45}"/>
              </a:ext>
            </a:extLst>
          </p:cNvPr>
          <p:cNvSpPr/>
          <p:nvPr/>
        </p:nvSpPr>
        <p:spPr>
          <a:xfrm>
            <a:off x="9232089" y="8886771"/>
            <a:ext cx="951883" cy="583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2CE14C6-7B0F-B926-F430-14ABCCC7F1FD}"/>
              </a:ext>
            </a:extLst>
          </p:cNvPr>
          <p:cNvSpPr/>
          <p:nvPr/>
        </p:nvSpPr>
        <p:spPr>
          <a:xfrm>
            <a:off x="380907" y="600142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F0C47E2-1D81-5986-8BF3-6F32C673CACF}"/>
              </a:ext>
            </a:extLst>
          </p:cNvPr>
          <p:cNvSpPr/>
          <p:nvPr/>
        </p:nvSpPr>
        <p:spPr>
          <a:xfrm>
            <a:off x="380907" y="1066646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CB2C250-4EEB-BBE9-D880-0A0D23EB95A9}"/>
              </a:ext>
            </a:extLst>
          </p:cNvPr>
          <p:cNvSpPr/>
          <p:nvPr/>
        </p:nvSpPr>
        <p:spPr>
          <a:xfrm>
            <a:off x="380907" y="1900620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AA5B709-EF66-0E55-121C-2E5288DA869C}"/>
              </a:ext>
            </a:extLst>
          </p:cNvPr>
          <p:cNvSpPr/>
          <p:nvPr/>
        </p:nvSpPr>
        <p:spPr>
          <a:xfrm>
            <a:off x="391794" y="7424554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FAB41F3-F9EF-C391-5021-8D23B909B24B}"/>
              </a:ext>
            </a:extLst>
          </p:cNvPr>
          <p:cNvSpPr/>
          <p:nvPr/>
        </p:nvSpPr>
        <p:spPr>
          <a:xfrm>
            <a:off x="380907" y="8313947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248CC43D-90F5-671B-FC25-CD2136983D57}"/>
              </a:ext>
            </a:extLst>
          </p:cNvPr>
          <p:cNvSpPr/>
          <p:nvPr/>
        </p:nvSpPr>
        <p:spPr>
          <a:xfrm>
            <a:off x="359132" y="7458124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07D58AE-50C8-F93D-1136-78E6BCCC8072}"/>
              </a:ext>
            </a:extLst>
          </p:cNvPr>
          <p:cNvSpPr/>
          <p:nvPr/>
        </p:nvSpPr>
        <p:spPr>
          <a:xfrm>
            <a:off x="365982" y="7874054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E55F2EEF-5883-D72A-7FCC-5638BC1DCDEB}"/>
              </a:ext>
            </a:extLst>
          </p:cNvPr>
          <p:cNvSpPr/>
          <p:nvPr/>
        </p:nvSpPr>
        <p:spPr>
          <a:xfrm>
            <a:off x="1532450" y="256726"/>
            <a:ext cx="3521858" cy="46576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/bin/python3 analysis.py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766078B8-ECF8-60EF-9212-6287758A5D20}"/>
              </a:ext>
            </a:extLst>
          </p:cNvPr>
          <p:cNvSpPr/>
          <p:nvPr/>
        </p:nvSpPr>
        <p:spPr>
          <a:xfrm>
            <a:off x="4940579" y="965218"/>
            <a:ext cx="2483177" cy="28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/root/</a:t>
            </a:r>
            <a:r>
              <a:rPr lang="en-US" sz="1600" dirty="0" err="1"/>
              <a:t>usr</a:t>
            </a:r>
            <a:r>
              <a:rPr lang="en-US" sz="1600" dirty="0"/>
              <a:t>/bin/python3.11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A704D209-4118-707C-FBA2-39647729D7FE}"/>
              </a:ext>
            </a:extLst>
          </p:cNvPr>
          <p:cNvSpPr/>
          <p:nvPr/>
        </p:nvSpPr>
        <p:spPr>
          <a:xfrm>
            <a:off x="4901223" y="1378074"/>
            <a:ext cx="2483177" cy="30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/root/</a:t>
            </a:r>
            <a:r>
              <a:rPr lang="en-US" sz="1600" dirty="0" err="1"/>
              <a:t>usr</a:t>
            </a:r>
            <a:r>
              <a:rPr lang="en-US" sz="1600" dirty="0"/>
              <a:t>/bin/python3.11</a:t>
            </a:r>
          </a:p>
        </p:txBody>
      </p:sp>
      <p:cxnSp>
        <p:nvCxnSpPr>
          <p:cNvPr id="245" name="Straight Arrow Connector 3">
            <a:extLst>
              <a:ext uri="{FF2B5EF4-FFF2-40B4-BE49-F238E27FC236}">
                <a16:creationId xmlns:a16="http://schemas.microsoft.com/office/drawing/2014/main" id="{048D4C45-AC60-B9E6-65C9-D9E5D24FCD5A}"/>
              </a:ext>
            </a:extLst>
          </p:cNvPr>
          <p:cNvCxnSpPr>
            <a:cxnSpLocks/>
            <a:stCxn id="246" idx="3"/>
            <a:endCxn id="221" idx="1"/>
          </p:cNvCxnSpPr>
          <p:nvPr/>
        </p:nvCxnSpPr>
        <p:spPr>
          <a:xfrm>
            <a:off x="2408715" y="1530586"/>
            <a:ext cx="2492508" cy="4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393737DC-96D0-A430-733E-25813A41BD16}"/>
              </a:ext>
            </a:extLst>
          </p:cNvPr>
          <p:cNvSpPr/>
          <p:nvPr/>
        </p:nvSpPr>
        <p:spPr>
          <a:xfrm>
            <a:off x="365982" y="1499768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449FE6F4-DC13-BF05-AF6E-73E38ACE71B8}"/>
              </a:ext>
            </a:extLst>
          </p:cNvPr>
          <p:cNvSpPr/>
          <p:nvPr/>
        </p:nvSpPr>
        <p:spPr>
          <a:xfrm>
            <a:off x="12814541" y="2396629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FB30DB4-3A65-8325-66C1-1C35BDDCC64B}"/>
              </a:ext>
            </a:extLst>
          </p:cNvPr>
          <p:cNvSpPr/>
          <p:nvPr/>
        </p:nvSpPr>
        <p:spPr>
          <a:xfrm>
            <a:off x="4917228" y="3298318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AEEDA56F-ED36-B961-415D-CC6DB3A1FBD6}"/>
              </a:ext>
            </a:extLst>
          </p:cNvPr>
          <p:cNvSpPr txBox="1"/>
          <p:nvPr/>
        </p:nvSpPr>
        <p:spPr>
          <a:xfrm>
            <a:off x="2261587" y="1243014"/>
            <a:ext cx="128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execute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9D8CE-394F-DA12-48D0-6A8CB0AD12A8}"/>
              </a:ext>
            </a:extLst>
          </p:cNvPr>
          <p:cNvSpPr/>
          <p:nvPr/>
        </p:nvSpPr>
        <p:spPr>
          <a:xfrm>
            <a:off x="4916574" y="1823767"/>
            <a:ext cx="2483176" cy="327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/home/pr/exp0/analysis.py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73A4F9-573A-7E4B-7C02-E99C7371F8B6}"/>
              </a:ext>
            </a:extLst>
          </p:cNvPr>
          <p:cNvSpPr txBox="1"/>
          <p:nvPr/>
        </p:nvSpPr>
        <p:spPr>
          <a:xfrm>
            <a:off x="2276413" y="1645849"/>
            <a:ext cx="128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cxnSp>
        <p:nvCxnSpPr>
          <p:cNvPr id="11" name="Straight Arrow Connector 3">
            <a:extLst>
              <a:ext uri="{FF2B5EF4-FFF2-40B4-BE49-F238E27FC236}">
                <a16:creationId xmlns:a16="http://schemas.microsoft.com/office/drawing/2014/main" id="{C62FC745-4C46-B74D-E613-2469AC8F7F74}"/>
              </a:ext>
            </a:extLst>
          </p:cNvPr>
          <p:cNvCxnSpPr>
            <a:cxnSpLocks/>
            <a:stCxn id="22" idx="3"/>
            <a:endCxn id="268" idx="1"/>
          </p:cNvCxnSpPr>
          <p:nvPr/>
        </p:nvCxnSpPr>
        <p:spPr>
          <a:xfrm>
            <a:off x="2423541" y="2403160"/>
            <a:ext cx="10391000" cy="242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0F6F96F-7522-9DF1-35BF-6BAD57B8C712}"/>
              </a:ext>
            </a:extLst>
          </p:cNvPr>
          <p:cNvSpPr txBox="1"/>
          <p:nvPr/>
        </p:nvSpPr>
        <p:spPr>
          <a:xfrm>
            <a:off x="2276413" y="2097952"/>
            <a:ext cx="128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3CC98D-0ABE-AA4C-71C2-B18CD37B1206}"/>
              </a:ext>
            </a:extLst>
          </p:cNvPr>
          <p:cNvSpPr/>
          <p:nvPr/>
        </p:nvSpPr>
        <p:spPr>
          <a:xfrm>
            <a:off x="6068626" y="3115277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01D3DE-637B-5B9A-0CC0-655B339B4122}"/>
              </a:ext>
            </a:extLst>
          </p:cNvPr>
          <p:cNvSpPr/>
          <p:nvPr/>
        </p:nvSpPr>
        <p:spPr>
          <a:xfrm>
            <a:off x="380808" y="2372342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A124EA-A624-5105-A099-9F099A733F6D}"/>
              </a:ext>
            </a:extLst>
          </p:cNvPr>
          <p:cNvSpPr/>
          <p:nvPr/>
        </p:nvSpPr>
        <p:spPr>
          <a:xfrm>
            <a:off x="4916574" y="2712672"/>
            <a:ext cx="2316329" cy="294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/home/pr/exp0/data.csv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8012DE-C50F-C76C-4F6B-D13507F2E0AD}"/>
              </a:ext>
            </a:extLst>
          </p:cNvPr>
          <p:cNvSpPr txBox="1"/>
          <p:nvPr/>
        </p:nvSpPr>
        <p:spPr>
          <a:xfrm>
            <a:off x="2276413" y="2553826"/>
            <a:ext cx="128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70CA9F-46BE-1BB5-75C6-D4C97EFEB1ED}"/>
              </a:ext>
            </a:extLst>
          </p:cNvPr>
          <p:cNvSpPr/>
          <p:nvPr/>
        </p:nvSpPr>
        <p:spPr>
          <a:xfrm>
            <a:off x="4916574" y="3152614"/>
            <a:ext cx="3079769" cy="294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/home/pr/exp0/data_cleaned.csv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96014E-837A-C209-E373-53345C426F43}"/>
              </a:ext>
            </a:extLst>
          </p:cNvPr>
          <p:cNvSpPr txBox="1"/>
          <p:nvPr/>
        </p:nvSpPr>
        <p:spPr>
          <a:xfrm>
            <a:off x="2279162" y="3010743"/>
            <a:ext cx="128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write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545B502-CF0A-99F9-BB93-5BCA182E07BC}"/>
              </a:ext>
            </a:extLst>
          </p:cNvPr>
          <p:cNvSpPr txBox="1"/>
          <p:nvPr/>
        </p:nvSpPr>
        <p:spPr>
          <a:xfrm>
            <a:off x="2276413" y="3460402"/>
            <a:ext cx="128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054FFE8-99FC-8589-EF2B-2685CB21C269}"/>
              </a:ext>
            </a:extLst>
          </p:cNvPr>
          <p:cNvSpPr/>
          <p:nvPr/>
        </p:nvSpPr>
        <p:spPr>
          <a:xfrm>
            <a:off x="4934795" y="3575323"/>
            <a:ext cx="3061547" cy="299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/home/pr/exp0/data_cleaned.csv</a:t>
            </a:r>
          </a:p>
        </p:txBody>
      </p:sp>
      <p:cxnSp>
        <p:nvCxnSpPr>
          <p:cNvPr id="67" name="Straight Arrow Connector 3">
            <a:extLst>
              <a:ext uri="{FF2B5EF4-FFF2-40B4-BE49-F238E27FC236}">
                <a16:creationId xmlns:a16="http://schemas.microsoft.com/office/drawing/2014/main" id="{8EF4E1B5-A697-3057-42CA-61D8D52E8683}"/>
              </a:ext>
            </a:extLst>
          </p:cNvPr>
          <p:cNvCxnSpPr>
            <a:cxnSpLocks/>
            <a:stCxn id="114" idx="3"/>
            <a:endCxn id="89" idx="1"/>
          </p:cNvCxnSpPr>
          <p:nvPr/>
        </p:nvCxnSpPr>
        <p:spPr>
          <a:xfrm>
            <a:off x="2432497" y="4185366"/>
            <a:ext cx="1863540" cy="34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841CC69-DC49-4824-20BB-F6EA579D323D}"/>
              </a:ext>
            </a:extLst>
          </p:cNvPr>
          <p:cNvSpPr txBox="1"/>
          <p:nvPr/>
        </p:nvSpPr>
        <p:spPr>
          <a:xfrm>
            <a:off x="2276413" y="3862056"/>
            <a:ext cx="128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A7D447F-5A9D-6688-F446-FB28ABB43858}"/>
              </a:ext>
            </a:extLst>
          </p:cNvPr>
          <p:cNvSpPr/>
          <p:nvPr/>
        </p:nvSpPr>
        <p:spPr>
          <a:xfrm>
            <a:off x="4296037" y="4055629"/>
            <a:ext cx="8314493" cy="266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/pr/venv/lib/python3.11/site-packages/matplotlib/backends/_backend_agg.cpython-311-x86_64-linux-gnu.so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7FE7B44-38AE-925D-B500-228AE6A11926}"/>
              </a:ext>
            </a:extLst>
          </p:cNvPr>
          <p:cNvSpPr/>
          <p:nvPr/>
        </p:nvSpPr>
        <p:spPr>
          <a:xfrm>
            <a:off x="365982" y="1903879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F83EDF0-6721-7A79-7463-58E7748C5381}"/>
              </a:ext>
            </a:extLst>
          </p:cNvPr>
          <p:cNvSpPr/>
          <p:nvPr/>
        </p:nvSpPr>
        <p:spPr>
          <a:xfrm>
            <a:off x="365982" y="2818972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EF2BD98-4108-BCED-2381-0B41355DB07B}"/>
              </a:ext>
            </a:extLst>
          </p:cNvPr>
          <p:cNvSpPr/>
          <p:nvPr/>
        </p:nvSpPr>
        <p:spPr>
          <a:xfrm>
            <a:off x="389764" y="3272290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E15A091-5DA8-B741-FE26-3AD9448DB56B}"/>
              </a:ext>
            </a:extLst>
          </p:cNvPr>
          <p:cNvSpPr/>
          <p:nvPr/>
        </p:nvSpPr>
        <p:spPr>
          <a:xfrm>
            <a:off x="380808" y="3721346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5881ED3-FD68-872E-D6E3-74F7A93A4351}"/>
              </a:ext>
            </a:extLst>
          </p:cNvPr>
          <p:cNvSpPr/>
          <p:nvPr/>
        </p:nvSpPr>
        <p:spPr>
          <a:xfrm>
            <a:off x="389764" y="4154548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E17CC40-6C71-682F-9AE1-4A79C42A3CA3}"/>
              </a:ext>
            </a:extLst>
          </p:cNvPr>
          <p:cNvSpPr/>
          <p:nvPr/>
        </p:nvSpPr>
        <p:spPr>
          <a:xfrm>
            <a:off x="4934795" y="4458555"/>
            <a:ext cx="229810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/home/pr/exp0/plot.png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BC9C585-BAA8-1EF3-3008-10B22F750D21}"/>
              </a:ext>
            </a:extLst>
          </p:cNvPr>
          <p:cNvSpPr txBox="1"/>
          <p:nvPr/>
        </p:nvSpPr>
        <p:spPr>
          <a:xfrm>
            <a:off x="2279162" y="4322167"/>
            <a:ext cx="128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write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DAEBAA7-A4FC-8FF8-C302-7310EEE7ABE5}"/>
              </a:ext>
            </a:extLst>
          </p:cNvPr>
          <p:cNvCxnSpPr>
            <a:cxnSpLocks/>
          </p:cNvCxnSpPr>
          <p:nvPr/>
        </p:nvCxnSpPr>
        <p:spPr>
          <a:xfrm flipV="1">
            <a:off x="2423539" y="4612444"/>
            <a:ext cx="2511256" cy="256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F5E2A2A-333B-90E8-3A9F-B11F6D89C296}"/>
              </a:ext>
            </a:extLst>
          </p:cNvPr>
          <p:cNvCxnSpPr>
            <a:cxnSpLocks/>
          </p:cNvCxnSpPr>
          <p:nvPr/>
        </p:nvCxnSpPr>
        <p:spPr>
          <a:xfrm>
            <a:off x="2409907" y="2843894"/>
            <a:ext cx="25112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0CB56B6-74ED-6483-CE69-24BD3073CF7D}"/>
              </a:ext>
            </a:extLst>
          </p:cNvPr>
          <p:cNvCxnSpPr>
            <a:cxnSpLocks/>
          </p:cNvCxnSpPr>
          <p:nvPr/>
        </p:nvCxnSpPr>
        <p:spPr>
          <a:xfrm>
            <a:off x="2423541" y="3318520"/>
            <a:ext cx="25112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">
            <a:extLst>
              <a:ext uri="{FF2B5EF4-FFF2-40B4-BE49-F238E27FC236}">
                <a16:creationId xmlns:a16="http://schemas.microsoft.com/office/drawing/2014/main" id="{42D5074A-85D0-69F3-AE91-4B72366B6C66}"/>
              </a:ext>
            </a:extLst>
          </p:cNvPr>
          <p:cNvCxnSpPr>
            <a:cxnSpLocks/>
          </p:cNvCxnSpPr>
          <p:nvPr/>
        </p:nvCxnSpPr>
        <p:spPr>
          <a:xfrm>
            <a:off x="2408715" y="2002295"/>
            <a:ext cx="2492508" cy="4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378AC13-2378-CE96-D00C-31390BC1A93B}"/>
              </a:ext>
            </a:extLst>
          </p:cNvPr>
          <p:cNvCxnSpPr>
            <a:cxnSpLocks/>
          </p:cNvCxnSpPr>
          <p:nvPr/>
        </p:nvCxnSpPr>
        <p:spPr>
          <a:xfrm>
            <a:off x="2408715" y="3721346"/>
            <a:ext cx="25112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47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751</TotalTime>
  <Words>1542</Words>
  <Application>Microsoft Macintosh PowerPoint</Application>
  <PresentationFormat>Custom</PresentationFormat>
  <Paragraphs>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Wonsil</dc:creator>
  <cp:lastModifiedBy>ncboufford@gmail.com</cp:lastModifiedBy>
  <cp:revision>3</cp:revision>
  <dcterms:created xsi:type="dcterms:W3CDTF">2023-10-16T17:26:59Z</dcterms:created>
  <dcterms:modified xsi:type="dcterms:W3CDTF">2023-10-30T22:47:41Z</dcterms:modified>
</cp:coreProperties>
</file>