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A6FB4-BD60-43A7-BABA-3DA4CD43BF86}" v="5" dt="2023-10-24T20:33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>
      <p:cViewPr>
        <p:scale>
          <a:sx n="82" d="100"/>
          <a:sy n="82" d="100"/>
        </p:scale>
        <p:origin x="-181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394A6FB4-BD60-43A7-BABA-3DA4CD43BF86}"/>
    <pc:docChg chg="undo custSel modSld">
      <pc:chgData name="Joseph Wonsil" userId="f7a5a8f17f3cf2df" providerId="LiveId" clId="{394A6FB4-BD60-43A7-BABA-3DA4CD43BF86}" dt="2023-10-24T20:35:24.134" v="80" actId="14100"/>
      <pc:docMkLst>
        <pc:docMk/>
      </pc:docMkLst>
      <pc:sldChg chg="addSp delSp modSp mod">
        <pc:chgData name="Joseph Wonsil" userId="f7a5a8f17f3cf2df" providerId="LiveId" clId="{394A6FB4-BD60-43A7-BABA-3DA4CD43BF86}" dt="2023-10-24T20:35:24.134" v="80" actId="14100"/>
        <pc:sldMkLst>
          <pc:docMk/>
          <pc:sldMk cId="1645475767" sldId="256"/>
        </pc:sldMkLst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9" creationId="{19A96826-6960-3A8C-19E1-1DF0367BECBC}"/>
          </ac:spMkLst>
        </pc:spChg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15" creationId="{6057B12F-244C-F462-C9AE-AA54364CE043}"/>
          </ac:spMkLst>
        </pc:spChg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17" creationId="{C930F542-43D3-C289-4A3E-04B968057B26}"/>
          </ac:spMkLst>
        </pc:spChg>
        <pc:spChg chg="add mod">
          <ac:chgData name="Joseph Wonsil" userId="f7a5a8f17f3cf2df" providerId="LiveId" clId="{394A6FB4-BD60-43A7-BABA-3DA4CD43BF86}" dt="2023-10-24T20:34:16.783" v="42" actId="2085"/>
          <ac:spMkLst>
            <pc:docMk/>
            <pc:sldMk cId="1645475767" sldId="256"/>
            <ac:spMk id="35" creationId="{14E15EDB-6C8F-8C6A-6CEE-22A77E5C7038}"/>
          </ac:spMkLst>
        </pc:spChg>
        <pc:spChg chg="add mod">
          <ac:chgData name="Joseph Wonsil" userId="f7a5a8f17f3cf2df" providerId="LiveId" clId="{394A6FB4-BD60-43A7-BABA-3DA4CD43BF86}" dt="2023-10-24T20:34:16.783" v="42" actId="2085"/>
          <ac:spMkLst>
            <pc:docMk/>
            <pc:sldMk cId="1645475767" sldId="256"/>
            <ac:spMk id="43" creationId="{87F90BF9-A083-2296-870F-81AFDEE3944A}"/>
          </ac:spMkLst>
        </pc:spChg>
        <pc:spChg chg="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394A6FB4-BD60-43A7-BABA-3DA4CD43BF86}" dt="2023-10-24T20:35:19.122" v="79" actId="1035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394A6FB4-BD60-43A7-BABA-3DA4CD43BF86}" dt="2023-10-24T20:33:33.453" v="23" actId="1076"/>
          <ac:spMkLst>
            <pc:docMk/>
            <pc:sldMk cId="1645475767" sldId="256"/>
            <ac:spMk id="67" creationId="{D1DA118C-BB7F-C467-916F-B8CA62C1A73E}"/>
          </ac:spMkLst>
        </pc:spChg>
        <pc:spChg chg="del">
          <ac:chgData name="Joseph Wonsil" userId="f7a5a8f17f3cf2df" providerId="LiveId" clId="{394A6FB4-BD60-43A7-BABA-3DA4CD43BF86}" dt="2023-10-24T20:33:13.093" v="21" actId="478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LiveId" clId="{394A6FB4-BD60-43A7-BABA-3DA4CD43BF86}" dt="2023-10-24T20:33:35.393" v="24" actId="478"/>
          <ac:spMkLst>
            <pc:docMk/>
            <pc:sldMk cId="1645475767" sldId="256"/>
            <ac:spMk id="79" creationId="{81AD025B-262E-A140-642B-7B5119375D75}"/>
          </ac:spMkLst>
        </pc:spChg>
        <pc:spChg chg="del">
          <ac:chgData name="Joseph Wonsil" userId="f7a5a8f17f3cf2df" providerId="LiveId" clId="{394A6FB4-BD60-43A7-BABA-3DA4CD43BF86}" dt="2023-10-24T20:33:16.336" v="22" actId="478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394A6FB4-BD60-43A7-BABA-3DA4CD43BF86}" dt="2023-10-24T20:35:13.304" v="68" actId="1036"/>
          <ac:spMkLst>
            <pc:docMk/>
            <pc:sldMk cId="1645475767" sldId="256"/>
            <ac:spMk id="138" creationId="{3D0B3378-5BFA-8F54-C8BE-0EF04EC82A48}"/>
          </ac:spMkLst>
        </pc:spChg>
        <pc:cxnChg chg="mod">
          <ac:chgData name="Joseph Wonsil" userId="f7a5a8f17f3cf2df" providerId="LiveId" clId="{394A6FB4-BD60-43A7-BABA-3DA4CD43BF86}" dt="2023-10-24T20:35:02.624" v="62" actId="14100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394A6FB4-BD60-43A7-BABA-3DA4CD43BF86}" dt="2023-10-24T20:35:24.134" v="80" actId="14100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394A6FB4-BD60-43A7-BABA-3DA4CD43BF86}" dt="2023-10-24T20:34:58.610" v="61" actId="14100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394A6FB4-BD60-43A7-BABA-3DA4CD43BF86}" dt="2023-10-24T20:34:01.943" v="33" actId="14100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394A6FB4-BD60-43A7-BABA-3DA4CD43BF86}" dt="2023-10-24T20:35:07.070" v="63" actId="14100"/>
          <ac:cxnSpMkLst>
            <pc:docMk/>
            <pc:sldMk cId="1645475767" sldId="256"/>
            <ac:cxnSpMk id="81" creationId="{1CC86931-6B2A-C173-C79C-EF28BD88E863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260193" y="2832160"/>
            <a:ext cx="9039311" cy="14344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/>
              <a:t>/pr/venv/lib/python3.11/site-packages/numpy/core/_multiarray_umath.cpython-311-x86_64-linux-gnu.so</a:t>
            </a:r>
          </a:p>
          <a:p>
            <a:r>
              <a:rPr lang="en-US" sz="1600" dirty="0"/>
              <a:t>/home/pr/venv/lib/python3.11/site-packages/numpy.libs/libopenblas64_p-r0-0cf96a72.3.23.dev.so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/libgfortran-040039e1.so.5.0.0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/libquadmath-96973f99.so.0.0.0</a:t>
            </a:r>
          </a:p>
          <a:p>
            <a:r>
              <a:rPr lang="en-US" sz="1600" dirty="0"/>
              <a:t>/pr/venv/lib/python3.11/site-packages/numpy/core/_multiarray_tests.cpython-311-x86_64-linux-gnu.so</a:t>
            </a:r>
          </a:p>
          <a:p>
            <a:r>
              <a:rPr lang="en-US" sz="1600" dirty="0"/>
              <a:t>/pr/venv/lib/python3.11/site-packages/numpy/linalg/_umath_linalg.cpython-311-x86_64-linux-gnu.so</a:t>
            </a:r>
          </a:p>
          <a:p>
            <a:r>
              <a:rPr lang="en-US" sz="1600" dirty="0"/>
              <a:t>/pr/venv/lib/python3.11/site-packages/numpy/fft/_pocketfft_internal.cpython-311-x86_64-linux-gnu.so</a:t>
            </a:r>
          </a:p>
          <a:p>
            <a:r>
              <a:rPr lang="en-US" sz="1600" dirty="0"/>
              <a:t>/pr/venv/lib/python3.11/site-packages/numpy/random/mtrand.cpython-311-x86_64-linux-gnu.so</a:t>
            </a:r>
          </a:p>
          <a:p>
            <a:r>
              <a:rPr lang="en-US" sz="1600" dirty="0"/>
              <a:t>/pr/venv/lib/python3.11/site-packages/numpy/random/bit_generator.cpython-311-x86_64-linux-gnu.so</a:t>
            </a:r>
          </a:p>
          <a:p>
            <a:r>
              <a:rPr lang="en-US" sz="1600" dirty="0"/>
              <a:t>/pr/venv/lib/python3.11/site-packages/numpy/random/_common.cpython-311-x86_64-linux-gnu.so</a:t>
            </a:r>
          </a:p>
          <a:p>
            <a:r>
              <a:rPr lang="en-US" sz="1600" dirty="0"/>
              <a:t>/pr/venv/lib/python3.11/site-packages/numpy/random/_bounded_integers.cpython-311-x86_64-linux-gnu.so</a:t>
            </a:r>
          </a:p>
          <a:p>
            <a:r>
              <a:rPr lang="en-US" sz="1600" dirty="0"/>
              <a:t>/pr/venv/lib/python3.11/site-packages/numpy/random/_mt19937.cpython-311-x86_64-linux-gnu.so</a:t>
            </a:r>
          </a:p>
          <a:p>
            <a:r>
              <a:rPr lang="en-US" sz="1600" dirty="0"/>
              <a:t>/pr/venv/lib/python3.11/site-packages/numpy/random/_philox.cpython-311-x86_64-linux-gnu.so</a:t>
            </a:r>
          </a:p>
          <a:p>
            <a:r>
              <a:rPr lang="en-US" sz="1600" dirty="0"/>
              <a:t>/pr/venv/lib/python3.11/site-packages/numpy/random/_pcg64.cpython-311-x86_64-linux-gnu.so</a:t>
            </a:r>
          </a:p>
          <a:p>
            <a:r>
              <a:rPr lang="en-US" sz="1600" dirty="0"/>
              <a:t>/pr/venv/lib/python3.11/site-packages/numpy/random/_sfc64.cpython-311-x86_64-linux-gnu.so</a:t>
            </a:r>
          </a:p>
          <a:p>
            <a:r>
              <a:rPr lang="en-US" sz="1600" dirty="0"/>
              <a:t>/pr/venv/lib/python3.11/site-packages/numpy/random/_generator.cpython-311-x86_64-linux-gnu.so</a:t>
            </a:r>
          </a:p>
          <a:p>
            <a:r>
              <a:rPr lang="en-US" sz="1600" dirty="0"/>
              <a:t>/pr/venv/lib/python3.11/site-packages/pandas/_libs/pandas_parser.cpython-311-x86_64-linux-gnu.so</a:t>
            </a:r>
          </a:p>
          <a:p>
            <a:r>
              <a:rPr lang="en-US" sz="1600" dirty="0"/>
              <a:t>/pr/venv/lib/python3.11/site-packages/pandas/_libs/pandas_datetime.cpython-311-x86_64-linux-gnu.so</a:t>
            </a:r>
          </a:p>
          <a:p>
            <a:r>
              <a:rPr lang="en-US" sz="1600" dirty="0"/>
              <a:t>/pr/venv/lib/python3.11/site-packages/pandas/_libs/interval.cpython-311-x86_64-linux-gnu.so</a:t>
            </a:r>
          </a:p>
          <a:p>
            <a:r>
              <a:rPr lang="en-US" sz="1600" dirty="0"/>
              <a:t>/pr/venv/lib/python3.11/site-packages/pandas/_libs/hashtable.cpython-311-x86_64-linux-gnu.so</a:t>
            </a:r>
          </a:p>
          <a:p>
            <a:r>
              <a:rPr lang="en-US" sz="1600" dirty="0"/>
              <a:t>/pr/venv/lib/python3.11/site-packages/pandas/_libs/missing.cpython-311-x86_64-linux-gnu.so</a:t>
            </a:r>
          </a:p>
          <a:p>
            <a:r>
              <a:rPr lang="en-US" sz="1600" dirty="0"/>
              <a:t>/venv/lib/python3.11/site-packages/pandas/_libs/tslibs/dtypes.cpython-311-x86_64-linux-gnu.so</a:t>
            </a:r>
          </a:p>
          <a:p>
            <a:r>
              <a:rPr lang="en-US" sz="1600" dirty="0"/>
              <a:t>/venv/lib/python3.11/site-packages/pandas/_libs/tslibs/np_datetime.cpython-311-x86_64-linux-gnu.so</a:t>
            </a:r>
          </a:p>
          <a:p>
            <a:r>
              <a:rPr lang="en-US" sz="1600" dirty="0"/>
              <a:t>/venv/lib/python3.11/site-packages/pandas/_libs/tslibs/conversion.cpython-311-x86_64-linux-gnu.so</a:t>
            </a:r>
          </a:p>
          <a:p>
            <a:r>
              <a:rPr lang="en-US" sz="1600" dirty="0"/>
              <a:t>/venv/lib/python3.11/site-packages/pandas/_libs/tslibs/base.cpython-311-x86_64-linux-gnu.so</a:t>
            </a:r>
          </a:p>
          <a:p>
            <a:r>
              <a:rPr lang="en-US" sz="1600" dirty="0"/>
              <a:t>/venv/lib/python3.11/site-packages/pandas/_libs/tslibs/offsets.cpython-311-x86_64-linux-gnu.so</a:t>
            </a:r>
          </a:p>
          <a:p>
            <a:r>
              <a:rPr lang="en-US" sz="1600" dirty="0"/>
              <a:t>/venv/lib/python3.11/site-packages/pandas/_libs/tslibs/timestamps.cpython-311-x86_64-linux-gnu.so</a:t>
            </a:r>
          </a:p>
          <a:p>
            <a:r>
              <a:rPr lang="en-US" sz="1600" dirty="0"/>
              <a:t>/venv/lib/python3.11/site-packages/pandas/_libs/tslibs/nattype.cpython-311-x86_64-linux-gnu.so</a:t>
            </a:r>
          </a:p>
          <a:p>
            <a:r>
              <a:rPr lang="en-US" sz="1600" dirty="0"/>
              <a:t>/venv/lib/python3.11/site-packages/pandas/_libs/tslibs/timedeltas.cpython-311-x86_64-linux-gnu.so</a:t>
            </a:r>
          </a:p>
          <a:p>
            <a:r>
              <a:rPr lang="en-US" sz="1600" dirty="0"/>
              <a:t>/venv/lib/python3.11/site-packages/pandas/_libs/tslibs/timezones.cpython-311-x86_64-linux-gnu.so</a:t>
            </a:r>
          </a:p>
          <a:p>
            <a:r>
              <a:rPr lang="en-US" sz="1600" dirty="0"/>
              <a:t>/venv/lib/python3.11/site-packages/pandas/_libs/tslibs/fields.cpython-311-x86_64-linux-gnu.so</a:t>
            </a:r>
          </a:p>
          <a:p>
            <a:r>
              <a:rPr lang="en-US" sz="1600" dirty="0"/>
              <a:t>/venv/lib/python3.11/site-packages/pandas/_libs/tslibs/ccalendar.cpython-311-x86_64-linux-gnu.so</a:t>
            </a:r>
          </a:p>
          <a:p>
            <a:r>
              <a:rPr lang="en-US" sz="1600" dirty="0"/>
              <a:t>/venv/lib/python3.11/site-packages/pandas/_libs/tslibs/tzconversion.cpython-311-x86_64-linux-gnu.so</a:t>
            </a:r>
          </a:p>
          <a:p>
            <a:r>
              <a:rPr lang="en-US" sz="1600" dirty="0"/>
              <a:t>/pr/venv/lib/python3.11/site-packages/pandas/_libs/properties.cpython-311-x86_64-linux-gnu.so</a:t>
            </a:r>
          </a:p>
          <a:p>
            <a:r>
              <a:rPr lang="en-US" sz="1600" dirty="0"/>
              <a:t>/venv/lib/python3.11/site-packages/pandas/_libs/tslibs/parsing.cpython-311-x86_64-linux-gnu.so</a:t>
            </a:r>
          </a:p>
          <a:p>
            <a:r>
              <a:rPr lang="en-US" sz="1600" dirty="0"/>
              <a:t>/venv/lib/python3.11/site-packages/pandas/_libs/tslibs/strptime.cpython-311-x86_64-linux-gnu.so</a:t>
            </a:r>
          </a:p>
          <a:p>
            <a:r>
              <a:rPr lang="en-US" sz="1600" dirty="0"/>
              <a:t>/venv/lib/python3.11/site-packages/pandas/_libs/tslibs/period.cpython-311-x86_64-linux-gnu.so</a:t>
            </a:r>
          </a:p>
          <a:p>
            <a:r>
              <a:rPr lang="en-US" sz="1600" dirty="0"/>
              <a:t>/venv/lib/python3.11/site-packages/pandas/_libs/tslibs/vectorized.cpython-311-x86_64-linux-gnu.so</a:t>
            </a:r>
          </a:p>
          <a:p>
            <a:r>
              <a:rPr lang="en-US" sz="1600" dirty="0"/>
              <a:t>/pr/venv/lib/python3.11/site-packages/pandas/_libs/ops_dispatch.cpython-311-x86_64-linux-gnu.so</a:t>
            </a:r>
          </a:p>
          <a:p>
            <a:r>
              <a:rPr lang="en-US" sz="1600" dirty="0"/>
              <a:t>/pr/venv/lib/python3.11/site-packages/pandas/_libs/algos.cpython-311-x86_64-linux-gnu.so</a:t>
            </a:r>
          </a:p>
          <a:p>
            <a:r>
              <a:rPr lang="en-US" sz="1600" dirty="0"/>
              <a:t>/pr/venv/lib/python3.11/site-packages/pandas/_libs/lib.cpython-311-x86_64-linux-gnu.so</a:t>
            </a:r>
          </a:p>
          <a:p>
            <a:r>
              <a:rPr lang="en-US" sz="1600" dirty="0"/>
              <a:t>/pr/venv/lib/python3.11/site-packages/pandas/_libs/ops.cpython-311-x86_64-linux-gnu.so</a:t>
            </a:r>
          </a:p>
          <a:p>
            <a:r>
              <a:rPr lang="en-US" sz="1600" dirty="0"/>
              <a:t>/pr/venv/lib/python3.11/site-packages/pandas/_libs/arrays.cpython-311-x86_64-linux-gnu.so</a:t>
            </a:r>
          </a:p>
          <a:p>
            <a:r>
              <a:rPr lang="en-US" sz="1600" dirty="0"/>
              <a:t>/pr/venv/lib/python3.11/site-packages/pandas/_libs/tslib.cpython-311-x86_64-linux-gnu.so</a:t>
            </a:r>
          </a:p>
          <a:p>
            <a:r>
              <a:rPr lang="en-US" sz="1600" dirty="0"/>
              <a:t>/pr/venv/lib/python3.11/site-packages/pandas/_libs/sparse.cpython-311-x86_64-linux-gnu.so</a:t>
            </a:r>
          </a:p>
          <a:p>
            <a:r>
              <a:rPr lang="en-US" sz="1600" dirty="0"/>
              <a:t>/pr/venv/lib/python3.11/site-packages/pandas/_libs/indexing.cpython-311-x86_64-linux-gnu.so</a:t>
            </a:r>
          </a:p>
          <a:p>
            <a:r>
              <a:rPr lang="en-US" sz="1600" dirty="0"/>
              <a:t>/pr/venv/lib/python3.11/site-packages/pandas/_libs/index.cpython-311-x86_64-linux-gnu.so</a:t>
            </a:r>
          </a:p>
          <a:p>
            <a:r>
              <a:rPr lang="en-US" sz="1600" dirty="0"/>
              <a:t>/pr/venv/lib/python3.11/site-packages/pandas/_libs/internals.cpython-311-x86_64-linux-gnu.so</a:t>
            </a:r>
          </a:p>
          <a:p>
            <a:r>
              <a:rPr lang="en-US" sz="1600" dirty="0"/>
              <a:t>/pr/venv/lib/python3.11/site-packages/pandas/_libs/join.cpython-311-x86_64-linux-gnu.so</a:t>
            </a:r>
          </a:p>
          <a:p>
            <a:r>
              <a:rPr lang="en-US" sz="1600" dirty="0"/>
              <a:t>/pr/venv/lib/python3.11/site-packages/pandas/_libs/writers.cpython-311-x86_64-linux-gnu.so</a:t>
            </a:r>
          </a:p>
          <a:p>
            <a:r>
              <a:rPr lang="en-US" sz="1600" dirty="0"/>
              <a:t>/venv/lib/python3.11/site-packages/pandas/_libs/window/aggregations.cpython-311-x86_64-linux-gnu.so</a:t>
            </a:r>
          </a:p>
          <a:p>
            <a:r>
              <a:rPr lang="en-US" sz="1600" dirty="0"/>
              <a:t>/venv/lib/python3.11/site-packages/pandas/_libs/window/indexers.cpython-311-x86_64-linux-gnu.so</a:t>
            </a:r>
          </a:p>
          <a:p>
            <a:r>
              <a:rPr lang="en-US" sz="1600" dirty="0"/>
              <a:t>/pr/venv/lib/python3.11/site-packages/pandas/_libs/reshape.cpython-311-x86_64-linux-gnu.so</a:t>
            </a:r>
          </a:p>
          <a:p>
            <a:r>
              <a:rPr lang="en-US" sz="1600" dirty="0"/>
              <a:t>/pr/venv/lib/python3.11/site-packages/pandas/_libs/groupby.cpython-311-x86_64-linux-gnu.so</a:t>
            </a:r>
          </a:p>
          <a:p>
            <a:r>
              <a:rPr lang="en-US" sz="1600" dirty="0"/>
              <a:t>/pr/venv/lib/python3.11/site-packages/pandas/_libs/json.cpython-311-x86_64-linux-gnu.so</a:t>
            </a:r>
          </a:p>
          <a:p>
            <a:r>
              <a:rPr lang="en-US" sz="1600" dirty="0"/>
              <a:t>/pr/venv/lib/python3.11/site-packages/pandas/_libs/parsers.cpython-311-x86_64-linux-gnu.so</a:t>
            </a:r>
          </a:p>
          <a:p>
            <a:r>
              <a:rPr lang="en-US" sz="1600" dirty="0"/>
              <a:t>/pr/venv/lib/python3.11/site-packages/pandas/_libs/testing.cpython-311-x86_64-linux-gnu.so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 </a:t>
            </a:r>
          </a:p>
          <a:p>
            <a:pPr algn="ctr"/>
            <a:r>
              <a:rPr lang="en-US" sz="1600" dirty="0"/>
              <a:t>143829</a:t>
            </a:r>
            <a:endParaRPr lang="en-US" sz="1600" dirty="0">
              <a:ea typeface="Calibri"/>
              <a:cs typeface="Calibri"/>
            </a:endParaRPr>
          </a:p>
          <a:p>
            <a:pPr algn="ctr"/>
            <a:endParaRPr lang="en-US" sz="16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6" y="1392898"/>
            <a:ext cx="10102663" cy="7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0C86E43-A887-CEA7-E6E6-67B122EE91E1}"/>
              </a:ext>
            </a:extLst>
          </p:cNvPr>
          <p:cNvSpPr/>
          <p:nvPr/>
        </p:nvSpPr>
        <p:spPr>
          <a:xfrm>
            <a:off x="601797" y="8353934"/>
            <a:ext cx="2186571" cy="4647824"/>
          </a:xfrm>
          <a:prstGeom prst="downArrow">
            <a:avLst>
              <a:gd name="adj1" fmla="val 50000"/>
              <a:gd name="adj2" fmla="val 33395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143841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A8D6037-92ED-5E61-EE2A-60DD15DDB033}"/>
              </a:ext>
            </a:extLst>
          </p:cNvPr>
          <p:cNvSpPr/>
          <p:nvPr/>
        </p:nvSpPr>
        <p:spPr>
          <a:xfrm>
            <a:off x="601797" y="4873359"/>
            <a:ext cx="2186571" cy="3337031"/>
          </a:xfrm>
          <a:prstGeom prst="down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143830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10655113" y="11021612"/>
            <a:ext cx="1175745" cy="72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226497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130888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27759" y="1089632"/>
            <a:ext cx="2523137" cy="834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18299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32C5BD7-55A8-4BB9-9B12-340F8BC9D237}"/>
              </a:ext>
            </a:extLst>
          </p:cNvPr>
          <p:cNvSpPr/>
          <p:nvPr/>
        </p:nvSpPr>
        <p:spPr>
          <a:xfrm>
            <a:off x="1218096" y="786422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ECF43F6-9555-251D-885A-46D003D7365D}"/>
              </a:ext>
            </a:extLst>
          </p:cNvPr>
          <p:cNvSpPr/>
          <p:nvPr/>
        </p:nvSpPr>
        <p:spPr>
          <a:xfrm>
            <a:off x="1218096" y="801686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FA0E725-9150-71D7-F381-884209738BAE}"/>
              </a:ext>
            </a:extLst>
          </p:cNvPr>
          <p:cNvSpPr/>
          <p:nvPr/>
        </p:nvSpPr>
        <p:spPr>
          <a:xfrm>
            <a:off x="-281637" y="1195386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1580217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55" idx="1"/>
          </p:cNvCxnSpPr>
          <p:nvPr/>
        </p:nvCxnSpPr>
        <p:spPr>
          <a:xfrm>
            <a:off x="2232023" y="1867997"/>
            <a:ext cx="14050375" cy="14318354"/>
          </a:xfrm>
          <a:prstGeom prst="bentConnector3">
            <a:avLst>
              <a:gd name="adj1" fmla="val 392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39169" y="2650646"/>
            <a:ext cx="3096073" cy="366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/home/pr/exp3/data.csv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>
            <a:off x="2232021" y="2832162"/>
            <a:ext cx="10107148" cy="1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D11DE-D6EC-4DDC-6EA9-99B6CC283928}"/>
              </a:ext>
            </a:extLst>
          </p:cNvPr>
          <p:cNvSpPr/>
          <p:nvPr/>
        </p:nvSpPr>
        <p:spPr>
          <a:xfrm>
            <a:off x="12335609" y="3294750"/>
            <a:ext cx="3096073" cy="68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/home/pr/exp3/temp_data.csv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245470" y="3433307"/>
            <a:ext cx="10090894" cy="16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118591"/>
            <a:ext cx="90773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9D1F9-103B-7DA7-5E75-D2AEEE525B6C}"/>
              </a:ext>
            </a:extLst>
          </p:cNvPr>
          <p:cNvSpPr/>
          <p:nvPr/>
        </p:nvSpPr>
        <p:spPr>
          <a:xfrm>
            <a:off x="1150698" y="4878942"/>
            <a:ext cx="4418827" cy="43777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FC2512A0-0E15-D14E-C285-8BA41957071A}"/>
              </a:ext>
            </a:extLst>
          </p:cNvPr>
          <p:cNvCxnSpPr>
            <a:cxnSpLocks/>
            <a:stCxn id="23" idx="1"/>
            <a:endCxn id="108" idx="3"/>
          </p:cNvCxnSpPr>
          <p:nvPr/>
        </p:nvCxnSpPr>
        <p:spPr>
          <a:xfrm rot="10800000" flipV="1">
            <a:off x="2247543" y="1583333"/>
            <a:ext cx="10090456" cy="40313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E57D0-E42E-7D35-85E5-643C04CF2D37}"/>
              </a:ext>
            </a:extLst>
          </p:cNvPr>
          <p:cNvSpPr txBox="1"/>
          <p:nvPr/>
        </p:nvSpPr>
        <p:spPr>
          <a:xfrm>
            <a:off x="2050019" y="5290426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81343"/>
            <a:ext cx="3430857" cy="44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/home/pr/exp3/preprocess.py</a:t>
            </a:r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 flipV="1">
            <a:off x="2225801" y="2302963"/>
            <a:ext cx="10109815" cy="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93514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D8F266-0FA1-57BB-BBF1-373EB70655FF}"/>
              </a:ext>
            </a:extLst>
          </p:cNvPr>
          <p:cNvSpPr/>
          <p:nvPr/>
        </p:nvSpPr>
        <p:spPr>
          <a:xfrm>
            <a:off x="12377000" y="5764276"/>
            <a:ext cx="3054682" cy="399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/home/pr/exp3/train_model.py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C060F-7690-D1F0-475C-C44712347ABA}"/>
              </a:ext>
            </a:extLst>
          </p:cNvPr>
          <p:cNvSpPr txBox="1"/>
          <p:nvPr/>
        </p:nvSpPr>
        <p:spPr>
          <a:xfrm>
            <a:off x="2049149" y="5628322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40" name="Straight Arrow Connector 7">
            <a:extLst>
              <a:ext uri="{FF2B5EF4-FFF2-40B4-BE49-F238E27FC236}">
                <a16:creationId xmlns:a16="http://schemas.microsoft.com/office/drawing/2014/main" id="{E02792B3-B6A0-FE85-F627-4E2D12DD8662}"/>
              </a:ext>
            </a:extLst>
          </p:cNvPr>
          <p:cNvCxnSpPr>
            <a:cxnSpLocks/>
            <a:stCxn id="36" idx="1"/>
            <a:endCxn id="118" idx="3"/>
          </p:cNvCxnSpPr>
          <p:nvPr/>
        </p:nvCxnSpPr>
        <p:spPr>
          <a:xfrm flipH="1" flipV="1">
            <a:off x="2241501" y="5954222"/>
            <a:ext cx="10135499" cy="9601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12B431-D175-FDE9-35DB-A1E6D7443B6C}"/>
              </a:ext>
            </a:extLst>
          </p:cNvPr>
          <p:cNvSpPr txBox="1"/>
          <p:nvPr/>
        </p:nvSpPr>
        <p:spPr>
          <a:xfrm>
            <a:off x="2034166" y="6041448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119" idx="3"/>
          </p:cNvCxnSpPr>
          <p:nvPr/>
        </p:nvCxnSpPr>
        <p:spPr>
          <a:xfrm rot="10800000">
            <a:off x="2246992" y="6364861"/>
            <a:ext cx="14045429" cy="10058295"/>
          </a:xfrm>
          <a:prstGeom prst="bentConnector3">
            <a:avLst>
              <a:gd name="adj1" fmla="val 63778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091A8C-6111-8A6C-33D3-20BA0A45EFC5}"/>
              </a:ext>
            </a:extLst>
          </p:cNvPr>
          <p:cNvSpPr txBox="1"/>
          <p:nvPr/>
        </p:nvSpPr>
        <p:spPr>
          <a:xfrm>
            <a:off x="2048279" y="6385947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45" name="Straight Arrow Connector 7">
            <a:extLst>
              <a:ext uri="{FF2B5EF4-FFF2-40B4-BE49-F238E27FC236}">
                <a16:creationId xmlns:a16="http://schemas.microsoft.com/office/drawing/2014/main" id="{166EC043-E346-D27D-C6B6-1906CA4C64B2}"/>
              </a:ext>
            </a:extLst>
          </p:cNvPr>
          <p:cNvCxnSpPr>
            <a:cxnSpLocks/>
            <a:stCxn id="100" idx="1"/>
            <a:endCxn id="120" idx="3"/>
          </p:cNvCxnSpPr>
          <p:nvPr/>
        </p:nvCxnSpPr>
        <p:spPr>
          <a:xfrm rot="10800000" flipV="1">
            <a:off x="2230663" y="3660770"/>
            <a:ext cx="10118458" cy="3067264"/>
          </a:xfrm>
          <a:prstGeom prst="bentConnector3">
            <a:avLst>
              <a:gd name="adj1" fmla="val 33982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C71D5-6A2B-3C91-3440-F7A68E13714E}"/>
              </a:ext>
            </a:extLst>
          </p:cNvPr>
          <p:cNvSpPr/>
          <p:nvPr/>
        </p:nvSpPr>
        <p:spPr>
          <a:xfrm>
            <a:off x="1149240" y="8286855"/>
            <a:ext cx="3085532" cy="49755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/bin/vim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118E14-6AAF-BDF9-ED62-6E905F777BE0}"/>
              </a:ext>
            </a:extLst>
          </p:cNvPr>
          <p:cNvSpPr txBox="1"/>
          <p:nvPr/>
        </p:nvSpPr>
        <p:spPr>
          <a:xfrm>
            <a:off x="1996269" y="882051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id="{628A0F19-D5E7-7D1E-564C-97043C929B6F}"/>
              </a:ext>
            </a:extLst>
          </p:cNvPr>
          <p:cNvCxnSpPr>
            <a:cxnSpLocks/>
            <a:stCxn id="58" idx="1"/>
            <a:endCxn id="136" idx="3"/>
          </p:cNvCxnSpPr>
          <p:nvPr/>
        </p:nvCxnSpPr>
        <p:spPr>
          <a:xfrm flipH="1">
            <a:off x="2256650" y="9180894"/>
            <a:ext cx="10090354" cy="20627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25225-2F2D-5D3D-D0C6-ED0D185F1FC7}"/>
              </a:ext>
            </a:extLst>
          </p:cNvPr>
          <p:cNvSpPr/>
          <p:nvPr/>
        </p:nvSpPr>
        <p:spPr>
          <a:xfrm>
            <a:off x="12347004" y="8929071"/>
            <a:ext cx="1852572" cy="503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/root/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/bin/vim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C8E4B0-67B8-283D-2FEC-B11F5B9D721C}"/>
              </a:ext>
            </a:extLst>
          </p:cNvPr>
          <p:cNvSpPr txBox="1"/>
          <p:nvPr/>
        </p:nvSpPr>
        <p:spPr>
          <a:xfrm>
            <a:off x="1981238" y="9329803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7909407A-8A6F-0806-AF4F-6285482CA4F0}"/>
              </a:ext>
            </a:extLst>
          </p:cNvPr>
          <p:cNvCxnSpPr>
            <a:cxnSpLocks/>
            <a:stCxn id="9" idx="1"/>
            <a:endCxn id="137" idx="3"/>
          </p:cNvCxnSpPr>
          <p:nvPr/>
        </p:nvCxnSpPr>
        <p:spPr>
          <a:xfrm rot="10800000">
            <a:off x="2240623" y="9716198"/>
            <a:ext cx="10105272" cy="199395"/>
          </a:xfrm>
          <a:prstGeom prst="bentConnector3">
            <a:avLst>
              <a:gd name="adj1" fmla="val 1319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0AF63C8-E610-166A-EB8D-9A5E75D0C542}"/>
              </a:ext>
            </a:extLst>
          </p:cNvPr>
          <p:cNvSpPr/>
          <p:nvPr/>
        </p:nvSpPr>
        <p:spPr>
          <a:xfrm>
            <a:off x="12346957" y="9693282"/>
            <a:ext cx="3419516" cy="72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/home/pr/exp3/.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train_model.py.swp</a:t>
            </a: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A0FF69-C258-EB4C-AD36-26FCB9C84FFB}"/>
              </a:ext>
            </a:extLst>
          </p:cNvPr>
          <p:cNvSpPr txBox="1"/>
          <p:nvPr/>
        </p:nvSpPr>
        <p:spPr>
          <a:xfrm>
            <a:off x="1995368" y="1000645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6E9844B3-7B13-601F-2D3D-49D6D0A56CA8}"/>
              </a:ext>
            </a:extLst>
          </p:cNvPr>
          <p:cNvCxnSpPr>
            <a:cxnSpLocks/>
            <a:stCxn id="35" idx="1"/>
            <a:endCxn id="138" idx="3"/>
          </p:cNvCxnSpPr>
          <p:nvPr/>
        </p:nvCxnSpPr>
        <p:spPr>
          <a:xfrm rot="10800000">
            <a:off x="2256650" y="10412577"/>
            <a:ext cx="10115334" cy="369818"/>
          </a:xfrm>
          <a:prstGeom prst="bentConnector3">
            <a:avLst>
              <a:gd name="adj1" fmla="val 372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A118C-BB7F-C467-916F-B8CA62C1A73E}"/>
              </a:ext>
            </a:extLst>
          </p:cNvPr>
          <p:cNvSpPr/>
          <p:nvPr/>
        </p:nvSpPr>
        <p:spPr>
          <a:xfrm>
            <a:off x="12358374" y="10676165"/>
            <a:ext cx="3073308" cy="407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/home/pr/exp3/.train_model.py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FACE16-5128-07C9-FA02-6F8B229E2E29}"/>
              </a:ext>
            </a:extLst>
          </p:cNvPr>
          <p:cNvSpPr txBox="1"/>
          <p:nvPr/>
        </p:nvSpPr>
        <p:spPr>
          <a:xfrm>
            <a:off x="1995275" y="10498175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70" name="Straight Arrow Connector 7">
            <a:extLst>
              <a:ext uri="{FF2B5EF4-FFF2-40B4-BE49-F238E27FC236}">
                <a16:creationId xmlns:a16="http://schemas.microsoft.com/office/drawing/2014/main" id="{8D6235FA-A6E9-098E-BC22-BFDF18760CEA}"/>
              </a:ext>
            </a:extLst>
          </p:cNvPr>
          <p:cNvCxnSpPr>
            <a:cxnSpLocks/>
            <a:stCxn id="15" idx="1"/>
            <a:endCxn id="139" idx="3"/>
          </p:cNvCxnSpPr>
          <p:nvPr/>
        </p:nvCxnSpPr>
        <p:spPr>
          <a:xfrm rot="10800000" flipV="1">
            <a:off x="2237819" y="10099836"/>
            <a:ext cx="10120031" cy="766432"/>
          </a:xfrm>
          <a:prstGeom prst="bentConnector3">
            <a:avLst>
              <a:gd name="adj1" fmla="val 1293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00C707-CFE2-E5BF-816E-D0477738EF99}"/>
              </a:ext>
            </a:extLst>
          </p:cNvPr>
          <p:cNvSpPr txBox="1"/>
          <p:nvPr/>
        </p:nvSpPr>
        <p:spPr>
          <a:xfrm>
            <a:off x="1996080" y="11037420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78" name="Straight Arrow Connector 7">
            <a:extLst>
              <a:ext uri="{FF2B5EF4-FFF2-40B4-BE49-F238E27FC236}">
                <a16:creationId xmlns:a16="http://schemas.microsoft.com/office/drawing/2014/main" id="{5D42EA6E-3BCA-8FCC-9CDE-82CFEA3310D7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rot="10800000" flipV="1">
            <a:off x="2227754" y="10950375"/>
            <a:ext cx="10140285" cy="471881"/>
          </a:xfrm>
          <a:prstGeom prst="bentConnector3">
            <a:avLst>
              <a:gd name="adj1" fmla="val 3690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742AF54-6F12-7646-02ED-763846068273}"/>
              </a:ext>
            </a:extLst>
          </p:cNvPr>
          <p:cNvSpPr txBox="1"/>
          <p:nvPr/>
        </p:nvSpPr>
        <p:spPr>
          <a:xfrm>
            <a:off x="1995088" y="1162160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81" name="Straight Arrow Connector 7">
            <a:extLst>
              <a:ext uri="{FF2B5EF4-FFF2-40B4-BE49-F238E27FC236}">
                <a16:creationId xmlns:a16="http://schemas.microsoft.com/office/drawing/2014/main" id="{1CC86931-6B2A-C173-C79C-EF28BD88E863}"/>
              </a:ext>
            </a:extLst>
          </p:cNvPr>
          <p:cNvCxnSpPr>
            <a:cxnSpLocks/>
            <a:stCxn id="17" idx="1"/>
            <a:endCxn id="391" idx="3"/>
          </p:cNvCxnSpPr>
          <p:nvPr/>
        </p:nvCxnSpPr>
        <p:spPr>
          <a:xfrm rot="10800000" flipV="1">
            <a:off x="2241501" y="10267817"/>
            <a:ext cx="10115518" cy="1724112"/>
          </a:xfrm>
          <a:prstGeom prst="bentConnector3">
            <a:avLst>
              <a:gd name="adj1" fmla="val 1093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13192527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/>
              <a:t>: 143849</a:t>
            </a:r>
            <a:endParaRPr lang="en-US" sz="16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7" y="13192527"/>
            <a:ext cx="4420289" cy="43074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F738894B-7224-9B69-C57B-005777ED4B33}"/>
              </a:ext>
            </a:extLst>
          </p:cNvPr>
          <p:cNvCxnSpPr>
            <a:cxnSpLocks/>
            <a:stCxn id="99" idx="1"/>
            <a:endCxn id="175" idx="3"/>
          </p:cNvCxnSpPr>
          <p:nvPr/>
        </p:nvCxnSpPr>
        <p:spPr>
          <a:xfrm flipH="1">
            <a:off x="2268860" y="14250049"/>
            <a:ext cx="10119544" cy="6051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A816FDE-FAC6-B8C0-AA92-FC9141B83590}"/>
              </a:ext>
            </a:extLst>
          </p:cNvPr>
          <p:cNvSpPr/>
          <p:nvPr/>
        </p:nvSpPr>
        <p:spPr>
          <a:xfrm>
            <a:off x="12388404" y="14046324"/>
            <a:ext cx="3073307" cy="407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/home/pr/exp3/train_model.py</a:t>
            </a:r>
          </a:p>
        </p:txBody>
      </p:sp>
      <p:cxnSp>
        <p:nvCxnSpPr>
          <p:cNvPr id="104" name="Straight Arrow Connector 7">
            <a:extLst>
              <a:ext uri="{FF2B5EF4-FFF2-40B4-BE49-F238E27FC236}">
                <a16:creationId xmlns:a16="http://schemas.microsoft.com/office/drawing/2014/main" id="{26A0F210-C4F5-88DF-31EC-6735813B3918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50356" y="1791533"/>
            <a:ext cx="10067670" cy="12132339"/>
          </a:xfrm>
          <a:prstGeom prst="bentConnector3">
            <a:avLst>
              <a:gd name="adj1" fmla="val 3738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1" y="14773393"/>
            <a:ext cx="14022498" cy="1981635"/>
          </a:xfrm>
          <a:prstGeom prst="bentConnector3">
            <a:avLst>
              <a:gd name="adj1" fmla="val 66907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13570212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3974632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440901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4813438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14" name="Straight Arrow Connector 7">
            <a:extLst>
              <a:ext uri="{FF2B5EF4-FFF2-40B4-BE49-F238E27FC236}">
                <a16:creationId xmlns:a16="http://schemas.microsoft.com/office/drawing/2014/main" id="{76390F95-E33D-6839-1C36-35B1D8D37D30}"/>
              </a:ext>
            </a:extLst>
          </p:cNvPr>
          <p:cNvCxnSpPr>
            <a:cxnSpLocks/>
            <a:stCxn id="102" idx="1"/>
            <a:endCxn id="182" idx="3"/>
          </p:cNvCxnSpPr>
          <p:nvPr/>
        </p:nvCxnSpPr>
        <p:spPr>
          <a:xfrm rot="10800000" flipV="1">
            <a:off x="2246989" y="3872751"/>
            <a:ext cx="10102133" cy="11351556"/>
          </a:xfrm>
          <a:prstGeom prst="bentConnector3">
            <a:avLst>
              <a:gd name="adj1" fmla="val 31023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5D90A4-184A-2FEB-BC5B-1282DD0F3025}"/>
              </a:ext>
            </a:extLst>
          </p:cNvPr>
          <p:cNvSpPr/>
          <p:nvPr/>
        </p:nvSpPr>
        <p:spPr>
          <a:xfrm>
            <a:off x="12365572" y="15346234"/>
            <a:ext cx="3066109" cy="441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</a:t>
            </a:r>
            <a:r>
              <a:rPr lang="en-US" sz="1600" dirty="0" err="1"/>
              <a:t>model.ckpt</a:t>
            </a:r>
            <a:endParaRPr lang="en-US" sz="1600" dirty="0"/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115" idx="1"/>
            <a:endCxn id="186" idx="3"/>
          </p:cNvCxnSpPr>
          <p:nvPr/>
        </p:nvCxnSpPr>
        <p:spPr>
          <a:xfrm flipH="1">
            <a:off x="2255332" y="15566955"/>
            <a:ext cx="10110240" cy="79197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5285195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34684" y="13548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18026" y="17534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37999" y="15452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72782" y="138858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82E2E81-D202-EC10-1A1A-4C464FDE98B5}"/>
              </a:ext>
            </a:extLst>
          </p:cNvPr>
          <p:cNvGrpSpPr/>
          <p:nvPr/>
        </p:nvGrpSpPr>
        <p:grpSpPr>
          <a:xfrm>
            <a:off x="16260193" y="16148288"/>
            <a:ext cx="2555363" cy="644805"/>
            <a:chOff x="10616065" y="13214367"/>
            <a:chExt cx="2044290" cy="515845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0616065" y="13255814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AB0E1A-8590-CB49-7862-1D58789A0987}"/>
                </a:ext>
              </a:extLst>
            </p:cNvPr>
            <p:cNvSpPr/>
            <p:nvPr/>
          </p:nvSpPr>
          <p:spPr>
            <a:xfrm>
              <a:off x="10633828" y="1321436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0641845" y="13403811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0632720" y="1366930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41167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1B8043-8E13-98BB-F4E5-E4A3D688E2D1}"/>
              </a:ext>
            </a:extLst>
          </p:cNvPr>
          <p:cNvSpPr/>
          <p:nvPr/>
        </p:nvSpPr>
        <p:spPr>
          <a:xfrm>
            <a:off x="12336362" y="339524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8B780D-E460-28B9-D402-9E478EFF1C2C}"/>
              </a:ext>
            </a:extLst>
          </p:cNvPr>
          <p:cNvSpPr/>
          <p:nvPr/>
        </p:nvSpPr>
        <p:spPr>
          <a:xfrm>
            <a:off x="12349118" y="36227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953663-0694-42DD-6491-DE5808B14174}"/>
              </a:ext>
            </a:extLst>
          </p:cNvPr>
          <p:cNvSpPr/>
          <p:nvPr/>
        </p:nvSpPr>
        <p:spPr>
          <a:xfrm>
            <a:off x="12349118" y="383468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50699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55766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591615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632679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66899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86822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803F88-1530-3B46-2F2C-115EAA8FE18D}"/>
              </a:ext>
            </a:extLst>
          </p:cNvPr>
          <p:cNvSpPr/>
          <p:nvPr/>
        </p:nvSpPr>
        <p:spPr>
          <a:xfrm>
            <a:off x="-266488" y="916345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5D7620-81B9-9792-838B-044C4E454BC2}"/>
              </a:ext>
            </a:extLst>
          </p:cNvPr>
          <p:cNvSpPr/>
          <p:nvPr/>
        </p:nvSpPr>
        <p:spPr>
          <a:xfrm>
            <a:off x="-282515" y="967813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B3378-5BFA-8F54-C8BE-0EF04EC82A48}"/>
              </a:ext>
            </a:extLst>
          </p:cNvPr>
          <p:cNvSpPr/>
          <p:nvPr/>
        </p:nvSpPr>
        <p:spPr>
          <a:xfrm>
            <a:off x="-266488" y="1037451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17DD72-406F-59DC-05BA-5D590C92FB05}"/>
              </a:ext>
            </a:extLst>
          </p:cNvPr>
          <p:cNvSpPr/>
          <p:nvPr/>
        </p:nvSpPr>
        <p:spPr>
          <a:xfrm>
            <a:off x="-285320" y="108282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4D7B2D1-E78F-0D59-3F00-C7F9F5D7A1C6}"/>
              </a:ext>
            </a:extLst>
          </p:cNvPr>
          <p:cNvSpPr/>
          <p:nvPr/>
        </p:nvSpPr>
        <p:spPr>
          <a:xfrm>
            <a:off x="-295385" y="113841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427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47353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518624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560808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62795" y="519390"/>
            <a:ext cx="3963387" cy="4503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600" dirty="0"/>
              <a:t>preprocess.py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96826-6960-3A8C-19E1-1DF0367BECBC}"/>
              </a:ext>
            </a:extLst>
          </p:cNvPr>
          <p:cNvSpPr/>
          <p:nvPr/>
        </p:nvSpPr>
        <p:spPr>
          <a:xfrm>
            <a:off x="12345895" y="987752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57B12F-244C-F462-C9AE-AA54364CE043}"/>
              </a:ext>
            </a:extLst>
          </p:cNvPr>
          <p:cNvSpPr/>
          <p:nvPr/>
        </p:nvSpPr>
        <p:spPr>
          <a:xfrm>
            <a:off x="12357849" y="1006177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0F542-43D3-C289-4A3E-04B968057B26}"/>
              </a:ext>
            </a:extLst>
          </p:cNvPr>
          <p:cNvSpPr/>
          <p:nvPr/>
        </p:nvSpPr>
        <p:spPr>
          <a:xfrm>
            <a:off x="12357019" y="102297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15EDB-6C8F-8C6A-6CEE-22A77E5C7038}"/>
              </a:ext>
            </a:extLst>
          </p:cNvPr>
          <p:cNvSpPr/>
          <p:nvPr/>
        </p:nvSpPr>
        <p:spPr>
          <a:xfrm>
            <a:off x="12371984" y="1074432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F90BF9-A083-2296-870F-81AFDEE3944A}"/>
              </a:ext>
            </a:extLst>
          </p:cNvPr>
          <p:cNvSpPr/>
          <p:nvPr/>
        </p:nvSpPr>
        <p:spPr>
          <a:xfrm>
            <a:off x="12368038" y="1091231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673</TotalTime>
  <Words>1370</Words>
  <Application>Microsoft Macintosh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ncboufford@gmail.com</cp:lastModifiedBy>
  <cp:revision>206</cp:revision>
  <dcterms:created xsi:type="dcterms:W3CDTF">2023-10-16T17:26:59Z</dcterms:created>
  <dcterms:modified xsi:type="dcterms:W3CDTF">2023-10-30T23:22:16Z</dcterms:modified>
</cp:coreProperties>
</file>