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7"/>
    <p:restoredTop sz="96327"/>
  </p:normalViewPr>
  <p:slideViewPr>
    <p:cSldViewPr snapToGrid="0">
      <p:cViewPr>
        <p:scale>
          <a:sx n="105" d="100"/>
          <a:sy n="105" d="100"/>
        </p:scale>
        <p:origin x="1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973D-574D-F99B-D04F-3A4C17AF7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46AB-79F1-E424-E038-429F408CA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D6B5-9653-3D08-5BA6-0009A947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C93B-1C35-513A-A220-D63574EB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EA46-D9C4-7FA5-C9B7-6C9BBCF7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FD85-0208-2DA1-9EA1-A2EAF234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53C41-772F-420A-5D75-FFB541454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EF34-0307-0E49-D0D0-EB36F75D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1EDC-7E73-F1A9-80F6-320A4AA8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CDF3-36D2-6952-D04E-C44EB6A1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DA8B6-54D8-A853-DBD3-3C09B09D0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9490D-C7C9-0E08-1422-E2CC4BF4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2C240-247F-5E1B-57E9-F07F90F7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5189-B874-0D16-E373-F9683B0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3263-5F47-4B16-4E84-E9B0C284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E211-A0F6-6576-A259-89BD9F0D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5AE8-8E32-53D7-18A1-DC8A354E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53F7-350E-B305-F78D-1A402083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4574-3C79-206A-600E-13E27E10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03C8-12DB-7C53-CDD3-D879413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80B5-4CBA-3698-A60D-539EF931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E19F-700C-4C5D-0050-C11C4F91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85F6-C0BA-9FEB-DDC2-1E19FEE7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CEB2-9931-AD17-B061-98D06EB4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F39A-5A10-DF84-8ABB-BCA461A1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EFA5-2484-D497-97D7-DCEC0CDF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7BCC-02A3-07F0-A66F-1A0C12E82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36CA5-C9BC-D4EE-9952-D3BC365D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DC731-EF60-4C15-B91F-9FF3AEC5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47039-B5F0-335C-A2A7-FDDCD8A4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27B2-E175-29FD-F917-C8066994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30CF-48C7-48A4-758B-34F1EBB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4C6C-840C-784D-E1B6-96A8F3F5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8064D-50AE-E853-82E0-3738DE5A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CE449-724E-7623-71E9-86310AD6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721C1-72BF-97DA-7832-27CB5A516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4B723-3EBF-DA24-C71E-507D80F0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32D5D-50AB-E489-6F26-8E06C725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92CD-3CE3-3F2A-6A16-4653562F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C603-5907-BE95-4C4E-011AEA5B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F9EE4-6A10-F205-2805-6F4C44EC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8FFB7-69A2-5DB7-D65D-16A840CD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F0078-D280-4903-43E9-1C4656A4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5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4A510-3F8F-5FEB-88B1-73BBAA03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49D3F-38B7-149E-2011-450B7130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F8AA6-EC08-1F50-F843-FF384279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A00-C576-F22F-63E8-A6FD0AA6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E14D-6E0F-C8D0-0EEA-FA04E0D8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8C50D-D188-C1E6-0A20-D72FEDFED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79243-CAE7-5C92-9C6F-778F017D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3B08-7ADB-0408-86D5-75A2E635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7EEC-62A9-117B-1A0A-7B0EDBC0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B24B-5CA8-F9F1-5553-B0799316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2C4F0-9EA2-3D35-CE9F-4A682E64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E2B3F-0A90-6B33-F273-A8C0EEB8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06683-FF88-CD9D-1842-50C0AADA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D9FC-5B6A-2E94-7826-30E0F04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4FC51-B91D-61FC-5326-48F4AE9C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0AFB7-C98F-AF70-4C5A-12BC8828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F6B9-5CC8-0A4D-2CB5-F6E53754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F811-D165-FDE7-63C2-76E0754AA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7536-02F3-FD49-A282-017CEA2E87F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CACE-47E6-E1C6-5A0A-BDB01951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BD8C-7197-2246-B8D8-CAF6A1089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1232739" y="180205"/>
            <a:ext cx="901206" cy="1442535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6" dirty="0"/>
              <a:t>process </a:t>
            </a:r>
            <a:r>
              <a:rPr lang="en-US" sz="536" dirty="0" err="1"/>
              <a:t>pid</a:t>
            </a:r>
            <a:r>
              <a:rPr lang="en-US" sz="536" dirty="0"/>
              <a:t>: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1851401" y="360111"/>
            <a:ext cx="569079" cy="17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6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218" idx="1"/>
          </p:cNvCxnSpPr>
          <p:nvPr/>
        </p:nvCxnSpPr>
        <p:spPr>
          <a:xfrm>
            <a:off x="1920900" y="484175"/>
            <a:ext cx="1308809" cy="12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4924628" y="3920634"/>
            <a:ext cx="419948" cy="25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1019694" y="26476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1019694" y="47057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1019694" y="83850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A5B709-EF66-0E55-121C-2E5288DA869C}"/>
              </a:ext>
            </a:extLst>
          </p:cNvPr>
          <p:cNvSpPr/>
          <p:nvPr/>
        </p:nvSpPr>
        <p:spPr>
          <a:xfrm>
            <a:off x="1024497" y="327553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FAB41F3-F9EF-C391-5021-8D23B909B24B}"/>
              </a:ext>
            </a:extLst>
          </p:cNvPr>
          <p:cNvSpPr/>
          <p:nvPr/>
        </p:nvSpPr>
        <p:spPr>
          <a:xfrm>
            <a:off x="1019694" y="3667918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48CC43D-90F5-671B-FC25-CD2136983D57}"/>
              </a:ext>
            </a:extLst>
          </p:cNvPr>
          <p:cNvSpPr/>
          <p:nvPr/>
        </p:nvSpPr>
        <p:spPr>
          <a:xfrm>
            <a:off x="1010088" y="329034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07D58AE-50C8-F93D-1136-78E6BCCC8072}"/>
              </a:ext>
            </a:extLst>
          </p:cNvPr>
          <p:cNvSpPr/>
          <p:nvPr/>
        </p:nvSpPr>
        <p:spPr>
          <a:xfrm>
            <a:off x="1013110" y="3473848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55F2EEF-5883-D72A-7FCC-5638BC1DCDEB}"/>
              </a:ext>
            </a:extLst>
          </p:cNvPr>
          <p:cNvSpPr/>
          <p:nvPr/>
        </p:nvSpPr>
        <p:spPr>
          <a:xfrm>
            <a:off x="1456700" y="103079"/>
            <a:ext cx="1405125" cy="2308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6" dirty="0"/>
              <a:t>/home/user0/</a:t>
            </a:r>
            <a:r>
              <a:rPr lang="en-US" sz="536" dirty="0" err="1"/>
              <a:t>venv</a:t>
            </a:r>
            <a:r>
              <a:rPr lang="en-US" sz="536" dirty="0"/>
              <a:t>/bin/python </a:t>
            </a:r>
            <a:r>
              <a:rPr lang="en-US" sz="536" dirty="0" err="1"/>
              <a:t>example.py</a:t>
            </a:r>
            <a:endParaRPr lang="en-US" sz="536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3229709" y="432193"/>
            <a:ext cx="960077" cy="129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6" dirty="0"/>
              <a:t>/root/</a:t>
            </a:r>
            <a:r>
              <a:rPr lang="en-US" sz="536" dirty="0" err="1"/>
              <a:t>usr</a:t>
            </a:r>
            <a:r>
              <a:rPr lang="en-US" sz="536" dirty="0"/>
              <a:t>/bin/python2.7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704D209-4118-707C-FBA2-39647729D7FE}"/>
              </a:ext>
            </a:extLst>
          </p:cNvPr>
          <p:cNvSpPr/>
          <p:nvPr/>
        </p:nvSpPr>
        <p:spPr>
          <a:xfrm>
            <a:off x="3234509" y="611452"/>
            <a:ext cx="955277" cy="124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6" dirty="0"/>
              <a:t>/root/</a:t>
            </a:r>
            <a:r>
              <a:rPr lang="en-US" sz="536" dirty="0" err="1"/>
              <a:t>usr</a:t>
            </a:r>
            <a:r>
              <a:rPr lang="en-US" sz="536" dirty="0"/>
              <a:t>/bin/python2.7</a:t>
            </a:r>
          </a:p>
        </p:txBody>
      </p:sp>
      <p:cxnSp>
        <p:nvCxnSpPr>
          <p:cNvPr id="245" name="Straight Arrow Connector 3">
            <a:extLst>
              <a:ext uri="{FF2B5EF4-FFF2-40B4-BE49-F238E27FC236}">
                <a16:creationId xmlns:a16="http://schemas.microsoft.com/office/drawing/2014/main" id="{048D4C45-AC60-B9E6-65C9-D9E5D24FCD5A}"/>
              </a:ext>
            </a:extLst>
          </p:cNvPr>
          <p:cNvCxnSpPr>
            <a:cxnSpLocks/>
            <a:stCxn id="246" idx="3"/>
            <a:endCxn id="221" idx="1"/>
          </p:cNvCxnSpPr>
          <p:nvPr/>
        </p:nvCxnSpPr>
        <p:spPr>
          <a:xfrm flipV="1">
            <a:off x="1914316" y="673839"/>
            <a:ext cx="1320193" cy="1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1013110" y="661663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49FE6F4-DC13-BF05-AF6E-73E38ACE71B8}"/>
              </a:ext>
            </a:extLst>
          </p:cNvPr>
          <p:cNvSpPr/>
          <p:nvPr/>
        </p:nvSpPr>
        <p:spPr>
          <a:xfrm>
            <a:off x="6505121" y="1057337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1849406" y="548389"/>
            <a:ext cx="569079" cy="17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6" dirty="0"/>
              <a:t>execute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9D8CE-394F-DA12-48D0-6A8CB0AD12A8}"/>
              </a:ext>
            </a:extLst>
          </p:cNvPr>
          <p:cNvSpPr/>
          <p:nvPr/>
        </p:nvSpPr>
        <p:spPr>
          <a:xfrm>
            <a:off x="3253499" y="804027"/>
            <a:ext cx="1176689" cy="1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36" dirty="0"/>
              <a:t>/home/user0/project/</a:t>
            </a:r>
            <a:r>
              <a:rPr lang="en-US" sz="536" dirty="0" err="1"/>
              <a:t>example.py</a:t>
            </a:r>
            <a:endParaRPr lang="en-US" sz="536" dirty="0"/>
          </a:p>
        </p:txBody>
      </p:sp>
      <p:cxnSp>
        <p:nvCxnSpPr>
          <p:cNvPr id="8" name="Straight Arrow Connector 3">
            <a:extLst>
              <a:ext uri="{FF2B5EF4-FFF2-40B4-BE49-F238E27FC236}">
                <a16:creationId xmlns:a16="http://schemas.microsoft.com/office/drawing/2014/main" id="{E951C48F-4908-E58B-881A-C58C22950263}"/>
              </a:ext>
            </a:extLst>
          </p:cNvPr>
          <p:cNvCxnSpPr>
            <a:cxnSpLocks/>
          </p:cNvCxnSpPr>
          <p:nvPr/>
        </p:nvCxnSpPr>
        <p:spPr>
          <a:xfrm>
            <a:off x="1920857" y="873116"/>
            <a:ext cx="1342906" cy="10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73A4F9-573A-7E4B-7C02-E99C7371F8B6}"/>
              </a:ext>
            </a:extLst>
          </p:cNvPr>
          <p:cNvSpPr txBox="1"/>
          <p:nvPr/>
        </p:nvSpPr>
        <p:spPr>
          <a:xfrm>
            <a:off x="1866439" y="724923"/>
            <a:ext cx="569079" cy="17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6" dirty="0"/>
              <a:t>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1D3DE-637B-5B9A-0CC0-655B339B4122}"/>
              </a:ext>
            </a:extLst>
          </p:cNvPr>
          <p:cNvSpPr/>
          <p:nvPr/>
        </p:nvSpPr>
        <p:spPr>
          <a:xfrm>
            <a:off x="1019651" y="1046622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A124EA-A624-5105-A099-9F099A733F6D}"/>
              </a:ext>
            </a:extLst>
          </p:cNvPr>
          <p:cNvSpPr/>
          <p:nvPr/>
        </p:nvSpPr>
        <p:spPr>
          <a:xfrm>
            <a:off x="3247593" y="1001262"/>
            <a:ext cx="1071189" cy="138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36" dirty="0"/>
              <a:t>/home/user0/data/</a:t>
            </a:r>
            <a:r>
              <a:rPr lang="en-US" sz="536" dirty="0" err="1"/>
              <a:t>dataset.xml</a:t>
            </a:r>
            <a:endParaRPr lang="en-US" sz="536" dirty="0"/>
          </a:p>
        </p:txBody>
      </p:sp>
      <p:cxnSp>
        <p:nvCxnSpPr>
          <p:cNvPr id="35" name="Straight Arrow Connector 3">
            <a:extLst>
              <a:ext uri="{FF2B5EF4-FFF2-40B4-BE49-F238E27FC236}">
                <a16:creationId xmlns:a16="http://schemas.microsoft.com/office/drawing/2014/main" id="{C9591AAC-0FAE-7ECC-ED47-C6F1A7989FF2}"/>
              </a:ext>
            </a:extLst>
          </p:cNvPr>
          <p:cNvCxnSpPr>
            <a:cxnSpLocks/>
          </p:cNvCxnSpPr>
          <p:nvPr/>
        </p:nvCxnSpPr>
        <p:spPr>
          <a:xfrm flipV="1">
            <a:off x="1920857" y="1072210"/>
            <a:ext cx="1326735" cy="7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8012DE-C50F-C76C-4F6B-D13507F2E0AD}"/>
              </a:ext>
            </a:extLst>
          </p:cNvPr>
          <p:cNvSpPr txBox="1"/>
          <p:nvPr/>
        </p:nvSpPr>
        <p:spPr>
          <a:xfrm>
            <a:off x="1874386" y="915603"/>
            <a:ext cx="569079" cy="17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6" dirty="0"/>
              <a:t>read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7FE7B44-38AE-925D-B500-228AE6A11926}"/>
              </a:ext>
            </a:extLst>
          </p:cNvPr>
          <p:cNvSpPr/>
          <p:nvPr/>
        </p:nvSpPr>
        <p:spPr>
          <a:xfrm>
            <a:off x="1013110" y="839947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3EDF0-6721-7A79-7463-58E7748C5381}"/>
              </a:ext>
            </a:extLst>
          </p:cNvPr>
          <p:cNvSpPr/>
          <p:nvPr/>
        </p:nvSpPr>
        <p:spPr>
          <a:xfrm>
            <a:off x="1013110" y="1243664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F2BD98-4108-BCED-2381-0B41355DB07B}"/>
              </a:ext>
            </a:extLst>
          </p:cNvPr>
          <p:cNvSpPr/>
          <p:nvPr/>
        </p:nvSpPr>
        <p:spPr>
          <a:xfrm>
            <a:off x="1023602" y="1443658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15A091-5DA8-B741-FE26-3AD9448DB56B}"/>
              </a:ext>
            </a:extLst>
          </p:cNvPr>
          <p:cNvSpPr/>
          <p:nvPr/>
        </p:nvSpPr>
        <p:spPr>
          <a:xfrm>
            <a:off x="1019651" y="1641770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881ED3-FD68-872E-D6E3-74F7A93A4351}"/>
              </a:ext>
            </a:extLst>
          </p:cNvPr>
          <p:cNvSpPr/>
          <p:nvPr/>
        </p:nvSpPr>
        <p:spPr>
          <a:xfrm>
            <a:off x="1023602" y="183288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</p:spTree>
    <p:extLst>
      <p:ext uri="{BB962C8B-B14F-4D97-AF65-F5344CB8AC3E}">
        <p14:creationId xmlns:p14="http://schemas.microsoft.com/office/powerpoint/2010/main" val="57168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0C7F19-BF07-3DFD-DF0F-394F78E1682C}"/>
              </a:ext>
            </a:extLst>
          </p:cNvPr>
          <p:cNvSpPr txBox="1"/>
          <p:nvPr/>
        </p:nvSpPr>
        <p:spPr>
          <a:xfrm>
            <a:off x="6345908" y="1414913"/>
            <a:ext cx="5320027" cy="11695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Summary:</a:t>
            </a:r>
          </a:p>
          <a:p>
            <a:r>
              <a:rPr lang="en-CA" sz="1400" dirty="0"/>
              <a:t>The user executed the script "</a:t>
            </a:r>
            <a:r>
              <a:rPr lang="en-CA" sz="1400" dirty="0" err="1"/>
              <a:t>example.py</a:t>
            </a:r>
            <a:r>
              <a:rPr lang="en-CA" sz="1400" dirty="0"/>
              <a:t>", located in the /home/user0/project/ directory. They executed the script using Python version 2.7. The script accessed a dataset located at /home/user0/data/</a:t>
            </a:r>
            <a:r>
              <a:rPr lang="en-CA" sz="1400" dirty="0" err="1"/>
              <a:t>dataset.xml</a:t>
            </a:r>
            <a:r>
              <a:rPr lang="en-CA" sz="1400" dirty="0"/>
              <a:t>.</a:t>
            </a: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FA0F545-2819-BC94-0FE9-33C8B189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8" y="732979"/>
            <a:ext cx="5759202" cy="28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108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ncboufford@gmail.com</dc:creator>
  <cp:lastModifiedBy>ncboufford@gmail.com</cp:lastModifiedBy>
  <cp:revision>8</cp:revision>
  <dcterms:created xsi:type="dcterms:W3CDTF">2023-10-24T02:53:02Z</dcterms:created>
  <dcterms:modified xsi:type="dcterms:W3CDTF">2023-11-01T19:07:53Z</dcterms:modified>
</cp:coreProperties>
</file>