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265176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3DDF1-2F33-4E6E-99AF-5938D7FA564E}" v="49" dt="2023-10-20T21:44:50.119"/>
    <p1510:client id="{F50A8463-7740-44B0-A089-F526194E51AF}" v="31" dt="2023-10-20T23:40:44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>
      <p:cViewPr>
        <p:scale>
          <a:sx n="80" d="100"/>
          <a:sy n="80" d="100"/>
        </p:scale>
        <p:origin x="1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onsil" userId="f7a5a8f17f3cf2df" providerId="LiveId" clId="{7703DDF1-2F33-4E6E-99AF-5938D7FA564E}"/>
    <pc:docChg chg="undo custSel modSld sldOrd modMainMaster">
      <pc:chgData name="Joseph Wonsil" userId="f7a5a8f17f3cf2df" providerId="LiveId" clId="{7703DDF1-2F33-4E6E-99AF-5938D7FA564E}" dt="2023-10-20T22:54:37.318" v="922"/>
      <pc:docMkLst>
        <pc:docMk/>
      </pc:docMkLst>
      <pc:sldChg chg="addSp delSp modSp mod ord">
        <pc:chgData name="Joseph Wonsil" userId="f7a5a8f17f3cf2df" providerId="LiveId" clId="{7703DDF1-2F33-4E6E-99AF-5938D7FA564E}" dt="2023-10-20T22:54:37.318" v="922"/>
        <pc:sldMkLst>
          <pc:docMk/>
          <pc:sldMk cId="1645475767" sldId="256"/>
        </pc:sldMkLst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" creationId="{107A250A-CB8B-A1D4-5234-3830B0F729AE}"/>
          </ac:spMkLst>
        </pc:spChg>
        <pc:spChg chg="add del mod">
          <ac:chgData name="Joseph Wonsil" userId="f7a5a8f17f3cf2df" providerId="LiveId" clId="{7703DDF1-2F33-4E6E-99AF-5938D7FA564E}" dt="2023-10-20T22:54:04.245" v="919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" creationId="{6D972BEC-5A61-2F94-C38C-4E61977231C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" creationId="{3CF6E26B-FEEB-4601-B0B4-0668FEAE71C2}"/>
          </ac:spMkLst>
        </pc:spChg>
        <pc:spChg chg="add del">
          <ac:chgData name="Joseph Wonsil" userId="f7a5a8f17f3cf2df" providerId="LiveId" clId="{7703DDF1-2F33-4E6E-99AF-5938D7FA564E}" dt="2023-10-20T21:27:44.187" v="553" actId="11529"/>
          <ac:spMkLst>
            <pc:docMk/>
            <pc:sldMk cId="1645475767" sldId="256"/>
            <ac:spMk id="9" creationId="{A6B751F9-2F71-902C-9DE4-D433C460374C}"/>
          </ac:spMkLst>
        </pc:spChg>
        <pc:spChg chg="del mod">
          <ac:chgData name="Joseph Wonsil" userId="f7a5a8f17f3cf2df" providerId="LiveId" clId="{7703DDF1-2F33-4E6E-99AF-5938D7FA564E}" dt="2023-10-20T21:36:20.993" v="783" actId="478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" creationId="{742D11DE-D6EC-4DDC-6EA9-99B6CC28392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" creationId="{77E6E453-03D9-6363-9B2B-536E1D203421}"/>
          </ac:spMkLst>
        </pc:spChg>
        <pc:spChg chg="add del mod">
          <ac:chgData name="Joseph Wonsil" userId="f7a5a8f17f3cf2df" providerId="LiveId" clId="{7703DDF1-2F33-4E6E-99AF-5938D7FA564E}" dt="2023-10-20T18:09:09.160" v="463" actId="478"/>
          <ac:spMkLst>
            <pc:docMk/>
            <pc:sldMk cId="1645475767" sldId="256"/>
            <ac:spMk id="15" creationId="{27BCFDD2-F576-022C-4846-EC45B5FE298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6" creationId="{46137EE1-F891-3B11-7981-FE3D3B5890D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" creationId="{6E240689-6DC7-4D76-F52F-A6C55F16F9D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9" creationId="{7100DC88-3AF0-03FA-700B-828B83A2CE0E}"/>
          </ac:spMkLst>
        </pc:spChg>
        <pc:spChg chg="del mod">
          <ac:chgData name="Joseph Wonsil" userId="f7a5a8f17f3cf2df" providerId="LiveId" clId="{7703DDF1-2F33-4E6E-99AF-5938D7FA564E}" dt="2023-10-20T21:38:12.139" v="788" actId="478"/>
          <ac:spMkLst>
            <pc:docMk/>
            <pc:sldMk cId="1645475767" sldId="256"/>
            <ac:spMk id="20" creationId="{4F8396E9-5F17-3CA5-D506-A70C1E952C5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2" creationId="{BB99D1F9-103B-7DA7-5E75-D2AEEE525B6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3" creationId="{3C672330-254A-2C15-875C-7F9BC323C58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LiveId" clId="{7703DDF1-2F33-4E6E-99AF-5938D7FA564E}" dt="2023-10-20T22:54:27.581" v="921"/>
          <ac:spMkLst>
            <pc:docMk/>
            <pc:sldMk cId="1645475767" sldId="256"/>
            <ac:spMk id="28" creationId="{60C86E43-A887-CEA7-E6E6-67B122EE91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" creationId="{DDCE7481-5EE9-4AAC-F01E-59B4F23F8A4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2" creationId="{1F751169-D1D7-6ACB-E1DD-3F84F38FDA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6" creationId="{1AD8F266-0FA1-57BB-BBF1-373EB70655F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8" creationId="{64EC060F-7690-D1F0-475C-C44712347ABA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" creationId="{5CE18933-749D-8044-9D4A-CD10BFEA8C6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1" creationId="{6512B431-D175-FDE9-35DB-A1E6D7443B6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4" creationId="{3E091A8C-6111-8A6C-33D3-20BA0A45EFC5}"/>
          </ac:spMkLst>
        </pc:spChg>
        <pc:spChg chg="del mod">
          <ac:chgData name="Joseph Wonsil" userId="f7a5a8f17f3cf2df" providerId="LiveId" clId="{7703DDF1-2F33-4E6E-99AF-5938D7FA564E}" dt="2023-10-20T21:39:25.472" v="837" actId="478"/>
          <ac:spMkLst>
            <pc:docMk/>
            <pc:sldMk cId="1645475767" sldId="256"/>
            <ac:spMk id="47" creationId="{B4B4D622-8CCD-1F1B-BDA4-6558D489801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1" creationId="{CBFC71D5-6A2B-3C91-3440-F7A68E13714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4" creationId="{BF118E14-6AAF-BDF9-ED62-6E905F777BE0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5" creationId="{90AB0E1A-8590-CB49-7862-1D58789A0987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6" creationId="{2A4E5E66-9A89-E1D7-4081-FE042828E65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8" creationId="{50825225-2F2D-5D3D-D0C6-ED0D185F1FC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9" creationId="{7EC8E4B0-67B8-283D-2FEC-B11F5B9D721C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60" creationId="{D43B6D6C-3F66-5102-4A8E-7C417660E15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7" creationId="{D1DA118C-BB7F-C467-916F-B8CA62C1A73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8" creationId="{34FACE16-5128-07C9-FA02-6F8B229E2E2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2" creationId="{DF26985C-D81A-5506-F6AE-ADF0F3049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6" creationId="{FC00C707-CFE2-E5BF-816E-D0477738EF9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9" creationId="{81AD025B-262E-A140-642B-7B5119375D7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0" creationId="{B742AF54-6F12-7646-02ED-763846068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7703DDF1-2F33-4E6E-99AF-5938D7FA564E}" dt="2023-10-20T22:54:37.318" v="922"/>
          <ac:spMkLst>
            <pc:docMk/>
            <pc:sldMk cId="1645475767" sldId="256"/>
            <ac:spMk id="83" creationId="{49EF8866-7E22-6BCA-3E76-56F58BDA0C1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4" creationId="{6EAD89BD-082F-4BE1-4009-21F0BBC46C3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7" creationId="{82CE14C6-7B0F-B926-F430-14ABCCC7F1F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8" creationId="{69ECD801-6F2B-FD73-EACD-C10D03173366}"/>
          </ac:spMkLst>
        </pc:spChg>
        <pc:spChg chg="mod">
          <ac:chgData name="Joseph Wonsil" userId="f7a5a8f17f3cf2df" providerId="LiveId" clId="{7703DDF1-2F33-4E6E-99AF-5938D7FA564E}" dt="2023-10-20T22:54:14.783" v="920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2" creationId="{E01B8043-8E13-98BB-F4E5-E4A3D688E2D1}"/>
          </ac:spMkLst>
        </pc:spChg>
        <pc:spChg chg="del mod">
          <ac:chgData name="Joseph Wonsil" userId="f7a5a8f17f3cf2df" providerId="LiveId" clId="{7703DDF1-2F33-4E6E-99AF-5938D7FA564E}" dt="2023-10-20T21:39:51.147" v="842" actId="478"/>
          <ac:spMkLst>
            <pc:docMk/>
            <pc:sldMk cId="1645475767" sldId="256"/>
            <ac:spMk id="94" creationId="{A7D7ABA3-C831-B007-E132-54190CE7F84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6" creationId="{ACF845C9-F512-1D84-4A26-6760DFEC544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9" creationId="{0A816FDE-FAC6-B8C0-AA92-FC9141B8359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0" creationId="{DE8B780D-E460-28B9-D402-9E478EFF1C2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2" creationId="{79953663-0694-42DD-6491-DE5808B14174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6" creationId="{5C2861CB-B04C-B50C-A8F7-6A4E83E26E0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7" creationId="{ACB2C250-4EEB-BBE9-D880-0A0D23EB95A9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8" creationId="{47B3730D-7115-B302-DDC1-747D6FAD097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0" creationId="{9B0EFE21-04EF-0A27-A373-5D737250BAD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1" creationId="{A6BC6F61-BFF1-89D1-F4C9-3FD0273AA64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2" creationId="{F7D9D98D-C43A-4076-4146-3C2D8E5E6FB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3" creationId="{98509700-1543-63AE-3D92-B942ABC99B4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5" creationId="{8F5D90A4-184A-2FEB-BC5B-1282DD0F302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7" creationId="{0F7BF592-580F-E24B-944A-40A3FACEDE32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8" creationId="{0FF4F6A9-294B-BA80-59AF-16D9D25F873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9" creationId="{1CE66C1C-1F99-1D6B-F3AE-A4091EA6E45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0" creationId="{15845C06-4209-2DE4-49A6-AD01CC663F5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5" creationId="{E61A95CA-0A5D-557E-9224-7CA38B4C81D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6" creationId="{E4803F88-1530-3B46-2F2C-115EAA8FE18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7" creationId="{335D7620-81B9-9792-838B-044C4E454BC2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8" creationId="{3D0B3378-5BFA-8F54-C8BE-0EF04EC82A48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9" creationId="{3217DD72-406F-59DC-05BA-5D590C92FB0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0" creationId="{24D7B2D1-E78F-0D59-3F00-C7F9F5D7A1C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4" creationId="{3BA36D46-2F89-D8A4-A60C-17E29D68CFA5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1" creationId="{1050352B-338D-77FB-C27A-F6AEBBA28D62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2" creationId="{B2160D22-2980-CA90-BEBA-DA40F85608D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5" creationId="{C0C4A439-91CC-B0F5-B9CC-4C65D1FB9C7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9" creationId="{627E26BF-8581-5D93-D1D4-3D497C580EE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2" creationId="{C6186140-7F8A-BBF5-F9CD-8BB028A7960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6" creationId="{D9A1D24D-8AEC-CA96-6D3E-E4F30C97F7C8}"/>
          </ac:spMkLst>
        </pc:spChg>
        <pc:spChg chg="del mod">
          <ac:chgData name="Joseph Wonsil" userId="f7a5a8f17f3cf2df" providerId="LiveId" clId="{7703DDF1-2F33-4E6E-99AF-5938D7FA564E}" dt="2023-10-20T21:36:48.743" v="787" actId="478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18" creationId="{766078B8-ECF8-60EF-9212-6287758A5D20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0" creationId="{332C5BD7-55A8-4BB9-9B12-340F8BC9D23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1" creationId="{FECF43F6-9555-251D-885A-46D003D7365D}"/>
          </ac:spMkLst>
        </pc:spChg>
        <pc:spChg chg="del">
          <ac:chgData name="Joseph Wonsil" userId="f7a5a8f17f3cf2df" providerId="LiveId" clId="{7703DDF1-2F33-4E6E-99AF-5938D7FA564E}" dt="2023-10-20T17:51:26.412" v="164" actId="478"/>
          <ac:spMkLst>
            <pc:docMk/>
            <pc:sldMk cId="1645475767" sldId="256"/>
            <ac:spMk id="318" creationId="{63B3D97B-2E6C-1258-48F9-8C783923327E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3" creationId="{AEEDA56F-ED36-B961-415D-CC6DB3A1FBD6}"/>
          </ac:spMkLst>
        </pc:spChg>
        <pc:grpChg chg="add mod">
          <ac:chgData name="Joseph Wonsil" userId="f7a5a8f17f3cf2df" providerId="LiveId" clId="{7703DDF1-2F33-4E6E-99AF-5938D7FA564E}" dt="2023-10-20T18:08:21.972" v="461" actId="164"/>
          <ac:grpSpMkLst>
            <pc:docMk/>
            <pc:sldMk cId="1645475767" sldId="256"/>
            <ac:grpSpMk id="205" creationId="{46C452C3-FDC8-E4DB-D4F4-6BEB85DAD89E}"/>
          </ac:grpSpMkLst>
        </pc:grpChg>
        <pc:grpChg chg="add mod">
          <ac:chgData name="Joseph Wonsil" userId="f7a5a8f17f3cf2df" providerId="LiveId" clId="{7703DDF1-2F33-4E6E-99AF-5938D7FA564E}" dt="2023-10-20T22:20:07.283" v="918" actId="1076"/>
          <ac:grpSpMkLst>
            <pc:docMk/>
            <pc:sldMk cId="1645475767" sldId="256"/>
            <ac:grpSpMk id="206" creationId="{082E2E81-D202-EC10-1A1A-4C464FDE98B5}"/>
          </ac:grpSpMkLst>
        </pc:grp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7703DDF1-2F33-4E6E-99AF-5938D7FA564E}" dt="2023-10-20T21:36:22.382" v="784" actId="478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" creationId="{517CEBC0-383D-39C0-D39A-BF4C87361C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4" creationId="{8ED0136A-702F-ABCF-6004-6FEE38C0006F}"/>
          </ac:cxnSpMkLst>
        </pc:cxnChg>
        <pc:cxnChg chg="del mod">
          <ac:chgData name="Joseph Wonsil" userId="f7a5a8f17f3cf2df" providerId="LiveId" clId="{7703DDF1-2F33-4E6E-99AF-5938D7FA564E}" dt="2023-10-20T21:38:16.675" v="789" actId="478"/>
          <ac:cxnSpMkLst>
            <pc:docMk/>
            <pc:sldMk cId="1645475767" sldId="256"/>
            <ac:cxnSpMk id="21" creationId="{07D1431F-AA7C-BC65-FB53-423D383084D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24" creationId="{FC2512A0-0E15-D14E-C285-8BA41957071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1" creationId="{B62BEBBD-78DB-1C12-0E48-B6117DDF6F9B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0" creationId="{E02792B3-B6A0-FE85-F627-4E2D12DD8662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2" creationId="{9DF5ADD6-FE46-131E-62B8-59CCEEC5D43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LiveId" clId="{7703DDF1-2F33-4E6E-99AF-5938D7FA564E}" dt="2023-10-20T21:39:26.763" v="838" actId="478"/>
          <ac:cxnSpMkLst>
            <pc:docMk/>
            <pc:sldMk cId="1645475767" sldId="256"/>
            <ac:cxnSpMk id="48" creationId="{47D37092-986B-BF1E-B379-B7F77D83CD9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57" creationId="{628A0F19-D5E7-7D1E-564C-97043C929B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6" creationId="{6E9844B3-7B13-601F-2D3D-49D6D0A56CA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81" creationId="{1CC86931-6B2A-C173-C79C-EF28BD88E863}"/>
          </ac:cxnSpMkLst>
        </pc:cxnChg>
        <pc:cxnChg chg="del mod">
          <ac:chgData name="Joseph Wonsil" userId="f7a5a8f17f3cf2df" providerId="LiveId" clId="{7703DDF1-2F33-4E6E-99AF-5938D7FA564E}" dt="2023-10-20T21:39:52.764" v="843" actId="478"/>
          <ac:cxnSpMkLst>
            <pc:docMk/>
            <pc:sldMk cId="1645475767" sldId="256"/>
            <ac:cxnSpMk id="95" creationId="{96CA6E5C-47D2-BC60-8014-8E7B8139FF8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97" creationId="{F738894B-7224-9B69-C57B-005777ED4B33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4" creationId="{26A0F210-C4F5-88DF-31EC-6735813B391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9" creationId="{2B4CA454-BC06-4592-9E98-BC168C363F8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4" creationId="{76390F95-E33D-6839-1C36-35B1D8D37D3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6" creationId="{74E32083-D3C5-14DC-C64E-D1B20F58978B}"/>
          </ac:cxnSpMkLst>
        </pc:cxnChg>
        <pc:cxnChg chg="add mod">
          <ac:chgData name="Joseph Wonsil" userId="f7a5a8f17f3cf2df" providerId="LiveId" clId="{7703DDF1-2F33-4E6E-99AF-5938D7FA564E}" dt="2023-10-20T17:54:56.366" v="290" actId="571"/>
          <ac:cxnSpMkLst>
            <pc:docMk/>
            <pc:sldMk cId="1645475767" sldId="256"/>
            <ac:cxnSpMk id="160" creationId="{3D23594B-BF9A-76DA-61C9-E8E254E27E5C}"/>
          </ac:cxnSpMkLst>
        </pc:cxnChg>
      </pc:sldChg>
      <pc:sldMasterChg chg="modSp modSldLayout">
        <pc:chgData name="Joseph Wonsil" userId="f7a5a8f17f3cf2df" providerId="LiveId" clId="{7703DDF1-2F33-4E6E-99AF-5938D7FA564E}" dt="2023-10-20T21:24:40.935" v="543"/>
        <pc:sldMasterMkLst>
          <pc:docMk/>
          <pc:sldMasterMk cId="4256240081" sldId="2147483816"/>
        </pc:sldMasterMkLst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931172249" sldId="214748381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951511014" sldId="2147483819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17802083" sldId="2147483820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902547155" sldId="2147483821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389927320" sldId="2147483824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344980407" sldId="2147483825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444156362" sldId="214748382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7703DDF1-2F33-4E6E-99AF-5938D7FA564E}" dt="2023-10-20T21:43:07.100" v="905"/>
        <pc:sldMasterMkLst>
          <pc:docMk/>
          <pc:sldMasterMk cId="3354167134" sldId="2147483828"/>
        </pc:sldMasterMkLst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755974202" sldId="214748382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4093842450" sldId="2147483831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838584173" sldId="2147483832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193518946" sldId="2147483833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323343810" sldId="2147483836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939024011" sldId="2147483837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622518864" sldId="214748383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3" creationId="{00000000-0000-0000-0000-000000000000}"/>
            </ac:spMkLst>
          </pc:spChg>
        </pc:sldLayoutChg>
      </pc:sldMasterChg>
    </pc:docChg>
  </pc:docChgLst>
  <pc:docChgLst>
    <pc:chgData name="Joseph Wonsil" userId="f7a5a8f17f3cf2df" providerId="LiveId" clId="{D6ABC174-D68B-445B-A75D-5908BB74AC88}"/>
    <pc:docChg chg="undo custSel modSld">
      <pc:chgData name="Joseph Wonsil" userId="f7a5a8f17f3cf2df" providerId="LiveId" clId="{D6ABC174-D68B-445B-A75D-5908BB74AC88}" dt="2023-10-16T23:29:24.950" v="686" actId="1076"/>
      <pc:docMkLst>
        <pc:docMk/>
      </pc:docMkLst>
      <pc:sldChg chg="addSp delSp modSp mod">
        <pc:chgData name="Joseph Wonsil" userId="f7a5a8f17f3cf2df" providerId="LiveId" clId="{D6ABC174-D68B-445B-A75D-5908BB74AC88}" dt="2023-10-16T23:29:24.950" v="686" actId="1076"/>
        <pc:sldMkLst>
          <pc:docMk/>
          <pc:sldMk cId="1645475767" sldId="256"/>
        </pc:sldMkLst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" creationId="{461DAE0E-18AF-97FF-8732-1CF3DD2A0854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" creationId="{F7F39D2E-7806-1ED6-1633-3BF9C768F48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" creationId="{2082AF95-F57E-7714-98E1-6B18874A37D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7" creationId="{63544155-B132-0D32-3BAA-3EC3DE1072D8}"/>
          </ac:spMkLst>
        </pc:spChg>
        <pc:spChg chg="add del mod">
          <ac:chgData name="Joseph Wonsil" userId="f7a5a8f17f3cf2df" providerId="LiveId" clId="{D6ABC174-D68B-445B-A75D-5908BB74AC88}" dt="2023-10-16T21:32:02.906" v="26" actId="478"/>
          <ac:spMkLst>
            <pc:docMk/>
            <pc:sldMk cId="1645475767" sldId="256"/>
            <ac:spMk id="18" creationId="{199C6CC3-53D2-D95F-05F9-68CA3527BA7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0" creationId="{F418ACC7-3AD4-0F3B-E0DB-D175E87A723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1" creationId="{3C58F1C7-3BCD-294E-EA4C-FB19607A2A8B}"/>
          </ac:spMkLst>
        </pc:spChg>
        <pc:spChg chg="add del mod">
          <ac:chgData name="Joseph Wonsil" userId="f7a5a8f17f3cf2df" providerId="LiveId" clId="{D6ABC174-D68B-445B-A75D-5908BB74AC88}" dt="2023-10-16T21:29:14.438" v="23" actId="478"/>
          <ac:spMkLst>
            <pc:docMk/>
            <pc:sldMk cId="1645475767" sldId="256"/>
            <ac:spMk id="22" creationId="{E9D6ACCE-BADE-1C19-5BD8-11A7F1EDEA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4" creationId="{3DF15931-71E1-C90B-0673-3380DC81ED7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5" creationId="{E1A7F699-7971-B2D7-583B-A3C58DD464B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D6ABC174-D68B-445B-A75D-5908BB74AC88}" dt="2023-10-16T23:07:12.271" v="48" actId="478"/>
          <ac:spMkLst>
            <pc:docMk/>
            <pc:sldMk cId="1645475767" sldId="256"/>
            <ac:spMk id="29" creationId="{E55653A5-FDB2-CA9B-B199-C0A0E77B8895}"/>
          </ac:spMkLst>
        </pc:spChg>
        <pc:spChg chg="add del mod">
          <ac:chgData name="Joseph Wonsil" userId="f7a5a8f17f3cf2df" providerId="LiveId" clId="{D6ABC174-D68B-445B-A75D-5908BB74AC88}" dt="2023-10-16T23:14:04.912" v="198" actId="478"/>
          <ac:spMkLst>
            <pc:docMk/>
            <pc:sldMk cId="1645475767" sldId="256"/>
            <ac:spMk id="31" creationId="{EAF11AAC-02EB-71D5-395A-B2960947DE2A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3" creationId="{B616FDAC-239F-3BA5-52A9-57EC0735B18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6" creationId="{B350F5B9-E2F8-D410-A3BA-F93D66DB605C}"/>
          </ac:spMkLst>
        </pc:spChg>
        <pc:spChg chg="add del mod">
          <ac:chgData name="Joseph Wonsil" userId="f7a5a8f17f3cf2df" providerId="LiveId" clId="{D6ABC174-D68B-445B-A75D-5908BB74AC88}" dt="2023-10-16T23:14:06.512" v="200" actId="478"/>
          <ac:spMkLst>
            <pc:docMk/>
            <pc:sldMk cId="1645475767" sldId="256"/>
            <ac:spMk id="38" creationId="{2E7A7201-8032-B266-461D-AF27F7AC8D3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0" creationId="{FA25254E-DFA7-64F8-8FB4-6A5D4F0738C7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D6ABC174-D68B-445B-A75D-5908BB74AC88}" dt="2023-10-16T23:10:15.850" v="97" actId="478"/>
          <ac:spMkLst>
            <pc:docMk/>
            <pc:sldMk cId="1645475767" sldId="256"/>
            <ac:spMk id="44" creationId="{E43FD57E-4882-063D-6529-A05C3A8A72E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5" creationId="{A5E815BE-843F-B791-FF94-453526BE2EF2}"/>
          </ac:spMkLst>
        </pc:spChg>
        <pc:spChg chg="add del mod">
          <ac:chgData name="Joseph Wonsil" userId="f7a5a8f17f3cf2df" providerId="LiveId" clId="{D6ABC174-D68B-445B-A75D-5908BB74AC88}" dt="2023-10-16T23:14:07.497" v="201" actId="478"/>
          <ac:spMkLst>
            <pc:docMk/>
            <pc:sldMk cId="1645475767" sldId="256"/>
            <ac:spMk id="59" creationId="{B98D6BE7-F304-CBBC-2A63-84EEC4898CC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1" creationId="{7ECA03CF-DD24-9307-D184-41182C04B82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8" creationId="{9CD63190-6F0C-7B53-9050-C772D436F95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4" creationId="{52E3ADAE-159A-D64F-DF75-180DC743C4CA}"/>
          </ac:spMkLst>
        </pc:spChg>
        <pc:spChg chg="add del mod">
          <ac:chgData name="Joseph Wonsil" userId="f7a5a8f17f3cf2df" providerId="LiveId" clId="{D6ABC174-D68B-445B-A75D-5908BB74AC88}" dt="2023-10-16T23:14:08.549" v="202" actId="478"/>
          <ac:spMkLst>
            <pc:docMk/>
            <pc:sldMk cId="1645475767" sldId="256"/>
            <ac:spMk id="80" creationId="{5F751107-4977-75F1-7373-E5D7DF7E77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4" creationId="{D34F5F8D-B16A-EDE4-A61F-9D0E7E4C7BB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1" creationId="{659BA44D-74DE-FF8E-EC99-D7D1DC21885A}"/>
          </ac:spMkLst>
        </pc:spChg>
        <pc:spChg chg="add del mod">
          <ac:chgData name="Joseph Wonsil" userId="f7a5a8f17f3cf2df" providerId="LiveId" clId="{D6ABC174-D68B-445B-A75D-5908BB74AC88}" dt="2023-10-16T23:14:09.806" v="203" actId="478"/>
          <ac:spMkLst>
            <pc:docMk/>
            <pc:sldMk cId="1645475767" sldId="256"/>
            <ac:spMk id="96" creationId="{76E25628-5BF4-71B1-546D-359ED2818B78}"/>
          </ac:spMkLst>
        </pc:spChg>
        <pc:spChg chg="add del mod">
          <ac:chgData name="Joseph Wonsil" userId="f7a5a8f17f3cf2df" providerId="LiveId" clId="{D6ABC174-D68B-445B-A75D-5908BB74AC88}" dt="2023-10-16T23:14:10.795" v="204" actId="478"/>
          <ac:spMkLst>
            <pc:docMk/>
            <pc:sldMk cId="1645475767" sldId="256"/>
            <ac:spMk id="97" creationId="{D9C21539-62BA-46C9-E496-58354AAAEE3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0" creationId="{E92B3433-66A4-7341-0A10-1B6541AA270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1" creationId="{1DE6908C-CB8C-CAF2-6CD7-D732B0AB1E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2" creationId="{BAB78B8E-574B-3156-CD83-4D165FEDCC4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3" creationId="{0C69731E-2E67-A043-504E-23C966E686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4" creationId="{6B62EFFA-4EC9-3E5B-73F6-0D19114CAFC9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5" creationId="{2ACDEB4D-3118-62F1-B8A8-ADB24DBACF82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8" creationId="{E242FAFA-CB49-296E-9F35-248943C2966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9" creationId="{802C46F5-7BD6-F450-D2B4-347C92B57CF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D6ABC174-D68B-445B-A75D-5908BB74AC88}" dt="2023-10-16T23:26:08.719" v="661" actId="478"/>
          <ac:spMkLst>
            <pc:docMk/>
            <pc:sldMk cId="1645475767" sldId="256"/>
            <ac:spMk id="146" creationId="{028B6804-1C46-AD7E-A387-7A8C99F8563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7" creationId="{2EC089FA-274C-2CBC-86EB-EAA86F31FDEF}"/>
          </ac:spMkLst>
        </pc:sp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" creationId="{0A563654-6AF8-5959-7EF7-1707843DF81A}"/>
          </ac:cxnSpMkLst>
        </pc:cxnChg>
        <pc:cxnChg chg="add del mod">
          <ac:chgData name="Joseph Wonsil" userId="f7a5a8f17f3cf2df" providerId="LiveId" clId="{D6ABC174-D68B-445B-A75D-5908BB74AC88}" dt="2023-10-16T21:32:04.752" v="27" actId="478"/>
          <ac:cxnSpMkLst>
            <pc:docMk/>
            <pc:sldMk cId="1645475767" sldId="256"/>
            <ac:cxnSpMk id="16" creationId="{6E8E699C-8362-620C-3B7B-67743EDBCA1F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4" creationId="{8C48BD3A-932B-C7D1-C21F-389E8FA1D75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7" creationId="{6F20C18C-B4A8-7CAD-913D-7F0217BF73CC}"/>
          </ac:cxnSpMkLst>
        </pc:cxnChg>
        <pc:cxnChg chg="add del mod">
          <ac:chgData name="Joseph Wonsil" userId="f7a5a8f17f3cf2df" providerId="LiveId" clId="{D6ABC174-D68B-445B-A75D-5908BB74AC88}" dt="2023-10-16T23:10:16.876" v="98" actId="478"/>
          <ac:cxnSpMkLst>
            <pc:docMk/>
            <pc:sldMk cId="1645475767" sldId="256"/>
            <ac:cxnSpMk id="41" creationId="{002DE991-E2D2-AF8A-EA37-2D0B85C91A7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6" creationId="{EC053AFE-E056-79CC-7911-5BD8825293B3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2" creationId="{E4EFC397-B69B-7C22-91DF-71E352AAA497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0" creationId="{40F6DD3F-D4FB-8B03-9FE5-B051FC5E4D5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5" creationId="{0C692CDF-0F7B-0069-67DF-3E6458131FC3}"/>
          </ac:cxnSpMkLst>
        </pc:cxnChg>
      </pc:sldChg>
    </pc:docChg>
  </pc:docChgLst>
  <pc:docChgLst>
    <pc:chgData name="Joseph Wonsil" userId="f7a5a8f17f3cf2df" providerId="LiveId" clId="{8C080609-7CCE-411B-84E6-72C44917ABCF}"/>
    <pc:docChg chg="undo custSel modSld">
      <pc:chgData name="Joseph Wonsil" userId="f7a5a8f17f3cf2df" providerId="LiveId" clId="{8C080609-7CCE-411B-84E6-72C44917ABCF}" dt="2023-10-18T23:36:36.285" v="1695" actId="478"/>
      <pc:docMkLst>
        <pc:docMk/>
      </pc:docMkLst>
      <pc:sldChg chg="addSp delSp modSp mod">
        <pc:chgData name="Joseph Wonsil" userId="f7a5a8f17f3cf2df" providerId="LiveId" clId="{8C080609-7CCE-411B-84E6-72C44917ABCF}" dt="2023-10-18T23:36:36.285" v="1695" actId="478"/>
        <pc:sldMkLst>
          <pc:docMk/>
          <pc:sldMk cId="1645475767" sldId="256"/>
        </pc:sldMkLst>
        <pc:spChg chg="del">
          <ac:chgData name="Joseph Wonsil" userId="f7a5a8f17f3cf2df" providerId="LiveId" clId="{8C080609-7CCE-411B-84E6-72C44917ABCF}" dt="2023-10-18T19:30:28.185" v="0" actId="478"/>
          <ac:spMkLst>
            <pc:docMk/>
            <pc:sldMk cId="1645475767" sldId="256"/>
            <ac:spMk id="2" creationId="{461DAE0E-18AF-97FF-8732-1CF3DD2A0854}"/>
          </ac:spMkLst>
        </pc:spChg>
        <pc:spChg chg="del mod">
          <ac:chgData name="Joseph Wonsil" userId="f7a5a8f17f3cf2df" providerId="LiveId" clId="{8C080609-7CCE-411B-84E6-72C44917ABCF}" dt="2023-10-18T20:18:00.012" v="646" actId="478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" creationId="{EDD77D8E-AC62-8835-147A-8365BEE24A8B}"/>
          </ac:spMkLst>
        </pc:spChg>
        <pc:spChg chg="del mod">
          <ac:chgData name="Joseph Wonsil" userId="f7a5a8f17f3cf2df" providerId="LiveId" clId="{8C080609-7CCE-411B-84E6-72C44917ABCF}" dt="2023-10-18T20:07:57.780" v="504" actId="478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" creationId="{5D155BFF-B441-4572-6BCC-1D6480ADC254}"/>
          </ac:spMkLst>
        </pc:spChg>
        <pc:spChg chg="del mod">
          <ac:chgData name="Joseph Wonsil" userId="f7a5a8f17f3cf2df" providerId="LiveId" clId="{8C080609-7CCE-411B-84E6-72C44917ABCF}" dt="2023-10-18T20:17:58.964" v="645" actId="478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" creationId="{77E6E453-03D9-6363-9B2B-536E1D203421}"/>
          </ac:spMkLst>
        </pc:spChg>
        <pc:spChg chg="del mod">
          <ac:chgData name="Joseph Wonsil" userId="f7a5a8f17f3cf2df" providerId="LiveId" clId="{8C080609-7CCE-411B-84E6-72C44917ABCF}" dt="2023-10-18T20:17:57.929" v="644" actId="478"/>
          <ac:spMkLst>
            <pc:docMk/>
            <pc:sldMk cId="1645475767" sldId="256"/>
            <ac:spMk id="14" creationId="{F7F39D2E-7806-1ED6-1633-3BF9C768F48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" creationId="{2082AF95-F57E-7714-98E1-6B18874A37D0}"/>
          </ac:spMkLst>
        </pc:spChg>
        <pc:spChg chg="del mod">
          <ac:chgData name="Joseph Wonsil" userId="f7a5a8f17f3cf2df" providerId="LiveId" clId="{8C080609-7CCE-411B-84E6-72C44917ABCF}" dt="2023-10-18T20:19:03.756" v="657" actId="478"/>
          <ac:spMkLst>
            <pc:docMk/>
            <pc:sldMk cId="1645475767" sldId="256"/>
            <ac:spMk id="17" creationId="{63544155-B132-0D32-3BAA-3EC3DE1072D8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" creationId="{CDC98E58-B7BF-FC65-3CF4-7910AC6F1E87}"/>
          </ac:spMkLst>
        </pc:spChg>
        <pc:spChg chg="del">
          <ac:chgData name="Joseph Wonsil" userId="f7a5a8f17f3cf2df" providerId="LiveId" clId="{8C080609-7CCE-411B-84E6-72C44917ABCF}" dt="2023-10-18T19:30:31.049" v="1" actId="478"/>
          <ac:spMkLst>
            <pc:docMk/>
            <pc:sldMk cId="1645475767" sldId="256"/>
            <ac:spMk id="20" creationId="{F418ACC7-3AD4-0F3B-E0DB-D175E87A7239}"/>
          </ac:spMkLst>
        </pc:spChg>
        <pc:spChg chg="del mod">
          <ac:chgData name="Joseph Wonsil" userId="f7a5a8f17f3cf2df" providerId="LiveId" clId="{8C080609-7CCE-411B-84E6-72C44917ABCF}" dt="2023-10-18T20:19:12.594" v="660" actId="47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8C080609-7CCE-411B-84E6-72C44917ABCF}" dt="2023-10-18T20:19:18.319" v="662" actId="478"/>
          <ac:spMkLst>
            <pc:docMk/>
            <pc:sldMk cId="1645475767" sldId="256"/>
            <ac:spMk id="24" creationId="{3DF15931-71E1-C90B-0673-3380DC81ED7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" creationId="{E1A7F699-7971-B2D7-583B-A3C58DD464B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" creationId="{1A397F50-31BF-2C16-56A3-490E4FF86B15}"/>
          </ac:spMkLst>
        </pc:spChg>
        <pc:spChg chg="del mod">
          <ac:chgData name="Joseph Wonsil" userId="f7a5a8f17f3cf2df" providerId="LiveId" clId="{8C080609-7CCE-411B-84E6-72C44917ABCF}" dt="2023-10-18T20:18:00.555" v="647" actId="478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8C080609-7CCE-411B-84E6-72C44917ABCF}" dt="2023-10-18T23:29:42.396" v="1602" actId="14100"/>
          <ac:spMkLst>
            <pc:docMk/>
            <pc:sldMk cId="1645475767" sldId="256"/>
            <ac:spMk id="28" creationId="{60C86E43-A887-CEA7-E6E6-67B122EE91E1}"/>
          </ac:spMkLst>
        </pc:spChg>
        <pc:spChg chg="del mod">
          <ac:chgData name="Joseph Wonsil" userId="f7a5a8f17f3cf2df" providerId="LiveId" clId="{8C080609-7CCE-411B-84E6-72C44917ABCF}" dt="2023-10-18T20:22:56.125" v="715" actId="478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" creationId="{B616FDAC-239F-3BA5-52A9-57EC0735B18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5" creationId="{79DFB4C1-7173-2B01-1064-8D6762B11BF5}"/>
          </ac:spMkLst>
        </pc:spChg>
        <pc:spChg chg="del mod">
          <ac:chgData name="Joseph Wonsil" userId="f7a5a8f17f3cf2df" providerId="LiveId" clId="{8C080609-7CCE-411B-84E6-72C44917ABCF}" dt="2023-10-18T20:18:01.451" v="648" actId="478"/>
          <ac:spMkLst>
            <pc:docMk/>
            <pc:sldMk cId="1645475767" sldId="256"/>
            <ac:spMk id="36" creationId="{B350F5B9-E2F8-D410-A3BA-F93D66DB605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" creationId="{6DC816CB-8782-D01C-BC59-A0FB21EA3108}"/>
          </ac:spMkLst>
        </pc:spChg>
        <pc:spChg chg="del mod">
          <ac:chgData name="Joseph Wonsil" userId="f7a5a8f17f3cf2df" providerId="LiveId" clId="{8C080609-7CCE-411B-84E6-72C44917ABCF}" dt="2023-10-18T20:18:02.196" v="649" actId="478"/>
          <ac:spMkLst>
            <pc:docMk/>
            <pc:sldMk cId="1645475767" sldId="256"/>
            <ac:spMk id="40" creationId="{FA25254E-DFA7-64F8-8FB4-6A5D4F0738C7}"/>
          </ac:spMkLst>
        </pc:spChg>
        <pc:spChg chg="del mod">
          <ac:chgData name="Joseph Wonsil" userId="f7a5a8f17f3cf2df" providerId="LiveId" clId="{8C080609-7CCE-411B-84E6-72C44917ABCF}" dt="2023-10-18T20:26:15.362" v="754" actId="478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8C080609-7CCE-411B-84E6-72C44917ABCF}" dt="2023-10-18T23:30:29.255" v="1676" actId="1076"/>
          <ac:spMkLst>
            <pc:docMk/>
            <pc:sldMk cId="1645475767" sldId="256"/>
            <ac:spMk id="43" creationId="{B0ECA40D-A1F1-0CE3-96F9-10D673EB3C9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0" creationId="{35FA7E34-1A13-B6DF-79C2-60F41A23F37B}"/>
          </ac:spMkLst>
        </pc:spChg>
        <pc:spChg chg="del mod">
          <ac:chgData name="Joseph Wonsil" userId="f7a5a8f17f3cf2df" providerId="LiveId" clId="{8C080609-7CCE-411B-84E6-72C44917ABCF}" dt="2023-10-18T20:22:43.874" v="711" actId="478"/>
          <ac:spMkLst>
            <pc:docMk/>
            <pc:sldMk cId="1645475767" sldId="256"/>
            <ac:spMk id="61" creationId="{7ECA03CF-DD24-9307-D184-41182C04B82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3" creationId="{07A62DDE-C94D-4783-4BFD-408E0B156DED}"/>
          </ac:spMkLst>
        </pc:spChg>
        <pc:spChg chg="del mod">
          <ac:chgData name="Joseph Wonsil" userId="f7a5a8f17f3cf2df" providerId="LiveId" clId="{8C080609-7CCE-411B-84E6-72C44917ABCF}" dt="2023-10-18T20:18:04.381" v="650" actId="478"/>
          <ac:spMkLst>
            <pc:docMk/>
            <pc:sldMk cId="1645475767" sldId="256"/>
            <ac:spMk id="68" creationId="{9CD63190-6F0C-7B53-9050-C772D436F95B}"/>
          </ac:spMkLst>
        </pc:spChg>
        <pc:spChg chg="del mod">
          <ac:chgData name="Joseph Wonsil" userId="f7a5a8f17f3cf2df" providerId="LiveId" clId="{8C080609-7CCE-411B-84E6-72C44917ABCF}" dt="2023-10-18T20:23:19.104" v="721" actId="478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8C080609-7CCE-411B-84E6-72C44917ABCF}" dt="2023-10-18T23:30:42.849" v="1679" actId="1076"/>
          <ac:spMkLst>
            <pc:docMk/>
            <pc:sldMk cId="1645475767" sldId="256"/>
            <ac:spMk id="74" creationId="{52E3ADAE-159A-D64F-DF75-180DC743C4C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4" creationId="{D34F5F8D-B16A-EDE4-A61F-9D0E7E4C7BBC}"/>
          </ac:spMkLst>
        </pc:spChg>
        <pc:spChg chg="del mod">
          <ac:chgData name="Joseph Wonsil" userId="f7a5a8f17f3cf2df" providerId="LiveId" clId="{8C080609-7CCE-411B-84E6-72C44917ABCF}" dt="2023-10-18T20:18:05.243" v="651" actId="478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0" creationId="{8A8D6037-92ED-5E61-EE2A-60DD15DDB033}"/>
          </ac:spMkLst>
        </pc:spChg>
        <pc:spChg chg="del mod">
          <ac:chgData name="Joseph Wonsil" userId="f7a5a8f17f3cf2df" providerId="LiveId" clId="{8C080609-7CCE-411B-84E6-72C44917ABCF}" dt="2023-10-18T20:20:45.521" v="687" actId="478"/>
          <ac:spMkLst>
            <pc:docMk/>
            <pc:sldMk cId="1645475767" sldId="256"/>
            <ac:spMk id="91" creationId="{659BA44D-74DE-FF8E-EC99-D7D1DC21885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8C080609-7CCE-411B-84E6-72C44917ABCF}" dt="2023-10-18T19:49:03.763" v="164" actId="478"/>
          <ac:spMkLst>
            <pc:docMk/>
            <pc:sldMk cId="1645475767" sldId="256"/>
            <ac:spMk id="104" creationId="{6B62EFFA-4EC9-3E5B-73F6-0D19114CAFC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7" creationId="{ACB2C250-4EEB-BBE9-D880-0A0D23EB95A9}"/>
          </ac:spMkLst>
        </pc:spChg>
        <pc:spChg chg="add del mod">
          <ac:chgData name="Joseph Wonsil" userId="f7a5a8f17f3cf2df" providerId="LiveId" clId="{8C080609-7CCE-411B-84E6-72C44917ABCF}" dt="2023-10-18T20:21:32.810" v="693" actId="478"/>
          <ac:spMkLst>
            <pc:docMk/>
            <pc:sldMk cId="1645475767" sldId="256"/>
            <ac:spMk id="113" creationId="{AFF1851C-5F69-C25E-05E2-1311857365D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2" creationId="{85BD8B9C-80C0-4ECE-A347-E4D26F891B45}"/>
          </ac:spMkLst>
        </pc:spChg>
        <pc:spChg chg="del mod">
          <ac:chgData name="Joseph Wonsil" userId="f7a5a8f17f3cf2df" providerId="LiveId" clId="{8C080609-7CCE-411B-84E6-72C44917ABCF}" dt="2023-10-18T20:22:58.481" v="716" actId="478"/>
          <ac:spMkLst>
            <pc:docMk/>
            <pc:sldMk cId="1645475767" sldId="256"/>
            <ac:spMk id="138" creationId="{E242FAFA-CB49-296E-9F35-248943C2966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9" creationId="{802C46F5-7BD6-F450-D2B4-347C92B57CFE}"/>
          </ac:spMkLst>
        </pc:spChg>
        <pc:spChg chg="mod or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157" creationId="{2EC089FA-274C-2CBC-86EB-EAA86F31FDE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9" creationId="{FAA5B709-EF66-0E55-121C-2E5288DA869C}"/>
          </ac:spMkLst>
        </pc:spChg>
        <pc:spChg chg="add del mod">
          <ac:chgData name="Joseph Wonsil" userId="f7a5a8f17f3cf2df" providerId="LiveId" clId="{8C080609-7CCE-411B-84E6-72C44917ABCF}" dt="2023-10-18T19:54:49.826" v="214" actId="478"/>
          <ac:spMkLst>
            <pc:docMk/>
            <pc:sldMk cId="1645475767" sldId="256"/>
            <ac:spMk id="160" creationId="{48783D87-855A-7324-67B1-C24649D448B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0" creationId="{BFAB41F3-F9EF-C391-5021-8D23B909B24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1" creationId="{248CC43D-90F5-671B-FC25-CD2136983D5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2" creationId="{907D58AE-50C8-F93D-1136-78E6BCCC807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6" creationId="{64A37683-F464-6803-A853-1D36D77E903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7" creationId="{C7BEE81F-D7A4-129C-136B-6AD53A842FE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8" creationId="{97481AB8-5857-3AC0-BCB6-E2A7EF4E71A4}"/>
          </ac:spMkLst>
        </pc:spChg>
        <pc:spChg chg="add mod">
          <ac:chgData name="Joseph Wonsil" userId="f7a5a8f17f3cf2df" providerId="LiveId" clId="{8C080609-7CCE-411B-84E6-72C44917ABCF}" dt="2023-10-18T23:30:22.854" v="1674" actId="1036"/>
          <ac:spMkLst>
            <pc:docMk/>
            <pc:sldMk cId="1645475767" sldId="256"/>
            <ac:spMk id="204" creationId="{AF0B4C90-7F51-3154-21DD-F141AA6B7D1C}"/>
          </ac:spMkLst>
        </pc:spChg>
        <pc:spChg chg="add 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207" creationId="{83505876-8FEF-325E-3C41-C080552E164D}"/>
          </ac:spMkLst>
        </pc:spChg>
        <pc:spChg chg="add mod">
          <ac:chgData name="Joseph Wonsil" userId="f7a5a8f17f3cf2df" providerId="LiveId" clId="{8C080609-7CCE-411B-84E6-72C44917ABCF}" dt="2023-10-18T23:30:05.993" v="1656" actId="1035"/>
          <ac:spMkLst>
            <pc:docMk/>
            <pc:sldMk cId="1645475767" sldId="256"/>
            <ac:spMk id="209" creationId="{3607486D-7794-339C-97B9-508DD9223B9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2" creationId="{E55F2EEF-5883-D72A-7FCC-5638BC1DCDEB}"/>
          </ac:spMkLst>
        </pc:spChg>
        <pc:spChg chg="add del mod">
          <ac:chgData name="Joseph Wonsil" userId="f7a5a8f17f3cf2df" providerId="LiveId" clId="{8C080609-7CCE-411B-84E6-72C44917ABCF}" dt="2023-10-18T20:04:20.317" v="380" actId="478"/>
          <ac:spMkLst>
            <pc:docMk/>
            <pc:sldMk cId="1645475767" sldId="256"/>
            <ac:spMk id="215" creationId="{1F46A5B4-556E-6637-352E-0AB85B25636E}"/>
          </ac:spMkLst>
        </pc:spChg>
        <pc:spChg chg="add del mod">
          <ac:chgData name="Joseph Wonsil" userId="f7a5a8f17f3cf2df" providerId="LiveId" clId="{8C080609-7CCE-411B-84E6-72C44917ABCF}" dt="2023-10-18T20:04:15.250" v="372"/>
          <ac:spMkLst>
            <pc:docMk/>
            <pc:sldMk cId="1645475767" sldId="256"/>
            <ac:spMk id="216" creationId="{93E6D794-9A51-7E13-8D23-DFFA2675EC9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8" creationId="{766078B8-ECF8-60EF-9212-6287758A5D20}"/>
          </ac:spMkLst>
        </pc:spChg>
        <pc:spChg chg="add del">
          <ac:chgData name="Joseph Wonsil" userId="f7a5a8f17f3cf2df" providerId="LiveId" clId="{8C080609-7CCE-411B-84E6-72C44917ABCF}" dt="2023-10-18T20:04:50.262" v="390" actId="22"/>
          <ac:spMkLst>
            <pc:docMk/>
            <pc:sldMk cId="1645475767" sldId="256"/>
            <ac:spMk id="220" creationId="{2CE5C828-3BEB-0B41-F241-731507EE2D88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1" creationId="{A704D209-4118-707C-FBA2-39647729D7F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2" creationId="{A73DA923-B0C2-24D3-3223-F3EECA14D15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3" creationId="{98EA81B1-9379-5562-E87C-6BE04285588F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24" creationId="{15C4FDDD-19C9-9A01-F091-8751F235E3A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5" creationId="{850CBD32-7AD7-DF07-FBE9-7EBE8B91196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6" creationId="{7040D6DB-B4BE-DAC4-5921-1A9850EC0EEC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7" creationId="{DA5E22C1-9470-3167-CB75-B1290B4FB1C7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228" creationId="{EE0FCCF9-B8F0-C0F4-8FA8-6A58FC68119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0" creationId="{A412271C-0293-8FAC-A024-C597CF244023}"/>
          </ac:spMkLst>
        </pc:spChg>
        <pc:spChg chg="add del mod">
          <ac:chgData name="Joseph Wonsil" userId="f7a5a8f17f3cf2df" providerId="LiveId" clId="{8C080609-7CCE-411B-84E6-72C44917ABCF}" dt="2023-10-18T20:06:32.361" v="485" actId="478"/>
          <ac:spMkLst>
            <pc:docMk/>
            <pc:sldMk cId="1645475767" sldId="256"/>
            <ac:spMk id="233" creationId="{A392A038-906A-DF2B-C823-6DBBE7762584}"/>
          </ac:spMkLst>
        </pc:spChg>
        <pc:spChg chg="add mod">
          <ac:chgData name="Joseph Wonsil" userId="f7a5a8f17f3cf2df" providerId="LiveId" clId="{8C080609-7CCE-411B-84E6-72C44917ABCF}" dt="2023-10-18T20:24:50.969" v="735" actId="164"/>
          <ac:spMkLst>
            <pc:docMk/>
            <pc:sldMk cId="1645475767" sldId="256"/>
            <ac:spMk id="235" creationId="{B8ACB6A0-BEBA-1B6C-4E82-D0C43185E87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8" creationId="{EBDD0F59-C0A1-5DFE-3F5E-F797A3C05FA3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0" creationId="{65D2929C-1097-3DCB-AD36-0DC797EDF22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6" creationId="{393737DC-96D0-A430-733E-25813A41BD1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4" creationId="{D69DA629-519B-B2FA-292E-D394590F6BE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8" creationId="{449FE6F4-DC13-BF05-AF6E-73E38ACE71B8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70" creationId="{B5990806-A5FA-4AAD-83A6-4F1B6A8A61EB}"/>
          </ac:spMkLst>
        </pc:spChg>
        <pc:spChg chg="add mod">
          <ac:chgData name="Joseph Wonsil" userId="f7a5a8f17f3cf2df" providerId="LiveId" clId="{8C080609-7CCE-411B-84E6-72C44917ABCF}" dt="2023-10-18T23:20:56.176" v="1435" actId="1035"/>
          <ac:spMkLst>
            <pc:docMk/>
            <pc:sldMk cId="1645475767" sldId="256"/>
            <ac:spMk id="271" creationId="{14D7BAFA-9311-A224-70E1-53DB2C8D3C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72" creationId="{9FB30DB4-3A65-8325-66C1-1C35BDDCC64B}"/>
          </ac:spMkLst>
        </pc:spChg>
        <pc:spChg chg="add del mod">
          <ac:chgData name="Joseph Wonsil" userId="f7a5a8f17f3cf2df" providerId="LiveId" clId="{8C080609-7CCE-411B-84E6-72C44917ABCF}" dt="2023-10-18T20:37:06.888" v="992" actId="478"/>
          <ac:spMkLst>
            <pc:docMk/>
            <pc:sldMk cId="1645475767" sldId="256"/>
            <ac:spMk id="279" creationId="{CE1A34E2-A345-0590-03F5-1EDFA711A67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1" creationId="{6B7888B1-5AC7-5F61-2E31-6969BD25906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6" creationId="{298BECD7-46E2-C328-55E6-A45B4670BEC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0" creationId="{332C5BD7-55A8-4BB9-9B12-340F8BC9D2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1" creationId="{FECF43F6-9555-251D-885A-46D003D7365D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08" creationId="{989CDA4F-A434-3232-BF4A-9BF9789ACE4B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12" creationId="{CEA69A73-CED3-8FF0-56B9-F0FA85C415D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18" creationId="{63B3D97B-2E6C-1258-48F9-8C783923327E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7" creationId="{C54D5F82-3390-F3E9-D897-F39022FFBB5D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8" creationId="{CAA22E7D-5488-7DF7-1454-3B2474E7DE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8" creationId="{121AB96C-68CA-961C-E780-78F888C739AE}"/>
          </ac:spMkLst>
        </pc:spChg>
        <pc:spChg chg="add del mod">
          <ac:chgData name="Joseph Wonsil" userId="f7a5a8f17f3cf2df" providerId="LiveId" clId="{8C080609-7CCE-411B-84E6-72C44917ABCF}" dt="2023-10-18T20:34:32.992" v="835" actId="478"/>
          <ac:spMkLst>
            <pc:docMk/>
            <pc:sldMk cId="1645475767" sldId="256"/>
            <ac:spMk id="359" creationId="{A91BC84C-1C0D-CEE8-9714-6B6902242CE4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1" creationId="{0FA0E725-9150-71D7-F381-884209738B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3" creationId="{AEEDA56F-ED36-B961-415D-CC6DB3A1FBD6}"/>
          </ac:spMkLst>
        </pc:spChg>
        <pc:spChg chg="add del mod">
          <ac:chgData name="Joseph Wonsil" userId="f7a5a8f17f3cf2df" providerId="LiveId" clId="{8C080609-7CCE-411B-84E6-72C44917ABCF}" dt="2023-10-18T23:36:36.285" v="1695" actId="478"/>
          <ac:spMkLst>
            <pc:docMk/>
            <pc:sldMk cId="1645475767" sldId="256"/>
            <ac:spMk id="453" creationId="{1D13A3AE-0B83-E2EF-F9EB-881B3A2AE16B}"/>
          </ac:spMkLst>
        </pc:spChg>
        <pc:grpChg chg="add mod">
          <ac:chgData name="Joseph Wonsil" userId="f7a5a8f17f3cf2df" providerId="LiveId" clId="{8C080609-7CCE-411B-84E6-72C44917ABCF}" dt="2023-10-18T20:04:12.209" v="363" actId="164"/>
          <ac:grpSpMkLst>
            <pc:docMk/>
            <pc:sldMk cId="1645475767" sldId="256"/>
            <ac:grpSpMk id="217" creationId="{0228E911-541A-56E9-842E-896DE840C364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01" creationId="{DD4639EE-10B2-D0BE-C573-62FDD98D4E33}"/>
          </ac:grpSpMkLst>
        </pc:grpChg>
        <pc:grpChg chg="add del mod">
          <ac:chgData name="Joseph Wonsil" userId="f7a5a8f17f3cf2df" providerId="LiveId" clId="{8C080609-7CCE-411B-84E6-72C44917ABCF}" dt="2023-10-18T23:35:04.242" v="1689" actId="165"/>
          <ac:grpSpMkLst>
            <pc:docMk/>
            <pc:sldMk cId="1645475767" sldId="256"/>
            <ac:grpSpMk id="321" creationId="{CFCEC70D-EE9E-8FF5-A986-8ABFF51B0B67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45" creationId="{A5E5AD25-3A1E-D595-C5A1-A8F9193493ED}"/>
          </ac:grpSpMkLst>
        </pc:grpChg>
        <pc:picChg chg="add del mod">
          <ac:chgData name="Joseph Wonsil" userId="f7a5a8f17f3cf2df" providerId="LiveId" clId="{8C080609-7CCE-411B-84E6-72C44917ABCF}" dt="2023-10-18T20:01:58.765" v="324" actId="478"/>
          <ac:picMkLst>
            <pc:docMk/>
            <pc:sldMk cId="1645475767" sldId="256"/>
            <ac:picMk id="214" creationId="{265B44B4-B989-C403-0913-7D0C712CC188}"/>
          </ac:picMkLst>
        </pc:pic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8C080609-7CCE-411B-84E6-72C44917ABCF}" dt="2023-10-18T19:30:28.185" v="0" actId="478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8C080609-7CCE-411B-84E6-72C44917ABCF}" dt="2023-10-18T23:29:31.514" v="1598" actId="14100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8C080609-7CCE-411B-84E6-72C44917ABCF}" dt="2023-10-18T23:29:36.229" v="1600" actId="14100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8C080609-7CCE-411B-84E6-72C44917ABCF}" dt="2023-10-18T23:35:16.754" v="1691" actId="14100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8C080609-7CCE-411B-84E6-72C44917ABCF}" dt="2023-10-18T23:30:34.381" v="1677" actId="14100"/>
          <ac:cxnSpMkLst>
            <pc:docMk/>
            <pc:sldMk cId="1645475767" sldId="256"/>
            <ac:cxnSpMk id="77" creationId="{3AC8B372-20BA-0704-66B7-39F62AA3CBF9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8C080609-7CCE-411B-84E6-72C44917ABCF}" dt="2023-10-18T23:30:47.929" v="1687" actId="1036"/>
          <ac:cxnSpMkLst>
            <pc:docMk/>
            <pc:sldMk cId="1645475767" sldId="256"/>
            <ac:cxnSpMk id="145" creationId="{0C692CDF-0F7B-0069-67DF-3E6458131FC3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45" creationId="{048D4C45-AC60-B9E6-65C9-D9E5D24FCD5A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F50A8463-7740-44B0-A089-F526194E51AF}"/>
    <pc:docChg chg="undo redo custSel modSld">
      <pc:chgData name="Joseph Wonsil" userId="f7a5a8f17f3cf2df" providerId="LiveId" clId="{F50A8463-7740-44B0-A089-F526194E51AF}" dt="2023-10-20T23:44:18.383" v="929" actId="6549"/>
      <pc:docMkLst>
        <pc:docMk/>
      </pc:docMkLst>
      <pc:sldChg chg="addSp delSp modSp mod">
        <pc:chgData name="Joseph Wonsil" userId="f7a5a8f17f3cf2df" providerId="LiveId" clId="{F50A8463-7740-44B0-A089-F526194E51AF}" dt="2023-10-20T23:44:18.383" v="929" actId="6549"/>
        <pc:sldMkLst>
          <pc:docMk/>
          <pc:sldMk cId="1645475767" sldId="256"/>
        </pc:sldMkLst>
        <pc:spChg chg="mod">
          <ac:chgData name="Joseph Wonsil" userId="f7a5a8f17f3cf2df" providerId="LiveId" clId="{F50A8463-7740-44B0-A089-F526194E51AF}" dt="2023-10-20T23:16:59.826" v="19" actId="14100"/>
          <ac:spMkLst>
            <pc:docMk/>
            <pc:sldMk cId="1645475767" sldId="256"/>
            <ac:spMk id="2" creationId="{107A250A-CB8B-A1D4-5234-3830B0F729AE}"/>
          </ac:spMkLst>
        </pc:spChg>
        <pc:spChg chg="mod">
          <ac:chgData name="Joseph Wonsil" userId="f7a5a8f17f3cf2df" providerId="LiveId" clId="{F50A8463-7740-44B0-A089-F526194E51AF}" dt="2023-10-20T23:19:16.620" v="149"/>
          <ac:spMkLst>
            <pc:docMk/>
            <pc:sldMk cId="1645475767" sldId="256"/>
            <ac:spMk id="5" creationId="{EDD77D8E-AC62-8835-147A-8365BEE24A8B}"/>
          </ac:spMkLst>
        </pc:spChg>
        <pc:spChg chg="add del mod">
          <ac:chgData name="Joseph Wonsil" userId="f7a5a8f17f3cf2df" providerId="LiveId" clId="{F50A8463-7740-44B0-A089-F526194E51AF}" dt="2023-10-20T23:27:29.146" v="676" actId="14100"/>
          <ac:spMkLst>
            <pc:docMk/>
            <pc:sldMk cId="1645475767" sldId="256"/>
            <ac:spMk id="7" creationId="{3CF6E26B-FEEB-4601-B0B4-0668FEAE71C2}"/>
          </ac:spMkLst>
        </pc:spChg>
        <pc:spChg chg="mod">
          <ac:chgData name="Joseph Wonsil" userId="f7a5a8f17f3cf2df" providerId="LiveId" clId="{F50A8463-7740-44B0-A089-F526194E51AF}" dt="2023-10-20T23:37:49.261" v="855" actId="164"/>
          <ac:spMkLst>
            <pc:docMk/>
            <pc:sldMk cId="1645475767" sldId="256"/>
            <ac:spMk id="12" creationId="{742D11DE-D6EC-4DDC-6EA9-99B6CC283928}"/>
          </ac:spMkLst>
        </pc:spChg>
        <pc:spChg chg="add mod">
          <ac:chgData name="Joseph Wonsil" userId="f7a5a8f17f3cf2df" providerId="LiveId" clId="{F50A8463-7740-44B0-A089-F526194E51AF}" dt="2023-10-20T23:21:39.629" v="316" actId="164"/>
          <ac:spMkLst>
            <pc:docMk/>
            <pc:sldMk cId="1645475767" sldId="256"/>
            <ac:spMk id="15" creationId="{A71FE491-C3B3-E79E-D6CD-2D8425C88514}"/>
          </ac:spMkLst>
        </pc:spChg>
        <pc:spChg chg="mod">
          <ac:chgData name="Joseph Wonsil" userId="f7a5a8f17f3cf2df" providerId="LiveId" clId="{F50A8463-7740-44B0-A089-F526194E51AF}" dt="2023-10-20T23:23:06.148" v="385" actId="1035"/>
          <ac:spMkLst>
            <pc:docMk/>
            <pc:sldMk cId="1645475767" sldId="256"/>
            <ac:spMk id="16" creationId="{46137EE1-F891-3B11-7981-FE3D3B5890DB}"/>
          </ac:spMkLst>
        </pc:spChg>
        <pc:spChg chg="mod">
          <ac:chgData name="Joseph Wonsil" userId="f7a5a8f17f3cf2df" providerId="LiveId" clId="{F50A8463-7740-44B0-A089-F526194E51AF}" dt="2023-10-20T23:34:14.354" v="791" actId="1037"/>
          <ac:spMkLst>
            <pc:docMk/>
            <pc:sldMk cId="1645475767" sldId="256"/>
            <ac:spMk id="18" creationId="{6E240689-6DC7-4D76-F52F-A6C55F16F9D3}"/>
          </ac:spMkLst>
        </pc:spChg>
        <pc:spChg chg="mod">
          <ac:chgData name="Joseph Wonsil" userId="f7a5a8f17f3cf2df" providerId="LiveId" clId="{F50A8463-7740-44B0-A089-F526194E51AF}" dt="2023-10-20T23:34:14.354" v="791" actId="1037"/>
          <ac:spMkLst>
            <pc:docMk/>
            <pc:sldMk cId="1645475767" sldId="256"/>
            <ac:spMk id="19" creationId="{7100DC88-3AF0-03FA-700B-828B83A2CE0E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22" creationId="{BB99D1F9-103B-7DA7-5E75-D2AEEE525B6C}"/>
          </ac:spMkLst>
        </pc:spChg>
        <pc:spChg chg="mod">
          <ac:chgData name="Joseph Wonsil" userId="f7a5a8f17f3cf2df" providerId="LiveId" clId="{F50A8463-7740-44B0-A089-F526194E51AF}" dt="2023-10-20T23:34:14.354" v="791" actId="1037"/>
          <ac:spMkLst>
            <pc:docMk/>
            <pc:sldMk cId="1645475767" sldId="256"/>
            <ac:spMk id="23" creationId="{3C672330-254A-2C15-875C-7F9BC323C585}"/>
          </ac:spMkLst>
        </pc:spChg>
        <pc:spChg chg="add mod">
          <ac:chgData name="Joseph Wonsil" userId="f7a5a8f17f3cf2df" providerId="LiveId" clId="{F50A8463-7740-44B0-A089-F526194E51AF}" dt="2023-10-20T23:25:39.974" v="508"/>
          <ac:spMkLst>
            <pc:docMk/>
            <pc:sldMk cId="1645475767" sldId="256"/>
            <ac:spMk id="26" creationId="{A6CE341B-2CA7-1456-ED60-C33F4287C184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28" creationId="{60C86E43-A887-CEA7-E6E6-67B122EE91E1}"/>
          </ac:spMkLst>
        </pc:spChg>
        <pc:spChg chg="mod">
          <ac:chgData name="Joseph Wonsil" userId="f7a5a8f17f3cf2df" providerId="LiveId" clId="{F50A8463-7740-44B0-A089-F526194E51AF}" dt="2023-10-20T23:22:08.712" v="337" actId="20577"/>
          <ac:spMkLst>
            <pc:docMk/>
            <pc:sldMk cId="1645475767" sldId="256"/>
            <ac:spMk id="29" creationId="{DDCE7481-5EE9-4AAC-F01E-59B4F23F8A48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30" creationId="{42A018A1-1F20-B95E-0456-B2673CB4D897}"/>
          </ac:spMkLst>
        </pc:spChg>
        <pc:spChg chg="mod">
          <ac:chgData name="Joseph Wonsil" userId="f7a5a8f17f3cf2df" providerId="LiveId" clId="{F50A8463-7740-44B0-A089-F526194E51AF}" dt="2023-10-20T23:20:26.631" v="253" actId="1035"/>
          <ac:spMkLst>
            <pc:docMk/>
            <pc:sldMk cId="1645475767" sldId="256"/>
            <ac:spMk id="32" creationId="{1F751169-D1D7-6ACB-E1DD-3F84F38FDAE1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34" creationId="{4C1DA56F-7AA5-D0A6-A97D-E6EC5DE69B8B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35" creationId="{F614B073-1788-833F-741B-A2EF4D441315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36" creationId="{1AD8F266-0FA1-57BB-BBF1-373EB70655FF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37" creationId="{26C5ADD5-8A32-E0BB-E276-351043C065B2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38" creationId="{64EC060F-7690-D1F0-475C-C44712347ABA}"/>
          </ac:spMkLst>
        </pc:spChg>
        <pc:spChg chg="mod">
          <ac:chgData name="Joseph Wonsil" userId="f7a5a8f17f3cf2df" providerId="LiveId" clId="{F50A8463-7740-44B0-A089-F526194E51AF}" dt="2023-10-20T23:26:54.643" v="669" actId="1076"/>
          <ac:spMkLst>
            <pc:docMk/>
            <pc:sldMk cId="1645475767" sldId="256"/>
            <ac:spMk id="39" creationId="{5CE18933-749D-8044-9D4A-CD10BFEA8C6D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41" creationId="{6512B431-D175-FDE9-35DB-A1E6D7443B6C}"/>
          </ac:spMkLst>
        </pc:spChg>
        <pc:spChg chg="add del mod">
          <ac:chgData name="Joseph Wonsil" userId="f7a5a8f17f3cf2df" providerId="LiveId" clId="{F50A8463-7740-44B0-A089-F526194E51AF}" dt="2023-10-20T23:23:51.441" v="463" actId="478"/>
          <ac:spMkLst>
            <pc:docMk/>
            <pc:sldMk cId="1645475767" sldId="256"/>
            <ac:spMk id="43" creationId="{E3D179A8-2884-8388-FC44-F731A9BDADBF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44" creationId="{3E091A8C-6111-8A6C-33D3-20BA0A45EFC5}"/>
          </ac:spMkLst>
        </pc:spChg>
        <pc:spChg chg="add mod">
          <ac:chgData name="Joseph Wonsil" userId="f7a5a8f17f3cf2df" providerId="LiveId" clId="{F50A8463-7740-44B0-A089-F526194E51AF}" dt="2023-10-20T23:25:00.521" v="502" actId="1076"/>
          <ac:spMkLst>
            <pc:docMk/>
            <pc:sldMk cId="1645475767" sldId="256"/>
            <ac:spMk id="46" creationId="{64F8D793-89F1-4360-B095-F6FE44F140E7}"/>
          </ac:spMkLst>
        </pc:spChg>
        <pc:spChg chg="add mod">
          <ac:chgData name="Joseph Wonsil" userId="f7a5a8f17f3cf2df" providerId="LiveId" clId="{F50A8463-7740-44B0-A089-F526194E51AF}" dt="2023-10-20T23:28:40.290" v="693" actId="1076"/>
          <ac:spMkLst>
            <pc:docMk/>
            <pc:sldMk cId="1645475767" sldId="256"/>
            <ac:spMk id="47" creationId="{A9E637EF-ACFC-3265-75E4-D6B37F11D0D6}"/>
          </ac:spMkLst>
        </pc:spChg>
        <pc:spChg chg="add mod">
          <ac:chgData name="Joseph Wonsil" userId="f7a5a8f17f3cf2df" providerId="LiveId" clId="{F50A8463-7740-44B0-A089-F526194E51AF}" dt="2023-10-20T23:28:55.613" v="706" actId="1036"/>
          <ac:spMkLst>
            <pc:docMk/>
            <pc:sldMk cId="1645475767" sldId="256"/>
            <ac:spMk id="48" creationId="{381A6713-CE39-890F-7638-3AEAF3E410D7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49" creationId="{F2937267-9F1C-C58F-8739-E255F892AC3B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51" creationId="{CBFC71D5-6A2B-3C91-3440-F7A68E13714E}"/>
          </ac:spMkLst>
        </pc:spChg>
        <pc:spChg chg="add del mod">
          <ac:chgData name="Joseph Wonsil" userId="f7a5a8f17f3cf2df" providerId="LiveId" clId="{F50A8463-7740-44B0-A089-F526194E51AF}" dt="2023-10-20T23:39:35.224" v="896" actId="478"/>
          <ac:spMkLst>
            <pc:docMk/>
            <pc:sldMk cId="1645475767" sldId="256"/>
            <ac:spMk id="52" creationId="{52B8E8C0-5044-ABCF-5BC7-4A34A8A064D7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54" creationId="{BF118E14-6AAF-BDF9-ED62-6E905F777BE0}"/>
          </ac:spMkLst>
        </pc:spChg>
        <pc:spChg chg="del mod topLvl">
          <ac:chgData name="Joseph Wonsil" userId="f7a5a8f17f3cf2df" providerId="LiveId" clId="{F50A8463-7740-44B0-A089-F526194E51AF}" dt="2023-10-20T23:36:18.589" v="835" actId="21"/>
          <ac:spMkLst>
            <pc:docMk/>
            <pc:sldMk cId="1645475767" sldId="256"/>
            <ac:spMk id="55" creationId="{90AB0E1A-8590-CB49-7862-1D58789A0987}"/>
          </ac:spMkLst>
        </pc:spChg>
        <pc:spChg chg="mod topLvl">
          <ac:chgData name="Joseph Wonsil" userId="f7a5a8f17f3cf2df" providerId="LiveId" clId="{F50A8463-7740-44B0-A089-F526194E51AF}" dt="2023-10-20T23:21:39.629" v="316" actId="164"/>
          <ac:spMkLst>
            <pc:docMk/>
            <pc:sldMk cId="1645475767" sldId="256"/>
            <ac:spMk id="56" creationId="{2A4E5E66-9A89-E1D7-4081-FE042828E65D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58" creationId="{50825225-2F2D-5D3D-D0C6-ED0D185F1FC7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59" creationId="{7EC8E4B0-67B8-283D-2FEC-B11F5B9D721C}"/>
          </ac:spMkLst>
        </pc:spChg>
        <pc:spChg chg="mod topLvl">
          <ac:chgData name="Joseph Wonsil" userId="f7a5a8f17f3cf2df" providerId="LiveId" clId="{F50A8463-7740-44B0-A089-F526194E51AF}" dt="2023-10-20T23:21:39.629" v="316" actId="164"/>
          <ac:spMkLst>
            <pc:docMk/>
            <pc:sldMk cId="1645475767" sldId="256"/>
            <ac:spMk id="60" creationId="{D43B6D6C-3F66-5102-4A8E-7C417660E152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62" creationId="{317B3442-E2F4-FC32-6400-DF0D6E8A1BB3}"/>
          </ac:spMkLst>
        </pc:spChg>
        <pc:spChg chg="add mod">
          <ac:chgData name="Joseph Wonsil" userId="f7a5a8f17f3cf2df" providerId="LiveId" clId="{F50A8463-7740-44B0-A089-F526194E51AF}" dt="2023-10-20T23:24:30.652" v="498" actId="1036"/>
          <ac:spMkLst>
            <pc:docMk/>
            <pc:sldMk cId="1645475767" sldId="256"/>
            <ac:spMk id="63" creationId="{69E4D0D5-A476-EAA1-F97E-9A0F5ADB9F92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67" creationId="{D1DA118C-BB7F-C467-916F-B8CA62C1A73E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68" creationId="{34FACE16-5128-07C9-FA02-6F8B229E2E29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71" creationId="{83B55BA8-5C6A-EAA6-2B40-9D8ECBD4F6E0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72" creationId="{DF26985C-D81A-5506-F6AE-ADF0F3049273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73" creationId="{95911C80-763A-2BF5-3A74-7BFAEA6AB046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74" creationId="{28632392-F579-C6FF-4D66-247D4013EBBD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75" creationId="{E1E44366-0DD1-0CD2-4BEC-53C61D698387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76" creationId="{FC00C707-CFE2-E5BF-816E-D0477738EF99}"/>
          </ac:spMkLst>
        </pc:spChg>
        <pc:spChg chg="add mod">
          <ac:chgData name="Joseph Wonsil" userId="f7a5a8f17f3cf2df" providerId="LiveId" clId="{F50A8463-7740-44B0-A089-F526194E51AF}" dt="2023-10-20T23:28:55.613" v="706" actId="1036"/>
          <ac:spMkLst>
            <pc:docMk/>
            <pc:sldMk cId="1645475767" sldId="256"/>
            <ac:spMk id="77" creationId="{473FC5E5-3D73-B45A-58D2-22A6666DFEAE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79" creationId="{81AD025B-262E-A140-642B-7B5119375D75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80" creationId="{B742AF54-6F12-7646-02ED-763846068273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83" creationId="{49EF8866-7E22-6BCA-3E76-56F58BDA0C16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85" creationId="{E0A69DCA-C129-623C-22BD-8EE5ABE0C2E7}"/>
          </ac:spMkLst>
        </pc:spChg>
        <pc:spChg chg="add del mod">
          <ac:chgData name="Joseph Wonsil" userId="f7a5a8f17f3cf2df" providerId="LiveId" clId="{F50A8463-7740-44B0-A089-F526194E51AF}" dt="2023-10-20T23:25:43.010" v="509" actId="478"/>
          <ac:spMkLst>
            <pc:docMk/>
            <pc:sldMk cId="1645475767" sldId="256"/>
            <ac:spMk id="86" creationId="{BE94EAFC-0934-87A3-99EF-DAF4B1EFB889}"/>
          </ac:spMkLst>
        </pc:spChg>
        <pc:spChg chg="mod">
          <ac:chgData name="Joseph Wonsil" userId="f7a5a8f17f3cf2df" providerId="LiveId" clId="{F50A8463-7740-44B0-A089-F526194E51AF}" dt="2023-10-20T23:23:06.148" v="385" actId="1035"/>
          <ac:spMkLst>
            <pc:docMk/>
            <pc:sldMk cId="1645475767" sldId="256"/>
            <ac:spMk id="88" creationId="{69ECD801-6F2B-FD73-EACD-C10D03173366}"/>
          </ac:spMkLst>
        </pc:spChg>
        <pc:spChg chg="add mod">
          <ac:chgData name="Joseph Wonsil" userId="f7a5a8f17f3cf2df" providerId="LiveId" clId="{F50A8463-7740-44B0-A089-F526194E51AF}" dt="2023-10-20T23:25:22.814" v="506" actId="1582"/>
          <ac:spMkLst>
            <pc:docMk/>
            <pc:sldMk cId="1645475767" sldId="256"/>
            <ac:spMk id="89" creationId="{1C81BC0B-3388-F0D2-F6D1-121962D2AA55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90" creationId="{8A8D6037-92ED-5E61-EE2A-60DD15DDB033}"/>
          </ac:spMkLst>
        </pc:spChg>
        <pc:spChg chg="add del">
          <ac:chgData name="Joseph Wonsil" userId="f7a5a8f17f3cf2df" providerId="LiveId" clId="{F50A8463-7740-44B0-A089-F526194E51AF}" dt="2023-10-20T23:22:51.945" v="375" actId="478"/>
          <ac:spMkLst>
            <pc:docMk/>
            <pc:sldMk cId="1645475767" sldId="256"/>
            <ac:spMk id="92" creationId="{E01B8043-8E13-98BB-F4E5-E4A3D688E2D1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96" creationId="{ACF845C9-F512-1D84-4A26-6760DFEC5447}"/>
          </ac:spMkLst>
        </pc:spChg>
        <pc:spChg chg="mod">
          <ac:chgData name="Joseph Wonsil" userId="f7a5a8f17f3cf2df" providerId="LiveId" clId="{F50A8463-7740-44B0-A089-F526194E51AF}" dt="2023-10-20T23:26:29.729" v="661" actId="20577"/>
          <ac:spMkLst>
            <pc:docMk/>
            <pc:sldMk cId="1645475767" sldId="256"/>
            <ac:spMk id="99" creationId="{0A816FDE-FAC6-B8C0-AA92-FC9141B83590}"/>
          </ac:spMkLst>
        </pc:spChg>
        <pc:spChg chg="add del">
          <ac:chgData name="Joseph Wonsil" userId="f7a5a8f17f3cf2df" providerId="LiveId" clId="{F50A8463-7740-44B0-A089-F526194E51AF}" dt="2023-10-20T23:22:51.945" v="375" actId="478"/>
          <ac:spMkLst>
            <pc:docMk/>
            <pc:sldMk cId="1645475767" sldId="256"/>
            <ac:spMk id="100" creationId="{DE8B780D-E460-28B9-D402-9E478EFF1C2C}"/>
          </ac:spMkLst>
        </pc:spChg>
        <pc:spChg chg="add del">
          <ac:chgData name="Joseph Wonsil" userId="f7a5a8f17f3cf2df" providerId="LiveId" clId="{F50A8463-7740-44B0-A089-F526194E51AF}" dt="2023-10-20T23:22:51.945" v="375" actId="478"/>
          <ac:spMkLst>
            <pc:docMk/>
            <pc:sldMk cId="1645475767" sldId="256"/>
            <ac:spMk id="102" creationId="{79953663-0694-42DD-6491-DE5808B14174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06" creationId="{5C2861CB-B04C-B50C-A8F7-6A4E83E26E0F}"/>
          </ac:spMkLst>
        </pc:spChg>
        <pc:spChg chg="mod">
          <ac:chgData name="Joseph Wonsil" userId="f7a5a8f17f3cf2df" providerId="LiveId" clId="{F50A8463-7740-44B0-A089-F526194E51AF}" dt="2023-10-20T23:20:26.631" v="253" actId="1035"/>
          <ac:spMkLst>
            <pc:docMk/>
            <pc:sldMk cId="1645475767" sldId="256"/>
            <ac:spMk id="107" creationId="{ACB2C250-4EEB-BBE9-D880-0A0D23EB95A9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08" creationId="{47B3730D-7115-B302-DDC1-747D6FAD0974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0" creationId="{9B0EFE21-04EF-0A27-A373-5D737250BADB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1" creationId="{A6BC6F61-BFF1-89D1-F4C9-3FD0273AA64C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2" creationId="{F7D9D98D-C43A-4076-4146-3C2D8E5E6FBD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3" creationId="{98509700-1543-63AE-3D92-B942ABC99B4B}"/>
          </ac:spMkLst>
        </pc:spChg>
        <pc:spChg chg="del mod">
          <ac:chgData name="Joseph Wonsil" userId="f7a5a8f17f3cf2df" providerId="LiveId" clId="{F50A8463-7740-44B0-A089-F526194E51AF}" dt="2023-10-20T23:40:19.327" v="907" actId="478"/>
          <ac:spMkLst>
            <pc:docMk/>
            <pc:sldMk cId="1645475767" sldId="256"/>
            <ac:spMk id="115" creationId="{8F5D90A4-184A-2FEB-BC5B-1282DD0F3025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7" creationId="{0F7BF592-580F-E24B-944A-40A3FACEDE32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18" creationId="{0FF4F6A9-294B-BA80-59AF-16D9D25F8735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19" creationId="{1CE66C1C-1F99-1D6B-F3AE-A4091EA6E450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20" creationId="{15845C06-4209-2DE4-49A6-AD01CC663F58}"/>
          </ac:spMkLst>
        </pc:spChg>
        <pc:spChg chg="add mod">
          <ac:chgData name="Joseph Wonsil" userId="f7a5a8f17f3cf2df" providerId="LiveId" clId="{F50A8463-7740-44B0-A089-F526194E51AF}" dt="2023-10-20T23:29:08.470" v="708" actId="2085"/>
          <ac:spMkLst>
            <pc:docMk/>
            <pc:sldMk cId="1645475767" sldId="256"/>
            <ac:spMk id="130" creationId="{0D6A0804-C89E-7667-8608-A81BC2530854}"/>
          </ac:spMkLst>
        </pc:spChg>
        <pc:spChg chg="add del mod">
          <ac:chgData name="Joseph Wonsil" userId="f7a5a8f17f3cf2df" providerId="LiveId" clId="{F50A8463-7740-44B0-A089-F526194E51AF}" dt="2023-10-20T23:27:42.628" v="680"/>
          <ac:spMkLst>
            <pc:docMk/>
            <pc:sldMk cId="1645475767" sldId="256"/>
            <ac:spMk id="131" creationId="{78D84A83-C8D6-C7AD-F443-5BD9E85642EB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F50A8463-7740-44B0-A089-F526194E51AF}" dt="2023-10-20T23:29:08.470" v="708" actId="2085"/>
          <ac:spMkLst>
            <pc:docMk/>
            <pc:sldMk cId="1645475767" sldId="256"/>
            <ac:spMk id="133" creationId="{7845ABC9-2C2E-C953-5A16-BA6C8DA1D4B4}"/>
          </ac:spMkLst>
        </pc:spChg>
        <pc:spChg chg="add mod">
          <ac:chgData name="Joseph Wonsil" userId="f7a5a8f17f3cf2df" providerId="LiveId" clId="{F50A8463-7740-44B0-A089-F526194E51AF}" dt="2023-10-20T23:29:47.169" v="715" actId="2085"/>
          <ac:spMkLst>
            <pc:docMk/>
            <pc:sldMk cId="1645475767" sldId="256"/>
            <ac:spMk id="134" creationId="{C91D4D05-F5C6-4F67-FE7F-82E70168F3A5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35" creationId="{E61A95CA-0A5D-557E-9224-7CA38B4C81DD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6" creationId="{E4803F88-1530-3B46-2F2C-115EAA8FE18D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7" creationId="{335D7620-81B9-9792-838B-044C4E454BC2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8" creationId="{3D0B3378-5BFA-8F54-C8BE-0EF04EC82A48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9" creationId="{3217DD72-406F-59DC-05BA-5D590C92FB05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40" creationId="{24D7B2D1-E78F-0D59-3F00-C7F9F5D7A1C6}"/>
          </ac:spMkLst>
        </pc:spChg>
        <pc:spChg chg="mod">
          <ac:chgData name="Joseph Wonsil" userId="f7a5a8f17f3cf2df" providerId="LiveId" clId="{F50A8463-7740-44B0-A089-F526194E51AF}" dt="2023-10-20T23:42:39.889" v="922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3" creationId="{D87DEE95-BE82-8B05-B85D-4F00321A0574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4" creationId="{5E71394E-8C4C-63CB-9B5D-DA7A2AEEA2BA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6" creationId="{E8910C0F-91D2-D916-E07C-C04610496AA1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7" creationId="{EECCD7E5-2B7A-15A6-55EE-4EFD63762492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8" creationId="{82120E57-D0E8-3A1F-4561-E393ECB27983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9" creationId="{DC0BDC41-8EAC-C24F-70C3-DD21D83C12EA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0" creationId="{841E40C1-3FEA-25ED-D470-9BB21F95AAC6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1" creationId="{3A5C80F9-188C-8023-9B6A-A2B22A2CC9CC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3" creationId="{CDB7C013-A399-33A7-3A3C-B65812891455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4" creationId="{D6868E12-3A61-700E-E9AA-EAEE494952C2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5" creationId="{F0F4E86E-8833-94CC-5ABC-31375769B71B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6" creationId="{0B0AFF4C-5315-BA96-60D1-7B0B86E8DA07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7" creationId="{99AFA6D9-9377-F5B0-2733-0823CD7E3531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8" creationId="{6CA82BDB-C582-8332-479C-19D3A04EA0D2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9" creationId="{178516D8-4E3F-FBB6-2D35-F185B349E44D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0" creationId="{0E35C660-A548-88E9-1EDD-01DA685C881C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1" creationId="{403357B3-D125-7207-9AD6-FF0E990B650D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2" creationId="{7C5B206B-4E90-3587-9148-7F87EF786D25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3" creationId="{E28DCDEE-ABD3-85B4-DAF2-8AAFB30B6CA9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4" creationId="{12663AC2-E911-DB89-9FCE-09C5D63CCE20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75" creationId="{C0C4A439-91CC-B0F5-B9CC-4C65D1FB9C72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F50A8463-7740-44B0-A089-F526194E51AF}" dt="2023-10-20T23:43:47.776" v="923" actId="14100"/>
          <ac:spMkLst>
            <pc:docMk/>
            <pc:sldMk cId="1645475767" sldId="256"/>
            <ac:spMk id="177" creationId="{DE2DE42E-CF24-2155-BFF4-1924D7F3F34E}"/>
          </ac:spMkLst>
        </pc:spChg>
        <pc:spChg chg="add mod">
          <ac:chgData name="Joseph Wonsil" userId="f7a5a8f17f3cf2df" providerId="LiveId" clId="{F50A8463-7740-44B0-A089-F526194E51AF}" dt="2023-10-20T23:35:01.336" v="823" actId="14100"/>
          <ac:spMkLst>
            <pc:docMk/>
            <pc:sldMk cId="1645475767" sldId="256"/>
            <ac:spMk id="178" creationId="{BB910607-4CC2-7521-B671-C0EAE4C2FAE3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79" creationId="{627E26BF-8581-5D93-D1D4-3D497C580EEB}"/>
          </ac:spMkLst>
        </pc:spChg>
        <pc:spChg chg="add mod">
          <ac:chgData name="Joseph Wonsil" userId="f7a5a8f17f3cf2df" providerId="LiveId" clId="{F50A8463-7740-44B0-A089-F526194E51AF}" dt="2023-10-20T23:44:18.383" v="929" actId="6549"/>
          <ac:spMkLst>
            <pc:docMk/>
            <pc:sldMk cId="1645475767" sldId="256"/>
            <ac:spMk id="181" creationId="{689A834C-B31C-18A7-D179-2E8CB000A053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82" creationId="{C6186140-7F8A-BBF5-F9CD-8BB028A7960D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83" creationId="{905546EA-60BF-8B14-EEA6-2D4278DC4E79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84" creationId="{B7A9E6C7-65B5-4AF5-524C-C1C642DA74D4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85" creationId="{28871EB7-F634-5DA8-82D2-37278F8AEA53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86" creationId="{D9A1D24D-8AEC-CA96-6D3E-E4F30C97F7C8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87" creationId="{B021EBE9-E139-6E40-CEFF-DB0629DEDE82}"/>
          </ac:spMkLst>
        </pc:spChg>
        <pc:spChg chg="add del mod">
          <ac:chgData name="Joseph Wonsil" userId="f7a5a8f17f3cf2df" providerId="LiveId" clId="{F50A8463-7740-44B0-A089-F526194E51AF}" dt="2023-10-20T23:40:10.535" v="904" actId="478"/>
          <ac:spMkLst>
            <pc:docMk/>
            <pc:sldMk cId="1645475767" sldId="256"/>
            <ac:spMk id="188" creationId="{FE56A030-E987-7DC4-169A-93631E842FE9}"/>
          </ac:spMkLst>
        </pc:spChg>
        <pc:spChg chg="add mod">
          <ac:chgData name="Joseph Wonsil" userId="f7a5a8f17f3cf2df" providerId="LiveId" clId="{F50A8463-7740-44B0-A089-F526194E51AF}" dt="2023-10-20T23:36:51.993" v="845" actId="20577"/>
          <ac:spMkLst>
            <pc:docMk/>
            <pc:sldMk cId="1645475767" sldId="256"/>
            <ac:spMk id="190" creationId="{CB231D54-CC54-563A-D786-622F56B153FA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1" creationId="{F7345536-3783-BFEE-D57E-2EA3E2B94BEB}"/>
          </ac:spMkLst>
        </pc:spChg>
        <pc:spChg chg="add del mod">
          <ac:chgData name="Joseph Wonsil" userId="f7a5a8f17f3cf2df" providerId="LiveId" clId="{F50A8463-7740-44B0-A089-F526194E51AF}" dt="2023-10-20T23:33:10.087" v="774" actId="478"/>
          <ac:spMkLst>
            <pc:docMk/>
            <pc:sldMk cId="1645475767" sldId="256"/>
            <ac:spMk id="192" creationId="{27268E3E-0299-429C-100B-8D64E46343D1}"/>
          </ac:spMkLst>
        </pc:spChg>
        <pc:spChg chg="add mod">
          <ac:chgData name="Joseph Wonsil" userId="f7a5a8f17f3cf2df" providerId="LiveId" clId="{F50A8463-7740-44B0-A089-F526194E51AF}" dt="2023-10-20T23:33:04.442" v="773" actId="2085"/>
          <ac:spMkLst>
            <pc:docMk/>
            <pc:sldMk cId="1645475767" sldId="256"/>
            <ac:spMk id="193" creationId="{1041E750-79D0-18C0-41B8-0345108B3783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4" creationId="{68887A41-21C7-F393-F0CC-D7A89227B772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5" creationId="{8775400C-7AD9-5541-299F-81E94F81DC6C}"/>
          </ac:spMkLst>
        </pc:spChg>
        <pc:spChg chg="add mod">
          <ac:chgData name="Joseph Wonsil" userId="f7a5a8f17f3cf2df" providerId="LiveId" clId="{F50A8463-7740-44B0-A089-F526194E51AF}" dt="2023-10-20T23:33:04.442" v="773" actId="2085"/>
          <ac:spMkLst>
            <pc:docMk/>
            <pc:sldMk cId="1645475767" sldId="256"/>
            <ac:spMk id="196" creationId="{59DC9969-0412-3F9D-B214-0695DD719985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7" creationId="{EED4FA99-2922-AC77-B30F-D8BE8E9635DE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8" creationId="{AC15AD00-8FA8-4F02-2B8A-790A634E1859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9" creationId="{5C035F77-3253-8BA7-4ABF-615C8E7CCF30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200" creationId="{2695A44B-C6A4-871B-E3CD-9FDE01CDC61F}"/>
          </ac:spMkLst>
        </pc:spChg>
        <pc:spChg chg="add mod">
          <ac:chgData name="Joseph Wonsil" userId="f7a5a8f17f3cf2df" providerId="LiveId" clId="{F50A8463-7740-44B0-A089-F526194E51AF}" dt="2023-10-20T23:33:04.442" v="773" actId="2085"/>
          <ac:spMkLst>
            <pc:docMk/>
            <pc:sldMk cId="1645475767" sldId="256"/>
            <ac:spMk id="201" creationId="{0F133B3E-E5D5-A96D-540C-C7B745667C2F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3" creationId="{36FB89D6-498F-D06F-E433-C7CB3F05F2C8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4" creationId="{03EB3C1A-105B-A19D-F08E-FC0B6AD7DB6B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5" creationId="{4E9501D5-BD3E-31EA-9E4B-4F3636C593F1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7" creationId="{F6487130-4DCF-4943-39B4-9E1FB4467904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8" creationId="{9D518634-74BB-07AC-6809-3BB966018031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9" creationId="{FDCB686A-23D2-D486-3297-F37D5BFAF1FD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0" creationId="{A3325D87-630E-65B5-D6C1-138EB2B610BE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1" creationId="{167AD1F1-B08E-9CE8-BEFD-8D0E9D688FAD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2" creationId="{C99DE9FE-E671-C243-47B0-30FC813325FC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3" creationId="{94E5378A-13ED-3DAB-AFDE-77618AE516F5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4" creationId="{1F771D34-B653-A971-EB90-F616FBA06B2C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5" creationId="{F4B71C56-0A1C-4826-6572-82EEBA6D88FA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6" creationId="{D22F9A6E-5277-3279-A93F-ABA2245EB43F}"/>
          </ac:spMkLst>
        </pc:spChg>
        <pc:spChg chg="mod">
          <ac:chgData name="Joseph Wonsil" userId="f7a5a8f17f3cf2df" providerId="LiveId" clId="{F50A8463-7740-44B0-A089-F526194E51AF}" dt="2023-10-20T23:34:09.521" v="787" actId="1076"/>
          <ac:spMkLst>
            <pc:docMk/>
            <pc:sldMk cId="1645475767" sldId="256"/>
            <ac:spMk id="218" creationId="{766078B8-ECF8-60EF-9212-6287758A5D20}"/>
          </ac:spMkLst>
        </pc:spChg>
        <pc:spChg chg="add mod">
          <ac:chgData name="Joseph Wonsil" userId="f7a5a8f17f3cf2df" providerId="LiveId" clId="{F50A8463-7740-44B0-A089-F526194E51AF}" dt="2023-10-20T23:35:21.194" v="826" actId="1076"/>
          <ac:spMkLst>
            <pc:docMk/>
            <pc:sldMk cId="1645475767" sldId="256"/>
            <ac:spMk id="228" creationId="{6E11E0B1-DD78-B3EC-4267-16CD01BD3D60}"/>
          </ac:spMkLst>
        </pc:spChg>
        <pc:spChg chg="add mod">
          <ac:chgData name="Joseph Wonsil" userId="f7a5a8f17f3cf2df" providerId="LiveId" clId="{F50A8463-7740-44B0-A089-F526194E51AF}" dt="2023-10-20T23:36:22.714" v="837" actId="1076"/>
          <ac:spMkLst>
            <pc:docMk/>
            <pc:sldMk cId="1645475767" sldId="256"/>
            <ac:spMk id="236" creationId="{48E89493-408A-FFFB-62ED-375949FCAF37}"/>
          </ac:spMkLst>
        </pc:spChg>
        <pc:spChg chg="add mod">
          <ac:chgData name="Joseph Wonsil" userId="f7a5a8f17f3cf2df" providerId="LiveId" clId="{F50A8463-7740-44B0-A089-F526194E51AF}" dt="2023-10-20T23:38:00.313" v="864" actId="2085"/>
          <ac:spMkLst>
            <pc:docMk/>
            <pc:sldMk cId="1645475767" sldId="256"/>
            <ac:spMk id="240" creationId="{51014DD1-4AFA-04AC-17F2-DD1D56213F09}"/>
          </ac:spMkLst>
        </pc:spChg>
        <pc:spChg chg="add mod">
          <ac:chgData name="Joseph Wonsil" userId="f7a5a8f17f3cf2df" providerId="LiveId" clId="{F50A8463-7740-44B0-A089-F526194E51AF}" dt="2023-10-20T23:38:02.530" v="865" actId="2085"/>
          <ac:spMkLst>
            <pc:docMk/>
            <pc:sldMk cId="1645475767" sldId="256"/>
            <ac:spMk id="241" creationId="{2BB7F9C1-9522-8DD1-DCDB-E9EFF50B31F6}"/>
          </ac:spMkLst>
        </pc:spChg>
        <pc:spChg chg="mod">
          <ac:chgData name="Joseph Wonsil" userId="f7a5a8f17f3cf2df" providerId="LiveId" clId="{F50A8463-7740-44B0-A089-F526194E51AF}" dt="2023-10-20T23:21:58.600" v="335" actId="103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F50A8463-7740-44B0-A089-F526194E51AF}" dt="2023-10-20T23:39:03.458" v="885" actId="20577"/>
          <ac:spMkLst>
            <pc:docMk/>
            <pc:sldMk cId="1645475767" sldId="256"/>
            <ac:spMk id="251" creationId="{B14A389E-3F55-6398-FC52-A971305B79FB}"/>
          </ac:spMkLst>
        </pc:spChg>
        <pc:spChg chg="mod">
          <ac:chgData name="Joseph Wonsil" userId="f7a5a8f17f3cf2df" providerId="LiveId" clId="{F50A8463-7740-44B0-A089-F526194E51AF}" dt="2023-10-20T23:38:45.998" v="875"/>
          <ac:spMkLst>
            <pc:docMk/>
            <pc:sldMk cId="1645475767" sldId="256"/>
            <ac:spMk id="252" creationId="{B2137667-387F-DCA7-2A97-9D93733C8773}"/>
          </ac:spMkLst>
        </pc:spChg>
        <pc:spChg chg="mod">
          <ac:chgData name="Joseph Wonsil" userId="f7a5a8f17f3cf2df" providerId="LiveId" clId="{F50A8463-7740-44B0-A089-F526194E51AF}" dt="2023-10-20T23:38:45.998" v="875"/>
          <ac:spMkLst>
            <pc:docMk/>
            <pc:sldMk cId="1645475767" sldId="256"/>
            <ac:spMk id="253" creationId="{4B95C20C-6871-3F69-8277-1F68DD4887B1}"/>
          </ac:spMkLst>
        </pc:spChg>
        <pc:spChg chg="mod topLvl">
          <ac:chgData name="Joseph Wonsil" userId="f7a5a8f17f3cf2df" providerId="LiveId" clId="{F50A8463-7740-44B0-A089-F526194E51AF}" dt="2023-10-20T23:39:49.151" v="900" actId="20577"/>
          <ac:spMkLst>
            <pc:docMk/>
            <pc:sldMk cId="1645475767" sldId="256"/>
            <ac:spMk id="256" creationId="{CFBD4502-4DFC-747A-22B1-1155D5E2ABF0}"/>
          </ac:spMkLst>
        </pc:spChg>
        <pc:spChg chg="mod topLvl">
          <ac:chgData name="Joseph Wonsil" userId="f7a5a8f17f3cf2df" providerId="LiveId" clId="{F50A8463-7740-44B0-A089-F526194E51AF}" dt="2023-10-20T23:39:40.264" v="897" actId="1076"/>
          <ac:spMkLst>
            <pc:docMk/>
            <pc:sldMk cId="1645475767" sldId="256"/>
            <ac:spMk id="257" creationId="{64A03900-D027-8D6B-806D-CCF92EE4E097}"/>
          </ac:spMkLst>
        </pc:spChg>
        <pc:spChg chg="mod topLvl">
          <ac:chgData name="Joseph Wonsil" userId="f7a5a8f17f3cf2df" providerId="LiveId" clId="{F50A8463-7740-44B0-A089-F526194E51AF}" dt="2023-10-20T23:39:40.264" v="897" actId="1076"/>
          <ac:spMkLst>
            <pc:docMk/>
            <pc:sldMk cId="1645475767" sldId="256"/>
            <ac:spMk id="258" creationId="{0227EE7E-3E06-3019-1AF8-D6FFC2C6F9C9}"/>
          </ac:spMkLst>
        </pc:spChg>
        <pc:spChg chg="add mod">
          <ac:chgData name="Joseph Wonsil" userId="f7a5a8f17f3cf2df" providerId="LiveId" clId="{F50A8463-7740-44B0-A089-F526194E51AF}" dt="2023-10-20T23:44:05.126" v="925" actId="20577"/>
          <ac:spMkLst>
            <pc:docMk/>
            <pc:sldMk cId="1645475767" sldId="256"/>
            <ac:spMk id="262" creationId="{8838C275-8213-4D41-6142-373B5AB5E760}"/>
          </ac:spMkLst>
        </pc:spChg>
        <pc:spChg chg="add mod">
          <ac:chgData name="Joseph Wonsil" userId="f7a5a8f17f3cf2df" providerId="LiveId" clId="{F50A8463-7740-44B0-A089-F526194E51AF}" dt="2023-10-20T23:40:35.911" v="912" actId="1036"/>
          <ac:spMkLst>
            <pc:docMk/>
            <pc:sldMk cId="1645475767" sldId="256"/>
            <ac:spMk id="263" creationId="{E6F62949-36A6-7749-FD94-604DF6CFAF43}"/>
          </ac:spMkLst>
        </pc:spChg>
        <pc:spChg chg="add mod">
          <ac:chgData name="Joseph Wonsil" userId="f7a5a8f17f3cf2df" providerId="LiveId" clId="{F50A8463-7740-44B0-A089-F526194E51AF}" dt="2023-10-20T23:40:35.911" v="912" actId="1036"/>
          <ac:spMkLst>
            <pc:docMk/>
            <pc:sldMk cId="1645475767" sldId="256"/>
            <ac:spMk id="264" creationId="{A3A6C5E1-005D-8E59-C1FC-F3BD40F19639}"/>
          </ac:spMkLst>
        </pc:spChg>
        <pc:spChg chg="add mod">
          <ac:chgData name="Joseph Wonsil" userId="f7a5a8f17f3cf2df" providerId="LiveId" clId="{F50A8463-7740-44B0-A089-F526194E51AF}" dt="2023-10-20T23:40:48.609" v="914" actId="1076"/>
          <ac:spMkLst>
            <pc:docMk/>
            <pc:sldMk cId="1645475767" sldId="256"/>
            <ac:spMk id="267" creationId="{478C7B30-877C-6640-885A-0DA1C7357871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290" creationId="{332C5BD7-55A8-4BB9-9B12-340F8BC9D237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291" creationId="{FECF43F6-9555-251D-885A-46D003D7365D}"/>
          </ac:spMkLst>
        </pc:spChg>
        <pc:spChg chg="mod topLvl">
          <ac:chgData name="Joseph Wonsil" userId="f7a5a8f17f3cf2df" providerId="LiveId" clId="{F50A8463-7740-44B0-A089-F526194E51AF}" dt="2023-10-20T23:21:39.629" v="316" actId="164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F50A8463-7740-44B0-A089-F526194E51AF}" dt="2023-10-20T23:21:58.600" v="335" actId="1036"/>
          <ac:spMkLst>
            <pc:docMk/>
            <pc:sldMk cId="1645475767" sldId="256"/>
            <ac:spMk id="393" creationId="{AEEDA56F-ED36-B961-415D-CC6DB3A1FBD6}"/>
          </ac:spMkLst>
        </pc:spChg>
        <pc:grpChg chg="add del mod">
          <ac:chgData name="Joseph Wonsil" userId="f7a5a8f17f3cf2df" providerId="LiveId" clId="{F50A8463-7740-44B0-A089-F526194E51AF}" dt="2023-10-20T23:30:57.089" v="716" actId="478"/>
          <ac:grpSpMkLst>
            <pc:docMk/>
            <pc:sldMk cId="1645475767" sldId="256"/>
            <ac:grpSpMk id="8" creationId="{8EDE6A10-2D2A-C71D-6842-1C67D993B205}"/>
          </ac:grpSpMkLst>
        </pc:grpChg>
        <pc:grpChg chg="add mod">
          <ac:chgData name="Joseph Wonsil" userId="f7a5a8f17f3cf2df" providerId="LiveId" clId="{F50A8463-7740-44B0-A089-F526194E51AF}" dt="2023-10-20T23:21:43.841" v="317" actId="1076"/>
          <ac:grpSpMkLst>
            <pc:docMk/>
            <pc:sldMk cId="1645475767" sldId="256"/>
            <ac:grpSpMk id="20" creationId="{56A5B7F0-AD7D-CF87-3A4B-D8C3AE7D48A9}"/>
          </ac:grpSpMkLst>
        </pc:grpChg>
        <pc:grpChg chg="del mod">
          <ac:chgData name="Joseph Wonsil" userId="f7a5a8f17f3cf2df" providerId="LiveId" clId="{F50A8463-7740-44B0-A089-F526194E51AF}" dt="2023-10-20T23:21:35.397" v="315" actId="165"/>
          <ac:grpSpMkLst>
            <pc:docMk/>
            <pc:sldMk cId="1645475767" sldId="256"/>
            <ac:grpSpMk id="206" creationId="{082E2E81-D202-EC10-1A1A-4C464FDE98B5}"/>
          </ac:grpSpMkLst>
        </pc:grpChg>
        <pc:grpChg chg="add mod">
          <ac:chgData name="Joseph Wonsil" userId="f7a5a8f17f3cf2df" providerId="LiveId" clId="{F50A8463-7740-44B0-A089-F526194E51AF}" dt="2023-10-20T23:38:41.984" v="874" actId="1076"/>
          <ac:grpSpMkLst>
            <pc:docMk/>
            <pc:sldMk cId="1645475767" sldId="256"/>
            <ac:grpSpMk id="243" creationId="{56929D16-88E0-12A5-DC73-916388D3B051}"/>
          </ac:grpSpMkLst>
        </pc:grpChg>
        <pc:grpChg chg="add del mod">
          <ac:chgData name="Joseph Wonsil" userId="f7a5a8f17f3cf2df" providerId="LiveId" clId="{F50A8463-7740-44B0-A089-F526194E51AF}" dt="2023-10-20T23:39:06.970" v="888"/>
          <ac:grpSpMkLst>
            <pc:docMk/>
            <pc:sldMk cId="1645475767" sldId="256"/>
            <ac:grpSpMk id="250" creationId="{25F12EB9-BC59-AB28-0690-3D2D38FCF7C9}"/>
          </ac:grpSpMkLst>
        </pc:grpChg>
        <pc:grpChg chg="add del mod">
          <ac:chgData name="Joseph Wonsil" userId="f7a5a8f17f3cf2df" providerId="LiveId" clId="{F50A8463-7740-44B0-A089-F526194E51AF}" dt="2023-10-20T23:39:27.751" v="894" actId="165"/>
          <ac:grpSpMkLst>
            <pc:docMk/>
            <pc:sldMk cId="1645475767" sldId="256"/>
            <ac:grpSpMk id="255" creationId="{9554198C-5BD5-89DC-6EE7-84201EC211A8}"/>
          </ac:grpSpMkLst>
        </pc:grpChg>
        <pc:cxnChg chg="mod">
          <ac:chgData name="Joseph Wonsil" userId="f7a5a8f17f3cf2df" providerId="LiveId" clId="{F50A8463-7740-44B0-A089-F526194E51AF}" dt="2023-10-20T23:28:32.881" v="692" actId="14100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LiveId" clId="{F50A8463-7740-44B0-A089-F526194E51AF}" dt="2023-10-20T23:34:14.354" v="791" actId="1037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F50A8463-7740-44B0-A089-F526194E51AF}" dt="2023-10-20T23:28:05.689" v="688" actId="14100"/>
          <ac:cxnSpMkLst>
            <pc:docMk/>
            <pc:sldMk cId="1645475767" sldId="256"/>
            <ac:cxnSpMk id="11" creationId="{517CEBC0-383D-39C0-D39A-BF4C87361C6F}"/>
          </ac:cxnSpMkLst>
        </pc:cxnChg>
        <pc:cxnChg chg="mod">
          <ac:chgData name="Joseph Wonsil" userId="f7a5a8f17f3cf2df" providerId="LiveId" clId="{F50A8463-7740-44B0-A089-F526194E51AF}" dt="2023-10-20T23:38:41.984" v="874" actId="1076"/>
          <ac:cxnSpMkLst>
            <pc:docMk/>
            <pc:sldMk cId="1645475767" sldId="256"/>
            <ac:cxnSpMk id="14" creationId="{8ED0136A-702F-ABCF-6004-6FEE38C0006F}"/>
          </ac:cxnSpMkLst>
        </pc:cxnChg>
        <pc:cxnChg chg="del mod">
          <ac:chgData name="Joseph Wonsil" userId="f7a5a8f17f3cf2df" providerId="LiveId" clId="{F50A8463-7740-44B0-A089-F526194E51AF}" dt="2023-10-20T23:23:56.104" v="464" actId="478"/>
          <ac:cxnSpMkLst>
            <pc:docMk/>
            <pc:sldMk cId="1645475767" sldId="256"/>
            <ac:cxnSpMk id="24" creationId="{FC2512A0-0E15-D14E-C285-8BA41957071A}"/>
          </ac:cxnSpMkLst>
        </pc:cxnChg>
        <pc:cxnChg chg="mod">
          <ac:chgData name="Joseph Wonsil" userId="f7a5a8f17f3cf2df" providerId="LiveId" clId="{F50A8463-7740-44B0-A089-F526194E51AF}" dt="2023-10-20T23:20:39.235" v="255" actId="14100"/>
          <ac:cxnSpMkLst>
            <pc:docMk/>
            <pc:sldMk cId="1645475767" sldId="256"/>
            <ac:cxnSpMk id="31" creationId="{B62BEBBD-78DB-1C12-0E48-B6117DDF6F9B}"/>
          </ac:cxnSpMkLst>
        </pc:cxnChg>
        <pc:cxnChg chg="add mod">
          <ac:chgData name="Joseph Wonsil" userId="f7a5a8f17f3cf2df" providerId="LiveId" clId="{F50A8463-7740-44B0-A089-F526194E51AF}" dt="2023-10-20T23:41:29.768" v="918" actId="14100"/>
          <ac:cxnSpMkLst>
            <pc:docMk/>
            <pc:sldMk cId="1645475767" sldId="256"/>
            <ac:cxnSpMk id="33" creationId="{D220F334-15C5-09EB-DBCF-B21A51B18BBB}"/>
          </ac:cxnSpMkLst>
        </pc:cxnChg>
        <pc:cxnChg chg="del mod">
          <ac:chgData name="Joseph Wonsil" userId="f7a5a8f17f3cf2df" providerId="LiveId" clId="{F50A8463-7740-44B0-A089-F526194E51AF}" dt="2023-10-20T23:25:47.586" v="510" actId="478"/>
          <ac:cxnSpMkLst>
            <pc:docMk/>
            <pc:sldMk cId="1645475767" sldId="256"/>
            <ac:cxnSpMk id="40" creationId="{E02792B3-B6A0-FE85-F627-4E2D12DD8662}"/>
          </ac:cxnSpMkLst>
        </pc:cxnChg>
        <pc:cxnChg chg="mod">
          <ac:chgData name="Joseph Wonsil" userId="f7a5a8f17f3cf2df" providerId="LiveId" clId="{F50A8463-7740-44B0-A089-F526194E51AF}" dt="2023-10-20T23:25:08.883" v="503" actId="14100"/>
          <ac:cxnSpMkLst>
            <pc:docMk/>
            <pc:sldMk cId="1645475767" sldId="256"/>
            <ac:cxnSpMk id="42" creationId="{9DF5ADD6-FE46-131E-62B8-59CCEEC5D434}"/>
          </ac:cxnSpMkLst>
        </pc:cxnChg>
        <pc:cxnChg chg="del mod">
          <ac:chgData name="Joseph Wonsil" userId="f7a5a8f17f3cf2df" providerId="LiveId" clId="{F50A8463-7740-44B0-A089-F526194E51AF}" dt="2023-10-20T23:22:20.984" v="343" actId="478"/>
          <ac:cxnSpMkLst>
            <pc:docMk/>
            <pc:sldMk cId="1645475767" sldId="256"/>
            <ac:cxnSpMk id="45" creationId="{166EC043-E346-D27D-C6B6-1906CA4C64B2}"/>
          </ac:cxnSpMkLst>
        </pc:cxnChg>
        <pc:cxnChg chg="add mod">
          <ac:chgData name="Joseph Wonsil" userId="f7a5a8f17f3cf2df" providerId="LiveId" clId="{F50A8463-7740-44B0-A089-F526194E51AF}" dt="2023-10-20T23:29:02.593" v="707" actId="14100"/>
          <ac:cxnSpMkLst>
            <pc:docMk/>
            <pc:sldMk cId="1645475767" sldId="256"/>
            <ac:cxnSpMk id="50" creationId="{C11E8BE9-8CE8-896C-A137-48D425B63FB0}"/>
          </ac:cxnSpMkLst>
        </pc:cxnChg>
        <pc:cxnChg chg="add mod">
          <ac:chgData name="Joseph Wonsil" userId="f7a5a8f17f3cf2df" providerId="LiveId" clId="{F50A8463-7740-44B0-A089-F526194E51AF}" dt="2023-10-20T23:39:45.776" v="898" actId="14100"/>
          <ac:cxnSpMkLst>
            <pc:docMk/>
            <pc:sldMk cId="1645475767" sldId="256"/>
            <ac:cxnSpMk id="53" creationId="{F09774AD-FB53-AEDE-102D-EB459971367D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57" creationId="{628A0F19-D5E7-7D1E-564C-97043C929B6F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66" creationId="{6E9844B3-7B13-601F-2D3D-49D6D0A56CA8}"/>
          </ac:cxnSpMkLst>
        </pc:cxnChg>
        <pc:cxnChg chg="add mod">
          <ac:chgData name="Joseph Wonsil" userId="f7a5a8f17f3cf2df" providerId="LiveId" clId="{F50A8463-7740-44B0-A089-F526194E51AF}" dt="2023-10-20T23:25:34.178" v="507" actId="208"/>
          <ac:cxnSpMkLst>
            <pc:docMk/>
            <pc:sldMk cId="1645475767" sldId="256"/>
            <ac:cxnSpMk id="69" creationId="{4CA7808B-30E6-8D9B-1578-0DA992D2CC01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81" creationId="{1CC86931-6B2A-C173-C79C-EF28BD88E863}"/>
          </ac:cxnSpMkLst>
        </pc:cxnChg>
        <pc:cxnChg chg="mod">
          <ac:chgData name="Joseph Wonsil" userId="f7a5a8f17f3cf2df" providerId="LiveId" clId="{F50A8463-7740-44B0-A089-F526194E51AF}" dt="2023-10-20T23:26:22.987" v="659" actId="1035"/>
          <ac:cxnSpMkLst>
            <pc:docMk/>
            <pc:sldMk cId="1645475767" sldId="256"/>
            <ac:cxnSpMk id="97" creationId="{F738894B-7224-9B69-C57B-005777ED4B33}"/>
          </ac:cxnSpMkLst>
        </pc:cxnChg>
        <pc:cxnChg chg="del mod">
          <ac:chgData name="Joseph Wonsil" userId="f7a5a8f17f3cf2df" providerId="LiveId" clId="{F50A8463-7740-44B0-A089-F526194E51AF}" dt="2023-10-20T23:24:16.402" v="469" actId="478"/>
          <ac:cxnSpMkLst>
            <pc:docMk/>
            <pc:sldMk cId="1645475767" sldId="256"/>
            <ac:cxnSpMk id="104" creationId="{26A0F210-C4F5-88DF-31EC-6735813B3918}"/>
          </ac:cxnSpMkLst>
        </pc:cxnChg>
        <pc:cxnChg chg="mod">
          <ac:chgData name="Joseph Wonsil" userId="f7a5a8f17f3cf2df" providerId="LiveId" clId="{F50A8463-7740-44B0-A089-F526194E51AF}" dt="2023-10-20T23:26:22.987" v="659" actId="1035"/>
          <ac:cxnSpMkLst>
            <pc:docMk/>
            <pc:sldMk cId="1645475767" sldId="256"/>
            <ac:cxnSpMk id="109" creationId="{2B4CA454-BC06-4592-9E98-BC168C363F8A}"/>
          </ac:cxnSpMkLst>
        </pc:cxnChg>
        <pc:cxnChg chg="del mod">
          <ac:chgData name="Joseph Wonsil" userId="f7a5a8f17f3cf2df" providerId="LiveId" clId="{F50A8463-7740-44B0-A089-F526194E51AF}" dt="2023-10-20T23:22:19.201" v="342" actId="478"/>
          <ac:cxnSpMkLst>
            <pc:docMk/>
            <pc:sldMk cId="1645475767" sldId="256"/>
            <ac:cxnSpMk id="114" creationId="{76390F95-E33D-6839-1C36-35B1D8D37D30}"/>
          </ac:cxnSpMkLst>
        </pc:cxnChg>
        <pc:cxnChg chg="mod">
          <ac:chgData name="Joseph Wonsil" userId="f7a5a8f17f3cf2df" providerId="LiveId" clId="{F50A8463-7740-44B0-A089-F526194E51AF}" dt="2023-10-20T23:40:35.911" v="912" actId="1036"/>
          <ac:cxnSpMkLst>
            <pc:docMk/>
            <pc:sldMk cId="1645475767" sldId="256"/>
            <ac:cxnSpMk id="116" creationId="{74E32083-D3C5-14DC-C64E-D1B20F58978B}"/>
          </ac:cxnSpMkLst>
        </pc:cxnChg>
        <pc:cxnChg chg="add mod">
          <ac:chgData name="Joseph Wonsil" userId="f7a5a8f17f3cf2df" providerId="LiveId" clId="{F50A8463-7740-44B0-A089-F526194E51AF}" dt="2023-10-20T23:35:34.520" v="829" actId="14100"/>
          <ac:cxnSpMkLst>
            <pc:docMk/>
            <pc:sldMk cId="1645475767" sldId="256"/>
            <ac:cxnSpMk id="121" creationId="{E447DE49-BFF9-3FC6-D08E-D314F10D2AE3}"/>
          </ac:cxnSpMkLst>
        </pc:cxnChg>
        <pc:cxnChg chg="add mod">
          <ac:chgData name="Joseph Wonsil" userId="f7a5a8f17f3cf2df" providerId="LiveId" clId="{F50A8463-7740-44B0-A089-F526194E51AF}" dt="2023-10-20T23:29:44.240" v="714" actId="14100"/>
          <ac:cxnSpMkLst>
            <pc:docMk/>
            <pc:sldMk cId="1645475767" sldId="256"/>
            <ac:cxnSpMk id="148" creationId="{9044BC36-6B8A-852B-2362-34A4232FB10F}"/>
          </ac:cxnSpMkLst>
        </pc:cxnChg>
        <pc:cxnChg chg="add del mod">
          <ac:chgData name="Joseph Wonsil" userId="f7a5a8f17f3cf2df" providerId="LiveId" clId="{F50A8463-7740-44B0-A089-F526194E51AF}" dt="2023-10-20T23:32:02.763" v="764"/>
          <ac:cxnSpMkLst>
            <pc:docMk/>
            <pc:sldMk cId="1645475767" sldId="256"/>
            <ac:cxnSpMk id="155" creationId="{16116925-1195-6E0C-F238-B4E91447F05B}"/>
          </ac:cxnSpMkLst>
        </pc:cxnChg>
        <pc:cxnChg chg="add del mod">
          <ac:chgData name="Joseph Wonsil" userId="f7a5a8f17f3cf2df" providerId="LiveId" clId="{F50A8463-7740-44B0-A089-F526194E51AF}" dt="2023-10-20T23:32:02.763" v="764"/>
          <ac:cxnSpMkLst>
            <pc:docMk/>
            <pc:sldMk cId="1645475767" sldId="256"/>
            <ac:cxnSpMk id="162" creationId="{4F2B4892-DB9F-A1C2-CB2D-66DE051E7506}"/>
          </ac:cxnSpMkLst>
        </pc:cxnChg>
        <pc:cxnChg chg="add mod">
          <ac:chgData name="Joseph Wonsil" userId="f7a5a8f17f3cf2df" providerId="LiveId" clId="{F50A8463-7740-44B0-A089-F526194E51AF}" dt="2023-10-20T23:35:49.233" v="831" actId="14100"/>
          <ac:cxnSpMkLst>
            <pc:docMk/>
            <pc:sldMk cId="1645475767" sldId="256"/>
            <ac:cxnSpMk id="180" creationId="{1207A28F-DE85-0468-B3FD-C4A070E560A1}"/>
          </ac:cxnSpMkLst>
        </pc:cxnChg>
        <pc:cxnChg chg="add mod">
          <ac:chgData name="Joseph Wonsil" userId="f7a5a8f17f3cf2df" providerId="LiveId" clId="{F50A8463-7740-44B0-A089-F526194E51AF}" dt="2023-10-20T23:40:05.415" v="903" actId="14100"/>
          <ac:cxnSpMkLst>
            <pc:docMk/>
            <pc:sldMk cId="1645475767" sldId="256"/>
            <ac:cxnSpMk id="189" creationId="{F90E9A79-95C5-3E34-79A3-21E4E868E5C3}"/>
          </ac:cxnSpMkLst>
        </pc:cxnChg>
        <pc:cxnChg chg="add mod">
          <ac:chgData name="Joseph Wonsil" userId="f7a5a8f17f3cf2df" providerId="LiveId" clId="{F50A8463-7740-44B0-A089-F526194E51AF}" dt="2023-10-20T23:35:27.394" v="828" actId="14100"/>
          <ac:cxnSpMkLst>
            <pc:docMk/>
            <pc:sldMk cId="1645475767" sldId="256"/>
            <ac:cxnSpMk id="217" creationId="{ED41A158-1697-F76F-0BC4-581229FEDB3C}"/>
          </ac:cxnSpMkLst>
        </pc:cxnChg>
        <pc:cxnChg chg="add mod">
          <ac:chgData name="Joseph Wonsil" userId="f7a5a8f17f3cf2df" providerId="LiveId" clId="{F50A8463-7740-44B0-A089-F526194E51AF}" dt="2023-10-20T23:36:31.576" v="840" actId="14100"/>
          <ac:cxnSpMkLst>
            <pc:docMk/>
            <pc:sldMk cId="1645475767" sldId="256"/>
            <ac:cxnSpMk id="233" creationId="{BDE74E9B-E1C7-824D-7965-4C80FDE13C68}"/>
          </ac:cxnSpMkLst>
        </pc:cxnChg>
        <pc:cxnChg chg="add mod">
          <ac:chgData name="Joseph Wonsil" userId="f7a5a8f17f3cf2df" providerId="LiveId" clId="{F50A8463-7740-44B0-A089-F526194E51AF}" dt="2023-10-20T23:38:41.984" v="874" actId="1076"/>
          <ac:cxnSpMkLst>
            <pc:docMk/>
            <pc:sldMk cId="1645475767" sldId="256"/>
            <ac:cxnSpMk id="244" creationId="{056B1667-98D0-5D5A-9EB3-A5B833D5A625}"/>
          </ac:cxnSpMkLst>
        </pc:cxnChg>
        <pc:cxnChg chg="add mod">
          <ac:chgData name="Joseph Wonsil" userId="f7a5a8f17f3cf2df" providerId="LiveId" clId="{F50A8463-7740-44B0-A089-F526194E51AF}" dt="2023-10-20T23:41:04.481" v="916" actId="14100"/>
          <ac:cxnSpMkLst>
            <pc:docMk/>
            <pc:sldMk cId="1645475767" sldId="256"/>
            <ac:cxnSpMk id="266" creationId="{957E22F4-AA66-5BC4-DDD2-79C9B1BDEB1C}"/>
          </ac:cxnSpMkLst>
        </pc:cxnChg>
      </pc:sldChg>
    </pc:docChg>
  </pc:docChgLst>
  <pc:docChgLst>
    <pc:chgData name="Joseph Wonsil" userId="f7a5a8f17f3cf2df" providerId="Windows Live" clId="Web-{67CC9483-2BB2-46C6-A5D4-96425EC9E7F9}"/>
    <pc:docChg chg="modSld">
      <pc:chgData name="Joseph Wonsil" userId="f7a5a8f17f3cf2df" providerId="Windows Live" clId="Web-{67CC9483-2BB2-46C6-A5D4-96425EC9E7F9}" dt="2023-10-19T22:05:10.094" v="449" actId="14100"/>
      <pc:docMkLst>
        <pc:docMk/>
      </pc:docMkLst>
      <pc:sldChg chg="addSp delSp modSp">
        <pc:chgData name="Joseph Wonsil" userId="f7a5a8f17f3cf2df" providerId="Windows Live" clId="Web-{67CC9483-2BB2-46C6-A5D4-96425EC9E7F9}" dt="2023-10-19T22:05:10.094" v="449" actId="14100"/>
        <pc:sldMkLst>
          <pc:docMk/>
          <pc:sldMk cId="1645475767" sldId="256"/>
        </pc:sldMkLst>
        <pc:spChg chg="mod">
          <ac:chgData name="Joseph Wonsil" userId="f7a5a8f17f3cf2df" providerId="Windows Live" clId="Web-{67CC9483-2BB2-46C6-A5D4-96425EC9E7F9}" dt="2023-10-19T21:13:24.953" v="131" actId="14100"/>
          <ac:spMkLst>
            <pc:docMk/>
            <pc:sldMk cId="1645475767" sldId="256"/>
            <ac:spMk id="5" creationId="{EDD77D8E-AC62-8835-147A-8365BEE24A8B}"/>
          </ac:spMkLst>
        </pc:spChg>
        <pc:spChg chg="add mod">
          <ac:chgData name="Joseph Wonsil" userId="f7a5a8f17f3cf2df" providerId="Windows Live" clId="Web-{67CC9483-2BB2-46C6-A5D4-96425EC9E7F9}" dt="2023-10-19T21:19:14.727" v="178" actId="1076"/>
          <ac:spMkLst>
            <pc:docMk/>
            <pc:sldMk cId="1645475767" sldId="256"/>
            <ac:spMk id="6" creationId="{6D972BEC-5A61-2F94-C38C-4E61977231CB}"/>
          </ac:spMkLst>
        </pc:spChg>
        <pc:spChg chg="add mod">
          <ac:chgData name="Joseph Wonsil" userId="f7a5a8f17f3cf2df" providerId="Windows Live" clId="Web-{67CC9483-2BB2-46C6-A5D4-96425EC9E7F9}" dt="2023-10-19T21:19:55.197" v="188" actId="1076"/>
          <ac:spMkLst>
            <pc:docMk/>
            <pc:sldMk cId="1645475767" sldId="256"/>
            <ac:spMk id="7" creationId="{3CF6E26B-FEEB-4601-B0B4-0668FEAE71C2}"/>
          </ac:spMkLst>
        </pc:spChg>
        <pc:spChg chg="add mod">
          <ac:chgData name="Joseph Wonsil" userId="f7a5a8f17f3cf2df" providerId="Windows Live" clId="Web-{67CC9483-2BB2-46C6-A5D4-96425EC9E7F9}" dt="2023-10-19T21:23:13.983" v="232" actId="14100"/>
          <ac:spMkLst>
            <pc:docMk/>
            <pc:sldMk cId="1645475767" sldId="256"/>
            <ac:spMk id="12" creationId="{742D11DE-D6EC-4DDC-6EA9-99B6CC283928}"/>
          </ac:spMkLst>
        </pc:spChg>
        <pc:spChg chg="del">
          <ac:chgData name="Joseph Wonsil" userId="f7a5a8f17f3cf2df" providerId="Windows Live" clId="Web-{67CC9483-2BB2-46C6-A5D4-96425EC9E7F9}" dt="2023-10-19T21:00:40.496" v="26"/>
          <ac:spMkLst>
            <pc:docMk/>
            <pc:sldMk cId="1645475767" sldId="256"/>
            <ac:spMk id="15" creationId="{2082AF95-F57E-7714-98E1-6B18874A37D0}"/>
          </ac:spMkLst>
        </pc:spChg>
        <pc:spChg chg="add mod">
          <ac:chgData name="Joseph Wonsil" userId="f7a5a8f17f3cf2df" providerId="Windows Live" clId="Web-{67CC9483-2BB2-46C6-A5D4-96425EC9E7F9}" dt="2023-10-19T21:19:44.228" v="185" actId="1076"/>
          <ac:spMkLst>
            <pc:docMk/>
            <pc:sldMk cId="1645475767" sldId="256"/>
            <ac:spMk id="16" creationId="{46137EE1-F891-3B11-7981-FE3D3B5890DB}"/>
          </ac:spMkLst>
        </pc:spChg>
        <pc:spChg chg="del">
          <ac:chgData name="Joseph Wonsil" userId="f7a5a8f17f3cf2df" providerId="Windows Live" clId="Web-{67CC9483-2BB2-46C6-A5D4-96425EC9E7F9}" dt="2023-10-19T21:08:35.164" v="68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Windows Live" clId="Web-{67CC9483-2BB2-46C6-A5D4-96425EC9E7F9}" dt="2023-10-19T21:16:35.895" v="161" actId="1076"/>
          <ac:spMkLst>
            <pc:docMk/>
            <pc:sldMk cId="1645475767" sldId="256"/>
            <ac:spMk id="20" creationId="{4F8396E9-5F17-3CA5-D506-A70C1E952C57}"/>
          </ac:spMkLst>
        </pc:spChg>
        <pc:spChg chg="add mod">
          <ac:chgData name="Joseph Wonsil" userId="f7a5a8f17f3cf2df" providerId="Windows Live" clId="Web-{67CC9483-2BB2-46C6-A5D4-96425EC9E7F9}" dt="2023-10-19T21:17:00.694" v="170" actId="20577"/>
          <ac:spMkLst>
            <pc:docMk/>
            <pc:sldMk cId="1645475767" sldId="256"/>
            <ac:spMk id="22" creationId="{BB99D1F9-103B-7DA7-5E75-D2AEEE525B6C}"/>
          </ac:spMkLst>
        </pc:spChg>
        <pc:spChg chg="del">
          <ac:chgData name="Joseph Wonsil" userId="f7a5a8f17f3cf2df" providerId="Windows Live" clId="Web-{67CC9483-2BB2-46C6-A5D4-96425EC9E7F9}" dt="2023-10-19T21:01:21.028" v="43"/>
          <ac:spMkLst>
            <pc:docMk/>
            <pc:sldMk cId="1645475767" sldId="256"/>
            <ac:spMk id="25" creationId="{E1A7F699-7971-B2D7-583B-A3C58DD464BF}"/>
          </ac:spMkLst>
        </pc:spChg>
        <pc:spChg chg="del">
          <ac:chgData name="Joseph Wonsil" userId="f7a5a8f17f3cf2df" providerId="Windows Live" clId="Web-{67CC9483-2BB2-46C6-A5D4-96425EC9E7F9}" dt="2023-10-19T21:00:43.402" v="27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Windows Live" clId="Web-{67CC9483-2BB2-46C6-A5D4-96425EC9E7F9}" dt="2023-10-19T21:17:42.803" v="177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Windows Live" clId="Web-{67CC9483-2BB2-46C6-A5D4-96425EC9E7F9}" dt="2023-10-19T21:28:42.086" v="253" actId="20577"/>
          <ac:spMkLst>
            <pc:docMk/>
            <pc:sldMk cId="1645475767" sldId="256"/>
            <ac:spMk id="28" creationId="{60C86E43-A887-CEA7-E6E6-67B122EE91E1}"/>
          </ac:spMkLst>
        </pc:spChg>
        <pc:spChg chg="add mod">
          <ac:chgData name="Joseph Wonsil" userId="f7a5a8f17f3cf2df" providerId="Windows Live" clId="Web-{67CC9483-2BB2-46C6-A5D4-96425EC9E7F9}" dt="2023-10-19T21:20:08.275" v="194" actId="14100"/>
          <ac:spMkLst>
            <pc:docMk/>
            <pc:sldMk cId="1645475767" sldId="256"/>
            <ac:spMk id="29" creationId="{DDCE7481-5EE9-4AAC-F01E-59B4F23F8A48}"/>
          </ac:spMkLst>
        </pc:spChg>
        <pc:spChg chg="add mod">
          <ac:chgData name="Joseph Wonsil" userId="f7a5a8f17f3cf2df" providerId="Windows Live" clId="Web-{67CC9483-2BB2-46C6-A5D4-96425EC9E7F9}" dt="2023-10-19T21:20:27.682" v="198" actId="1076"/>
          <ac:spMkLst>
            <pc:docMk/>
            <pc:sldMk cId="1645475767" sldId="256"/>
            <ac:spMk id="32" creationId="{1F751169-D1D7-6ACB-E1DD-3F84F38FDAE1}"/>
          </ac:spMkLst>
        </pc:spChg>
        <pc:spChg chg="del">
          <ac:chgData name="Joseph Wonsil" userId="f7a5a8f17f3cf2df" providerId="Windows Live" clId="Web-{67CC9483-2BB2-46C6-A5D4-96425EC9E7F9}" dt="2023-10-19T21:43:10.154" v="351"/>
          <ac:spMkLst>
            <pc:docMk/>
            <pc:sldMk cId="1645475767" sldId="256"/>
            <ac:spMk id="33" creationId="{B616FDAC-239F-3BA5-52A9-57EC0735B18A}"/>
          </ac:spMkLst>
        </pc:spChg>
        <pc:spChg chg="del">
          <ac:chgData name="Joseph Wonsil" userId="f7a5a8f17f3cf2df" providerId="Windows Live" clId="Web-{67CC9483-2BB2-46C6-A5D4-96425EC9E7F9}" dt="2023-10-19T21:00:46.980" v="28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Windows Live" clId="Web-{67CC9483-2BB2-46C6-A5D4-96425EC9E7F9}" dt="2023-10-19T21:22:03.700" v="220" actId="1076"/>
          <ac:spMkLst>
            <pc:docMk/>
            <pc:sldMk cId="1645475767" sldId="256"/>
            <ac:spMk id="36" creationId="{1AD8F266-0FA1-57BB-BBF1-373EB70655FF}"/>
          </ac:spMkLst>
        </pc:spChg>
        <pc:spChg chg="add mod">
          <ac:chgData name="Joseph Wonsil" userId="f7a5a8f17f3cf2df" providerId="Windows Live" clId="Web-{67CC9483-2BB2-46C6-A5D4-96425EC9E7F9}" dt="2023-10-19T21:21:41.872" v="213" actId="20577"/>
          <ac:spMkLst>
            <pc:docMk/>
            <pc:sldMk cId="1645475767" sldId="256"/>
            <ac:spMk id="38" creationId="{64EC060F-7690-D1F0-475C-C44712347ABA}"/>
          </ac:spMkLst>
        </pc:spChg>
        <pc:spChg chg="del">
          <ac:chgData name="Joseph Wonsil" userId="f7a5a8f17f3cf2df" providerId="Windows Live" clId="Web-{67CC9483-2BB2-46C6-A5D4-96425EC9E7F9}" dt="2023-10-19T21:00:49.168" v="29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Windows Live" clId="Web-{67CC9483-2BB2-46C6-A5D4-96425EC9E7F9}" dt="2023-10-19T21:22:28.373" v="224" actId="1076"/>
          <ac:spMkLst>
            <pc:docMk/>
            <pc:sldMk cId="1645475767" sldId="256"/>
            <ac:spMk id="41" creationId="{6512B431-D175-FDE9-35DB-A1E6D7443B6C}"/>
          </ac:spMkLst>
        </pc:spChg>
        <pc:spChg chg="del">
          <ac:chgData name="Joseph Wonsil" userId="f7a5a8f17f3cf2df" providerId="Windows Live" clId="Web-{67CC9483-2BB2-46C6-A5D4-96425EC9E7F9}" dt="2023-10-19T21:43:06.842" v="342"/>
          <ac:spMkLst>
            <pc:docMk/>
            <pc:sldMk cId="1645475767" sldId="256"/>
            <ac:spMk id="43" creationId="{B0ECA40D-A1F1-0CE3-96F9-10D673EB3C97}"/>
          </ac:spMkLst>
        </pc:spChg>
        <pc:spChg chg="add mod">
          <ac:chgData name="Joseph Wonsil" userId="f7a5a8f17f3cf2df" providerId="Windows Live" clId="Web-{67CC9483-2BB2-46C6-A5D4-96425EC9E7F9}" dt="2023-10-19T21:23:04.639" v="229" actId="1076"/>
          <ac:spMkLst>
            <pc:docMk/>
            <pc:sldMk cId="1645475767" sldId="256"/>
            <ac:spMk id="44" creationId="{3E091A8C-6111-8A6C-33D3-20BA0A45EFC5}"/>
          </ac:spMkLst>
        </pc:spChg>
        <pc:spChg chg="add mod">
          <ac:chgData name="Joseph Wonsil" userId="f7a5a8f17f3cf2df" providerId="Windows Live" clId="Web-{67CC9483-2BB2-46C6-A5D4-96425EC9E7F9}" dt="2023-10-19T21:29:13.071" v="259" actId="1076"/>
          <ac:spMkLst>
            <pc:docMk/>
            <pc:sldMk cId="1645475767" sldId="256"/>
            <ac:spMk id="47" creationId="{B4B4D622-8CCD-1F1B-BDA4-6558D489801B}"/>
          </ac:spMkLst>
        </pc:spChg>
        <pc:spChg chg="del">
          <ac:chgData name="Joseph Wonsil" userId="f7a5a8f17f3cf2df" providerId="Windows Live" clId="Web-{67CC9483-2BB2-46C6-A5D4-96425EC9E7F9}" dt="2023-10-19T21:08:46.946" v="71"/>
          <ac:spMkLst>
            <pc:docMk/>
            <pc:sldMk cId="1645475767" sldId="256"/>
            <ac:spMk id="49" creationId="{842C1335-EDA0-BED9-1A06-5454B66B2CE0}"/>
          </ac:spMkLst>
        </pc:spChg>
        <pc:spChg chg="add mod">
          <ac:chgData name="Joseph Wonsil" userId="f7a5a8f17f3cf2df" providerId="Windows Live" clId="Web-{67CC9483-2BB2-46C6-A5D4-96425EC9E7F9}" dt="2023-10-19T21:29:54.634" v="271" actId="14100"/>
          <ac:spMkLst>
            <pc:docMk/>
            <pc:sldMk cId="1645475767" sldId="256"/>
            <ac:spMk id="51" creationId="{CBFC71D5-6A2B-3C91-3440-F7A68E13714E}"/>
          </ac:spMkLst>
        </pc:spChg>
        <pc:spChg chg="del">
          <ac:chgData name="Joseph Wonsil" userId="f7a5a8f17f3cf2df" providerId="Windows Live" clId="Web-{67CC9483-2BB2-46C6-A5D4-96425EC9E7F9}" dt="2023-10-19T21:08:24.023" v="66"/>
          <ac:spMkLst>
            <pc:docMk/>
            <pc:sldMk cId="1645475767" sldId="256"/>
            <ac:spMk id="52" creationId="{7317D925-AE7B-290C-67A6-493750A3352F}"/>
          </ac:spMkLst>
        </pc:spChg>
        <pc:spChg chg="add mod">
          <ac:chgData name="Joseph Wonsil" userId="f7a5a8f17f3cf2df" providerId="Windows Live" clId="Web-{67CC9483-2BB2-46C6-A5D4-96425EC9E7F9}" dt="2023-10-19T21:30:12.119" v="275" actId="1076"/>
          <ac:spMkLst>
            <pc:docMk/>
            <pc:sldMk cId="1645475767" sldId="256"/>
            <ac:spMk id="54" creationId="{BF118E14-6AAF-BDF9-ED62-6E905F777BE0}"/>
          </ac:spMkLst>
        </pc:spChg>
        <pc:spChg chg="del">
          <ac:chgData name="Joseph Wonsil" userId="f7a5a8f17f3cf2df" providerId="Windows Live" clId="Web-{67CC9483-2BB2-46C6-A5D4-96425EC9E7F9}" dt="2023-10-19T21:08:28.914" v="67"/>
          <ac:spMkLst>
            <pc:docMk/>
            <pc:sldMk cId="1645475767" sldId="256"/>
            <ac:spMk id="55" creationId="{A5E815BE-843F-B791-FF94-453526BE2EF2}"/>
          </ac:spMkLst>
        </pc:spChg>
        <pc:spChg chg="add mod">
          <ac:chgData name="Joseph Wonsil" userId="f7a5a8f17f3cf2df" providerId="Windows Live" clId="Web-{67CC9483-2BB2-46C6-A5D4-96425EC9E7F9}" dt="2023-10-19T21:30:37.776" v="285" actId="14100"/>
          <ac:spMkLst>
            <pc:docMk/>
            <pc:sldMk cId="1645475767" sldId="256"/>
            <ac:spMk id="58" creationId="{50825225-2F2D-5D3D-D0C6-ED0D185F1FC7}"/>
          </ac:spMkLst>
        </pc:spChg>
        <pc:spChg chg="add mod">
          <ac:chgData name="Joseph Wonsil" userId="f7a5a8f17f3cf2df" providerId="Windows Live" clId="Web-{67CC9483-2BB2-46C6-A5D4-96425EC9E7F9}" dt="2023-10-19T21:31:32.543" v="303" actId="1076"/>
          <ac:spMkLst>
            <pc:docMk/>
            <pc:sldMk cId="1645475767" sldId="256"/>
            <ac:spMk id="59" creationId="{7EC8E4B0-67B8-283D-2FEC-B11F5B9D721C}"/>
          </ac:spMkLst>
        </pc:spChg>
        <pc:spChg chg="del">
          <ac:chgData name="Joseph Wonsil" userId="f7a5a8f17f3cf2df" providerId="Windows Live" clId="Web-{67CC9483-2BB2-46C6-A5D4-96425EC9E7F9}" dt="2023-10-19T21:43:12.670" v="353"/>
          <ac:spMkLst>
            <pc:docMk/>
            <pc:sldMk cId="1645475767" sldId="256"/>
            <ac:spMk id="60" creationId="{35FA7E34-1A13-B6DF-79C2-60F41A23F37B}"/>
          </ac:spMkLst>
        </pc:spChg>
        <pc:spChg chg="del">
          <ac:chgData name="Joseph Wonsil" userId="f7a5a8f17f3cf2df" providerId="Windows Live" clId="Web-{67CC9483-2BB2-46C6-A5D4-96425EC9E7F9}" dt="2023-10-19T21:00:50.824" v="30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Windows Live" clId="Web-{67CC9483-2BB2-46C6-A5D4-96425EC9E7F9}" dt="2023-10-19T21:31:46.434" v="310" actId="1076"/>
          <ac:spMkLst>
            <pc:docMk/>
            <pc:sldMk cId="1645475767" sldId="256"/>
            <ac:spMk id="64" creationId="{00AF63C8-E610-166A-EB8D-9A5E75D0C542}"/>
          </ac:spMkLst>
        </pc:spChg>
        <pc:spChg chg="add mod">
          <ac:chgData name="Joseph Wonsil" userId="f7a5a8f17f3cf2df" providerId="Windows Live" clId="Web-{67CC9483-2BB2-46C6-A5D4-96425EC9E7F9}" dt="2023-10-19T21:31:57.200" v="312" actId="20577"/>
          <ac:spMkLst>
            <pc:docMk/>
            <pc:sldMk cId="1645475767" sldId="256"/>
            <ac:spMk id="65" creationId="{F5A0FF69-C258-EB4C-AD36-26FCB9C84FFB}"/>
          </ac:spMkLst>
        </pc:spChg>
        <pc:spChg chg="add mod">
          <ac:chgData name="Joseph Wonsil" userId="f7a5a8f17f3cf2df" providerId="Windows Live" clId="Web-{67CC9483-2BB2-46C6-A5D4-96425EC9E7F9}" dt="2023-10-19T21:31:52.622" v="311" actId="20577"/>
          <ac:spMkLst>
            <pc:docMk/>
            <pc:sldMk cId="1645475767" sldId="256"/>
            <ac:spMk id="67" creationId="{D1DA118C-BB7F-C467-916F-B8CA62C1A73E}"/>
          </ac:spMkLst>
        </pc:spChg>
        <pc:spChg chg="add mod">
          <ac:chgData name="Joseph Wonsil" userId="f7a5a8f17f3cf2df" providerId="Windows Live" clId="Web-{67CC9483-2BB2-46C6-A5D4-96425EC9E7F9}" dt="2023-10-19T21:32:02.075" v="316" actId="1076"/>
          <ac:spMkLst>
            <pc:docMk/>
            <pc:sldMk cId="1645475767" sldId="256"/>
            <ac:spMk id="68" creationId="{34FACE16-5128-07C9-FA02-6F8B229E2E29}"/>
          </ac:spMkLst>
        </pc:spChg>
        <pc:spChg chg="del">
          <ac:chgData name="Joseph Wonsil" userId="f7a5a8f17f3cf2df" providerId="Windows Live" clId="Web-{67CC9483-2BB2-46C6-A5D4-96425EC9E7F9}" dt="2023-10-19T21:43:10.154" v="350"/>
          <ac:spMkLst>
            <pc:docMk/>
            <pc:sldMk cId="1645475767" sldId="256"/>
            <ac:spMk id="71" creationId="{2A34F01A-7639-BB9B-04EC-3D4D626FAB55}"/>
          </ac:spMkLst>
        </pc:spChg>
        <pc:spChg chg="add mod">
          <ac:chgData name="Joseph Wonsil" userId="f7a5a8f17f3cf2df" providerId="Windows Live" clId="Web-{67CC9483-2BB2-46C6-A5D4-96425EC9E7F9}" dt="2023-10-19T21:32:02.372" v="318" actId="1076"/>
          <ac:spMkLst>
            <pc:docMk/>
            <pc:sldMk cId="1645475767" sldId="256"/>
            <ac:spMk id="72" creationId="{DF26985C-D81A-5506-F6AE-ADF0F3049273}"/>
          </ac:spMkLst>
        </pc:spChg>
        <pc:spChg chg="del">
          <ac:chgData name="Joseph Wonsil" userId="f7a5a8f17f3cf2df" providerId="Windows Live" clId="Web-{67CC9483-2BB2-46C6-A5D4-96425EC9E7F9}" dt="2023-10-19T21:43:09.108" v="343"/>
          <ac:spMkLst>
            <pc:docMk/>
            <pc:sldMk cId="1645475767" sldId="256"/>
            <ac:spMk id="74" creationId="{52E3ADAE-159A-D64F-DF75-180DC743C4CA}"/>
          </ac:spMkLst>
        </pc:spChg>
        <pc:spChg chg="add mod">
          <ac:chgData name="Joseph Wonsil" userId="f7a5a8f17f3cf2df" providerId="Windows Live" clId="Web-{67CC9483-2BB2-46C6-A5D4-96425EC9E7F9}" dt="2023-10-19T21:32:15.966" v="322" actId="1076"/>
          <ac:spMkLst>
            <pc:docMk/>
            <pc:sldMk cId="1645475767" sldId="256"/>
            <ac:spMk id="76" creationId="{FC00C707-CFE2-E5BF-816E-D0477738EF99}"/>
          </ac:spMkLst>
        </pc:spChg>
        <pc:spChg chg="add mod">
          <ac:chgData name="Joseph Wonsil" userId="f7a5a8f17f3cf2df" providerId="Windows Live" clId="Web-{67CC9483-2BB2-46C6-A5D4-96425EC9E7F9}" dt="2023-10-19T21:32:39.716" v="328" actId="20577"/>
          <ac:spMkLst>
            <pc:docMk/>
            <pc:sldMk cId="1645475767" sldId="256"/>
            <ac:spMk id="79" creationId="{81AD025B-262E-A140-642B-7B5119375D75}"/>
          </ac:spMkLst>
        </pc:spChg>
        <pc:spChg chg="add mod">
          <ac:chgData name="Joseph Wonsil" userId="f7a5a8f17f3cf2df" providerId="Windows Live" clId="Web-{67CC9483-2BB2-46C6-A5D4-96425EC9E7F9}" dt="2023-10-19T21:32:49.029" v="332" actId="1076"/>
          <ac:spMkLst>
            <pc:docMk/>
            <pc:sldMk cId="1645475767" sldId="256"/>
            <ac:spMk id="80" creationId="{B742AF54-6F12-7646-02ED-763846068273}"/>
          </ac:spMkLst>
        </pc:spChg>
        <pc:spChg chg="add mod">
          <ac:chgData name="Joseph Wonsil" userId="f7a5a8f17f3cf2df" providerId="Windows Live" clId="Web-{67CC9483-2BB2-46C6-A5D4-96425EC9E7F9}" dt="2023-10-19T21:32:49.310" v="334" actId="1076"/>
          <ac:spMkLst>
            <pc:docMk/>
            <pc:sldMk cId="1645475767" sldId="256"/>
            <ac:spMk id="82" creationId="{BC8D52AF-865C-6AF4-DCE1-6341AA824C2C}"/>
          </ac:spMkLst>
        </pc:spChg>
        <pc:spChg chg="add mod">
          <ac:chgData name="Joseph Wonsil" userId="f7a5a8f17f3cf2df" providerId="Windows Live" clId="Web-{67CC9483-2BB2-46C6-A5D4-96425EC9E7F9}" dt="2023-10-19T22:05:10.094" v="449" actId="14100"/>
          <ac:spMkLst>
            <pc:docMk/>
            <pc:sldMk cId="1645475767" sldId="256"/>
            <ac:spMk id="83" creationId="{49EF8866-7E22-6BCA-3E76-56F58BDA0C16}"/>
          </ac:spMkLst>
        </pc:spChg>
        <pc:spChg chg="del">
          <ac:chgData name="Joseph Wonsil" userId="f7a5a8f17f3cf2df" providerId="Windows Live" clId="Web-{67CC9483-2BB2-46C6-A5D4-96425EC9E7F9}" dt="2023-10-19T21:00:54.183" v="31"/>
          <ac:spMkLst>
            <pc:docMk/>
            <pc:sldMk cId="1645475767" sldId="256"/>
            <ac:spMk id="84" creationId="{D34F5F8D-B16A-EDE4-A61F-9D0E7E4C7BBC}"/>
          </ac:spMkLst>
        </pc:spChg>
        <pc:spChg chg="add del mod">
          <ac:chgData name="Joseph Wonsil" userId="f7a5a8f17f3cf2df" providerId="Windows Live" clId="Web-{67CC9483-2BB2-46C6-A5D4-96425EC9E7F9}" dt="2023-10-19T21:44:15.844" v="376"/>
          <ac:spMkLst>
            <pc:docMk/>
            <pc:sldMk cId="1645475767" sldId="256"/>
            <ac:spMk id="88" creationId="{BD641FD8-3F5F-8BB3-A014-87CDEE07D569}"/>
          </ac:spMkLst>
        </pc:spChg>
        <pc:spChg chg="mod">
          <ac:chgData name="Joseph Wonsil" userId="f7a5a8f17f3cf2df" providerId="Windows Live" clId="Web-{67CC9483-2BB2-46C6-A5D4-96425EC9E7F9}" dt="2023-10-19T21:28:08.272" v="247" actId="20577"/>
          <ac:spMkLst>
            <pc:docMk/>
            <pc:sldMk cId="1645475767" sldId="256"/>
            <ac:spMk id="90" creationId="{8A8D6037-92ED-5E61-EE2A-60DD15DDB033}"/>
          </ac:spMkLst>
        </pc:spChg>
        <pc:spChg chg="add del mod">
          <ac:chgData name="Joseph Wonsil" userId="f7a5a8f17f3cf2df" providerId="Windows Live" clId="Web-{67CC9483-2BB2-46C6-A5D4-96425EC9E7F9}" dt="2023-10-19T21:44:15.844" v="374"/>
          <ac:spMkLst>
            <pc:docMk/>
            <pc:sldMk cId="1645475767" sldId="256"/>
            <ac:spMk id="91" creationId="{B98D61BF-48FE-DAA3-7DC0-C4FC4F3CB9C7}"/>
          </ac:spMkLst>
        </pc:spChg>
        <pc:spChg chg="add mod">
          <ac:chgData name="Joseph Wonsil" userId="f7a5a8f17f3cf2df" providerId="Windows Live" clId="Web-{67CC9483-2BB2-46C6-A5D4-96425EC9E7F9}" dt="2023-10-19T21:44:27.719" v="382" actId="1076"/>
          <ac:spMkLst>
            <pc:docMk/>
            <pc:sldMk cId="1645475767" sldId="256"/>
            <ac:spMk id="94" creationId="{A7D7ABA3-C831-B007-E132-54190CE7F84F}"/>
          </ac:spMkLst>
        </pc:spChg>
        <pc:spChg chg="add mod">
          <ac:chgData name="Joseph Wonsil" userId="f7a5a8f17f3cf2df" providerId="Windows Live" clId="Web-{67CC9483-2BB2-46C6-A5D4-96425EC9E7F9}" dt="2023-10-19T21:44:27.969" v="384" actId="1076"/>
          <ac:spMkLst>
            <pc:docMk/>
            <pc:sldMk cId="1645475767" sldId="256"/>
            <ac:spMk id="96" creationId="{ACF845C9-F512-1D84-4A26-6760DFEC5447}"/>
          </ac:spMkLst>
        </pc:spChg>
        <pc:spChg chg="add mod">
          <ac:chgData name="Joseph Wonsil" userId="f7a5a8f17f3cf2df" providerId="Windows Live" clId="Web-{67CC9483-2BB2-46C6-A5D4-96425EC9E7F9}" dt="2023-10-19T21:45:14.705" v="391" actId="1076"/>
          <ac:spMkLst>
            <pc:docMk/>
            <pc:sldMk cId="1645475767" sldId="256"/>
            <ac:spMk id="99" creationId="{0A816FDE-FAC6-B8C0-AA92-FC9141B83590}"/>
          </ac:spMkLst>
        </pc:spChg>
        <pc:spChg chg="del">
          <ac:chgData name="Joseph Wonsil" userId="f7a5a8f17f3cf2df" providerId="Windows Live" clId="Web-{67CC9483-2BB2-46C6-A5D4-96425EC9E7F9}" dt="2023-10-19T21:01:07.215" v="42"/>
          <ac:spMkLst>
            <pc:docMk/>
            <pc:sldMk cId="1645475767" sldId="256"/>
            <ac:spMk id="100" creationId="{E92B3433-66A4-7341-0A10-1B6541AA2707}"/>
          </ac:spMkLst>
        </pc:spChg>
        <pc:spChg chg="del">
          <ac:chgData name="Joseph Wonsil" userId="f7a5a8f17f3cf2df" providerId="Windows Live" clId="Web-{67CC9483-2BB2-46C6-A5D4-96425EC9E7F9}" dt="2023-10-19T21:01:05.965" v="40"/>
          <ac:spMkLst>
            <pc:docMk/>
            <pc:sldMk cId="1645475767" sldId="256"/>
            <ac:spMk id="101" creationId="{1DE6908C-CB8C-CAF2-6CD7-D732B0AB1E33}"/>
          </ac:spMkLst>
        </pc:spChg>
        <pc:spChg chg="del">
          <ac:chgData name="Joseph Wonsil" userId="f7a5a8f17f3cf2df" providerId="Windows Live" clId="Web-{67CC9483-2BB2-46C6-A5D4-96425EC9E7F9}" dt="2023-10-19T21:01:04.559" v="38"/>
          <ac:spMkLst>
            <pc:docMk/>
            <pc:sldMk cId="1645475767" sldId="256"/>
            <ac:spMk id="102" creationId="{BAB78B8E-574B-3156-CD83-4D165FEDCC4F}"/>
          </ac:spMkLst>
        </pc:spChg>
        <pc:spChg chg="del">
          <ac:chgData name="Joseph Wonsil" userId="f7a5a8f17f3cf2df" providerId="Windows Live" clId="Web-{67CC9483-2BB2-46C6-A5D4-96425EC9E7F9}" dt="2023-10-19T21:01:03.215" v="36"/>
          <ac:spMkLst>
            <pc:docMk/>
            <pc:sldMk cId="1645475767" sldId="256"/>
            <ac:spMk id="103" creationId="{0C69731E-2E67-A043-504E-23C966E68671}"/>
          </ac:spMkLst>
        </pc:spChg>
        <pc:spChg chg="del">
          <ac:chgData name="Joseph Wonsil" userId="f7a5a8f17f3cf2df" providerId="Windows Live" clId="Web-{67CC9483-2BB2-46C6-A5D4-96425EC9E7F9}" dt="2023-10-19T21:01:01.981" v="34"/>
          <ac:spMkLst>
            <pc:docMk/>
            <pc:sldMk cId="1645475767" sldId="256"/>
            <ac:spMk id="105" creationId="{2ACDEB4D-3118-62F1-B8A8-ADB24DBACF82}"/>
          </ac:spMkLst>
        </pc:spChg>
        <pc:spChg chg="del">
          <ac:chgData name="Joseph Wonsil" userId="f7a5a8f17f3cf2df" providerId="Windows Live" clId="Web-{67CC9483-2BB2-46C6-A5D4-96425EC9E7F9}" dt="2023-10-19T21:27:29.005" v="239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Windows Live" clId="Web-{67CC9483-2BB2-46C6-A5D4-96425EC9E7F9}" dt="2023-10-19T21:47:36.005" v="413" actId="1076"/>
          <ac:spMkLst>
            <pc:docMk/>
            <pc:sldMk cId="1645475767" sldId="256"/>
            <ac:spMk id="110" creationId="{9B0EFE21-04EF-0A27-A373-5D737250BADB}"/>
          </ac:spMkLst>
        </pc:spChg>
        <pc:spChg chg="add mod">
          <ac:chgData name="Joseph Wonsil" userId="f7a5a8f17f3cf2df" providerId="Windows Live" clId="Web-{67CC9483-2BB2-46C6-A5D4-96425EC9E7F9}" dt="2023-10-19T21:47:47.255" v="419" actId="1076"/>
          <ac:spMkLst>
            <pc:docMk/>
            <pc:sldMk cId="1645475767" sldId="256"/>
            <ac:spMk id="111" creationId="{A6BC6F61-BFF1-89D1-F4C9-3FD0273AA64C}"/>
          </ac:spMkLst>
        </pc:spChg>
        <pc:spChg chg="add mod">
          <ac:chgData name="Joseph Wonsil" userId="f7a5a8f17f3cf2df" providerId="Windows Live" clId="Web-{67CC9483-2BB2-46C6-A5D4-96425EC9E7F9}" dt="2023-10-19T21:47:53.349" v="422" actId="20577"/>
          <ac:spMkLst>
            <pc:docMk/>
            <pc:sldMk cId="1645475767" sldId="256"/>
            <ac:spMk id="112" creationId="{F7D9D98D-C43A-4076-4146-3C2D8E5E6FBD}"/>
          </ac:spMkLst>
        </pc:spChg>
        <pc:spChg chg="add mod">
          <ac:chgData name="Joseph Wonsil" userId="f7a5a8f17f3cf2df" providerId="Windows Live" clId="Web-{67CC9483-2BB2-46C6-A5D4-96425EC9E7F9}" dt="2023-10-19T21:48:20.834" v="426" actId="20577"/>
          <ac:spMkLst>
            <pc:docMk/>
            <pc:sldMk cId="1645475767" sldId="256"/>
            <ac:spMk id="113" creationId="{98509700-1543-63AE-3D92-B942ABC99B4B}"/>
          </ac:spMkLst>
        </pc:spChg>
        <pc:spChg chg="add mod">
          <ac:chgData name="Joseph Wonsil" userId="f7a5a8f17f3cf2df" providerId="Windows Live" clId="Web-{67CC9483-2BB2-46C6-A5D4-96425EC9E7F9}" dt="2023-10-19T21:49:25.508" v="440" actId="1076"/>
          <ac:spMkLst>
            <pc:docMk/>
            <pc:sldMk cId="1645475767" sldId="256"/>
            <ac:spMk id="115" creationId="{8F5D90A4-184A-2FEB-BC5B-1282DD0F3025}"/>
          </ac:spMkLst>
        </pc:spChg>
        <pc:spChg chg="add mod">
          <ac:chgData name="Joseph Wonsil" userId="f7a5a8f17f3cf2df" providerId="Windows Live" clId="Web-{67CC9483-2BB2-46C6-A5D4-96425EC9E7F9}" dt="2023-10-19T21:50:04.040" v="448" actId="20577"/>
          <ac:spMkLst>
            <pc:docMk/>
            <pc:sldMk cId="1645475767" sldId="256"/>
            <ac:spMk id="117" creationId="{0F7BF592-580F-E24B-944A-40A3FACEDE32}"/>
          </ac:spMkLst>
        </pc:spChg>
        <pc:spChg chg="del">
          <ac:chgData name="Joseph Wonsil" userId="f7a5a8f17f3cf2df" providerId="Windows Live" clId="Web-{67CC9483-2BB2-46C6-A5D4-96425EC9E7F9}" dt="2023-10-19T21:43:12.670" v="352"/>
          <ac:spMkLst>
            <pc:docMk/>
            <pc:sldMk cId="1645475767" sldId="256"/>
            <ac:spMk id="139" creationId="{802C46F5-7BD6-F450-D2B4-347C92B57CFE}"/>
          </ac:spMkLst>
        </pc:spChg>
        <pc:spChg chg="mod">
          <ac:chgData name="Joseph Wonsil" userId="f7a5a8f17f3cf2df" providerId="Windows Live" clId="Web-{67CC9483-2BB2-46C6-A5D4-96425EC9E7F9}" dt="2023-10-19T21:45:22.252" v="392" actId="1076"/>
          <ac:spMkLst>
            <pc:docMk/>
            <pc:sldMk cId="1645475767" sldId="256"/>
            <ac:spMk id="144" creationId="{3BA36D46-2F89-D8A4-A60C-17E29D68CFA5}"/>
          </ac:spMkLst>
        </pc:spChg>
        <pc:spChg chg="del mod">
          <ac:chgData name="Joseph Wonsil" userId="f7a5a8f17f3cf2df" providerId="Windows Live" clId="Web-{67CC9483-2BB2-46C6-A5D4-96425EC9E7F9}" dt="2023-10-19T21:43:05.514" v="340"/>
          <ac:spMkLst>
            <pc:docMk/>
            <pc:sldMk cId="1645475767" sldId="256"/>
            <ac:spMk id="157" creationId="{2EC089FA-274C-2CBC-86EB-EAA86F31FDEF}"/>
          </ac:spMkLst>
        </pc:spChg>
        <pc:spChg chg="del">
          <ac:chgData name="Joseph Wonsil" userId="f7a5a8f17f3cf2df" providerId="Windows Live" clId="Web-{67CC9483-2BB2-46C6-A5D4-96425EC9E7F9}" dt="2023-10-19T21:13:08.124" v="128"/>
          <ac:spMkLst>
            <pc:docMk/>
            <pc:sldMk cId="1645475767" sldId="256"/>
            <ac:spMk id="159" creationId="{FAA5B709-EF66-0E55-121C-2E5288DA869C}"/>
          </ac:spMkLst>
        </pc:spChg>
        <pc:spChg chg="del">
          <ac:chgData name="Joseph Wonsil" userId="f7a5a8f17f3cf2df" providerId="Windows Live" clId="Web-{67CC9483-2BB2-46C6-A5D4-96425EC9E7F9}" dt="2023-10-19T21:13:10.249" v="130"/>
          <ac:spMkLst>
            <pc:docMk/>
            <pc:sldMk cId="1645475767" sldId="256"/>
            <ac:spMk id="170" creationId="{BFAB41F3-F9EF-C391-5021-8D23B909B24B}"/>
          </ac:spMkLst>
        </pc:spChg>
        <pc:spChg chg="del">
          <ac:chgData name="Joseph Wonsil" userId="f7a5a8f17f3cf2df" providerId="Windows Live" clId="Web-{67CC9483-2BB2-46C6-A5D4-96425EC9E7F9}" dt="2023-10-19T21:13:06.843" v="127"/>
          <ac:spMkLst>
            <pc:docMk/>
            <pc:sldMk cId="1645475767" sldId="256"/>
            <ac:spMk id="181" creationId="{248CC43D-90F5-671B-FC25-CD2136983D57}"/>
          </ac:spMkLst>
        </pc:spChg>
        <pc:spChg chg="del">
          <ac:chgData name="Joseph Wonsil" userId="f7a5a8f17f3cf2df" providerId="Windows Live" clId="Web-{67CC9483-2BB2-46C6-A5D4-96425EC9E7F9}" dt="2023-10-19T21:13:09.171" v="129"/>
          <ac:spMkLst>
            <pc:docMk/>
            <pc:sldMk cId="1645475767" sldId="256"/>
            <ac:spMk id="182" creationId="{907D58AE-50C8-F93D-1136-78E6BCCC8072}"/>
          </ac:spMkLst>
        </pc:spChg>
        <pc:spChg chg="del">
          <ac:chgData name="Joseph Wonsil" userId="f7a5a8f17f3cf2df" providerId="Windows Live" clId="Web-{67CC9483-2BB2-46C6-A5D4-96425EC9E7F9}" dt="2023-10-19T21:43:10.154" v="349"/>
          <ac:spMkLst>
            <pc:docMk/>
            <pc:sldMk cId="1645475767" sldId="256"/>
            <ac:spMk id="196" creationId="{64A37683-F464-6803-A853-1D36D77E903B}"/>
          </ac:spMkLst>
        </pc:spChg>
        <pc:spChg chg="del">
          <ac:chgData name="Joseph Wonsil" userId="f7a5a8f17f3cf2df" providerId="Windows Live" clId="Web-{67CC9483-2BB2-46C6-A5D4-96425EC9E7F9}" dt="2023-10-19T21:43:10.154" v="348"/>
          <ac:spMkLst>
            <pc:docMk/>
            <pc:sldMk cId="1645475767" sldId="256"/>
            <ac:spMk id="197" creationId="{C7BEE81F-D7A4-129C-136B-6AD53A842FE7}"/>
          </ac:spMkLst>
        </pc:spChg>
        <pc:spChg chg="del">
          <ac:chgData name="Joseph Wonsil" userId="f7a5a8f17f3cf2df" providerId="Windows Live" clId="Web-{67CC9483-2BB2-46C6-A5D4-96425EC9E7F9}" dt="2023-10-19T21:43:10.154" v="347"/>
          <ac:spMkLst>
            <pc:docMk/>
            <pc:sldMk cId="1645475767" sldId="256"/>
            <ac:spMk id="198" creationId="{97481AB8-5857-3AC0-BCB6-E2A7EF4E71A4}"/>
          </ac:spMkLst>
        </pc:spChg>
        <pc:spChg chg="del">
          <ac:chgData name="Joseph Wonsil" userId="f7a5a8f17f3cf2df" providerId="Windows Live" clId="Web-{67CC9483-2BB2-46C6-A5D4-96425EC9E7F9}" dt="2023-10-19T21:43:10.154" v="346"/>
          <ac:spMkLst>
            <pc:docMk/>
            <pc:sldMk cId="1645475767" sldId="256"/>
            <ac:spMk id="204" creationId="{AF0B4C90-7F51-3154-21DD-F141AA6B7D1C}"/>
          </ac:spMkLst>
        </pc:spChg>
        <pc:spChg chg="del">
          <ac:chgData name="Joseph Wonsil" userId="f7a5a8f17f3cf2df" providerId="Windows Live" clId="Web-{67CC9483-2BB2-46C6-A5D4-96425EC9E7F9}" dt="2023-10-19T21:43:10.154" v="345"/>
          <ac:spMkLst>
            <pc:docMk/>
            <pc:sldMk cId="1645475767" sldId="256"/>
            <ac:spMk id="207" creationId="{83505876-8FEF-325E-3C41-C080552E164D}"/>
          </ac:spMkLst>
        </pc:spChg>
        <pc:spChg chg="del">
          <ac:chgData name="Joseph Wonsil" userId="f7a5a8f17f3cf2df" providerId="Windows Live" clId="Web-{67CC9483-2BB2-46C6-A5D4-96425EC9E7F9}" dt="2023-10-19T21:43:10.154" v="344"/>
          <ac:spMkLst>
            <pc:docMk/>
            <pc:sldMk cId="1645475767" sldId="256"/>
            <ac:spMk id="209" creationId="{3607486D-7794-339C-97B9-508DD9223B9A}"/>
          </ac:spMkLst>
        </pc:spChg>
        <pc:spChg chg="mod">
          <ac:chgData name="Joseph Wonsil" userId="f7a5a8f17f3cf2df" providerId="Windows Live" clId="Web-{67CC9483-2BB2-46C6-A5D4-96425EC9E7F9}" dt="2023-10-19T20:59:03.712" v="13" actId="14100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Windows Live" clId="Web-{67CC9483-2BB2-46C6-A5D4-96425EC9E7F9}" dt="2023-10-19T21:14:28.251" v="138" actId="14100"/>
          <ac:spMkLst>
            <pc:docMk/>
            <pc:sldMk cId="1645475767" sldId="256"/>
            <ac:spMk id="218" creationId="{766078B8-ECF8-60EF-9212-6287758A5D20}"/>
          </ac:spMkLst>
        </pc:spChg>
        <pc:spChg chg="del">
          <ac:chgData name="Joseph Wonsil" userId="f7a5a8f17f3cf2df" providerId="Windows Live" clId="Web-{67CC9483-2BB2-46C6-A5D4-96425EC9E7F9}" dt="2023-10-19T21:01:51.716" v="53"/>
          <ac:spMkLst>
            <pc:docMk/>
            <pc:sldMk cId="1645475767" sldId="256"/>
            <ac:spMk id="221" creationId="{A704D209-4118-707C-FBA2-39647729D7FE}"/>
          </ac:spMkLst>
        </pc:spChg>
        <pc:spChg chg="del">
          <ac:chgData name="Joseph Wonsil" userId="f7a5a8f17f3cf2df" providerId="Windows Live" clId="Web-{67CC9483-2BB2-46C6-A5D4-96425EC9E7F9}" dt="2023-10-19T21:08:43.805" v="69"/>
          <ac:spMkLst>
            <pc:docMk/>
            <pc:sldMk cId="1645475767" sldId="256"/>
            <ac:spMk id="222" creationId="{A73DA923-B0C2-24D3-3223-F3EECA14D156}"/>
          </ac:spMkLst>
        </pc:spChg>
        <pc:spChg chg="del">
          <ac:chgData name="Joseph Wonsil" userId="f7a5a8f17f3cf2df" providerId="Windows Live" clId="Web-{67CC9483-2BB2-46C6-A5D4-96425EC9E7F9}" dt="2023-10-19T21:01:28.450" v="46"/>
          <ac:spMkLst>
            <pc:docMk/>
            <pc:sldMk cId="1645475767" sldId="256"/>
            <ac:spMk id="223" creationId="{98EA81B1-9379-5562-E87C-6BE04285588F}"/>
          </ac:spMkLst>
        </pc:spChg>
        <pc:spChg chg="del">
          <ac:chgData name="Joseph Wonsil" userId="f7a5a8f17f3cf2df" providerId="Windows Live" clId="Web-{67CC9483-2BB2-46C6-A5D4-96425EC9E7F9}" dt="2023-10-19T21:01:31.856" v="48"/>
          <ac:spMkLst>
            <pc:docMk/>
            <pc:sldMk cId="1645475767" sldId="256"/>
            <ac:spMk id="225" creationId="{850CBD32-7AD7-DF07-FBE9-7EBE8B911969}"/>
          </ac:spMkLst>
        </pc:spChg>
        <pc:spChg chg="del">
          <ac:chgData name="Joseph Wonsil" userId="f7a5a8f17f3cf2df" providerId="Windows Live" clId="Web-{67CC9483-2BB2-46C6-A5D4-96425EC9E7F9}" dt="2023-10-19T21:01:32.778" v="49"/>
          <ac:spMkLst>
            <pc:docMk/>
            <pc:sldMk cId="1645475767" sldId="256"/>
            <ac:spMk id="226" creationId="{7040D6DB-B4BE-DAC4-5921-1A9850EC0EEC}"/>
          </ac:spMkLst>
        </pc:spChg>
        <pc:spChg chg="del">
          <ac:chgData name="Joseph Wonsil" userId="f7a5a8f17f3cf2df" providerId="Windows Live" clId="Web-{67CC9483-2BB2-46C6-A5D4-96425EC9E7F9}" dt="2023-10-19T21:01:33.747" v="50"/>
          <ac:spMkLst>
            <pc:docMk/>
            <pc:sldMk cId="1645475767" sldId="256"/>
            <ac:spMk id="227" creationId="{DA5E22C1-9470-3167-CB75-B1290B4FB1C7}"/>
          </ac:spMkLst>
        </pc:spChg>
        <pc:spChg chg="del">
          <ac:chgData name="Joseph Wonsil" userId="f7a5a8f17f3cf2df" providerId="Windows Live" clId="Web-{67CC9483-2BB2-46C6-A5D4-96425EC9E7F9}" dt="2023-10-19T21:08:55.899" v="78"/>
          <ac:spMkLst>
            <pc:docMk/>
            <pc:sldMk cId="1645475767" sldId="256"/>
            <ac:spMk id="230" creationId="{A412271C-0293-8FAC-A024-C597CF244023}"/>
          </ac:spMkLst>
        </pc:spChg>
        <pc:spChg chg="del">
          <ac:chgData name="Joseph Wonsil" userId="f7a5a8f17f3cf2df" providerId="Windows Live" clId="Web-{67CC9483-2BB2-46C6-A5D4-96425EC9E7F9}" dt="2023-10-19T21:08:55.836" v="77"/>
          <ac:spMkLst>
            <pc:docMk/>
            <pc:sldMk cId="1645475767" sldId="256"/>
            <ac:spMk id="238" creationId="{EBDD0F59-C0A1-5DFE-3F5E-F797A3C05FA3}"/>
          </ac:spMkLst>
        </pc:spChg>
        <pc:spChg chg="del">
          <ac:chgData name="Joseph Wonsil" userId="f7a5a8f17f3cf2df" providerId="Windows Live" clId="Web-{67CC9483-2BB2-46C6-A5D4-96425EC9E7F9}" dt="2023-10-19T21:08:55.774" v="76"/>
          <ac:spMkLst>
            <pc:docMk/>
            <pc:sldMk cId="1645475767" sldId="256"/>
            <ac:spMk id="240" creationId="{65D2929C-1097-3DCB-AD36-0DC797EDF22D}"/>
          </ac:spMkLst>
        </pc:spChg>
        <pc:spChg chg="del">
          <ac:chgData name="Joseph Wonsil" userId="f7a5a8f17f3cf2df" providerId="Windows Live" clId="Web-{67CC9483-2BB2-46C6-A5D4-96425EC9E7F9}" dt="2023-10-19T21:01:53.435" v="54"/>
          <ac:spMkLst>
            <pc:docMk/>
            <pc:sldMk cId="1645475767" sldId="256"/>
            <ac:spMk id="254" creationId="{D69DA629-519B-B2FA-292E-D394590F6BEE}"/>
          </ac:spMkLst>
        </pc:spChg>
        <pc:spChg chg="del">
          <ac:chgData name="Joseph Wonsil" userId="f7a5a8f17f3cf2df" providerId="Windows Live" clId="Web-{67CC9483-2BB2-46C6-A5D4-96425EC9E7F9}" dt="2023-10-19T21:08:55.696" v="75"/>
          <ac:spMkLst>
            <pc:docMk/>
            <pc:sldMk cId="1645475767" sldId="256"/>
            <ac:spMk id="268" creationId="{449FE6F4-DC13-BF05-AF6E-73E38ACE71B8}"/>
          </ac:spMkLst>
        </pc:spChg>
        <pc:spChg chg="del">
          <ac:chgData name="Joseph Wonsil" userId="f7a5a8f17f3cf2df" providerId="Windows Live" clId="Web-{67CC9483-2BB2-46C6-A5D4-96425EC9E7F9}" dt="2023-10-19T21:08:55.696" v="74"/>
          <ac:spMkLst>
            <pc:docMk/>
            <pc:sldMk cId="1645475767" sldId="256"/>
            <ac:spMk id="272" creationId="{9FB30DB4-3A65-8325-66C1-1C35BDDCC64B}"/>
          </ac:spMkLst>
        </pc:spChg>
        <pc:spChg chg="del">
          <ac:chgData name="Joseph Wonsil" userId="f7a5a8f17f3cf2df" providerId="Windows Live" clId="Web-{67CC9483-2BB2-46C6-A5D4-96425EC9E7F9}" dt="2023-10-19T21:01:54.388" v="56"/>
          <ac:spMkLst>
            <pc:docMk/>
            <pc:sldMk cId="1645475767" sldId="256"/>
            <ac:spMk id="281" creationId="{6B7888B1-5AC7-5F61-2E31-6969BD259062}"/>
          </ac:spMkLst>
        </pc:spChg>
        <pc:spChg chg="del">
          <ac:chgData name="Joseph Wonsil" userId="f7a5a8f17f3cf2df" providerId="Windows Live" clId="Web-{67CC9483-2BB2-46C6-A5D4-96425EC9E7F9}" dt="2023-10-19T21:01:53.826" v="55"/>
          <ac:spMkLst>
            <pc:docMk/>
            <pc:sldMk cId="1645475767" sldId="256"/>
            <ac:spMk id="286" creationId="{298BECD7-46E2-C328-55E6-A45B4670BECA}"/>
          </ac:spMkLst>
        </pc:spChg>
        <pc:spChg chg="mod">
          <ac:chgData name="Joseph Wonsil" userId="f7a5a8f17f3cf2df" providerId="Windows Live" clId="Web-{67CC9483-2BB2-46C6-A5D4-96425EC9E7F9}" dt="2023-10-19T21:08:04.976" v="63" actId="1076"/>
          <ac:spMkLst>
            <pc:docMk/>
            <pc:sldMk cId="1645475767" sldId="256"/>
            <ac:spMk id="308" creationId="{989CDA4F-A434-3232-BF4A-9BF9789ACE4B}"/>
          </ac:spMkLst>
        </pc:spChg>
        <pc:spChg chg="mod">
          <ac:chgData name="Joseph Wonsil" userId="f7a5a8f17f3cf2df" providerId="Windows Live" clId="Web-{67CC9483-2BB2-46C6-A5D4-96425EC9E7F9}" dt="2023-10-19T21:08:49.711" v="72" actId="1076"/>
          <ac:spMkLst>
            <pc:docMk/>
            <pc:sldMk cId="1645475767" sldId="256"/>
            <ac:spMk id="318" creationId="{63B3D97B-2E6C-1258-48F9-8C783923327E}"/>
          </ac:spMkLst>
        </pc:spChg>
        <pc:grpChg chg="del">
          <ac:chgData name="Joseph Wonsil" userId="f7a5a8f17f3cf2df" providerId="Windows Live" clId="Web-{67CC9483-2BB2-46C6-A5D4-96425EC9E7F9}" dt="2023-10-19T21:01:29.372" v="47"/>
          <ac:grpSpMkLst>
            <pc:docMk/>
            <pc:sldMk cId="1645475767" sldId="256"/>
            <ac:grpSpMk id="301" creationId="{DD4639EE-10B2-D0BE-C573-62FDD98D4E33}"/>
          </ac:grpSpMkLst>
        </pc:grpChg>
        <pc:grpChg chg="del mod">
          <ac:chgData name="Joseph Wonsil" userId="f7a5a8f17f3cf2df" providerId="Windows Live" clId="Web-{67CC9483-2BB2-46C6-A5D4-96425EC9E7F9}" dt="2023-10-19T21:08:57.071" v="79"/>
          <ac:grpSpMkLst>
            <pc:docMk/>
            <pc:sldMk cId="1645475767" sldId="256"/>
            <ac:grpSpMk id="321" creationId="{CFCEC70D-EE9E-8FF5-A986-8ABFF51B0B67}"/>
          </ac:grpSpMkLst>
        </pc:grpChg>
        <pc:grpChg chg="del">
          <ac:chgData name="Joseph Wonsil" userId="f7a5a8f17f3cf2df" providerId="Windows Live" clId="Web-{67CC9483-2BB2-46C6-A5D4-96425EC9E7F9}" dt="2023-10-19T21:08:55.680" v="73"/>
          <ac:grpSpMkLst>
            <pc:docMk/>
            <pc:sldMk cId="1645475767" sldId="256"/>
            <ac:grpSpMk id="345" creationId="{A5E5AD25-3A1E-D595-C5A1-A8F9193493ED}"/>
          </ac:grpSpMkLst>
        </pc:grpChg>
        <pc:cxnChg chg="add del mod">
          <ac:chgData name="Joseph Wonsil" userId="f7a5a8f17f3cf2df" providerId="Windows Live" clId="Web-{67CC9483-2BB2-46C6-A5D4-96425EC9E7F9}" dt="2023-10-19T21:09:28.806" v="90"/>
          <ac:cxnSpMkLst>
            <pc:docMk/>
            <pc:sldMk cId="1645475767" sldId="256"/>
            <ac:cxnSpMk id="2" creationId="{9052726D-0116-41C9-325C-DA5A8B9C7200}"/>
          </ac:cxnSpMkLst>
        </pc:cxnChg>
        <pc:cxnChg chg="add mod">
          <ac:chgData name="Joseph Wonsil" userId="f7a5a8f17f3cf2df" providerId="Windows Live" clId="Web-{67CC9483-2BB2-46C6-A5D4-96425EC9E7F9}" dt="2023-10-19T21:45:32.174" v="394" actId="14100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Windows Live" clId="Web-{67CC9483-2BB2-46C6-A5D4-96425EC9E7F9}" dt="2023-10-19T21:14:51.533" v="143" actId="14100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Windows Live" clId="Web-{67CC9483-2BB2-46C6-A5D4-96425EC9E7F9}" dt="2023-10-19T20:58:53.133" v="9" actId="14100"/>
          <ac:cxnSpMkLst>
            <pc:docMk/>
            <pc:sldMk cId="1645475767" sldId="256"/>
            <ac:cxnSpMk id="8" creationId="{E3A3FFC5-3ECB-F504-1EB7-79E7359B9CFC}"/>
          </ac:cxnSpMkLst>
        </pc:cxnChg>
        <pc:cxnChg chg="del mod">
          <ac:chgData name="Joseph Wonsil" userId="f7a5a8f17f3cf2df" providerId="Windows Live" clId="Web-{67CC9483-2BB2-46C6-A5D4-96425EC9E7F9}" dt="2023-10-19T21:07:41.428" v="60"/>
          <ac:cxnSpMkLst>
            <pc:docMk/>
            <pc:sldMk cId="1645475767" sldId="256"/>
            <ac:cxnSpMk id="9" creationId="{0A563654-6AF8-5959-7EF7-1707843DF81A}"/>
          </ac:cxnSpMkLst>
        </pc:cxnChg>
        <pc:cxnChg chg="add mod">
          <ac:chgData name="Joseph Wonsil" userId="f7a5a8f17f3cf2df" providerId="Windows Live" clId="Web-{67CC9483-2BB2-46C6-A5D4-96425EC9E7F9}" dt="2023-10-19T21:19:35.243" v="182" actId="1076"/>
          <ac:cxnSpMkLst>
            <pc:docMk/>
            <pc:sldMk cId="1645475767" sldId="256"/>
            <ac:cxnSpMk id="11" creationId="{517CEBC0-383D-39C0-D39A-BF4C87361C6F}"/>
          </ac:cxnSpMkLst>
        </pc:cxnChg>
        <pc:cxnChg chg="add mod">
          <ac:chgData name="Joseph Wonsil" userId="f7a5a8f17f3cf2df" providerId="Windows Live" clId="Web-{67CC9483-2BB2-46C6-A5D4-96425EC9E7F9}" dt="2023-10-19T21:19:44.150" v="184" actId="1076"/>
          <ac:cxnSpMkLst>
            <pc:docMk/>
            <pc:sldMk cId="1645475767" sldId="256"/>
            <ac:cxnSpMk id="14" creationId="{8ED0136A-702F-ABCF-6004-6FEE38C0006F}"/>
          </ac:cxnSpMkLst>
        </pc:cxnChg>
        <pc:cxnChg chg="add del mod">
          <ac:chgData name="Joseph Wonsil" userId="f7a5a8f17f3cf2df" providerId="Windows Live" clId="Web-{67CC9483-2BB2-46C6-A5D4-96425EC9E7F9}" dt="2023-10-19T21:15:15.346" v="148"/>
          <ac:cxnSpMkLst>
            <pc:docMk/>
            <pc:sldMk cId="1645475767" sldId="256"/>
            <ac:cxnSpMk id="17" creationId="{95CCA4A3-B30E-FF56-FD05-F88C116476E4}"/>
          </ac:cxnSpMkLst>
        </pc:cxnChg>
        <pc:cxnChg chg="add del mod">
          <ac:chgData name="Joseph Wonsil" userId="f7a5a8f17f3cf2df" providerId="Windows Live" clId="Web-{67CC9483-2BB2-46C6-A5D4-96425EC9E7F9}" dt="2023-10-19T21:17:14.568" v="171"/>
          <ac:cxnSpMkLst>
            <pc:docMk/>
            <pc:sldMk cId="1645475767" sldId="256"/>
            <ac:cxnSpMk id="18" creationId="{3C1721C6-B804-5CA2-386E-918D40D34EF6}"/>
          </ac:cxnSpMkLst>
        </pc:cxnChg>
        <pc:cxnChg chg="add mod">
          <ac:chgData name="Joseph Wonsil" userId="f7a5a8f17f3cf2df" providerId="Windows Live" clId="Web-{67CC9483-2BB2-46C6-A5D4-96425EC9E7F9}" dt="2023-10-19T21:16:43.458" v="164"/>
          <ac:cxnSpMkLst>
            <pc:docMk/>
            <pc:sldMk cId="1645475767" sldId="256"/>
            <ac:cxnSpMk id="21" creationId="{07D1431F-AA7C-BC65-FB53-423D383084D4}"/>
          </ac:cxnSpMkLst>
        </pc:cxnChg>
        <pc:cxnChg chg="del mod">
          <ac:chgData name="Joseph Wonsil" userId="f7a5a8f17f3cf2df" providerId="Windows Live" clId="Web-{67CC9483-2BB2-46C6-A5D4-96425EC9E7F9}" dt="2023-10-19T21:01:24.966" v="45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Windows Live" clId="Web-{67CC9483-2BB2-46C6-A5D4-96425EC9E7F9}" dt="2023-10-19T21:29:30.040" v="263" actId="1076"/>
          <ac:cxnSpMkLst>
            <pc:docMk/>
            <pc:sldMk cId="1645475767" sldId="256"/>
            <ac:cxnSpMk id="24" creationId="{FC2512A0-0E15-D14E-C285-8BA41957071A}"/>
          </ac:cxnSpMkLst>
        </pc:cxnChg>
        <pc:cxnChg chg="del mod">
          <ac:chgData name="Joseph Wonsil" userId="f7a5a8f17f3cf2df" providerId="Windows Live" clId="Web-{67CC9483-2BB2-46C6-A5D4-96425EC9E7F9}" dt="2023-10-19T21:01:23.481" v="44"/>
          <ac:cxnSpMkLst>
            <pc:docMk/>
            <pc:sldMk cId="1645475767" sldId="256"/>
            <ac:cxnSpMk id="30" creationId="{92CF7358-07D9-EA8C-0D7A-860C9F5C5ACF}"/>
          </ac:cxnSpMkLst>
        </pc:cxnChg>
        <pc:cxnChg chg="add mod">
          <ac:chgData name="Joseph Wonsil" userId="f7a5a8f17f3cf2df" providerId="Windows Live" clId="Web-{67CC9483-2BB2-46C6-A5D4-96425EC9E7F9}" dt="2023-10-19T21:20:20.385" v="196" actId="1076"/>
          <ac:cxnSpMkLst>
            <pc:docMk/>
            <pc:sldMk cId="1645475767" sldId="256"/>
            <ac:cxnSpMk id="31" creationId="{B62BEBBD-78DB-1C12-0E48-B6117DDF6F9B}"/>
          </ac:cxnSpMkLst>
        </pc:cxnChg>
        <pc:cxnChg chg="del mod">
          <ac:chgData name="Joseph Wonsil" userId="f7a5a8f17f3cf2df" providerId="Windows Live" clId="Web-{67CC9483-2BB2-46C6-A5D4-96425EC9E7F9}" dt="2023-10-19T21:09:03.165" v="85"/>
          <ac:cxnSpMkLst>
            <pc:docMk/>
            <pc:sldMk cId="1645475767" sldId="256"/>
            <ac:cxnSpMk id="34" creationId="{8C48BD3A-932B-C7D1-C21F-389E8FA1D750}"/>
          </ac:cxnSpMkLst>
        </pc:cxnChg>
        <pc:cxnChg chg="del mod">
          <ac:chgData name="Joseph Wonsil" userId="f7a5a8f17f3cf2df" providerId="Windows Live" clId="Web-{67CC9483-2BB2-46C6-A5D4-96425EC9E7F9}" dt="2023-10-19T21:01:06.559" v="41"/>
          <ac:cxnSpMkLst>
            <pc:docMk/>
            <pc:sldMk cId="1645475767" sldId="256"/>
            <ac:cxnSpMk id="37" creationId="{6F20C18C-B4A8-7CAD-913D-7F0217BF73CC}"/>
          </ac:cxnSpMkLst>
        </pc:cxnChg>
        <pc:cxnChg chg="add mod">
          <ac:chgData name="Joseph Wonsil" userId="f7a5a8f17f3cf2df" providerId="Windows Live" clId="Web-{67CC9483-2BB2-46C6-A5D4-96425EC9E7F9}" dt="2023-10-19T21:22:10.091" v="222" actId="14100"/>
          <ac:cxnSpMkLst>
            <pc:docMk/>
            <pc:sldMk cId="1645475767" sldId="256"/>
            <ac:cxnSpMk id="40" creationId="{E02792B3-B6A0-FE85-F627-4E2D12DD8662}"/>
          </ac:cxnSpMkLst>
        </pc:cxnChg>
        <pc:cxnChg chg="add mod">
          <ac:chgData name="Joseph Wonsil" userId="f7a5a8f17f3cf2df" providerId="Windows Live" clId="Web-{67CC9483-2BB2-46C6-A5D4-96425EC9E7F9}" dt="2023-10-19T21:45:43.393" v="395" actId="14100"/>
          <ac:cxnSpMkLst>
            <pc:docMk/>
            <pc:sldMk cId="1645475767" sldId="256"/>
            <ac:cxnSpMk id="42" creationId="{9DF5ADD6-FE46-131E-62B8-59CCEEC5D434}"/>
          </ac:cxnSpMkLst>
        </pc:cxnChg>
        <pc:cxnChg chg="add mod">
          <ac:chgData name="Joseph Wonsil" userId="f7a5a8f17f3cf2df" providerId="Windows Live" clId="Web-{67CC9483-2BB2-46C6-A5D4-96425EC9E7F9}" dt="2023-10-19T21:29:24.805" v="262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Windows Live" clId="Web-{67CC9483-2BB2-46C6-A5D4-96425EC9E7F9}" dt="2023-10-19T21:01:05.231" v="39"/>
          <ac:cxnSpMkLst>
            <pc:docMk/>
            <pc:sldMk cId="1645475767" sldId="256"/>
            <ac:cxnSpMk id="46" creationId="{34027DC1-9608-8FC2-B855-03FC2D10CF3D}"/>
          </ac:cxnSpMkLst>
        </pc:cxnChg>
        <pc:cxnChg chg="add mod">
          <ac:chgData name="Joseph Wonsil" userId="f7a5a8f17f3cf2df" providerId="Windows Live" clId="Web-{67CC9483-2BB2-46C6-A5D4-96425EC9E7F9}" dt="2023-10-19T21:29:37.884" v="264"/>
          <ac:cxnSpMkLst>
            <pc:docMk/>
            <pc:sldMk cId="1645475767" sldId="256"/>
            <ac:cxnSpMk id="48" creationId="{47D37092-986B-BF1E-B379-B7F77D83CD98}"/>
          </ac:cxnSpMkLst>
        </pc:cxnChg>
        <pc:cxnChg chg="del mod">
          <ac:chgData name="Joseph Wonsil" userId="f7a5a8f17f3cf2df" providerId="Windows Live" clId="Web-{67CC9483-2BB2-46C6-A5D4-96425EC9E7F9}" dt="2023-10-19T21:08:44.867" v="70"/>
          <ac:cxnSpMkLst>
            <pc:docMk/>
            <pc:sldMk cId="1645475767" sldId="256"/>
            <ac:cxnSpMk id="50" creationId="{3E940EC5-3D16-B53B-92BC-3B51950E358D}"/>
          </ac:cxnSpMkLst>
        </pc:cxnChg>
        <pc:cxnChg chg="del mod">
          <ac:chgData name="Joseph Wonsil" userId="f7a5a8f17f3cf2df" providerId="Windows Live" clId="Web-{67CC9483-2BB2-46C6-A5D4-96425EC9E7F9}" dt="2023-10-19T21:07:43.569" v="61"/>
          <ac:cxnSpMkLst>
            <pc:docMk/>
            <pc:sldMk cId="1645475767" sldId="256"/>
            <ac:cxnSpMk id="53" creationId="{1C2578E2-210F-BFA7-80C8-ADB6B3D34E24}"/>
          </ac:cxnSpMkLst>
        </pc:cxnChg>
        <pc:cxnChg chg="del mod">
          <ac:chgData name="Joseph Wonsil" userId="f7a5a8f17f3cf2df" providerId="Windows Live" clId="Web-{67CC9483-2BB2-46C6-A5D4-96425EC9E7F9}" dt="2023-10-19T21:08:07.570" v="64"/>
          <ac:cxnSpMkLst>
            <pc:docMk/>
            <pc:sldMk cId="1645475767" sldId="256"/>
            <ac:cxnSpMk id="56" creationId="{CE6983D4-3F57-B5C6-DA2B-A89A230613C8}"/>
          </ac:cxnSpMkLst>
        </pc:cxnChg>
        <pc:cxnChg chg="add mod">
          <ac:chgData name="Joseph Wonsil" userId="f7a5a8f17f3cf2df" providerId="Windows Live" clId="Web-{67CC9483-2BB2-46C6-A5D4-96425EC9E7F9}" dt="2023-10-19T21:30:16.697" v="277" actId="1076"/>
          <ac:cxnSpMkLst>
            <pc:docMk/>
            <pc:sldMk cId="1645475767" sldId="256"/>
            <ac:cxnSpMk id="57" creationId="{628A0F19-D5E7-7D1E-564C-97043C929B6F}"/>
          </ac:cxnSpMkLst>
        </pc:cxnChg>
        <pc:cxnChg chg="add mod">
          <ac:chgData name="Joseph Wonsil" userId="f7a5a8f17f3cf2df" providerId="Windows Live" clId="Web-{67CC9483-2BB2-46C6-A5D4-96425EC9E7F9}" dt="2023-10-19T21:30:57.245" v="290" actId="1076"/>
          <ac:cxnSpMkLst>
            <pc:docMk/>
            <pc:sldMk cId="1645475767" sldId="256"/>
            <ac:cxnSpMk id="61" creationId="{7909407A-8A6F-0806-AF4F-6285482CA4F0}"/>
          </ac:cxnSpMkLst>
        </pc:cxnChg>
        <pc:cxnChg chg="del mod">
          <ac:chgData name="Joseph Wonsil" userId="f7a5a8f17f3cf2df" providerId="Windows Live" clId="Web-{67CC9483-2BB2-46C6-A5D4-96425EC9E7F9}" dt="2023-10-19T21:08:59.805" v="82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Windows Live" clId="Web-{67CC9483-2BB2-46C6-A5D4-96425EC9E7F9}" dt="2023-10-19T21:31:42.574" v="308" actId="1076"/>
          <ac:cxnSpMkLst>
            <pc:docMk/>
            <pc:sldMk cId="1645475767" sldId="256"/>
            <ac:cxnSpMk id="66" creationId="{6E9844B3-7B13-601F-2D3D-49D6D0A56CA8}"/>
          </ac:cxnSpMkLst>
        </pc:cxnChg>
        <pc:cxnChg chg="del mod">
          <ac:chgData name="Joseph Wonsil" userId="f7a5a8f17f3cf2df" providerId="Windows Live" clId="Web-{67CC9483-2BB2-46C6-A5D4-96425EC9E7F9}" dt="2023-10-19T21:01:03.652" v="37"/>
          <ac:cxnSpMkLst>
            <pc:docMk/>
            <pc:sldMk cId="1645475767" sldId="256"/>
            <ac:cxnSpMk id="69" creationId="{145A7E76-DF91-F32D-9FB1-A172DA075F92}"/>
          </ac:cxnSpMkLst>
        </pc:cxnChg>
        <pc:cxnChg chg="add mod">
          <ac:chgData name="Joseph Wonsil" userId="f7a5a8f17f3cf2df" providerId="Windows Live" clId="Web-{67CC9483-2BB2-46C6-A5D4-96425EC9E7F9}" dt="2023-10-19T21:32:02.231" v="317" actId="1076"/>
          <ac:cxnSpMkLst>
            <pc:docMk/>
            <pc:sldMk cId="1645475767" sldId="256"/>
            <ac:cxnSpMk id="70" creationId="{8D6235FA-A6E9-098E-BC22-BFDF18760CEA}"/>
          </ac:cxnSpMkLst>
        </pc:cxnChg>
        <pc:cxnChg chg="del mod">
          <ac:chgData name="Joseph Wonsil" userId="f7a5a8f17f3cf2df" providerId="Windows Live" clId="Web-{67CC9483-2BB2-46C6-A5D4-96425EC9E7F9}" dt="2023-10-19T21:09:02.399" v="84"/>
          <ac:cxnSpMkLst>
            <pc:docMk/>
            <pc:sldMk cId="1645475767" sldId="256"/>
            <ac:cxnSpMk id="73" creationId="{71C4DB77-00EC-7C19-199C-316CA4BAC798}"/>
          </ac:cxnSpMkLst>
        </pc:cxnChg>
        <pc:cxnChg chg="del mod">
          <ac:chgData name="Joseph Wonsil" userId="f7a5a8f17f3cf2df" providerId="Windows Live" clId="Web-{67CC9483-2BB2-46C6-A5D4-96425EC9E7F9}" dt="2023-10-19T21:08:58.961" v="80"/>
          <ac:cxnSpMkLst>
            <pc:docMk/>
            <pc:sldMk cId="1645475767" sldId="256"/>
            <ac:cxnSpMk id="75" creationId="{FB24C36A-F777-3F4B-7F99-AC0F285C243D}"/>
          </ac:cxnSpMkLst>
        </pc:cxnChg>
        <pc:cxnChg chg="del mod">
          <ac:chgData name="Joseph Wonsil" userId="f7a5a8f17f3cf2df" providerId="Windows Live" clId="Web-{67CC9483-2BB2-46C6-A5D4-96425EC9E7F9}" dt="2023-10-19T21:09:01.821" v="83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Windows Live" clId="Web-{67CC9483-2BB2-46C6-A5D4-96425EC9E7F9}" dt="2023-10-19T21:32:16.091" v="323" actId="1076"/>
          <ac:cxnSpMkLst>
            <pc:docMk/>
            <pc:sldMk cId="1645475767" sldId="256"/>
            <ac:cxnSpMk id="78" creationId="{5D42EA6E-3BCA-8FCC-9CDE-82CFEA3310D7}"/>
          </ac:cxnSpMkLst>
        </pc:cxnChg>
        <pc:cxnChg chg="add mod">
          <ac:chgData name="Joseph Wonsil" userId="f7a5a8f17f3cf2df" providerId="Windows Live" clId="Web-{67CC9483-2BB2-46C6-A5D4-96425EC9E7F9}" dt="2023-10-19T21:32:49.170" v="333" actId="1076"/>
          <ac:cxnSpMkLst>
            <pc:docMk/>
            <pc:sldMk cId="1645475767" sldId="256"/>
            <ac:cxnSpMk id="81" creationId="{1CC86931-6B2A-C173-C79C-EF28BD88E863}"/>
          </ac:cxnSpMkLst>
        </pc:cxnChg>
        <pc:cxnChg chg="add del mod">
          <ac:chgData name="Joseph Wonsil" userId="f7a5a8f17f3cf2df" providerId="Windows Live" clId="Web-{67CC9483-2BB2-46C6-A5D4-96425EC9E7F9}" dt="2023-10-19T21:44:19.437" v="377"/>
          <ac:cxnSpMkLst>
            <pc:docMk/>
            <pc:sldMk cId="1645475767" sldId="256"/>
            <ac:cxnSpMk id="85" creationId="{412F9000-A29F-74DA-3164-7B0706303992}"/>
          </ac:cxnSpMkLst>
        </pc:cxnChg>
        <pc:cxnChg chg="del mod">
          <ac:chgData name="Joseph Wonsil" userId="f7a5a8f17f3cf2df" providerId="Windows Live" clId="Web-{67CC9483-2BB2-46C6-A5D4-96425EC9E7F9}" dt="2023-10-19T21:01:02.699" v="35"/>
          <ac:cxnSpMkLst>
            <pc:docMk/>
            <pc:sldMk cId="1645475767" sldId="256"/>
            <ac:cxnSpMk id="86" creationId="{EC053AFE-E056-79CC-7911-5BD8825293B3}"/>
          </ac:cxnSpMkLst>
        </pc:cxnChg>
        <pc:cxnChg chg="add del mod">
          <ac:chgData name="Joseph Wonsil" userId="f7a5a8f17f3cf2df" providerId="Windows Live" clId="Web-{67CC9483-2BB2-46C6-A5D4-96425EC9E7F9}" dt="2023-10-19T21:44:15.844" v="375"/>
          <ac:cxnSpMkLst>
            <pc:docMk/>
            <pc:sldMk cId="1645475767" sldId="256"/>
            <ac:cxnSpMk id="89" creationId="{B1968033-C345-EF93-BA3F-6D3BF8396D1E}"/>
          </ac:cxnSpMkLst>
        </pc:cxnChg>
        <pc:cxnChg chg="del mod">
          <ac:chgData name="Joseph Wonsil" userId="f7a5a8f17f3cf2df" providerId="Windows Live" clId="Web-{67CC9483-2BB2-46C6-A5D4-96425EC9E7F9}" dt="2023-10-19T21:00:59.559" v="32"/>
          <ac:cxnSpMkLst>
            <pc:docMk/>
            <pc:sldMk cId="1645475767" sldId="256"/>
            <ac:cxnSpMk id="92" creationId="{E4EFC397-B69B-7C22-91DF-71E352AAA497}"/>
          </ac:cxnSpMkLst>
        </pc:cxnChg>
        <pc:cxnChg chg="add del mod">
          <ac:chgData name="Joseph Wonsil" userId="f7a5a8f17f3cf2df" providerId="Windows Live" clId="Web-{67CC9483-2BB2-46C6-A5D4-96425EC9E7F9}" dt="2023-10-19T21:44:15.844" v="373"/>
          <ac:cxnSpMkLst>
            <pc:docMk/>
            <pc:sldMk cId="1645475767" sldId="256"/>
            <ac:cxnSpMk id="93" creationId="{18574F4C-AD56-0F94-2CD7-D0ACCEDF0B0F}"/>
          </ac:cxnSpMkLst>
        </pc:cxnChg>
        <pc:cxnChg chg="add mod">
          <ac:chgData name="Joseph Wonsil" userId="f7a5a8f17f3cf2df" providerId="Windows Live" clId="Web-{67CC9483-2BB2-46C6-A5D4-96425EC9E7F9}" dt="2023-10-19T21:44:36.704" v="387"/>
          <ac:cxnSpMkLst>
            <pc:docMk/>
            <pc:sldMk cId="1645475767" sldId="256"/>
            <ac:cxnSpMk id="95" creationId="{96CA6E5C-47D2-BC60-8014-8E7B8139FF80}"/>
          </ac:cxnSpMkLst>
        </pc:cxnChg>
        <pc:cxnChg chg="add mod">
          <ac:chgData name="Joseph Wonsil" userId="f7a5a8f17f3cf2df" providerId="Windows Live" clId="Web-{67CC9483-2BB2-46C6-A5D4-96425EC9E7F9}" dt="2023-10-19T21:44:34.297" v="386"/>
          <ac:cxnSpMkLst>
            <pc:docMk/>
            <pc:sldMk cId="1645475767" sldId="256"/>
            <ac:cxnSpMk id="97" creationId="{F738894B-7224-9B69-C57B-005777ED4B33}"/>
          </ac:cxnSpMkLst>
        </pc:cxnChg>
        <pc:cxnChg chg="add mod">
          <ac:chgData name="Joseph Wonsil" userId="f7a5a8f17f3cf2df" providerId="Windows Live" clId="Web-{67CC9483-2BB2-46C6-A5D4-96425EC9E7F9}" dt="2023-10-19T21:46:32.253" v="400" actId="14100"/>
          <ac:cxnSpMkLst>
            <pc:docMk/>
            <pc:sldMk cId="1645475767" sldId="256"/>
            <ac:cxnSpMk id="104" creationId="{26A0F210-C4F5-88DF-31EC-6735813B3918}"/>
          </ac:cxnSpMkLst>
        </pc:cxnChg>
        <pc:cxnChg chg="add del mod">
          <ac:chgData name="Joseph Wonsil" userId="f7a5a8f17f3cf2df" providerId="Windows Live" clId="Web-{67CC9483-2BB2-46C6-A5D4-96425EC9E7F9}" dt="2023-10-19T21:46:55.035" v="403"/>
          <ac:cxnSpMkLst>
            <pc:docMk/>
            <pc:sldMk cId="1645475767" sldId="256"/>
            <ac:cxnSpMk id="108" creationId="{1F4A83BD-8C15-DC65-08E3-A7213E817C9A}"/>
          </ac:cxnSpMkLst>
        </pc:cxnChg>
        <pc:cxnChg chg="add mod">
          <ac:chgData name="Joseph Wonsil" userId="f7a5a8f17f3cf2df" providerId="Windows Live" clId="Web-{67CC9483-2BB2-46C6-A5D4-96425EC9E7F9}" dt="2023-10-19T21:47:59.459" v="423" actId="14100"/>
          <ac:cxnSpMkLst>
            <pc:docMk/>
            <pc:sldMk cId="1645475767" sldId="256"/>
            <ac:cxnSpMk id="109" creationId="{2B4CA454-BC06-4592-9E98-BC168C363F8A}"/>
          </ac:cxnSpMkLst>
        </pc:cxnChg>
        <pc:cxnChg chg="add mod">
          <ac:chgData name="Joseph Wonsil" userId="f7a5a8f17f3cf2df" providerId="Windows Live" clId="Web-{67CC9483-2BB2-46C6-A5D4-96425EC9E7F9}" dt="2023-10-19T21:48:37.522" v="429" actId="14100"/>
          <ac:cxnSpMkLst>
            <pc:docMk/>
            <pc:sldMk cId="1645475767" sldId="256"/>
            <ac:cxnSpMk id="114" creationId="{76390F95-E33D-6839-1C36-35B1D8D37D30}"/>
          </ac:cxnSpMkLst>
        </pc:cxnChg>
        <pc:cxnChg chg="add mod">
          <ac:chgData name="Joseph Wonsil" userId="f7a5a8f17f3cf2df" providerId="Windows Live" clId="Web-{67CC9483-2BB2-46C6-A5D4-96425EC9E7F9}" dt="2023-10-19T21:49:48.180" v="444" actId="14100"/>
          <ac:cxnSpMkLst>
            <pc:docMk/>
            <pc:sldMk cId="1645475767" sldId="256"/>
            <ac:cxnSpMk id="116" creationId="{74E32083-D3C5-14DC-C64E-D1B20F58978B}"/>
          </ac:cxnSpMkLst>
        </pc:cxnChg>
        <pc:cxnChg chg="del mod">
          <ac:chgData name="Joseph Wonsil" userId="f7a5a8f17f3cf2df" providerId="Windows Live" clId="Web-{67CC9483-2BB2-46C6-A5D4-96425EC9E7F9}" dt="2023-10-19T21:08:59.383" v="81"/>
          <ac:cxnSpMkLst>
            <pc:docMk/>
            <pc:sldMk cId="1645475767" sldId="256"/>
            <ac:cxnSpMk id="140" creationId="{40F6DD3F-D4FB-8B03-9FE5-B051FC5E4D52}"/>
          </ac:cxnSpMkLst>
        </pc:cxnChg>
        <pc:cxnChg chg="del mod">
          <ac:chgData name="Joseph Wonsil" userId="f7a5a8f17f3cf2df" providerId="Windows Live" clId="Web-{67CC9483-2BB2-46C6-A5D4-96425EC9E7F9}" dt="2023-10-19T21:43:05.514" v="341"/>
          <ac:cxnSpMkLst>
            <pc:docMk/>
            <pc:sldMk cId="1645475767" sldId="256"/>
            <ac:cxnSpMk id="145" creationId="{0C692CDF-0F7B-0069-67DF-3E6458131FC3}"/>
          </ac:cxnSpMkLst>
        </pc:cxnChg>
        <pc:cxnChg chg="del mod">
          <ac:chgData name="Joseph Wonsil" userId="f7a5a8f17f3cf2df" providerId="Windows Live" clId="Web-{67CC9483-2BB2-46C6-A5D4-96425EC9E7F9}" dt="2023-10-19T21:09:15.181" v="87"/>
          <ac:cxnSpMkLst>
            <pc:docMk/>
            <pc:sldMk cId="1645475767" sldId="256"/>
            <ac:cxnSpMk id="245" creationId="{048D4C45-AC60-B9E6-65C9-D9E5D24FCD5A}"/>
          </ac:cxnSpMkLst>
        </pc:cxnChg>
        <pc:cxnChg chg="del mod">
          <ac:chgData name="Joseph Wonsil" userId="f7a5a8f17f3cf2df" providerId="Windows Live" clId="Web-{67CC9483-2BB2-46C6-A5D4-96425EC9E7F9}" dt="2023-10-19T21:01:01.137" v="33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F2C5D9A2-DFE9-4FF2-9EE9-030BCA6F918A}"/>
    <pc:docChg chg="undo redo custSel modSld modMainMaster">
      <pc:chgData name="Joseph Wonsil" userId="f7a5a8f17f3cf2df" providerId="LiveId" clId="{F2C5D9A2-DFE9-4FF2-9EE9-030BCA6F918A}" dt="2023-10-16T21:10:48.349" v="765" actId="1076"/>
      <pc:docMkLst>
        <pc:docMk/>
      </pc:docMkLst>
      <pc:sldChg chg="addSp delSp modSp mod">
        <pc:chgData name="Joseph Wonsil" userId="f7a5a8f17f3cf2df" providerId="LiveId" clId="{F2C5D9A2-DFE9-4FF2-9EE9-030BCA6F918A}" dt="2023-10-16T21:10:48.349" v="765" actId="1076"/>
        <pc:sldMkLst>
          <pc:docMk/>
          <pc:sldMk cId="1645475767" sldId="256"/>
        </pc:sldMkLst>
        <pc:spChg chg="add del mod">
          <ac:chgData name="Joseph Wonsil" userId="f7a5a8f17f3cf2df" providerId="LiveId" clId="{F2C5D9A2-DFE9-4FF2-9EE9-030BCA6F918A}" dt="2023-10-16T17:57:44.671" v="51" actId="478"/>
          <ac:spMkLst>
            <pc:docMk/>
            <pc:sldMk cId="1645475767" sldId="256"/>
            <ac:spMk id="2" creationId="{43A59A4A-ABBA-1C46-C951-9C8E191D9B2C}"/>
          </ac:spMkLst>
        </pc:spChg>
        <pc:spChg chg="add mod">
          <ac:chgData name="Joseph Wonsil" userId="f7a5a8f17f3cf2df" providerId="LiveId" clId="{F2C5D9A2-DFE9-4FF2-9EE9-030BCA6F918A}" dt="2023-10-16T21:10:48.349" v="765" actId="1076"/>
          <ac:spMkLst>
            <pc:docMk/>
            <pc:sldMk cId="1645475767" sldId="256"/>
            <ac:spMk id="2" creationId="{461DAE0E-18AF-97FF-8732-1CF3DD2A0854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" creationId="{EDD77D8E-AC62-8835-147A-8365BEE24A8B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" creationId="{F392B7D7-3E0F-8DD1-67FB-1EF515E6A632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" creationId="{5D155BFF-B441-4572-6BCC-1D6480ADC254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1" creationId="{89D3A37F-AE8C-286E-D005-973A429F2F60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3" creationId="{77E6E453-03D9-6363-9B2B-536E1D203421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4" creationId="{F7F39D2E-7806-1ED6-1633-3BF9C768F480}"/>
          </ac:spMkLst>
        </pc:spChg>
        <pc:spChg chg="del mod">
          <ac:chgData name="Joseph Wonsil" userId="f7a5a8f17f3cf2df" providerId="LiveId" clId="{F2C5D9A2-DFE9-4FF2-9EE9-030BCA6F918A}" dt="2023-10-16T18:08:00.056" v="233" actId="478"/>
          <ac:spMkLst>
            <pc:docMk/>
            <pc:sldMk cId="1645475767" sldId="256"/>
            <ac:spMk id="16" creationId="{9724C127-A901-8743-0C8A-F370DC39EC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7" creationId="{63544155-B132-0D32-3BAA-3EC3DE1072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9" creationId="{CDC98E58-B7BF-FC65-3CF4-7910AC6F1E87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F2C5D9A2-DFE9-4FF2-9EE9-030BCA6F918A}" dt="2023-10-16T18:08:36.947" v="243" actId="478"/>
          <ac:spMkLst>
            <pc:docMk/>
            <pc:sldMk cId="1645475767" sldId="256"/>
            <ac:spMk id="23" creationId="{0FA21D54-DE03-E9D8-0918-27523CAF402D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4" creationId="{3DF15931-71E1-C90B-0673-3380DC81ED7C}"/>
          </ac:spMkLst>
        </pc:spChg>
        <pc:spChg chg="del mod">
          <ac:chgData name="Joseph Wonsil" userId="f7a5a8f17f3cf2df" providerId="LiveId" clId="{F2C5D9A2-DFE9-4FF2-9EE9-030BCA6F918A}" dt="2023-10-16T18:09:39.557" v="262" actId="478"/>
          <ac:spMkLst>
            <pc:docMk/>
            <pc:sldMk cId="1645475767" sldId="256"/>
            <ac:spMk id="26" creationId="{1BD5B5B4-9814-B4FC-D3E1-EC345E2E8A6D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29" creationId="{8BE1DC82-5372-EEB6-5EFF-FE97285FB48B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31" creationId="{4040CD2E-9F17-C07F-1D76-94CBF73151C3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2" creationId="{D4A062A0-410E-0FF1-9B6D-20281611B27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3" creationId="{B616FDAC-239F-3BA5-52A9-57EC0735B18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6" creationId="{505E08B1-7F2C-7EA7-24DB-6CC12426C2EE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7" creationId="{E7F9C6DF-B1D1-DDE7-2518-945A308B96A8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9" creationId="{EE37EC39-D38D-D405-3F1E-290FDF9023A4}"/>
          </ac:spMkLst>
        </pc:spChg>
        <pc:spChg chg="add del mod">
          <ac:chgData name="Joseph Wonsil" userId="f7a5a8f17f3cf2df" providerId="LiveId" clId="{F2C5D9A2-DFE9-4FF2-9EE9-030BCA6F918A}" dt="2023-10-16T18:12:38.839" v="300" actId="478"/>
          <ac:spMkLst>
            <pc:docMk/>
            <pc:sldMk cId="1645475767" sldId="256"/>
            <ac:spMk id="40" creationId="{9A49A70A-12AE-DCD3-0953-DF17C74C65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2" creationId="{62A6E74D-C00B-6C92-47F2-6164F95E0268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F2C5D9A2-DFE9-4FF2-9EE9-030BCA6F918A}" dt="2023-10-16T18:08:19.023" v="239"/>
          <ac:spMkLst>
            <pc:docMk/>
            <pc:sldMk cId="1645475767" sldId="256"/>
            <ac:spMk id="47" creationId="{D64E177E-7CBF-FE14-4FF2-C41171A70A1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9" creationId="{842C1335-EDA0-BED9-1A06-5454B66B2CE0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2" creationId="{7317D925-AE7B-290C-67A6-493750A3352F}"/>
          </ac:spMkLst>
        </pc:spChg>
        <pc:spChg chg="add 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5" creationId="{A5E815BE-843F-B791-FF94-453526BE2EF2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0" creationId="{35FA7E34-1A13-B6DF-79C2-60F41A23F3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1" creationId="{7ECA03CF-DD24-9307-D184-41182C04B82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68" creationId="{8CE1A6C6-E8EA-8FC3-7270-6A1E37CB9BF6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0" creationId="{EEB73B9F-8EE1-8959-6128-F66F9F2B6A19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1" creationId="{2A34F01A-7639-BB9B-04EC-3D4D626FAB55}"/>
          </ac:spMkLst>
        </pc:spChg>
        <pc:spChg chg="add del mod">
          <ac:chgData name="Joseph Wonsil" userId="f7a5a8f17f3cf2df" providerId="LiveId" clId="{F2C5D9A2-DFE9-4FF2-9EE9-030BCA6F918A}" dt="2023-10-16T18:21:02.078" v="400" actId="478"/>
          <ac:spMkLst>
            <pc:docMk/>
            <pc:sldMk cId="1645475767" sldId="256"/>
            <ac:spMk id="72" creationId="{EA47D0F4-B0E2-DFA7-2C8B-584319F42A9E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4" creationId="{52E3ADAE-159A-D64F-DF75-180DC743C4CA}"/>
          </ac:spMkLst>
        </pc:spChg>
        <pc:spChg chg="add mod ord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4" creationId="{6B62EFFA-4EC9-3E5B-73F6-0D19114CAFC9}"/>
          </ac:spMkLst>
        </pc:spChg>
        <pc:grpChg chg="add del mod">
          <ac:chgData name="Joseph Wonsil" userId="f7a5a8f17f3cf2df" providerId="LiveId" clId="{F2C5D9A2-DFE9-4FF2-9EE9-030BCA6F918A}" dt="2023-10-16T18:22:58.378" v="428" actId="165"/>
          <ac:grpSpMkLst>
            <pc:docMk/>
            <pc:sldMk cId="1645475767" sldId="256"/>
            <ac:grpSpMk id="78" creationId="{E6A273AA-E546-17EA-1559-31F386466F65}"/>
          </ac:grpSpMkLst>
        </pc:grpChg>
        <pc:grpChg chg="add del mod">
          <ac:chgData name="Joseph Wonsil" userId="f7a5a8f17f3cf2df" providerId="LiveId" clId="{F2C5D9A2-DFE9-4FF2-9EE9-030BCA6F918A}" dt="2023-10-16T18:23:03.078" v="429" actId="165"/>
          <ac:grpSpMkLst>
            <pc:docMk/>
            <pc:sldMk cId="1645475767" sldId="256"/>
            <ac:grpSpMk id="79" creationId="{5E6E9626-54F2-1B05-480B-8527159627F2}"/>
          </ac:grpSpMkLst>
        </pc:grpChg>
        <pc:cxnChg chg="add del mod">
          <ac:chgData name="Joseph Wonsil" userId="f7a5a8f17f3cf2df" providerId="LiveId" clId="{F2C5D9A2-DFE9-4FF2-9EE9-030BCA6F918A}" dt="2023-10-16T21:10:32.416" v="761" actId="478"/>
          <ac:cxnSpMkLst>
            <pc:docMk/>
            <pc:sldMk cId="1645475767" sldId="256"/>
            <ac:cxnSpMk id="3" creationId="{02E6822D-29DF-975C-7FAD-A3341D28D12E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4" creationId="{1FAF49EF-246B-5065-399F-6F3D99F68D6C}"/>
          </ac:cxnSpMkLst>
        </pc:cxnChg>
        <pc:cxnChg chg="add del mod">
          <ac:chgData name="Joseph Wonsil" userId="f7a5a8f17f3cf2df" providerId="LiveId" clId="{F2C5D9A2-DFE9-4FF2-9EE9-030BCA6F918A}" dt="2023-10-16T18:08:00.674" v="234" actId="478"/>
          <ac:cxnSpMkLst>
            <pc:docMk/>
            <pc:sldMk cId="1645475767" sldId="256"/>
            <ac:cxnSpMk id="7" creationId="{19E61D77-5E69-36CC-258C-50C369754D43}"/>
          </ac:cxnSpMkLst>
        </pc:cxnChg>
        <pc:cxnChg chg="add mod">
          <ac:chgData name="Joseph Wonsil" userId="f7a5a8f17f3cf2df" providerId="LiveId" clId="{F2C5D9A2-DFE9-4FF2-9EE9-030BCA6F918A}" dt="2023-10-16T21:10:39.942" v="764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8" creationId="{E3A3FFC5-3ECB-F504-1EB7-79E7359B9CFC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9" creationId="{0A563654-6AF8-5959-7EF7-1707843DF81A}"/>
          </ac:cxnSpMkLst>
        </pc:cxnChg>
        <pc:cxnChg chg="del mod">
          <ac:chgData name="Joseph Wonsil" userId="f7a5a8f17f3cf2df" providerId="LiveId" clId="{F2C5D9A2-DFE9-4FF2-9EE9-030BCA6F918A}" dt="2023-10-16T17:56:53.865" v="28" actId="478"/>
          <ac:cxnSpMkLst>
            <pc:docMk/>
            <pc:sldMk cId="1645475767" sldId="256"/>
            <ac:cxnSpMk id="12" creationId="{71E8529E-74C6-E4FC-7693-363750A06EBF}"/>
          </ac:cxnSpMkLst>
        </pc:cxnChg>
        <pc:cxnChg chg="del mod">
          <ac:chgData name="Joseph Wonsil" userId="f7a5a8f17f3cf2df" providerId="LiveId" clId="{F2C5D9A2-DFE9-4FF2-9EE9-030BCA6F918A}" dt="2023-10-16T17:56:54.621" v="29" actId="478"/>
          <ac:cxnSpMkLst>
            <pc:docMk/>
            <pc:sldMk cId="1645475767" sldId="256"/>
            <ac:cxnSpMk id="15" creationId="{3CDF248B-DFC1-D1B7-1D11-F8F95A412090}"/>
          </ac:cxnSpMkLst>
        </pc:cxnChg>
        <pc:cxnChg chg="del mod">
          <ac:chgData name="Joseph Wonsil" userId="f7a5a8f17f3cf2df" providerId="LiveId" clId="{F2C5D9A2-DFE9-4FF2-9EE9-030BCA6F918A}" dt="2023-10-16T17:56:55.275" v="30" actId="478"/>
          <ac:cxnSpMkLst>
            <pc:docMk/>
            <pc:sldMk cId="1645475767" sldId="256"/>
            <ac:cxnSpMk id="18" creationId="{7A0367CF-AF71-124D-2C36-F0546723B486}"/>
          </ac:cxnSpMkLst>
        </pc:cxnChg>
        <pc:cxnChg chg="add del mod">
          <ac:chgData name="Joseph Wonsil" userId="f7a5a8f17f3cf2df" providerId="LiveId" clId="{F2C5D9A2-DFE9-4FF2-9EE9-030BCA6F918A}" dt="2023-10-16T18:08:36.947" v="243" actId="478"/>
          <ac:cxnSpMkLst>
            <pc:docMk/>
            <pc:sldMk cId="1645475767" sldId="256"/>
            <ac:cxnSpMk id="20" creationId="{BB8EC3F4-899B-C743-9433-C054191BE018}"/>
          </ac:cxnSpMkLst>
        </pc:cxnChg>
        <pc:cxnChg chg="del mod">
          <ac:chgData name="Joseph Wonsil" userId="f7a5a8f17f3cf2df" providerId="LiveId" clId="{F2C5D9A2-DFE9-4FF2-9EE9-030BCA6F918A}" dt="2023-10-16T17:56:55.817" v="31" actId="478"/>
          <ac:cxnSpMkLst>
            <pc:docMk/>
            <pc:sldMk cId="1645475767" sldId="256"/>
            <ac:cxnSpMk id="22" creationId="{1047181E-CBB8-1194-7D76-E99959C88474}"/>
          </ac:cxnSpMkLst>
        </pc:cxnChg>
        <pc:cxnChg chg="del mod">
          <ac:chgData name="Joseph Wonsil" userId="f7a5a8f17f3cf2df" providerId="LiveId" clId="{F2C5D9A2-DFE9-4FF2-9EE9-030BCA6F918A}" dt="2023-10-16T17:56:56.684" v="32" actId="478"/>
          <ac:cxnSpMkLst>
            <pc:docMk/>
            <pc:sldMk cId="1645475767" sldId="256"/>
            <ac:cxnSpMk id="25" creationId="{63D6B5C9-B0CB-D34A-3CA0-8A9BD2B0D5AF}"/>
          </ac:cxnSpMkLst>
        </pc:cxnChg>
        <pc:cxnChg chg="add del mod">
          <ac:chgData name="Joseph Wonsil" userId="f7a5a8f17f3cf2df" providerId="LiveId" clId="{F2C5D9A2-DFE9-4FF2-9EE9-030BCA6F918A}" dt="2023-10-16T18:09:39.557" v="262" actId="478"/>
          <ac:cxnSpMkLst>
            <pc:docMk/>
            <pc:sldMk cId="1645475767" sldId="256"/>
            <ac:cxnSpMk id="27" creationId="{140D3407-313F-1ADB-A5F3-E9D6913C65CB}"/>
          </ac:cxnSpMkLst>
        </pc:cxnChg>
        <pc:cxnChg chg="add del mod">
          <ac:chgData name="Joseph Wonsil" userId="f7a5a8f17f3cf2df" providerId="LiveId" clId="{F2C5D9A2-DFE9-4FF2-9EE9-030BCA6F918A}" dt="2023-10-16T18:11:41.324" v="284" actId="478"/>
          <ac:cxnSpMkLst>
            <pc:docMk/>
            <pc:sldMk cId="1645475767" sldId="256"/>
            <ac:cxnSpMk id="30" creationId="{3AB4BB00-D185-F286-5EEE-095206EACF71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34" creationId="{8C48BD3A-932B-C7D1-C21F-389E8FA1D750}"/>
          </ac:cxnSpMkLst>
        </pc:cxnChg>
        <pc:cxnChg chg="add del mod">
          <ac:chgData name="Joseph Wonsil" userId="f7a5a8f17f3cf2df" providerId="LiveId" clId="{F2C5D9A2-DFE9-4FF2-9EE9-030BCA6F918A}" dt="2023-10-16T18:12:30.654" v="298" actId="478"/>
          <ac:cxnSpMkLst>
            <pc:docMk/>
            <pc:sldMk cId="1645475767" sldId="256"/>
            <ac:cxnSpMk id="38" creationId="{CB02B398-6EB2-CEBB-D97E-80FA5D2D0ADE}"/>
          </ac:cxnSpMkLst>
        </pc:cxnChg>
        <pc:cxnChg chg="add del mod">
          <ac:chgData name="Joseph Wonsil" userId="f7a5a8f17f3cf2df" providerId="LiveId" clId="{F2C5D9A2-DFE9-4FF2-9EE9-030BCA6F918A}" dt="2023-10-16T18:12:39.654" v="301" actId="478"/>
          <ac:cxnSpMkLst>
            <pc:docMk/>
            <pc:sldMk cId="1645475767" sldId="256"/>
            <ac:cxnSpMk id="41" creationId="{F61CFA84-AF9F-D34D-C748-0EE30EA13E10}"/>
          </ac:cxnSpMkLst>
        </pc:cxnChg>
        <pc:cxnChg chg="add del mod">
          <ac:chgData name="Joseph Wonsil" userId="f7a5a8f17f3cf2df" providerId="LiveId" clId="{F2C5D9A2-DFE9-4FF2-9EE9-030BCA6F918A}" dt="2023-10-16T18:13:37.384" v="316" actId="478"/>
          <ac:cxnSpMkLst>
            <pc:docMk/>
            <pc:sldMk cId="1645475767" sldId="256"/>
            <ac:cxnSpMk id="44" creationId="{57CDCD42-B203-8454-A9F9-37F29C8D8DA1}"/>
          </ac:cxnSpMkLst>
        </pc:cxnChg>
        <pc:cxnChg chg="add del mod">
          <ac:chgData name="Joseph Wonsil" userId="f7a5a8f17f3cf2df" providerId="LiveId" clId="{F2C5D9A2-DFE9-4FF2-9EE9-030BCA6F918A}" dt="2023-10-16T18:08:19.023" v="239"/>
          <ac:cxnSpMkLst>
            <pc:docMk/>
            <pc:sldMk cId="1645475767" sldId="256"/>
            <ac:cxnSpMk id="48" creationId="{1E9443F6-F23A-3351-BDE0-A9980E23E43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0" creationId="{3E940EC5-3D16-B53B-92BC-3B51950E358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3" creationId="{1C2578E2-210F-BFA7-80C8-ADB6B3D34E24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6" creationId="{CE6983D4-3F57-B5C6-DA2B-A89A230613C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62" creationId="{4467B832-EDA5-D418-B682-ECA10940834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7" creationId="{7380F8E1-7241-DCE9-DEE1-8D2DD00B95D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9" creationId="{FA0053AB-4071-880C-BEE0-067621BFC020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3" creationId="{71C4DB77-00EC-7C19-199C-316CA4BAC79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5" creationId="{FB24C36A-F777-3F4B-7F99-AC0F285C243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7" creationId="{3AC8B372-20BA-0704-66B7-39F62AA3CBF9}"/>
          </ac:cxnSpMkLst>
        </pc:cxnChg>
      </pc:sldChg>
      <pc:sldMasterChg chg="modSp modSldLayout">
        <pc:chgData name="Joseph Wonsil" userId="f7a5a8f17f3cf2df" providerId="LiveId" clId="{F2C5D9A2-DFE9-4FF2-9EE9-030BCA6F918A}" dt="2023-10-16T18:16:00.574" v="322"/>
        <pc:sldMasterMkLst>
          <pc:docMk/>
          <pc:sldMasterMk cId="821484227" sldId="2147483672"/>
        </pc:sldMasterMkLst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663759890" sldId="214748367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30145170" sldId="2147483675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2932839" sldId="2147483676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896294763" sldId="2147483677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17512789" sldId="2147483680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24072073" sldId="2147483681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949289" sldId="214748368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05.853" v="623"/>
        <pc:sldMasterMkLst>
          <pc:docMk/>
          <pc:sldMasterMk cId="762120152" sldId="2147483684"/>
        </pc:sldMasterMkLst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339553716" sldId="214748368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67463960" sldId="2147483687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485855097" sldId="2147483688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4015728675" sldId="2147483689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1066989677" sldId="2147483692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617529330" sldId="2147483693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26230560" sldId="214748369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38.049" v="680"/>
        <pc:sldMasterMkLst>
          <pc:docMk/>
          <pc:sldMasterMk cId="1210837115" sldId="2147483696"/>
        </pc:sldMasterMkLst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180232443" sldId="214748369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568181046" sldId="2147483699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977498321" sldId="2147483700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1142679403" sldId="2147483701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338574026" sldId="2147483704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138624066" sldId="2147483705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325613834" sldId="214748370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820" y="2992968"/>
            <a:ext cx="2253996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0" y="9605435"/>
            <a:ext cx="198882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976659" y="973667"/>
            <a:ext cx="571785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3086" y="973667"/>
            <a:ext cx="1682210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275" y="4559305"/>
            <a:ext cx="2287143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275" y="12238572"/>
            <a:ext cx="2287143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308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2453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973671"/>
            <a:ext cx="2287143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6542" y="4483101"/>
            <a:ext cx="11218186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6542" y="6680200"/>
            <a:ext cx="1121818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24536" y="4483101"/>
            <a:ext cx="11273434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24536" y="6680200"/>
            <a:ext cx="1127343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34" y="2633138"/>
            <a:ext cx="13424535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73434" y="2633138"/>
            <a:ext cx="13424535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3085" y="973671"/>
            <a:ext cx="2287143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085" y="4868333"/>
            <a:ext cx="2287143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308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3955" y="16950271"/>
            <a:ext cx="89496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72805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3BA36D46-2F89-D8A4-A60C-17E29D68CFA5}"/>
              </a:ext>
            </a:extLst>
          </p:cNvPr>
          <p:cNvSpPr/>
          <p:nvPr/>
        </p:nvSpPr>
        <p:spPr>
          <a:xfrm>
            <a:off x="16314293" y="3638464"/>
            <a:ext cx="9013021" cy="131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500" dirty="0"/>
              <a:t>/pr/venv/lib/python3.11/site-packages/numpy/core/_multiarray_umath.cpython-311-x86_64-linux-gnu.so</a:t>
            </a:r>
          </a:p>
          <a:p>
            <a:r>
              <a:rPr lang="en-US" sz="1500" dirty="0"/>
              <a:t>/home/pr/venv/lib/python3.11/site-packages/numpy.libs/libopenblas64_p-r0-0cf96a72.3.23.dev.so</a:t>
            </a:r>
          </a:p>
          <a:p>
            <a:r>
              <a:rPr lang="en-US" sz="1500" dirty="0"/>
              <a:t>/home/pr/</a:t>
            </a:r>
            <a:r>
              <a:rPr lang="en-US" sz="1500" dirty="0" err="1"/>
              <a:t>venv</a:t>
            </a:r>
            <a:r>
              <a:rPr lang="en-US" sz="1500" dirty="0"/>
              <a:t>/lib/python3.11/site-packages/</a:t>
            </a:r>
            <a:r>
              <a:rPr lang="en-US" sz="1500" dirty="0" err="1"/>
              <a:t>numpy.libs</a:t>
            </a:r>
            <a:r>
              <a:rPr lang="en-US" sz="1500" dirty="0"/>
              <a:t>/libgfortran-040039e1.so.5.0.0</a:t>
            </a:r>
          </a:p>
          <a:p>
            <a:r>
              <a:rPr lang="en-US" sz="1500" dirty="0"/>
              <a:t>/home/pr/</a:t>
            </a:r>
            <a:r>
              <a:rPr lang="en-US" sz="1500" dirty="0" err="1"/>
              <a:t>venv</a:t>
            </a:r>
            <a:r>
              <a:rPr lang="en-US" sz="1500" dirty="0"/>
              <a:t>/lib/python3.11/site-packages/</a:t>
            </a:r>
            <a:r>
              <a:rPr lang="en-US" sz="1500" dirty="0" err="1"/>
              <a:t>numpy.libs</a:t>
            </a:r>
            <a:r>
              <a:rPr lang="en-US" sz="1500" dirty="0"/>
              <a:t>/libquadmath-96973f99.so.0.0.0</a:t>
            </a:r>
          </a:p>
          <a:p>
            <a:r>
              <a:rPr lang="en-US" sz="1500" dirty="0"/>
              <a:t>/pr/venv/lib/python3.11/site-packages/numpy/core/_multiarray_tests.cpython-311-x86_64-linux-gnu.so</a:t>
            </a:r>
          </a:p>
          <a:p>
            <a:r>
              <a:rPr lang="en-US" sz="1500" dirty="0"/>
              <a:t>/pr/venv/lib/python3.11/site-packages/numpy/linalg/_umath_linalg.cpython-311-x86_64-linux-gnu.so</a:t>
            </a:r>
          </a:p>
          <a:p>
            <a:r>
              <a:rPr lang="en-US" sz="1500" dirty="0"/>
              <a:t>/pr/venv/lib/python3.11/site-packages/numpy/fft/_pocketfft_internal.cpython-311-x86_64-linux-gnu.so</a:t>
            </a:r>
          </a:p>
          <a:p>
            <a:r>
              <a:rPr lang="en-US" sz="1500" dirty="0"/>
              <a:t>/pr/venv/lib/python3.11/site-packages/numpy/random/mtrand.cpython-311-x86_64-linux-gnu.so</a:t>
            </a:r>
          </a:p>
          <a:p>
            <a:r>
              <a:rPr lang="en-US" sz="1500" dirty="0"/>
              <a:t>/pr/venv/lib/python3.11/site-packages/numpy/random/bit_generator.cpython-311-x86_64-linux-gnu.so</a:t>
            </a:r>
          </a:p>
          <a:p>
            <a:r>
              <a:rPr lang="en-US" sz="1500" dirty="0"/>
              <a:t>/pr/venv/lib/python3.11/site-packages/numpy/random/_common.cpython-311-x86_64-linux-gnu.so</a:t>
            </a:r>
          </a:p>
          <a:p>
            <a:r>
              <a:rPr lang="en-US" sz="1500" dirty="0"/>
              <a:t>/pr/venv/lib/python3.11/site-packages/numpy/random/_bounded_integers.cpython-311-x86_64-linux-gnu.so</a:t>
            </a:r>
          </a:p>
          <a:p>
            <a:r>
              <a:rPr lang="en-US" sz="1500" dirty="0"/>
              <a:t>/pr/venv/lib/python3.11/site-packages/numpy/random/_mt19937.cpython-311-x86_64-linux-gnu.so</a:t>
            </a:r>
          </a:p>
          <a:p>
            <a:r>
              <a:rPr lang="en-US" sz="1500" dirty="0"/>
              <a:t>/pr/venv/lib/python3.11/site-packages/numpy/random/_philox.cpython-311-x86_64-linux-gnu.so</a:t>
            </a:r>
          </a:p>
          <a:p>
            <a:r>
              <a:rPr lang="en-US" sz="1500" dirty="0"/>
              <a:t>/pr/venv/lib/python3.11/site-packages/numpy/random/_pcg64.cpython-311-x86_64-linux-gnu.so</a:t>
            </a:r>
          </a:p>
          <a:p>
            <a:r>
              <a:rPr lang="en-US" sz="1500" dirty="0"/>
              <a:t>/pr/venv/lib/python3.11/site-packages/numpy/random/_sfc64.cpython-311-x86_64-linux-gnu.so</a:t>
            </a:r>
          </a:p>
          <a:p>
            <a:r>
              <a:rPr lang="en-US" sz="1500" dirty="0"/>
              <a:t>/pr/venv/lib/python3.11/site-packages/numpy/random/_generator.cpython-311-x86_64-linux-gnu.so</a:t>
            </a:r>
          </a:p>
          <a:p>
            <a:r>
              <a:rPr lang="en-US" sz="1500" dirty="0"/>
              <a:t>/pr/venv/lib/python3.11/site-packages/pandas/_libs/pandas_parser.cpython-311-x86_64-linux-gnu.so</a:t>
            </a:r>
          </a:p>
          <a:p>
            <a:r>
              <a:rPr lang="en-US" sz="1500" dirty="0"/>
              <a:t>/pr/venv/lib/python3.11/site-packages/pandas/_libs/pandas_datetime.cpython-311-x86_64-linux-gnu.so</a:t>
            </a:r>
          </a:p>
          <a:p>
            <a:r>
              <a:rPr lang="en-US" sz="1500" dirty="0"/>
              <a:t>/pr/venv/lib/python3.11/site-packages/pandas/_libs/interval.cpython-311-x86_64-linux-gnu.so</a:t>
            </a:r>
          </a:p>
          <a:p>
            <a:r>
              <a:rPr lang="en-US" sz="1500" dirty="0"/>
              <a:t>/pr/venv/lib/python3.11/site-packages/pandas/_libs/hashtable.cpython-311-x86_64-linux-gnu.so</a:t>
            </a:r>
          </a:p>
          <a:p>
            <a:r>
              <a:rPr lang="en-US" sz="1500" dirty="0"/>
              <a:t>/pr/venv/lib/python3.11/site-packages/pandas/_libs/missing.cpython-311-x86_64-linux-gnu.so</a:t>
            </a:r>
          </a:p>
          <a:p>
            <a:r>
              <a:rPr lang="en-US" sz="1500" dirty="0"/>
              <a:t>/venv/lib/python3.11/site-packages/pandas/_libs/tslibs/dtypes.cpython-311-x86_64-linux-gnu.so</a:t>
            </a:r>
          </a:p>
          <a:p>
            <a:r>
              <a:rPr lang="en-US" sz="1500" dirty="0"/>
              <a:t>/venv/lib/python3.11/site-packages/pandas/_libs/tslibs/np_datetime.cpython-311-x86_64-linux-gnu.so</a:t>
            </a:r>
          </a:p>
          <a:p>
            <a:r>
              <a:rPr lang="en-US" sz="1500" dirty="0"/>
              <a:t>/venv/lib/python3.11/site-packages/pandas/_libs/tslibs/conversion.cpython-311-x86_64-linux-gnu.so</a:t>
            </a:r>
          </a:p>
          <a:p>
            <a:r>
              <a:rPr lang="en-US" sz="1500" dirty="0"/>
              <a:t>/venv/lib/python3.11/site-packages/pandas/_libs/tslibs/base.cpython-311-x86_64-linux-gnu.so</a:t>
            </a:r>
          </a:p>
          <a:p>
            <a:r>
              <a:rPr lang="en-US" sz="1500" dirty="0"/>
              <a:t>/venv/lib/python3.11/site-packages/pandas/_libs/tslibs/offsets.cpython-311-x86_64-linux-gnu.so</a:t>
            </a:r>
          </a:p>
          <a:p>
            <a:r>
              <a:rPr lang="en-US" sz="1500" dirty="0"/>
              <a:t>/venv/lib/python3.11/site-packages/pandas/_libs/tslibs/timestamps.cpython-311-x86_64-linux-gnu.so</a:t>
            </a:r>
          </a:p>
          <a:p>
            <a:r>
              <a:rPr lang="en-US" sz="1500" dirty="0"/>
              <a:t>/venv/lib/python3.11/site-packages/pandas/_libs/tslibs/nattype.cpython-311-x86_64-linux-gnu.so</a:t>
            </a:r>
          </a:p>
          <a:p>
            <a:r>
              <a:rPr lang="en-US" sz="1500" dirty="0"/>
              <a:t>/venv/lib/python3.11/site-packages/pandas/_libs/tslibs/timedeltas.cpython-311-x86_64-linux-gnu.so</a:t>
            </a:r>
          </a:p>
          <a:p>
            <a:r>
              <a:rPr lang="en-US" sz="1500" dirty="0"/>
              <a:t>/venv/lib/python3.11/site-packages/pandas/_libs/tslibs/timezones.cpython-311-x86_64-linux-gnu.so</a:t>
            </a:r>
          </a:p>
          <a:p>
            <a:r>
              <a:rPr lang="en-US" sz="1500" dirty="0"/>
              <a:t>/venv/lib/python3.11/site-packages/pandas/_libs/tslibs/fields.cpython-311-x86_64-linux-gnu.so</a:t>
            </a:r>
          </a:p>
          <a:p>
            <a:r>
              <a:rPr lang="en-US" sz="1500" dirty="0"/>
              <a:t>/venv/lib/python3.11/site-packages/pandas/_libs/tslibs/ccalendar.cpython-311-x86_64-linux-gnu.so</a:t>
            </a:r>
          </a:p>
          <a:p>
            <a:r>
              <a:rPr lang="en-US" sz="1500" dirty="0"/>
              <a:t>/venv/lib/python3.11/site-packages/pandas/_libs/tslibs/tzconversion.cpython-311-x86_64-linux-gnu.so</a:t>
            </a:r>
          </a:p>
          <a:p>
            <a:r>
              <a:rPr lang="en-US" sz="1500" dirty="0"/>
              <a:t>/pr/venv/lib/python3.11/site-packages/pandas/_libs/properties.cpython-311-x86_64-linux-gnu.so</a:t>
            </a:r>
          </a:p>
          <a:p>
            <a:r>
              <a:rPr lang="en-US" sz="1500" dirty="0"/>
              <a:t>/venv/lib/python3.11/site-packages/pandas/_libs/tslibs/parsing.cpython-311-x86_64-linux-gnu.so</a:t>
            </a:r>
          </a:p>
          <a:p>
            <a:r>
              <a:rPr lang="en-US" sz="1500" dirty="0"/>
              <a:t>/venv/lib/python3.11/site-packages/pandas/_libs/tslibs/strptime.cpython-311-x86_64-linux-gnu.so</a:t>
            </a:r>
          </a:p>
          <a:p>
            <a:r>
              <a:rPr lang="en-US" sz="1500" dirty="0"/>
              <a:t>/venv/lib/python3.11/site-packages/pandas/_libs/tslibs/period.cpython-311-x86_64-linux-gnu.so</a:t>
            </a:r>
          </a:p>
          <a:p>
            <a:r>
              <a:rPr lang="en-US" sz="1500" dirty="0"/>
              <a:t>/venv/lib/python3.11/site-packages/pandas/_libs/tslibs/vectorized.cpython-311-x86_64-linux-gnu.so</a:t>
            </a:r>
          </a:p>
          <a:p>
            <a:r>
              <a:rPr lang="en-US" sz="1500" dirty="0"/>
              <a:t>/pr/venv/lib/python3.11/site-packages/pandas/_libs/ops_dispatch.cpython-311-x86_64-linux-gnu.so</a:t>
            </a:r>
          </a:p>
          <a:p>
            <a:r>
              <a:rPr lang="en-US" sz="1500" dirty="0"/>
              <a:t>/pr/venv/lib/python3.11/site-packages/pandas/_libs/algos.cpython-311-x86_64-linux-gnu.so</a:t>
            </a:r>
          </a:p>
          <a:p>
            <a:r>
              <a:rPr lang="en-US" sz="1500" dirty="0"/>
              <a:t>/pr/venv/lib/python3.11/site-packages/pandas/_libs/lib.cpython-311-x86_64-linux-gnu.so</a:t>
            </a:r>
          </a:p>
          <a:p>
            <a:r>
              <a:rPr lang="en-US" sz="1500" dirty="0"/>
              <a:t>/pr/venv/lib/python3.11/site-packages/pandas/_libs/ops.cpython-311-x86_64-linux-gnu.so</a:t>
            </a:r>
          </a:p>
          <a:p>
            <a:r>
              <a:rPr lang="en-US" sz="1500" dirty="0"/>
              <a:t>/pr/venv/lib/python3.11/site-packages/pandas/_libs/arrays.cpython-311-x86_64-linux-gnu.so</a:t>
            </a:r>
          </a:p>
          <a:p>
            <a:r>
              <a:rPr lang="en-US" sz="1500" dirty="0"/>
              <a:t>/pr/venv/lib/python3.11/site-packages/pandas/_libs/tslib.cpython-311-x86_64-linux-gnu.so</a:t>
            </a:r>
          </a:p>
          <a:p>
            <a:r>
              <a:rPr lang="en-US" sz="1500" dirty="0"/>
              <a:t>/pr/venv/lib/python3.11/site-packages/pandas/_libs/sparse.cpython-311-x86_64-linux-gnu.so</a:t>
            </a:r>
          </a:p>
          <a:p>
            <a:r>
              <a:rPr lang="en-US" sz="1500" dirty="0"/>
              <a:t>/pr/venv/lib/python3.11/site-packages/pandas/_libs/indexing.cpython-311-x86_64-linux-gnu.so</a:t>
            </a:r>
          </a:p>
          <a:p>
            <a:r>
              <a:rPr lang="en-US" sz="1500" dirty="0"/>
              <a:t>/pr/venv/lib/python3.11/site-packages/pandas/_libs/index.cpython-311-x86_64-linux-gnu.so</a:t>
            </a:r>
          </a:p>
          <a:p>
            <a:r>
              <a:rPr lang="en-US" sz="1500" dirty="0"/>
              <a:t>/pr/venv/lib/python3.11/site-packages/pandas/_libs/internals.cpython-311-x86_64-linux-gnu.so</a:t>
            </a:r>
          </a:p>
          <a:p>
            <a:r>
              <a:rPr lang="en-US" sz="1500" dirty="0"/>
              <a:t>/pr/venv/lib/python3.11/site-packages/pandas/_libs/join.cpython-311-x86_64-linux-gnu.so</a:t>
            </a:r>
          </a:p>
          <a:p>
            <a:r>
              <a:rPr lang="en-US" sz="1500" dirty="0"/>
              <a:t>/pr/venv/lib/python3.11/site-packages/pandas/_libs/writers.cpython-311-x86_64-linux-gnu.so</a:t>
            </a:r>
          </a:p>
          <a:p>
            <a:r>
              <a:rPr lang="en-US" sz="1500" dirty="0"/>
              <a:t>/venv/lib/python3.11/site-packages/pandas/_libs/window/aggregations.cpython-311-x86_64-linux-gnu.so</a:t>
            </a:r>
          </a:p>
          <a:p>
            <a:r>
              <a:rPr lang="en-US" sz="1500" dirty="0"/>
              <a:t>/venv/lib/python3.11/site-packages/pandas/_libs/window/indexers.cpython-311-x86_64-linux-gnu.so</a:t>
            </a:r>
          </a:p>
          <a:p>
            <a:r>
              <a:rPr lang="en-US" sz="1500" dirty="0"/>
              <a:t>/pr/venv/lib/python3.11/site-packages/pandas/_libs/reshape.cpython-311-x86_64-linux-gnu.so</a:t>
            </a:r>
          </a:p>
          <a:p>
            <a:r>
              <a:rPr lang="en-US" sz="1500" dirty="0"/>
              <a:t>/pr/venv/lib/python3.11/site-packages/pandas/_libs/groupby.cpython-311-x86_64-linux-gnu.so</a:t>
            </a:r>
          </a:p>
          <a:p>
            <a:r>
              <a:rPr lang="en-US" sz="1500" dirty="0"/>
              <a:t>/pr/venv/lib/python3.11/site-packages/pandas/_libs/json.cpython-311-x86_64-linux-gnu.so</a:t>
            </a:r>
          </a:p>
          <a:p>
            <a:r>
              <a:rPr lang="en-US" sz="1500" dirty="0"/>
              <a:t>/pr/venv/lib/python3.11/site-packages/pandas/_libs/parsers.cpython-311-x86_64-linux-gnu.so</a:t>
            </a:r>
          </a:p>
          <a:p>
            <a:r>
              <a:rPr lang="en-US" sz="1500" dirty="0"/>
              <a:t>/pr/venv/lib/python3.11/site-packages/pandas/_libs/testing.cpython-311-x86_64-linux-gnu.so</a:t>
            </a:r>
            <a:endParaRPr lang="en-US" sz="225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DD77D8E-AC62-8835-147A-8365BEE24A8B}"/>
              </a:ext>
            </a:extLst>
          </p:cNvPr>
          <p:cNvSpPr/>
          <p:nvPr/>
        </p:nvSpPr>
        <p:spPr>
          <a:xfrm>
            <a:off x="601800" y="525335"/>
            <a:ext cx="2186571" cy="4134300"/>
          </a:xfrm>
          <a:prstGeom prst="downArrow">
            <a:avLst>
              <a:gd name="adj1" fmla="val 50000"/>
              <a:gd name="adj2" fmla="val 4262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process </a:t>
            </a:r>
            <a:r>
              <a:rPr lang="en-US" sz="1500" dirty="0" err="1"/>
              <a:t>pid</a:t>
            </a:r>
            <a:r>
              <a:rPr lang="en-US" sz="1500" dirty="0"/>
              <a:t>: </a:t>
            </a:r>
          </a:p>
          <a:p>
            <a:pPr algn="ctr"/>
            <a:r>
              <a:rPr lang="en-US" sz="1500" dirty="0"/>
              <a:t>143457</a:t>
            </a:r>
            <a:endParaRPr lang="en-US" sz="1500" dirty="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6E453-03D9-6363-9B2B-536E1D203421}"/>
              </a:ext>
            </a:extLst>
          </p:cNvPr>
          <p:cNvSpPr txBox="1"/>
          <p:nvPr/>
        </p:nvSpPr>
        <p:spPr>
          <a:xfrm>
            <a:off x="2050891" y="1053092"/>
            <a:ext cx="1593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AF49EF-246B-5065-399F-6F3D99F68D6C}"/>
              </a:ext>
            </a:extLst>
          </p:cNvPr>
          <p:cNvCxnSpPr>
            <a:cxnSpLocks/>
            <a:stCxn id="98" idx="3"/>
            <a:endCxn id="18" idx="1"/>
          </p:cNvCxnSpPr>
          <p:nvPr/>
        </p:nvCxnSpPr>
        <p:spPr>
          <a:xfrm flipV="1">
            <a:off x="2232021" y="882303"/>
            <a:ext cx="10087023" cy="5182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2CE14C6-7B0F-B926-F430-14ABCCC7F1FD}"/>
              </a:ext>
            </a:extLst>
          </p:cNvPr>
          <p:cNvSpPr/>
          <p:nvPr/>
        </p:nvSpPr>
        <p:spPr>
          <a:xfrm>
            <a:off x="-277672" y="7861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0C47E2-1D81-5986-8BF3-6F32C673CACF}"/>
              </a:ext>
            </a:extLst>
          </p:cNvPr>
          <p:cNvSpPr/>
          <p:nvPr/>
        </p:nvSpPr>
        <p:spPr>
          <a:xfrm>
            <a:off x="-291117" y="13625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B2C250-4EEB-BBE9-D880-0A0D23EB95A9}"/>
              </a:ext>
            </a:extLst>
          </p:cNvPr>
          <p:cNvSpPr/>
          <p:nvPr/>
        </p:nvSpPr>
        <p:spPr>
          <a:xfrm>
            <a:off x="-297337" y="182766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AC7E783-FF9D-D9AE-1AC5-8E4342EC4EBD}"/>
              </a:ext>
            </a:extLst>
          </p:cNvPr>
          <p:cNvSpPr/>
          <p:nvPr/>
        </p:nvSpPr>
        <p:spPr>
          <a:xfrm>
            <a:off x="-291117" y="914499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66078B8-ECF8-60EF-9212-6287758A5D20}"/>
              </a:ext>
            </a:extLst>
          </p:cNvPr>
          <p:cNvSpPr/>
          <p:nvPr/>
        </p:nvSpPr>
        <p:spPr>
          <a:xfrm>
            <a:off x="12317532" y="752279"/>
            <a:ext cx="2254094" cy="954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/root/</a:t>
            </a:r>
            <a:r>
              <a:rPr lang="en-US" sz="1500" dirty="0" err="1"/>
              <a:t>usr</a:t>
            </a:r>
            <a:r>
              <a:rPr lang="en-US" sz="1500" dirty="0"/>
              <a:t>/bin/python3.11</a:t>
            </a:r>
            <a:endParaRPr lang="en-US" sz="225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93737DC-96D0-A430-733E-25813A41BD16}"/>
              </a:ext>
            </a:extLst>
          </p:cNvPr>
          <p:cNvSpPr/>
          <p:nvPr/>
        </p:nvSpPr>
        <p:spPr>
          <a:xfrm>
            <a:off x="-291117" y="22831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EEDA56F-ED36-B961-415D-CC6DB3A1FBD6}"/>
              </a:ext>
            </a:extLst>
          </p:cNvPr>
          <p:cNvSpPr txBox="1"/>
          <p:nvPr/>
        </p:nvSpPr>
        <p:spPr>
          <a:xfrm>
            <a:off x="2045310" y="2033440"/>
            <a:ext cx="1593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3F37F73-1565-6922-1A4D-AD5D36408EE7}"/>
              </a:ext>
            </a:extLst>
          </p:cNvPr>
          <p:cNvCxnSpPr>
            <a:cxnSpLocks/>
            <a:stCxn id="246" idx="3"/>
            <a:endCxn id="15" idx="1"/>
          </p:cNvCxnSpPr>
          <p:nvPr/>
        </p:nvCxnSpPr>
        <p:spPr>
          <a:xfrm>
            <a:off x="2232021" y="2321223"/>
            <a:ext cx="14074511" cy="14018379"/>
          </a:xfrm>
          <a:prstGeom prst="bentConnector3">
            <a:avLst>
              <a:gd name="adj1" fmla="val 6610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972BEC-5A61-2F94-C38C-4E61977231CB}"/>
              </a:ext>
            </a:extLst>
          </p:cNvPr>
          <p:cNvSpPr txBox="1"/>
          <p:nvPr/>
        </p:nvSpPr>
        <p:spPr>
          <a:xfrm>
            <a:off x="2385285" y="2474484"/>
            <a:ext cx="9077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6E26B-FEEB-4601-B0B4-0668FEAE71C2}"/>
              </a:ext>
            </a:extLst>
          </p:cNvPr>
          <p:cNvSpPr/>
          <p:nvPr/>
        </p:nvSpPr>
        <p:spPr>
          <a:xfrm>
            <a:off x="12317532" y="4265283"/>
            <a:ext cx="2154006" cy="84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/home/pr/exp2/data.csv</a:t>
            </a:r>
            <a:endParaRPr lang="en-US" sz="22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CEBC0-383D-39C0-D39A-BF4C87361C6F}"/>
              </a:ext>
            </a:extLst>
          </p:cNvPr>
          <p:cNvCxnSpPr>
            <a:cxnSpLocks/>
            <a:stCxn id="84" idx="3"/>
            <a:endCxn id="130" idx="1"/>
          </p:cNvCxnSpPr>
          <p:nvPr/>
        </p:nvCxnSpPr>
        <p:spPr>
          <a:xfrm>
            <a:off x="2232021" y="2832162"/>
            <a:ext cx="10102169" cy="1644632"/>
          </a:xfrm>
          <a:prstGeom prst="bentConnector3">
            <a:avLst>
              <a:gd name="adj1" fmla="val 8809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D0136A-702F-ABCF-6004-6FEE38C0006F}"/>
              </a:ext>
            </a:extLst>
          </p:cNvPr>
          <p:cNvCxnSpPr>
            <a:cxnSpLocks/>
            <a:stCxn id="88" idx="3"/>
            <a:endCxn id="240" idx="1"/>
          </p:cNvCxnSpPr>
          <p:nvPr/>
        </p:nvCxnSpPr>
        <p:spPr>
          <a:xfrm flipV="1">
            <a:off x="2245466" y="3378600"/>
            <a:ext cx="10098765" cy="23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137EE1-F891-3B11-7981-FE3D3B5890DB}"/>
              </a:ext>
            </a:extLst>
          </p:cNvPr>
          <p:cNvSpPr txBox="1"/>
          <p:nvPr/>
        </p:nvSpPr>
        <p:spPr>
          <a:xfrm>
            <a:off x="2384327" y="3070885"/>
            <a:ext cx="90773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CE7481-5EE9-4AAC-F01E-59B4F23F8A48}"/>
              </a:ext>
            </a:extLst>
          </p:cNvPr>
          <p:cNvSpPr/>
          <p:nvPr/>
        </p:nvSpPr>
        <p:spPr>
          <a:xfrm>
            <a:off x="12335616" y="2081344"/>
            <a:ext cx="2703501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/home/pr/exp2/train_model.py</a:t>
            </a:r>
            <a:endParaRPr lang="en-US" sz="2250" dirty="0"/>
          </a:p>
        </p:txBody>
      </p:sp>
      <p:cxnSp>
        <p:nvCxnSpPr>
          <p:cNvPr id="31" name="Straight Arrow Connector 3">
            <a:extLst>
              <a:ext uri="{FF2B5EF4-FFF2-40B4-BE49-F238E27FC236}">
                <a16:creationId xmlns:a16="http://schemas.microsoft.com/office/drawing/2014/main" id="{B62BEBBD-78DB-1C12-0E48-B6117DDF6F9B}"/>
              </a:ext>
            </a:extLst>
          </p:cNvPr>
          <p:cNvCxnSpPr>
            <a:cxnSpLocks/>
            <a:stCxn id="107" idx="3"/>
            <a:endCxn id="29" idx="1"/>
          </p:cNvCxnSpPr>
          <p:nvPr/>
        </p:nvCxnSpPr>
        <p:spPr>
          <a:xfrm>
            <a:off x="2225801" y="1865730"/>
            <a:ext cx="10109815" cy="406578"/>
          </a:xfrm>
          <a:prstGeom prst="bentConnector3">
            <a:avLst>
              <a:gd name="adj1" fmla="val 9577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751169-D1D7-6ACB-E1DD-3F84F38FDAE1}"/>
              </a:ext>
            </a:extLst>
          </p:cNvPr>
          <p:cNvSpPr txBox="1"/>
          <p:nvPr/>
        </p:nvSpPr>
        <p:spPr>
          <a:xfrm>
            <a:off x="2384327" y="1497830"/>
            <a:ext cx="9077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read</a:t>
            </a:r>
          </a:p>
        </p:txBody>
      </p:sp>
      <p:cxnSp>
        <p:nvCxnSpPr>
          <p:cNvPr id="42" name="Straight Arrow Connector 7">
            <a:extLst>
              <a:ext uri="{FF2B5EF4-FFF2-40B4-BE49-F238E27FC236}">
                <a16:creationId xmlns:a16="http://schemas.microsoft.com/office/drawing/2014/main" id="{9DF5ADD6-FE46-131E-62B8-59CCEEC5D434}"/>
              </a:ext>
            </a:extLst>
          </p:cNvPr>
          <p:cNvCxnSpPr>
            <a:cxnSpLocks/>
            <a:stCxn id="56" idx="1"/>
            <a:endCxn id="46" idx="3"/>
          </p:cNvCxnSpPr>
          <p:nvPr/>
        </p:nvCxnSpPr>
        <p:spPr>
          <a:xfrm rot="10800000">
            <a:off x="2225308" y="6759118"/>
            <a:ext cx="14067111" cy="9428298"/>
          </a:xfrm>
          <a:prstGeom prst="bentConnector3">
            <a:avLst>
              <a:gd name="adj1" fmla="val 36547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rrow: Down 82">
            <a:extLst>
              <a:ext uri="{FF2B5EF4-FFF2-40B4-BE49-F238E27FC236}">
                <a16:creationId xmlns:a16="http://schemas.microsoft.com/office/drawing/2014/main" id="{49EF8866-7E22-6BCA-3E76-56F58BDA0C16}"/>
              </a:ext>
            </a:extLst>
          </p:cNvPr>
          <p:cNvSpPr/>
          <p:nvPr/>
        </p:nvSpPr>
        <p:spPr>
          <a:xfrm>
            <a:off x="601306" y="9248690"/>
            <a:ext cx="2216531" cy="3419759"/>
          </a:xfrm>
          <a:prstGeom prst="downArrow">
            <a:avLst>
              <a:gd name="adj1" fmla="val 50000"/>
              <a:gd name="adj2" fmla="val 33395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process </a:t>
            </a:r>
            <a:r>
              <a:rPr lang="en-US" sz="1500" dirty="0" err="1"/>
              <a:t>pid</a:t>
            </a:r>
            <a:r>
              <a:rPr lang="en-US" sz="1500" dirty="0"/>
              <a:t>: 143463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CF845C9-F512-1D84-4A26-6760DFEC5447}"/>
              </a:ext>
            </a:extLst>
          </p:cNvPr>
          <p:cNvSpPr/>
          <p:nvPr/>
        </p:nvSpPr>
        <p:spPr>
          <a:xfrm>
            <a:off x="1149238" y="9229766"/>
            <a:ext cx="6491964" cy="449671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/bin/python3 preprocess.py train_model.py --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learning_rate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 0.001</a:t>
            </a:r>
          </a:p>
        </p:txBody>
      </p:sp>
      <p:cxnSp>
        <p:nvCxnSpPr>
          <p:cNvPr id="97" name="Straight Arrow Connector 7">
            <a:extLst>
              <a:ext uri="{FF2B5EF4-FFF2-40B4-BE49-F238E27FC236}">
                <a16:creationId xmlns:a16="http://schemas.microsoft.com/office/drawing/2014/main" id="{F738894B-7224-9B69-C57B-005777ED4B33}"/>
              </a:ext>
            </a:extLst>
          </p:cNvPr>
          <p:cNvCxnSpPr>
            <a:cxnSpLocks/>
            <a:stCxn id="99" idx="1"/>
            <a:endCxn id="175" idx="3"/>
          </p:cNvCxnSpPr>
          <p:nvPr/>
        </p:nvCxnSpPr>
        <p:spPr>
          <a:xfrm flipH="1">
            <a:off x="2268862" y="10318976"/>
            <a:ext cx="10119545" cy="47755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A816FDE-FAC6-B8C0-AA92-FC9141B83590}"/>
              </a:ext>
            </a:extLst>
          </p:cNvPr>
          <p:cNvSpPr/>
          <p:nvPr/>
        </p:nvSpPr>
        <p:spPr>
          <a:xfrm>
            <a:off x="12388405" y="10128008"/>
            <a:ext cx="2737170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/home/pr/exp2/train_model.py</a:t>
            </a:r>
            <a:endParaRPr lang="en-US" sz="2250" dirty="0"/>
          </a:p>
        </p:txBody>
      </p:sp>
      <p:cxnSp>
        <p:nvCxnSpPr>
          <p:cNvPr id="109" name="Straight Arrow Connector 7">
            <a:extLst>
              <a:ext uri="{FF2B5EF4-FFF2-40B4-BE49-F238E27FC236}">
                <a16:creationId xmlns:a16="http://schemas.microsoft.com/office/drawing/2014/main" id="{2B4CA454-BC06-4592-9E98-BC168C363F8A}"/>
              </a:ext>
            </a:extLst>
          </p:cNvPr>
          <p:cNvCxnSpPr>
            <a:cxnSpLocks/>
            <a:stCxn id="60" idx="1"/>
            <a:endCxn id="179" idx="3"/>
          </p:cNvCxnSpPr>
          <p:nvPr/>
        </p:nvCxnSpPr>
        <p:spPr>
          <a:xfrm rot="10800000">
            <a:off x="2258512" y="10829557"/>
            <a:ext cx="14022500" cy="56897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B0EFE21-04EF-0A27-A373-5D737250BADB}"/>
              </a:ext>
            </a:extLst>
          </p:cNvPr>
          <p:cNvSpPr txBox="1"/>
          <p:nvPr/>
        </p:nvSpPr>
        <p:spPr>
          <a:xfrm>
            <a:off x="2013202" y="9626375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load</a:t>
            </a:r>
            <a:endParaRPr lang="en-US" sz="225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6BC6F61-BFF1-89D1-F4C9-3FD0273AA64C}"/>
              </a:ext>
            </a:extLst>
          </p:cNvPr>
          <p:cNvSpPr txBox="1"/>
          <p:nvPr/>
        </p:nvSpPr>
        <p:spPr>
          <a:xfrm>
            <a:off x="1998123" y="10030795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D9D98D-C43A-4076-4146-3C2D8E5E6FBD}"/>
              </a:ext>
            </a:extLst>
          </p:cNvPr>
          <p:cNvSpPr txBox="1"/>
          <p:nvPr/>
        </p:nvSpPr>
        <p:spPr>
          <a:xfrm>
            <a:off x="2012249" y="10465180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load</a:t>
            </a:r>
            <a:endParaRPr lang="en-US" sz="22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509700-1543-63AE-3D92-B942ABC99B4B}"/>
              </a:ext>
            </a:extLst>
          </p:cNvPr>
          <p:cNvSpPr txBox="1"/>
          <p:nvPr/>
        </p:nvSpPr>
        <p:spPr>
          <a:xfrm>
            <a:off x="1996404" y="10869601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  <p:cxnSp>
        <p:nvCxnSpPr>
          <p:cNvPr id="116" name="Straight Arrow Connector 7">
            <a:extLst>
              <a:ext uri="{FF2B5EF4-FFF2-40B4-BE49-F238E27FC236}">
                <a16:creationId xmlns:a16="http://schemas.microsoft.com/office/drawing/2014/main" id="{74E32083-D3C5-14DC-C64E-D1B20F58978B}"/>
              </a:ext>
            </a:extLst>
          </p:cNvPr>
          <p:cNvCxnSpPr>
            <a:cxnSpLocks/>
            <a:stCxn id="263" idx="1"/>
            <a:endCxn id="186" idx="3"/>
          </p:cNvCxnSpPr>
          <p:nvPr/>
        </p:nvCxnSpPr>
        <p:spPr>
          <a:xfrm flipH="1">
            <a:off x="2255332" y="11658115"/>
            <a:ext cx="10132305" cy="4420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F7BF592-580F-E24B-944A-40A3FACEDE32}"/>
              </a:ext>
            </a:extLst>
          </p:cNvPr>
          <p:cNvSpPr txBox="1"/>
          <p:nvPr/>
        </p:nvSpPr>
        <p:spPr>
          <a:xfrm>
            <a:off x="2020050" y="11341358"/>
            <a:ext cx="1593271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  <a:endParaRPr lang="en-US" sz="22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240689-6DC7-4D76-F52F-A6C55F16F9D3}"/>
              </a:ext>
            </a:extLst>
          </p:cNvPr>
          <p:cNvSpPr/>
          <p:nvPr/>
        </p:nvSpPr>
        <p:spPr>
          <a:xfrm>
            <a:off x="12319044" y="84423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0DC88-3AF0-03FA-700B-828B83A2CE0E}"/>
              </a:ext>
            </a:extLst>
          </p:cNvPr>
          <p:cNvSpPr/>
          <p:nvPr/>
        </p:nvSpPr>
        <p:spPr>
          <a:xfrm>
            <a:off x="12302386" y="124287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72330-254A-2C15-875C-7F9BC323C585}"/>
              </a:ext>
            </a:extLst>
          </p:cNvPr>
          <p:cNvSpPr/>
          <p:nvPr/>
        </p:nvSpPr>
        <p:spPr>
          <a:xfrm>
            <a:off x="12322359" y="103467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E18933-749D-8044-9D4A-CD10BFEA8C6D}"/>
              </a:ext>
            </a:extLst>
          </p:cNvPr>
          <p:cNvSpPr/>
          <p:nvPr/>
        </p:nvSpPr>
        <p:spPr>
          <a:xfrm>
            <a:off x="-254278" y="994122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D89BD-082F-4BE1-4009-21F0BBC46C3C}"/>
              </a:ext>
            </a:extLst>
          </p:cNvPr>
          <p:cNvSpPr/>
          <p:nvPr/>
        </p:nvSpPr>
        <p:spPr>
          <a:xfrm>
            <a:off x="-291117" y="279409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ECD801-6F2B-FD73-EACD-C10D03173366}"/>
              </a:ext>
            </a:extLst>
          </p:cNvPr>
          <p:cNvSpPr/>
          <p:nvPr/>
        </p:nvSpPr>
        <p:spPr>
          <a:xfrm>
            <a:off x="-277672" y="336397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2861CB-B04C-B50C-A8F7-6A4E83E26E0F}"/>
              </a:ext>
            </a:extLst>
          </p:cNvPr>
          <p:cNvSpPr/>
          <p:nvPr/>
        </p:nvSpPr>
        <p:spPr>
          <a:xfrm>
            <a:off x="-277672" y="980894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B3730D-7115-B302-DDC1-747D6FAD0974}"/>
              </a:ext>
            </a:extLst>
          </p:cNvPr>
          <p:cNvSpPr/>
          <p:nvPr/>
        </p:nvSpPr>
        <p:spPr>
          <a:xfrm>
            <a:off x="-275595" y="1031560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F4F6A9-294B-BA80-59AF-16D9D25F8735}"/>
              </a:ext>
            </a:extLst>
          </p:cNvPr>
          <p:cNvSpPr/>
          <p:nvPr/>
        </p:nvSpPr>
        <p:spPr>
          <a:xfrm>
            <a:off x="-281637" y="1065513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E66C1C-1F99-1D6B-F3AE-A4091EA6E450}"/>
              </a:ext>
            </a:extLst>
          </p:cNvPr>
          <p:cNvSpPr/>
          <p:nvPr/>
        </p:nvSpPr>
        <p:spPr>
          <a:xfrm>
            <a:off x="-276151" y="1106577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5845C06-4209-2DE4-49A6-AD01CC663F58}"/>
              </a:ext>
            </a:extLst>
          </p:cNvPr>
          <p:cNvSpPr/>
          <p:nvPr/>
        </p:nvSpPr>
        <p:spPr>
          <a:xfrm>
            <a:off x="-292476" y="1142894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1A95CA-0A5D-557E-9224-7CA38B4C81DD}"/>
              </a:ext>
            </a:extLst>
          </p:cNvPr>
          <p:cNvSpPr/>
          <p:nvPr/>
        </p:nvSpPr>
        <p:spPr>
          <a:xfrm>
            <a:off x="-285320" y="951714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0C4A439-91CC-B0F5-B9CC-4C65D1FB9C72}"/>
              </a:ext>
            </a:extLst>
          </p:cNvPr>
          <p:cNvSpPr/>
          <p:nvPr/>
        </p:nvSpPr>
        <p:spPr>
          <a:xfrm>
            <a:off x="-254278" y="1032866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27E26BF-8581-5D93-D1D4-3D497C580EEB}"/>
              </a:ext>
            </a:extLst>
          </p:cNvPr>
          <p:cNvSpPr/>
          <p:nvPr/>
        </p:nvSpPr>
        <p:spPr>
          <a:xfrm>
            <a:off x="-264626" y="1079149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6186140-7F8A-BBF5-F9CD-8BB028A7960D}"/>
              </a:ext>
            </a:extLst>
          </p:cNvPr>
          <p:cNvSpPr/>
          <p:nvPr/>
        </p:nvSpPr>
        <p:spPr>
          <a:xfrm>
            <a:off x="-276151" y="1124241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9A1D24D-8AEC-CA96-6D3E-E4F30C97F7C8}"/>
              </a:ext>
            </a:extLst>
          </p:cNvPr>
          <p:cNvSpPr/>
          <p:nvPr/>
        </p:nvSpPr>
        <p:spPr>
          <a:xfrm>
            <a:off x="-267806" y="1166424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7A250A-CB8B-A1D4-5234-3830B0F729AE}"/>
              </a:ext>
            </a:extLst>
          </p:cNvPr>
          <p:cNvSpPr/>
          <p:nvPr/>
        </p:nvSpPr>
        <p:spPr>
          <a:xfrm>
            <a:off x="1154843" y="520024"/>
            <a:ext cx="6486359" cy="44967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/bin/python3 </a:t>
            </a:r>
            <a:r>
              <a:rPr lang="en-US" sz="1500" dirty="0"/>
              <a:t>preprocess.py train_model.py --</a:t>
            </a:r>
            <a:r>
              <a:rPr lang="en-US" sz="1500" dirty="0" err="1"/>
              <a:t>learning_rate</a:t>
            </a:r>
            <a:r>
              <a:rPr lang="en-US" sz="1500" dirty="0"/>
              <a:t> 0.1</a:t>
            </a:r>
            <a:endParaRPr lang="en-US" sz="1500" dirty="0">
              <a:ea typeface="Calibri"/>
              <a:cs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A5B7F0-AD7D-CF87-3A4B-D8C3AE7D48A9}"/>
              </a:ext>
            </a:extLst>
          </p:cNvPr>
          <p:cNvGrpSpPr/>
          <p:nvPr/>
        </p:nvGrpSpPr>
        <p:grpSpPr>
          <a:xfrm>
            <a:off x="16260193" y="15964354"/>
            <a:ext cx="2569477" cy="592996"/>
            <a:chOff x="15173439" y="15972305"/>
            <a:chExt cx="2569477" cy="592996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21AB96C-68CA-961C-E780-78F888C739AE}"/>
                </a:ext>
              </a:extLst>
            </p:cNvPr>
            <p:cNvSpPr/>
            <p:nvPr/>
          </p:nvSpPr>
          <p:spPr>
            <a:xfrm>
              <a:off x="15173439" y="15972305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4E5E66-9A89-E1D7-4081-FE042828E65D}"/>
                </a:ext>
              </a:extLst>
            </p:cNvPr>
            <p:cNvSpPr/>
            <p:nvPr/>
          </p:nvSpPr>
          <p:spPr>
            <a:xfrm>
              <a:off x="15205664" y="16157301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3B6D6C-3F66-5102-4A8E-7C417660E152}"/>
                </a:ext>
              </a:extLst>
            </p:cNvPr>
            <p:cNvSpPr/>
            <p:nvPr/>
          </p:nvSpPr>
          <p:spPr>
            <a:xfrm>
              <a:off x="15194258" y="16489170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1FE491-C3B3-E79E-D6CD-2D8425C88514}"/>
                </a:ext>
              </a:extLst>
            </p:cNvPr>
            <p:cNvSpPr/>
            <p:nvPr/>
          </p:nvSpPr>
          <p:spPr>
            <a:xfrm>
              <a:off x="15219778" y="16309487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6CE341B-2CA7-1456-ED60-C33F4287C184}"/>
              </a:ext>
            </a:extLst>
          </p:cNvPr>
          <p:cNvSpPr/>
          <p:nvPr/>
        </p:nvSpPr>
        <p:spPr>
          <a:xfrm>
            <a:off x="601306" y="4858992"/>
            <a:ext cx="2186571" cy="4134300"/>
          </a:xfrm>
          <a:prstGeom prst="downArrow">
            <a:avLst>
              <a:gd name="adj1" fmla="val 50000"/>
              <a:gd name="adj2" fmla="val 4262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process </a:t>
            </a:r>
            <a:r>
              <a:rPr lang="en-US" sz="1500" dirty="0" err="1"/>
              <a:t>pid</a:t>
            </a:r>
            <a:r>
              <a:rPr lang="en-US" sz="1500" dirty="0"/>
              <a:t>: </a:t>
            </a:r>
          </a:p>
          <a:p>
            <a:pPr algn="ctr"/>
            <a:r>
              <a:rPr lang="en-US" sz="1500" dirty="0"/>
              <a:t>143462</a:t>
            </a:r>
            <a:endParaRPr lang="en-US" sz="1500" dirty="0">
              <a:ea typeface="Calibri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018A1-1F20-B95E-0456-B2673CB4D897}"/>
              </a:ext>
            </a:extLst>
          </p:cNvPr>
          <p:cNvSpPr txBox="1"/>
          <p:nvPr/>
        </p:nvSpPr>
        <p:spPr>
          <a:xfrm>
            <a:off x="2050397" y="5386749"/>
            <a:ext cx="1593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20F334-15C5-09EB-DBCF-B21A51B18BBB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2231527" y="1072737"/>
            <a:ext cx="10090832" cy="4661488"/>
          </a:xfrm>
          <a:prstGeom prst="bentConnector3">
            <a:avLst>
              <a:gd name="adj1" fmla="val 5788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C1DA56F-7AA5-D0A6-A97D-E6EC5DE69B8B}"/>
              </a:ext>
            </a:extLst>
          </p:cNvPr>
          <p:cNvSpPr/>
          <p:nvPr/>
        </p:nvSpPr>
        <p:spPr>
          <a:xfrm>
            <a:off x="-278166" y="511981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14B073-1788-833F-741B-A2EF4D441315}"/>
              </a:ext>
            </a:extLst>
          </p:cNvPr>
          <p:cNvSpPr/>
          <p:nvPr/>
        </p:nvSpPr>
        <p:spPr>
          <a:xfrm>
            <a:off x="-291611" y="569615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C5ADD5-8A32-E0BB-E276-351043C065B2}"/>
              </a:ext>
            </a:extLst>
          </p:cNvPr>
          <p:cNvSpPr/>
          <p:nvPr/>
        </p:nvSpPr>
        <p:spPr>
          <a:xfrm>
            <a:off x="-297831" y="616132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F8D793-89F1-4360-B095-F6FE44F140E7}"/>
              </a:ext>
            </a:extLst>
          </p:cNvPr>
          <p:cNvSpPr/>
          <p:nvPr/>
        </p:nvSpPr>
        <p:spPr>
          <a:xfrm>
            <a:off x="-297831" y="672105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E637EF-ACFC-3265-75E4-D6B37F11D0D6}"/>
              </a:ext>
            </a:extLst>
          </p:cNvPr>
          <p:cNvSpPr txBox="1"/>
          <p:nvPr/>
        </p:nvSpPr>
        <p:spPr>
          <a:xfrm>
            <a:off x="2045310" y="6438320"/>
            <a:ext cx="1593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1A6713-CE39-890F-7638-3AEAF3E410D7}"/>
              </a:ext>
            </a:extLst>
          </p:cNvPr>
          <p:cNvSpPr txBox="1"/>
          <p:nvPr/>
        </p:nvSpPr>
        <p:spPr>
          <a:xfrm>
            <a:off x="2384791" y="6911504"/>
            <a:ext cx="9077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read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937267-9F1C-C58F-8739-E255F892AC3B}"/>
              </a:ext>
            </a:extLst>
          </p:cNvPr>
          <p:cNvSpPr/>
          <p:nvPr/>
        </p:nvSpPr>
        <p:spPr>
          <a:xfrm>
            <a:off x="12338676" y="6984303"/>
            <a:ext cx="2154006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/home/pr/exp2/data.csv</a:t>
            </a:r>
            <a:endParaRPr lang="en-US" sz="225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1E8BE9-8CE8-896C-A137-48D425B63FB0}"/>
              </a:ext>
            </a:extLst>
          </p:cNvPr>
          <p:cNvCxnSpPr>
            <a:cxnSpLocks/>
            <a:stCxn id="77" idx="3"/>
            <a:endCxn id="133" idx="1"/>
          </p:cNvCxnSpPr>
          <p:nvPr/>
        </p:nvCxnSpPr>
        <p:spPr>
          <a:xfrm flipV="1">
            <a:off x="2231527" y="4692523"/>
            <a:ext cx="10096107" cy="2576659"/>
          </a:xfrm>
          <a:prstGeom prst="bentConnector3">
            <a:avLst>
              <a:gd name="adj1" fmla="val 84889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9774AD-FB53-AEDE-102D-EB459971367D}"/>
              </a:ext>
            </a:extLst>
          </p:cNvPr>
          <p:cNvCxnSpPr>
            <a:cxnSpLocks/>
            <a:stCxn id="85" idx="3"/>
            <a:endCxn id="257" idx="1"/>
          </p:cNvCxnSpPr>
          <p:nvPr/>
        </p:nvCxnSpPr>
        <p:spPr>
          <a:xfrm flipV="1">
            <a:off x="2244972" y="7729840"/>
            <a:ext cx="10077387" cy="585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17B3442-E2F4-FC32-6400-DF0D6E8A1BB3}"/>
              </a:ext>
            </a:extLst>
          </p:cNvPr>
          <p:cNvSpPr txBox="1"/>
          <p:nvPr/>
        </p:nvSpPr>
        <p:spPr>
          <a:xfrm>
            <a:off x="2383833" y="7404542"/>
            <a:ext cx="90773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9E4D0D5-A476-EAA1-F97E-9A0F5ADB9F92}"/>
              </a:ext>
            </a:extLst>
          </p:cNvPr>
          <p:cNvSpPr/>
          <p:nvPr/>
        </p:nvSpPr>
        <p:spPr>
          <a:xfrm>
            <a:off x="12335122" y="6001536"/>
            <a:ext cx="2703501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/home/pr/exp2/train_model.py</a:t>
            </a:r>
            <a:endParaRPr lang="en-US" sz="2250" dirty="0"/>
          </a:p>
        </p:txBody>
      </p:sp>
      <p:cxnSp>
        <p:nvCxnSpPr>
          <p:cNvPr id="69" name="Straight Arrow Connector 3">
            <a:extLst>
              <a:ext uri="{FF2B5EF4-FFF2-40B4-BE49-F238E27FC236}">
                <a16:creationId xmlns:a16="http://schemas.microsoft.com/office/drawing/2014/main" id="{4CA7808B-30E6-8D9B-1578-0DA992D2CC01}"/>
              </a:ext>
            </a:extLst>
          </p:cNvPr>
          <p:cNvCxnSpPr>
            <a:cxnSpLocks/>
            <a:stCxn id="37" idx="3"/>
            <a:endCxn id="63" idx="1"/>
          </p:cNvCxnSpPr>
          <p:nvPr/>
        </p:nvCxnSpPr>
        <p:spPr>
          <a:xfrm flipV="1">
            <a:off x="2225307" y="6192500"/>
            <a:ext cx="10109815" cy="68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3B55BA8-5C6A-EAA6-2B40-9D8ECBD4F6E0}"/>
              </a:ext>
            </a:extLst>
          </p:cNvPr>
          <p:cNvSpPr txBox="1"/>
          <p:nvPr/>
        </p:nvSpPr>
        <p:spPr>
          <a:xfrm>
            <a:off x="2383833" y="5831487"/>
            <a:ext cx="9077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read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5911C80-763A-2BF5-3A74-7BFAEA6AB046}"/>
              </a:ext>
            </a:extLst>
          </p:cNvPr>
          <p:cNvSpPr/>
          <p:nvPr/>
        </p:nvSpPr>
        <p:spPr>
          <a:xfrm>
            <a:off x="12334190" y="568849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8632392-F579-C6FF-4D66-247D4013EBBD}"/>
              </a:ext>
            </a:extLst>
          </p:cNvPr>
          <p:cNvSpPr/>
          <p:nvPr/>
        </p:nvSpPr>
        <p:spPr>
          <a:xfrm>
            <a:off x="12317532" y="608712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E44366-0DD1-0CD2-4BEC-53C61D698387}"/>
              </a:ext>
            </a:extLst>
          </p:cNvPr>
          <p:cNvSpPr/>
          <p:nvPr/>
        </p:nvSpPr>
        <p:spPr>
          <a:xfrm>
            <a:off x="12337505" y="587892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73FC5E5-3D73-B45A-58D2-22A6666DFEAE}"/>
              </a:ext>
            </a:extLst>
          </p:cNvPr>
          <p:cNvSpPr/>
          <p:nvPr/>
        </p:nvSpPr>
        <p:spPr>
          <a:xfrm>
            <a:off x="-291611" y="723111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A69DCA-C129-623C-22BD-8EE5ABE0C2E7}"/>
              </a:ext>
            </a:extLst>
          </p:cNvPr>
          <p:cNvSpPr/>
          <p:nvPr/>
        </p:nvSpPr>
        <p:spPr>
          <a:xfrm>
            <a:off x="-278166" y="769762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C81BC0B-3388-F0D2-F6D1-121962D2AA55}"/>
              </a:ext>
            </a:extLst>
          </p:cNvPr>
          <p:cNvSpPr/>
          <p:nvPr/>
        </p:nvSpPr>
        <p:spPr>
          <a:xfrm>
            <a:off x="1154349" y="4853681"/>
            <a:ext cx="6486359" cy="44967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/bin/python3 </a:t>
            </a:r>
            <a:r>
              <a:rPr lang="en-US" sz="1500" dirty="0"/>
              <a:t>preprocess.py train_model.py --</a:t>
            </a:r>
            <a:r>
              <a:rPr lang="en-US" sz="1500" dirty="0" err="1"/>
              <a:t>learning_rate</a:t>
            </a:r>
            <a:r>
              <a:rPr lang="en-US" sz="1500" dirty="0"/>
              <a:t> 0.01</a:t>
            </a:r>
            <a:endParaRPr lang="en-US" sz="1500" dirty="0">
              <a:ea typeface="Calibri"/>
              <a:cs typeface="Calibri"/>
            </a:endParaRPr>
          </a:p>
        </p:txBody>
      </p:sp>
      <p:cxnSp>
        <p:nvCxnSpPr>
          <p:cNvPr id="121" name="Straight Arrow Connector 7">
            <a:extLst>
              <a:ext uri="{FF2B5EF4-FFF2-40B4-BE49-F238E27FC236}">
                <a16:creationId xmlns:a16="http://schemas.microsoft.com/office/drawing/2014/main" id="{E447DE49-BFF9-3FC6-D08E-D314F10D2AE3}"/>
              </a:ext>
            </a:extLst>
          </p:cNvPr>
          <p:cNvCxnSpPr>
            <a:cxnSpLocks/>
            <a:stCxn id="19" idx="1"/>
            <a:endCxn id="39" idx="3"/>
          </p:cNvCxnSpPr>
          <p:nvPr/>
        </p:nvCxnSpPr>
        <p:spPr>
          <a:xfrm rot="10800000" flipV="1">
            <a:off x="2268860" y="1280938"/>
            <a:ext cx="10033526" cy="8698348"/>
          </a:xfrm>
          <a:prstGeom prst="bentConnector3">
            <a:avLst>
              <a:gd name="adj1" fmla="val 29950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D6A0804-C89E-7667-8608-A81BC2530854}"/>
              </a:ext>
            </a:extLst>
          </p:cNvPr>
          <p:cNvSpPr/>
          <p:nvPr/>
        </p:nvSpPr>
        <p:spPr>
          <a:xfrm>
            <a:off x="12334190" y="443872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845ABC9-2C2E-C953-5A16-BA6C8DA1D4B4}"/>
              </a:ext>
            </a:extLst>
          </p:cNvPr>
          <p:cNvSpPr/>
          <p:nvPr/>
        </p:nvSpPr>
        <p:spPr>
          <a:xfrm>
            <a:off x="12327634" y="46544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91D4D05-F5C6-4F67-FE7F-82E70168F3A5}"/>
              </a:ext>
            </a:extLst>
          </p:cNvPr>
          <p:cNvSpPr/>
          <p:nvPr/>
        </p:nvSpPr>
        <p:spPr>
          <a:xfrm>
            <a:off x="12327634" y="488533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148" name="Straight Arrow Connector 7">
            <a:extLst>
              <a:ext uri="{FF2B5EF4-FFF2-40B4-BE49-F238E27FC236}">
                <a16:creationId xmlns:a16="http://schemas.microsoft.com/office/drawing/2014/main" id="{9044BC36-6B8A-852B-2362-34A4232FB10F}"/>
              </a:ext>
            </a:extLst>
          </p:cNvPr>
          <p:cNvCxnSpPr>
            <a:cxnSpLocks/>
            <a:stCxn id="134" idx="1"/>
            <a:endCxn id="182" idx="3"/>
          </p:cNvCxnSpPr>
          <p:nvPr/>
        </p:nvCxnSpPr>
        <p:spPr>
          <a:xfrm rot="10800000" flipV="1">
            <a:off x="2246988" y="4923402"/>
            <a:ext cx="10080647" cy="6357074"/>
          </a:xfrm>
          <a:prstGeom prst="bentConnector3">
            <a:avLst>
              <a:gd name="adj1" fmla="val 19475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DE2DE42E-CF24-2155-BFF4-1924D7F3F34E}"/>
              </a:ext>
            </a:extLst>
          </p:cNvPr>
          <p:cNvSpPr/>
          <p:nvPr/>
        </p:nvSpPr>
        <p:spPr>
          <a:xfrm>
            <a:off x="514347" y="12955493"/>
            <a:ext cx="2216531" cy="4021691"/>
          </a:xfrm>
          <a:prstGeom prst="downArrow">
            <a:avLst>
              <a:gd name="adj1" fmla="val 50000"/>
              <a:gd name="adj2" fmla="val 33395"/>
            </a:avLst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process </a:t>
            </a:r>
            <a:r>
              <a:rPr lang="en-US" sz="1500" dirty="0" err="1"/>
              <a:t>pid</a:t>
            </a:r>
            <a:r>
              <a:rPr lang="en-US" sz="1500" dirty="0"/>
              <a:t>: 143463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B910607-4CC2-7521-B671-C0EAE4C2FAE3}"/>
              </a:ext>
            </a:extLst>
          </p:cNvPr>
          <p:cNvSpPr/>
          <p:nvPr/>
        </p:nvSpPr>
        <p:spPr>
          <a:xfrm>
            <a:off x="1062279" y="12936569"/>
            <a:ext cx="5203349" cy="449671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/bin/python3 preprocess.py evaluate_models.py </a:t>
            </a:r>
          </a:p>
        </p:txBody>
      </p:sp>
      <p:cxnSp>
        <p:nvCxnSpPr>
          <p:cNvPr id="180" name="Straight Arrow Connector 7">
            <a:extLst>
              <a:ext uri="{FF2B5EF4-FFF2-40B4-BE49-F238E27FC236}">
                <a16:creationId xmlns:a16="http://schemas.microsoft.com/office/drawing/2014/main" id="{1207A28F-DE85-0468-B3FD-C4A070E560A1}"/>
              </a:ext>
            </a:extLst>
          </p:cNvPr>
          <p:cNvCxnSpPr>
            <a:cxnSpLocks/>
            <a:stCxn id="181" idx="1"/>
            <a:endCxn id="198" idx="3"/>
          </p:cNvCxnSpPr>
          <p:nvPr/>
        </p:nvCxnSpPr>
        <p:spPr>
          <a:xfrm flipH="1">
            <a:off x="2181901" y="14025775"/>
            <a:ext cx="10119544" cy="47759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89A834C-B31C-18A7-D179-2E8CB000A053}"/>
              </a:ext>
            </a:extLst>
          </p:cNvPr>
          <p:cNvSpPr/>
          <p:nvPr/>
        </p:nvSpPr>
        <p:spPr>
          <a:xfrm>
            <a:off x="12301445" y="13834811"/>
            <a:ext cx="3068425" cy="38192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/home/pr/exp2/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evaluate_models.py </a:t>
            </a:r>
            <a:endParaRPr lang="en-US" sz="225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05546EA-60BF-8B14-EEA6-2D4278DC4E79}"/>
              </a:ext>
            </a:extLst>
          </p:cNvPr>
          <p:cNvSpPr txBox="1"/>
          <p:nvPr/>
        </p:nvSpPr>
        <p:spPr>
          <a:xfrm>
            <a:off x="1926243" y="13333178"/>
            <a:ext cx="1655126" cy="346249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load</a:t>
            </a:r>
            <a:endParaRPr lang="en-US" sz="225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7A9E6C7-65B5-4AF5-524C-C1C642DA74D4}"/>
              </a:ext>
            </a:extLst>
          </p:cNvPr>
          <p:cNvSpPr txBox="1"/>
          <p:nvPr/>
        </p:nvSpPr>
        <p:spPr>
          <a:xfrm>
            <a:off x="1911164" y="13737598"/>
            <a:ext cx="1655126" cy="346249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8871EB7-F634-5DA8-82D2-37278F8AEA53}"/>
              </a:ext>
            </a:extLst>
          </p:cNvPr>
          <p:cNvSpPr txBox="1"/>
          <p:nvPr/>
        </p:nvSpPr>
        <p:spPr>
          <a:xfrm>
            <a:off x="1925290" y="14171983"/>
            <a:ext cx="1655126" cy="346249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load</a:t>
            </a:r>
            <a:endParaRPr lang="en-US" sz="225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021EBE9-E139-6E40-CEFF-DB0629DEDE82}"/>
              </a:ext>
            </a:extLst>
          </p:cNvPr>
          <p:cNvSpPr txBox="1"/>
          <p:nvPr/>
        </p:nvSpPr>
        <p:spPr>
          <a:xfrm>
            <a:off x="1909445" y="14576404"/>
            <a:ext cx="1655126" cy="346249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  <p:cxnSp>
        <p:nvCxnSpPr>
          <p:cNvPr id="189" name="Straight Arrow Connector 7">
            <a:extLst>
              <a:ext uri="{FF2B5EF4-FFF2-40B4-BE49-F238E27FC236}">
                <a16:creationId xmlns:a16="http://schemas.microsoft.com/office/drawing/2014/main" id="{F90E9A79-95C5-3E34-79A3-21E4E868E5C3}"/>
              </a:ext>
            </a:extLst>
          </p:cNvPr>
          <p:cNvCxnSpPr>
            <a:cxnSpLocks/>
            <a:stCxn id="258" idx="1"/>
            <a:endCxn id="201" idx="3"/>
          </p:cNvCxnSpPr>
          <p:nvPr/>
        </p:nvCxnSpPr>
        <p:spPr>
          <a:xfrm rot="10800000" flipV="1">
            <a:off x="2168374" y="7929934"/>
            <a:ext cx="10161281" cy="7479183"/>
          </a:xfrm>
          <a:prstGeom prst="bentConnector3">
            <a:avLst>
              <a:gd name="adj1" fmla="val 15804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CB231D54-CC54-563A-D786-622F56B153FA}"/>
              </a:ext>
            </a:extLst>
          </p:cNvPr>
          <p:cNvSpPr txBox="1"/>
          <p:nvPr/>
        </p:nvSpPr>
        <p:spPr>
          <a:xfrm>
            <a:off x="1933091" y="15048161"/>
            <a:ext cx="1593271" cy="346249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7345536-3783-BFEE-D57E-2EA3E2B94BEB}"/>
              </a:ext>
            </a:extLst>
          </p:cNvPr>
          <p:cNvSpPr/>
          <p:nvPr/>
        </p:nvSpPr>
        <p:spPr>
          <a:xfrm>
            <a:off x="-341237" y="1364802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041E750-79D0-18C0-41B8-0345108B3783}"/>
              </a:ext>
            </a:extLst>
          </p:cNvPr>
          <p:cNvSpPr/>
          <p:nvPr/>
        </p:nvSpPr>
        <p:spPr>
          <a:xfrm>
            <a:off x="-362554" y="1402240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887A41-21C7-F393-F0CC-D7A89227B772}"/>
              </a:ext>
            </a:extLst>
          </p:cNvPr>
          <p:cNvSpPr/>
          <p:nvPr/>
        </p:nvSpPr>
        <p:spPr>
          <a:xfrm>
            <a:off x="-368596" y="1436193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775400C-7AD9-5541-299F-81E94F81DC6C}"/>
              </a:ext>
            </a:extLst>
          </p:cNvPr>
          <p:cNvSpPr/>
          <p:nvPr/>
        </p:nvSpPr>
        <p:spPr>
          <a:xfrm>
            <a:off x="-363110" y="1477257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9DC9969-0412-3F9D-B214-0695DD719985}"/>
              </a:ext>
            </a:extLst>
          </p:cNvPr>
          <p:cNvSpPr/>
          <p:nvPr/>
        </p:nvSpPr>
        <p:spPr>
          <a:xfrm>
            <a:off x="-379435" y="1513575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ED4FA99-2922-AC77-B30F-D8BE8E9635DE}"/>
              </a:ext>
            </a:extLst>
          </p:cNvPr>
          <p:cNvSpPr/>
          <p:nvPr/>
        </p:nvSpPr>
        <p:spPr>
          <a:xfrm>
            <a:off x="-372279" y="1322394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C15AD00-8FA8-4F02-2B8A-790A634E1859}"/>
              </a:ext>
            </a:extLst>
          </p:cNvPr>
          <p:cNvSpPr/>
          <p:nvPr/>
        </p:nvSpPr>
        <p:spPr>
          <a:xfrm>
            <a:off x="-341237" y="1403546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C035F77-3253-8BA7-4ABF-615C8E7CCF30}"/>
              </a:ext>
            </a:extLst>
          </p:cNvPr>
          <p:cNvSpPr/>
          <p:nvPr/>
        </p:nvSpPr>
        <p:spPr>
          <a:xfrm>
            <a:off x="-351585" y="1449829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695A44B-C6A4-871B-E3CD-9FDE01CDC61F}"/>
              </a:ext>
            </a:extLst>
          </p:cNvPr>
          <p:cNvSpPr/>
          <p:nvPr/>
        </p:nvSpPr>
        <p:spPr>
          <a:xfrm>
            <a:off x="-363110" y="1494921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F133B3E-E5D5-A96D-540C-C7B745667C2F}"/>
              </a:ext>
            </a:extLst>
          </p:cNvPr>
          <p:cNvSpPr/>
          <p:nvPr/>
        </p:nvSpPr>
        <p:spPr>
          <a:xfrm>
            <a:off x="-354765" y="1537105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217" name="Straight Arrow Connector 7">
            <a:extLst>
              <a:ext uri="{FF2B5EF4-FFF2-40B4-BE49-F238E27FC236}">
                <a16:creationId xmlns:a16="http://schemas.microsoft.com/office/drawing/2014/main" id="{ED41A158-1697-F76F-0BC4-581229FEDB3C}"/>
              </a:ext>
            </a:extLst>
          </p:cNvPr>
          <p:cNvCxnSpPr>
            <a:cxnSpLocks/>
            <a:stCxn id="228" idx="1"/>
            <a:endCxn id="191" idx="3"/>
          </p:cNvCxnSpPr>
          <p:nvPr/>
        </p:nvCxnSpPr>
        <p:spPr>
          <a:xfrm rot="10800000" flipV="1">
            <a:off x="2181901" y="1511875"/>
            <a:ext cx="10126448" cy="12174214"/>
          </a:xfrm>
          <a:prstGeom prst="bentConnector3">
            <a:avLst>
              <a:gd name="adj1" fmla="val 22754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E11E0B1-DD78-B3EC-4267-16CD01BD3D60}"/>
              </a:ext>
            </a:extLst>
          </p:cNvPr>
          <p:cNvSpPr/>
          <p:nvPr/>
        </p:nvSpPr>
        <p:spPr>
          <a:xfrm>
            <a:off x="12308349" y="147380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233" name="Straight Arrow Connector 7">
            <a:extLst>
              <a:ext uri="{FF2B5EF4-FFF2-40B4-BE49-F238E27FC236}">
                <a16:creationId xmlns:a16="http://schemas.microsoft.com/office/drawing/2014/main" id="{BDE74E9B-E1C7-824D-7965-4C80FDE13C68}"/>
              </a:ext>
            </a:extLst>
          </p:cNvPr>
          <p:cNvCxnSpPr>
            <a:cxnSpLocks/>
            <a:stCxn id="236" idx="1"/>
            <a:endCxn id="199" idx="3"/>
          </p:cNvCxnSpPr>
          <p:nvPr/>
        </p:nvCxnSpPr>
        <p:spPr>
          <a:xfrm rot="10800000">
            <a:off x="2171553" y="14536360"/>
            <a:ext cx="14142740" cy="2131097"/>
          </a:xfrm>
          <a:prstGeom prst="bentConnector3">
            <a:avLst>
              <a:gd name="adj1" fmla="val 52249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8E89493-408A-FFFB-62ED-375949FCAF37}"/>
              </a:ext>
            </a:extLst>
          </p:cNvPr>
          <p:cNvSpPr/>
          <p:nvPr/>
        </p:nvSpPr>
        <p:spPr>
          <a:xfrm>
            <a:off x="16314293" y="1662939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56929D16-88E0-12A5-DC73-916388D3B051}"/>
              </a:ext>
            </a:extLst>
          </p:cNvPr>
          <p:cNvGrpSpPr/>
          <p:nvPr/>
        </p:nvGrpSpPr>
        <p:grpSpPr>
          <a:xfrm>
            <a:off x="12335609" y="3254995"/>
            <a:ext cx="2703501" cy="458846"/>
            <a:chOff x="12335609" y="3223191"/>
            <a:chExt cx="2703501" cy="45884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2D11DE-D6EC-4DDC-6EA9-99B6CC283928}"/>
                </a:ext>
              </a:extLst>
            </p:cNvPr>
            <p:cNvSpPr/>
            <p:nvPr/>
          </p:nvSpPr>
          <p:spPr>
            <a:xfrm>
              <a:off x="12335609" y="3223191"/>
              <a:ext cx="2703501" cy="4588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4301" tIns="57150" rIns="114301" bIns="57150" rtlCol="0" anchor="ctr"/>
            <a:lstStyle/>
            <a:p>
              <a:pPr algn="ctr"/>
              <a:r>
                <a:rPr lang="en-US" sz="1500" dirty="0"/>
                <a:t>/home/pr/exp2/model_1.ckpt</a:t>
              </a:r>
              <a:endParaRPr lang="en-US" sz="2250" dirty="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1014DD1-4AFA-04AC-17F2-DD1D56213F09}"/>
                </a:ext>
              </a:extLst>
            </p:cNvPr>
            <p:cNvSpPr/>
            <p:nvPr/>
          </p:nvSpPr>
          <p:spPr>
            <a:xfrm>
              <a:off x="12344231" y="3308730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2BB7F9C1-9522-8DD1-DCDB-E9EFF50B31F6}"/>
                </a:ext>
              </a:extLst>
            </p:cNvPr>
            <p:cNvSpPr/>
            <p:nvPr/>
          </p:nvSpPr>
          <p:spPr>
            <a:xfrm>
              <a:off x="12351526" y="3508825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</p:grpSp>
      <p:cxnSp>
        <p:nvCxnSpPr>
          <p:cNvPr id="244" name="Straight Arrow Connector 7">
            <a:extLst>
              <a:ext uri="{FF2B5EF4-FFF2-40B4-BE49-F238E27FC236}">
                <a16:creationId xmlns:a16="http://schemas.microsoft.com/office/drawing/2014/main" id="{056B1667-98D0-5D5A-9EB3-A5B833D5A625}"/>
              </a:ext>
            </a:extLst>
          </p:cNvPr>
          <p:cNvCxnSpPr>
            <a:cxnSpLocks/>
            <a:stCxn id="241" idx="1"/>
            <a:endCxn id="200" idx="3"/>
          </p:cNvCxnSpPr>
          <p:nvPr/>
        </p:nvCxnSpPr>
        <p:spPr>
          <a:xfrm rot="10800000" flipV="1">
            <a:off x="2160028" y="3578695"/>
            <a:ext cx="10191498" cy="11408584"/>
          </a:xfrm>
          <a:prstGeom prst="bentConnector3">
            <a:avLst>
              <a:gd name="adj1" fmla="val 37205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FBD4502-4DFC-747A-22B1-1155D5E2ABF0}"/>
              </a:ext>
            </a:extLst>
          </p:cNvPr>
          <p:cNvSpPr/>
          <p:nvPr/>
        </p:nvSpPr>
        <p:spPr>
          <a:xfrm>
            <a:off x="12329654" y="7572801"/>
            <a:ext cx="2703501" cy="458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/home/pr/exp2/model_2.ckpt</a:t>
            </a:r>
            <a:endParaRPr lang="en-US" sz="225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4A03900-D027-8D6B-806D-CCF92EE4E097}"/>
              </a:ext>
            </a:extLst>
          </p:cNvPr>
          <p:cNvSpPr/>
          <p:nvPr/>
        </p:nvSpPr>
        <p:spPr>
          <a:xfrm>
            <a:off x="12322359" y="769177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227EE7E-3E06-3019-1AF8-D6FFC2C6F9C9}"/>
              </a:ext>
            </a:extLst>
          </p:cNvPr>
          <p:cNvSpPr/>
          <p:nvPr/>
        </p:nvSpPr>
        <p:spPr>
          <a:xfrm>
            <a:off x="12329654" y="789186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838C275-8213-4D41-6142-373B5AB5E760}"/>
              </a:ext>
            </a:extLst>
          </p:cNvPr>
          <p:cNvSpPr/>
          <p:nvPr/>
        </p:nvSpPr>
        <p:spPr>
          <a:xfrm>
            <a:off x="12394932" y="11501076"/>
            <a:ext cx="2703501" cy="458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/home/pr/exp2/model_3.ckpt</a:t>
            </a:r>
            <a:endParaRPr lang="en-US" sz="2250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6F62949-36A6-7749-FD94-604DF6CFAF43}"/>
              </a:ext>
            </a:extLst>
          </p:cNvPr>
          <p:cNvSpPr/>
          <p:nvPr/>
        </p:nvSpPr>
        <p:spPr>
          <a:xfrm>
            <a:off x="12387637" y="1162004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3A6C5E1-005D-8E59-C1FC-F3BD40F19639}"/>
              </a:ext>
            </a:extLst>
          </p:cNvPr>
          <p:cNvSpPr/>
          <p:nvPr/>
        </p:nvSpPr>
        <p:spPr>
          <a:xfrm>
            <a:off x="12394932" y="1182014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266" name="Straight Arrow Connector 7">
            <a:extLst>
              <a:ext uri="{FF2B5EF4-FFF2-40B4-BE49-F238E27FC236}">
                <a16:creationId xmlns:a16="http://schemas.microsoft.com/office/drawing/2014/main" id="{957E22F4-AA66-5BC4-DDD2-79C9B1BDEB1C}"/>
              </a:ext>
            </a:extLst>
          </p:cNvPr>
          <p:cNvCxnSpPr>
            <a:cxnSpLocks/>
            <a:stCxn id="264" idx="1"/>
          </p:cNvCxnSpPr>
          <p:nvPr/>
        </p:nvCxnSpPr>
        <p:spPr>
          <a:xfrm rot="10800000" flipV="1">
            <a:off x="2168374" y="11858210"/>
            <a:ext cx="10226558" cy="3975540"/>
          </a:xfrm>
          <a:prstGeom prst="bentConnector3">
            <a:avLst>
              <a:gd name="adj1" fmla="val 20066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478C7B30-877C-6640-885A-0DA1C7357871}"/>
              </a:ext>
            </a:extLst>
          </p:cNvPr>
          <p:cNvSpPr txBox="1"/>
          <p:nvPr/>
        </p:nvSpPr>
        <p:spPr>
          <a:xfrm>
            <a:off x="1933090" y="15472795"/>
            <a:ext cx="1593271" cy="346249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16454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713</TotalTime>
  <Words>1404</Words>
  <Application>Microsoft Office PowerPoint</Application>
  <PresentationFormat>Custom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Wonsil</dc:creator>
  <cp:lastModifiedBy>Joseph Wonsil</cp:lastModifiedBy>
  <cp:revision>205</cp:revision>
  <dcterms:created xsi:type="dcterms:W3CDTF">2023-10-16T17:26:59Z</dcterms:created>
  <dcterms:modified xsi:type="dcterms:W3CDTF">2023-10-20T23:44:25Z</dcterms:modified>
</cp:coreProperties>
</file>