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A6FB4-BD60-43A7-BABA-3DA4CD43BF86}" v="5" dt="2023-10-24T20:33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394A6FB4-BD60-43A7-BABA-3DA4CD43BF86}"/>
    <pc:docChg chg="undo custSel modSld">
      <pc:chgData name="Joseph Wonsil" userId="f7a5a8f17f3cf2df" providerId="LiveId" clId="{394A6FB4-BD60-43A7-BABA-3DA4CD43BF86}" dt="2023-10-24T20:35:24.134" v="80" actId="14100"/>
      <pc:docMkLst>
        <pc:docMk/>
      </pc:docMkLst>
      <pc:sldChg chg="addSp delSp modSp mod">
        <pc:chgData name="Joseph Wonsil" userId="f7a5a8f17f3cf2df" providerId="LiveId" clId="{394A6FB4-BD60-43A7-BABA-3DA4CD43BF86}" dt="2023-10-24T20:35:24.134" v="80" actId="14100"/>
        <pc:sldMkLst>
          <pc:docMk/>
          <pc:sldMk cId="1645475767" sldId="256"/>
        </pc:sldMkLst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9" creationId="{19A96826-6960-3A8C-19E1-1DF0367BECBC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5" creationId="{6057B12F-244C-F462-C9AE-AA54364CE043}"/>
          </ac:spMkLst>
        </pc:spChg>
        <pc:spChg chg="add 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17" creationId="{C930F542-43D3-C289-4A3E-04B968057B26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35" creationId="{14E15EDB-6C8F-8C6A-6CEE-22A77E5C7038}"/>
          </ac:spMkLst>
        </pc:spChg>
        <pc:spChg chg="add mod">
          <ac:chgData name="Joseph Wonsil" userId="f7a5a8f17f3cf2df" providerId="LiveId" clId="{394A6FB4-BD60-43A7-BABA-3DA4CD43BF86}" dt="2023-10-24T20:34:16.783" v="42" actId="2085"/>
          <ac:spMkLst>
            <pc:docMk/>
            <pc:sldMk cId="1645475767" sldId="256"/>
            <ac:spMk id="43" creationId="{87F90BF9-A083-2296-870F-81AFDEE3944A}"/>
          </ac:spMkLst>
        </pc:spChg>
        <pc:spChg chg="mod">
          <ac:chgData name="Joseph Wonsil" userId="f7a5a8f17f3cf2df" providerId="LiveId" clId="{394A6FB4-BD60-43A7-BABA-3DA4CD43BF86}" dt="2023-10-24T20:34:43.491" v="58" actId="103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394A6FB4-BD60-43A7-BABA-3DA4CD43BF86}" dt="2023-10-24T20:35:19.122" v="79" actId="1035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394A6FB4-BD60-43A7-BABA-3DA4CD43BF86}" dt="2023-10-24T20:33:33.453" v="23" actId="1076"/>
          <ac:spMkLst>
            <pc:docMk/>
            <pc:sldMk cId="1645475767" sldId="256"/>
            <ac:spMk id="67" creationId="{D1DA118C-BB7F-C467-916F-B8CA62C1A73E}"/>
          </ac:spMkLst>
        </pc:spChg>
        <pc:spChg chg="del">
          <ac:chgData name="Joseph Wonsil" userId="f7a5a8f17f3cf2df" providerId="LiveId" clId="{394A6FB4-BD60-43A7-BABA-3DA4CD43BF86}" dt="2023-10-24T20:33:13.093" v="21" actId="478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LiveId" clId="{394A6FB4-BD60-43A7-BABA-3DA4CD43BF86}" dt="2023-10-24T20:33:35.393" v="24" actId="478"/>
          <ac:spMkLst>
            <pc:docMk/>
            <pc:sldMk cId="1645475767" sldId="256"/>
            <ac:spMk id="79" creationId="{81AD025B-262E-A140-642B-7B5119375D75}"/>
          </ac:spMkLst>
        </pc:spChg>
        <pc:spChg chg="del">
          <ac:chgData name="Joseph Wonsil" userId="f7a5a8f17f3cf2df" providerId="LiveId" clId="{394A6FB4-BD60-43A7-BABA-3DA4CD43BF86}" dt="2023-10-24T20:33:16.336" v="22" actId="478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394A6FB4-BD60-43A7-BABA-3DA4CD43BF86}" dt="2023-10-24T20:35:13.304" v="68" actId="1036"/>
          <ac:spMkLst>
            <pc:docMk/>
            <pc:sldMk cId="1645475767" sldId="256"/>
            <ac:spMk id="138" creationId="{3D0B3378-5BFA-8F54-C8BE-0EF04EC82A48}"/>
          </ac:spMkLst>
        </pc:spChg>
        <pc:cxnChg chg="mod">
          <ac:chgData name="Joseph Wonsil" userId="f7a5a8f17f3cf2df" providerId="LiveId" clId="{394A6FB4-BD60-43A7-BABA-3DA4CD43BF86}" dt="2023-10-24T20:35:02.624" v="62" actId="14100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394A6FB4-BD60-43A7-BABA-3DA4CD43BF86}" dt="2023-10-24T20:35:24.134" v="80" actId="14100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394A6FB4-BD60-43A7-BABA-3DA4CD43BF86}" dt="2023-10-24T20:34:58.610" v="61" actId="14100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394A6FB4-BD60-43A7-BABA-3DA4CD43BF86}" dt="2023-10-24T20:34:01.943" v="33" actId="14100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394A6FB4-BD60-43A7-BABA-3DA4CD43BF86}" dt="2023-10-24T20:35:07.070" v="63" actId="14100"/>
          <ac:cxnSpMkLst>
            <pc:docMk/>
            <pc:sldMk cId="1645475767" sldId="256"/>
            <ac:cxnSpMk id="81" creationId="{1CC86931-6B2A-C173-C79C-EF28BD88E86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60193" y="4046042"/>
            <a:ext cx="9013021" cy="131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/>
              <a:t>/pr/venv/lib/python3.11/site-packages/numpy/core/_multiarray_umath.cpython-311-x86_64-linux-gnu.so</a:t>
            </a:r>
          </a:p>
          <a:p>
            <a:r>
              <a:rPr lang="en-US" sz="1500" dirty="0"/>
              <a:t>/home/pr/venv/lib/python3.11/site-packages/numpy.libs/libopenblas64_p-r0-0cf96a72.3.23.dev.so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/libgfortran-040039e1.so.5.0.0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/libquadmath-96973f99.so.0.0.0</a:t>
            </a:r>
          </a:p>
          <a:p>
            <a:r>
              <a:rPr lang="en-US" sz="1500" dirty="0"/>
              <a:t>/pr/venv/lib/python3.11/site-packages/numpy/core/_multiarray_tests.cpython-311-x86_64-linux-gnu.so</a:t>
            </a:r>
          </a:p>
          <a:p>
            <a:r>
              <a:rPr lang="en-US" sz="1500" dirty="0"/>
              <a:t>/pr/venv/lib/python3.11/site-packages/numpy/linalg/_umath_linalg.cpython-311-x86_64-linux-gnu.so</a:t>
            </a:r>
          </a:p>
          <a:p>
            <a:r>
              <a:rPr lang="en-US" sz="1500" dirty="0"/>
              <a:t>/pr/venv/lib/python3.11/site-packages/numpy/fft/_pocketfft_internal.cpython-311-x86_64-linux-gnu.so</a:t>
            </a:r>
          </a:p>
          <a:p>
            <a:r>
              <a:rPr lang="en-US" sz="1500" dirty="0"/>
              <a:t>/pr/venv/lib/python3.11/site-packages/numpy/random/mtrand.cpython-311-x86_64-linux-gnu.so</a:t>
            </a:r>
          </a:p>
          <a:p>
            <a:r>
              <a:rPr lang="en-US" sz="1500" dirty="0"/>
              <a:t>/pr/venv/lib/python3.11/site-packages/numpy/random/bit_generator.cpython-311-x86_64-linux-gnu.so</a:t>
            </a:r>
          </a:p>
          <a:p>
            <a:r>
              <a:rPr lang="en-US" sz="1500" dirty="0"/>
              <a:t>/pr/venv/lib/python3.11/site-packages/numpy/random/_common.cpython-311-x86_64-linux-gnu.so</a:t>
            </a:r>
          </a:p>
          <a:p>
            <a:r>
              <a:rPr lang="en-US" sz="1500" dirty="0"/>
              <a:t>/pr/venv/lib/python3.11/site-packages/numpy/random/_bounded_integers.cpython-311-x86_64-linux-gnu.so</a:t>
            </a:r>
          </a:p>
          <a:p>
            <a:r>
              <a:rPr lang="en-US" sz="1500" dirty="0"/>
              <a:t>/pr/venv/lib/python3.11/site-packages/numpy/random/_mt19937.cpython-311-x86_64-linux-gnu.so</a:t>
            </a:r>
          </a:p>
          <a:p>
            <a:r>
              <a:rPr lang="en-US" sz="1500" dirty="0"/>
              <a:t>/pr/venv/lib/python3.11/site-packages/numpy/random/_philox.cpython-311-x86_64-linux-gnu.so</a:t>
            </a:r>
          </a:p>
          <a:p>
            <a:r>
              <a:rPr lang="en-US" sz="1500" dirty="0"/>
              <a:t>/pr/venv/lib/python3.11/site-packages/numpy/random/_pcg64.cpython-311-x86_64-linux-gnu.so</a:t>
            </a:r>
          </a:p>
          <a:p>
            <a:r>
              <a:rPr lang="en-US" sz="1500" dirty="0"/>
              <a:t>/pr/venv/lib/python3.11/site-packages/numpy/random/_sfc64.cpython-311-x86_64-linux-gnu.so</a:t>
            </a:r>
          </a:p>
          <a:p>
            <a:r>
              <a:rPr lang="en-US" sz="1500" dirty="0"/>
              <a:t>/pr/venv/lib/python3.11/site-packages/numpy/random/_generator.cpython-311-x86_64-linux-gnu.so</a:t>
            </a:r>
          </a:p>
          <a:p>
            <a:r>
              <a:rPr lang="en-US" sz="1500" dirty="0"/>
              <a:t>/pr/venv/lib/python3.11/site-packages/pandas/_libs/pandas_parser.cpython-311-x86_64-linux-gnu.so</a:t>
            </a:r>
          </a:p>
          <a:p>
            <a:r>
              <a:rPr lang="en-US" sz="1500" dirty="0"/>
              <a:t>/pr/venv/lib/python3.11/site-packages/pandas/_libs/pandas_datetime.cpython-311-x86_64-linux-gnu.so</a:t>
            </a:r>
          </a:p>
          <a:p>
            <a:r>
              <a:rPr lang="en-US" sz="1500" dirty="0"/>
              <a:t>/pr/venv/lib/python3.11/site-packages/pandas/_libs/interval.cpython-311-x86_64-linux-gnu.so</a:t>
            </a:r>
          </a:p>
          <a:p>
            <a:r>
              <a:rPr lang="en-US" sz="1500" dirty="0"/>
              <a:t>/pr/venv/lib/python3.11/site-packages/pandas/_libs/hashtable.cpython-311-x86_64-linux-gnu.so</a:t>
            </a:r>
          </a:p>
          <a:p>
            <a:r>
              <a:rPr lang="en-US" sz="1500" dirty="0"/>
              <a:t>/pr/venv/lib/python3.11/site-packages/pandas/_libs/missing.cpython-311-x86_64-linux-gnu.so</a:t>
            </a:r>
          </a:p>
          <a:p>
            <a:r>
              <a:rPr lang="en-US" sz="1500" dirty="0"/>
              <a:t>/venv/lib/python3.11/site-packages/pandas/_libs/tslibs/dtypes.cpython-311-x86_64-linux-gnu.so</a:t>
            </a:r>
          </a:p>
          <a:p>
            <a:r>
              <a:rPr lang="en-US" sz="1500" dirty="0"/>
              <a:t>/venv/lib/python3.11/site-packages/pandas/_libs/tslibs/np_datetime.cpython-311-x86_64-linux-gnu.so</a:t>
            </a:r>
          </a:p>
          <a:p>
            <a:r>
              <a:rPr lang="en-US" sz="1500" dirty="0"/>
              <a:t>/venv/lib/python3.11/site-packages/pandas/_libs/tslibs/conversion.cpython-311-x86_64-linux-gnu.so</a:t>
            </a:r>
          </a:p>
          <a:p>
            <a:r>
              <a:rPr lang="en-US" sz="1500" dirty="0"/>
              <a:t>/venv/lib/python3.11/site-packages/pandas/_libs/tslibs/base.cpython-311-x86_64-linux-gnu.so</a:t>
            </a:r>
          </a:p>
          <a:p>
            <a:r>
              <a:rPr lang="en-US" sz="1500" dirty="0"/>
              <a:t>/venv/lib/python3.11/site-packages/pandas/_libs/tslibs/offsets.cpython-311-x86_64-linux-gnu.so</a:t>
            </a:r>
          </a:p>
          <a:p>
            <a:r>
              <a:rPr lang="en-US" sz="1500" dirty="0"/>
              <a:t>/venv/lib/python3.11/site-packages/pandas/_libs/tslibs/timestamps.cpython-311-x86_64-linux-gnu.so</a:t>
            </a:r>
          </a:p>
          <a:p>
            <a:r>
              <a:rPr lang="en-US" sz="1500" dirty="0"/>
              <a:t>/venv/lib/python3.11/site-packages/pandas/_libs/tslibs/nattype.cpython-311-x86_64-linux-gnu.so</a:t>
            </a:r>
          </a:p>
          <a:p>
            <a:r>
              <a:rPr lang="en-US" sz="1500" dirty="0"/>
              <a:t>/venv/lib/python3.11/site-packages/pandas/_libs/tslibs/timedeltas.cpython-311-x86_64-linux-gnu.so</a:t>
            </a:r>
          </a:p>
          <a:p>
            <a:r>
              <a:rPr lang="en-US" sz="1500" dirty="0"/>
              <a:t>/venv/lib/python3.11/site-packages/pandas/_libs/tslibs/timezones.cpython-311-x86_64-linux-gnu.so</a:t>
            </a:r>
          </a:p>
          <a:p>
            <a:r>
              <a:rPr lang="en-US" sz="1500" dirty="0"/>
              <a:t>/venv/lib/python3.11/site-packages/pandas/_libs/tslibs/fields.cpython-311-x86_64-linux-gnu.so</a:t>
            </a:r>
          </a:p>
          <a:p>
            <a:r>
              <a:rPr lang="en-US" sz="1500" dirty="0"/>
              <a:t>/venv/lib/python3.11/site-packages/pandas/_libs/tslibs/ccalendar.cpython-311-x86_64-linux-gnu.so</a:t>
            </a:r>
          </a:p>
          <a:p>
            <a:r>
              <a:rPr lang="en-US" sz="1500" dirty="0"/>
              <a:t>/venv/lib/python3.11/site-packages/pandas/_libs/tslibs/tzconversion.cpython-311-x86_64-linux-gnu.so</a:t>
            </a:r>
          </a:p>
          <a:p>
            <a:r>
              <a:rPr lang="en-US" sz="1500" dirty="0"/>
              <a:t>/pr/venv/lib/python3.11/site-packages/pandas/_libs/properties.cpython-311-x86_64-linux-gnu.so</a:t>
            </a:r>
          </a:p>
          <a:p>
            <a:r>
              <a:rPr lang="en-US" sz="1500" dirty="0"/>
              <a:t>/venv/lib/python3.11/site-packages/pandas/_libs/tslibs/parsing.cpython-311-x86_64-linux-gnu.so</a:t>
            </a:r>
          </a:p>
          <a:p>
            <a:r>
              <a:rPr lang="en-US" sz="1500" dirty="0"/>
              <a:t>/venv/lib/python3.11/site-packages/pandas/_libs/tslibs/strptime.cpython-311-x86_64-linux-gnu.so</a:t>
            </a:r>
          </a:p>
          <a:p>
            <a:r>
              <a:rPr lang="en-US" sz="1500" dirty="0"/>
              <a:t>/venv/lib/python3.11/site-packages/pandas/_libs/tslibs/period.cpython-311-x86_64-linux-gnu.so</a:t>
            </a:r>
          </a:p>
          <a:p>
            <a:r>
              <a:rPr lang="en-US" sz="1500" dirty="0"/>
              <a:t>/venv/lib/python3.11/site-packages/pandas/_libs/tslibs/vectorized.cpython-311-x86_64-linux-gnu.so</a:t>
            </a:r>
          </a:p>
          <a:p>
            <a:r>
              <a:rPr lang="en-US" sz="1500" dirty="0"/>
              <a:t>/pr/venv/lib/python3.11/site-packages/pandas/_libs/ops_dispatch.cpython-311-x86_64-linux-gnu.so</a:t>
            </a:r>
          </a:p>
          <a:p>
            <a:r>
              <a:rPr lang="en-US" sz="1500" dirty="0"/>
              <a:t>/pr/venv/lib/python3.11/site-packages/pandas/_libs/algos.cpython-311-x86_64-linux-gnu.so</a:t>
            </a:r>
          </a:p>
          <a:p>
            <a:r>
              <a:rPr lang="en-US" sz="1500" dirty="0"/>
              <a:t>/pr/venv/lib/python3.11/site-packages/pandas/_libs/lib.cpython-311-x86_64-linux-gnu.so</a:t>
            </a:r>
          </a:p>
          <a:p>
            <a:r>
              <a:rPr lang="en-US" sz="1500" dirty="0"/>
              <a:t>/pr/venv/lib/python3.11/site-packages/pandas/_libs/ops.cpython-311-x86_64-linux-gnu.so</a:t>
            </a:r>
          </a:p>
          <a:p>
            <a:r>
              <a:rPr lang="en-US" sz="1500" dirty="0"/>
              <a:t>/pr/venv/lib/python3.11/site-packages/pandas/_libs/arrays.cpython-311-x86_64-linux-gnu.so</a:t>
            </a:r>
          </a:p>
          <a:p>
            <a:r>
              <a:rPr lang="en-US" sz="1500" dirty="0"/>
              <a:t>/pr/venv/lib/python3.11/site-packages/pandas/_libs/tslib.cpython-311-x86_64-linux-gnu.so</a:t>
            </a:r>
          </a:p>
          <a:p>
            <a:r>
              <a:rPr lang="en-US" sz="1500" dirty="0"/>
              <a:t>/pr/venv/lib/python3.11/site-packages/pandas/_libs/sparse.cpython-311-x86_64-linux-gnu.so</a:t>
            </a:r>
          </a:p>
          <a:p>
            <a:r>
              <a:rPr lang="en-US" sz="1500" dirty="0"/>
              <a:t>/pr/venv/lib/python3.11/site-packages/pandas/_libs/indexing.cpython-311-x86_64-linux-gnu.so</a:t>
            </a:r>
          </a:p>
          <a:p>
            <a:r>
              <a:rPr lang="en-US" sz="1500" dirty="0"/>
              <a:t>/pr/venv/lib/python3.11/site-packages/pandas/_libs/index.cpython-311-x86_64-linux-gnu.so</a:t>
            </a:r>
          </a:p>
          <a:p>
            <a:r>
              <a:rPr lang="en-US" sz="1500" dirty="0"/>
              <a:t>/pr/venv/lib/python3.11/site-packages/pandas/_libs/internals.cpython-311-x86_64-linux-gnu.so</a:t>
            </a:r>
          </a:p>
          <a:p>
            <a:r>
              <a:rPr lang="en-US" sz="1500" dirty="0"/>
              <a:t>/pr/venv/lib/python3.11/site-packages/pandas/_libs/join.cpython-311-x86_64-linux-gnu.so</a:t>
            </a:r>
          </a:p>
          <a:p>
            <a:r>
              <a:rPr lang="en-US" sz="1500" dirty="0"/>
              <a:t>/pr/venv/lib/python3.11/site-packages/pandas/_libs/writers.cpython-311-x86_64-linux-gnu.so</a:t>
            </a:r>
          </a:p>
          <a:p>
            <a:r>
              <a:rPr lang="en-US" sz="1500" dirty="0"/>
              <a:t>/venv/lib/python3.11/site-packages/pandas/_libs/window/aggregations.cpython-311-x86_64-linux-gnu.so</a:t>
            </a:r>
          </a:p>
          <a:p>
            <a:r>
              <a:rPr lang="en-US" sz="1500" dirty="0"/>
              <a:t>/venv/lib/python3.11/site-packages/pandas/_libs/window/indexers.cpython-311-x86_64-linux-gnu.so</a:t>
            </a:r>
          </a:p>
          <a:p>
            <a:r>
              <a:rPr lang="en-US" sz="1500" dirty="0"/>
              <a:t>/pr/venv/lib/python3.11/site-packages/pandas/_libs/reshape.cpython-311-x86_64-linux-gnu.so</a:t>
            </a:r>
          </a:p>
          <a:p>
            <a:r>
              <a:rPr lang="en-US" sz="1500" dirty="0"/>
              <a:t>/pr/venv/lib/python3.11/site-packages/pandas/_libs/groupby.cpython-311-x86_64-linux-gnu.so</a:t>
            </a:r>
          </a:p>
          <a:p>
            <a:r>
              <a:rPr lang="en-US" sz="1500" dirty="0"/>
              <a:t>/pr/venv/lib/python3.11/site-packages/pandas/_libs/json.cpython-311-x86_64-linux-gnu.so</a:t>
            </a:r>
          </a:p>
          <a:p>
            <a:r>
              <a:rPr lang="en-US" sz="1500" dirty="0"/>
              <a:t>/pr/venv/lib/python3.11/site-packages/pandas/_libs/parsers.cpython-311-x86_64-linux-gnu.so</a:t>
            </a:r>
          </a:p>
          <a:p>
            <a:r>
              <a:rPr lang="en-US" sz="1500" dirty="0"/>
              <a:t>/pr/venv/lib/python3.11/site-packages/pandas/_libs/testing.cpython-311-x86_64-linux-gnu.so</a:t>
            </a:r>
            <a:endParaRPr lang="en-US" sz="225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143829</a:t>
            </a:r>
            <a:endParaRPr lang="en-US" sz="1500" dirty="0">
              <a:ea typeface="Calibri"/>
              <a:cs typeface="Calibri"/>
            </a:endParaRPr>
          </a:p>
          <a:p>
            <a:pPr algn="ctr"/>
            <a:endParaRPr lang="en-US" sz="15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6" y="1392898"/>
            <a:ext cx="10102663" cy="7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601797" y="8353934"/>
            <a:ext cx="2186571" cy="4647824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143841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601797" y="4873359"/>
            <a:ext cx="2186571" cy="3337031"/>
          </a:xfrm>
          <a:prstGeom prst="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143830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10655113" y="11021612"/>
            <a:ext cx="1175745" cy="72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226497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130888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27760" y="1227566"/>
            <a:ext cx="2254094" cy="696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/root/</a:t>
            </a:r>
            <a:r>
              <a:rPr lang="en-US" sz="1500" dirty="0" err="1"/>
              <a:t>usr</a:t>
            </a:r>
            <a:r>
              <a:rPr lang="en-US" sz="1500" dirty="0"/>
              <a:t>/bin/python3.11</a:t>
            </a:r>
            <a:endParaRPr lang="en-US" sz="225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18299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218096" y="786422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218096" y="801686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>
            <a:off x="-281637" y="1195386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1580217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55" idx="1"/>
          </p:cNvCxnSpPr>
          <p:nvPr/>
        </p:nvCxnSpPr>
        <p:spPr>
          <a:xfrm>
            <a:off x="2232023" y="1867997"/>
            <a:ext cx="14050375" cy="14318354"/>
          </a:xfrm>
          <a:prstGeom prst="bentConnector3">
            <a:avLst>
              <a:gd name="adj1" fmla="val 392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39170" y="2650646"/>
            <a:ext cx="2154006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/home/pr/exp3/data.csv</a:t>
            </a:r>
            <a:endParaRPr lang="en-US" sz="22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>
            <a:off x="2232019" y="2832160"/>
            <a:ext cx="10107148" cy="9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11DE-D6EC-4DDC-6EA9-99B6CC283928}"/>
              </a:ext>
            </a:extLst>
          </p:cNvPr>
          <p:cNvSpPr/>
          <p:nvPr/>
        </p:nvSpPr>
        <p:spPr>
          <a:xfrm>
            <a:off x="12335609" y="3294750"/>
            <a:ext cx="2703501" cy="68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/home/pr/exp3/temp_data.csv</a:t>
            </a:r>
            <a:endParaRPr lang="en-US" sz="22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245470" y="3433307"/>
            <a:ext cx="10090894" cy="1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118591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9D1F9-103B-7DA7-5E75-D2AEEE525B6C}"/>
              </a:ext>
            </a:extLst>
          </p:cNvPr>
          <p:cNvSpPr/>
          <p:nvPr/>
        </p:nvSpPr>
        <p:spPr>
          <a:xfrm>
            <a:off x="1150699" y="4867042"/>
            <a:ext cx="4167386" cy="44967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FC2512A0-0E15-D14E-C285-8BA41957071A}"/>
              </a:ext>
            </a:extLst>
          </p:cNvPr>
          <p:cNvCxnSpPr>
            <a:cxnSpLocks/>
            <a:stCxn id="218" idx="1"/>
            <a:endCxn id="108" idx="3"/>
          </p:cNvCxnSpPr>
          <p:nvPr/>
        </p:nvCxnSpPr>
        <p:spPr>
          <a:xfrm rot="10800000" flipV="1">
            <a:off x="2247547" y="1575780"/>
            <a:ext cx="10080216" cy="4038910"/>
          </a:xfrm>
          <a:prstGeom prst="bentConnector3">
            <a:avLst>
              <a:gd name="adj1" fmla="val 41361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7D0-E42E-7D35-85E5-643C04CF2D37}"/>
              </a:ext>
            </a:extLst>
          </p:cNvPr>
          <p:cNvSpPr txBox="1"/>
          <p:nvPr/>
        </p:nvSpPr>
        <p:spPr>
          <a:xfrm>
            <a:off x="2050019" y="5290426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4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/home/pr/exp3/preprocess.py</a:t>
            </a:r>
            <a:endParaRPr lang="en-US" sz="2250" dirty="0"/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2225806" y="2272308"/>
            <a:ext cx="10109809" cy="30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93514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8F266-0FA1-57BB-BBF1-373EB70655FF}"/>
              </a:ext>
            </a:extLst>
          </p:cNvPr>
          <p:cNvSpPr/>
          <p:nvPr/>
        </p:nvSpPr>
        <p:spPr>
          <a:xfrm>
            <a:off x="12377000" y="5781441"/>
            <a:ext cx="2748575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/home/pr/exp3/train_model.py</a:t>
            </a:r>
            <a:endParaRPr lang="en-US" sz="22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C060F-7690-D1F0-475C-C44712347ABA}"/>
              </a:ext>
            </a:extLst>
          </p:cNvPr>
          <p:cNvSpPr txBox="1"/>
          <p:nvPr/>
        </p:nvSpPr>
        <p:spPr>
          <a:xfrm>
            <a:off x="2049149" y="5628322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E02792B3-B6A0-FE85-F627-4E2D12DD8662}"/>
              </a:ext>
            </a:extLst>
          </p:cNvPr>
          <p:cNvCxnSpPr>
            <a:cxnSpLocks/>
            <a:stCxn id="36" idx="1"/>
            <a:endCxn id="118" idx="3"/>
          </p:cNvCxnSpPr>
          <p:nvPr/>
        </p:nvCxnSpPr>
        <p:spPr>
          <a:xfrm flipH="1" flipV="1">
            <a:off x="2241503" y="5954218"/>
            <a:ext cx="10135498" cy="1818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12B431-D175-FDE9-35DB-A1E6D7443B6C}"/>
              </a:ext>
            </a:extLst>
          </p:cNvPr>
          <p:cNvSpPr txBox="1"/>
          <p:nvPr/>
        </p:nvSpPr>
        <p:spPr>
          <a:xfrm>
            <a:off x="2034166" y="6041448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119" idx="3"/>
          </p:cNvCxnSpPr>
          <p:nvPr/>
        </p:nvCxnSpPr>
        <p:spPr>
          <a:xfrm rot="10800000">
            <a:off x="2246992" y="6364861"/>
            <a:ext cx="14045429" cy="10058295"/>
          </a:xfrm>
          <a:prstGeom prst="bentConnector3">
            <a:avLst>
              <a:gd name="adj1" fmla="val 63778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091A8C-6111-8A6C-33D3-20BA0A45EFC5}"/>
              </a:ext>
            </a:extLst>
          </p:cNvPr>
          <p:cNvSpPr txBox="1"/>
          <p:nvPr/>
        </p:nvSpPr>
        <p:spPr>
          <a:xfrm>
            <a:off x="2048279" y="6385947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166EC043-E346-D27D-C6B6-1906CA4C64B2}"/>
              </a:ext>
            </a:extLst>
          </p:cNvPr>
          <p:cNvCxnSpPr>
            <a:cxnSpLocks/>
            <a:stCxn id="100" idx="1"/>
            <a:endCxn id="120" idx="3"/>
          </p:cNvCxnSpPr>
          <p:nvPr/>
        </p:nvCxnSpPr>
        <p:spPr>
          <a:xfrm rot="10800000" flipV="1">
            <a:off x="2230663" y="3660770"/>
            <a:ext cx="10118458" cy="3067264"/>
          </a:xfrm>
          <a:prstGeom prst="bentConnector3">
            <a:avLst>
              <a:gd name="adj1" fmla="val 33982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C71D5-6A2B-3C91-3440-F7A68E13714E}"/>
              </a:ext>
            </a:extLst>
          </p:cNvPr>
          <p:cNvSpPr/>
          <p:nvPr/>
        </p:nvSpPr>
        <p:spPr>
          <a:xfrm>
            <a:off x="1149240" y="8334741"/>
            <a:ext cx="2478195" cy="44967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/bin/vim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18E14-6AAF-BDF9-ED62-6E905F777BE0}"/>
              </a:ext>
            </a:extLst>
          </p:cNvPr>
          <p:cNvSpPr txBox="1"/>
          <p:nvPr/>
        </p:nvSpPr>
        <p:spPr>
          <a:xfrm>
            <a:off x="1996269" y="882051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28A0F19-D5E7-7D1E-564C-97043C929B6F}"/>
              </a:ext>
            </a:extLst>
          </p:cNvPr>
          <p:cNvCxnSpPr>
            <a:cxnSpLocks/>
            <a:stCxn id="58" idx="1"/>
            <a:endCxn id="136" idx="3"/>
          </p:cNvCxnSpPr>
          <p:nvPr/>
        </p:nvCxnSpPr>
        <p:spPr>
          <a:xfrm flipH="1" flipV="1">
            <a:off x="2256655" y="9201521"/>
            <a:ext cx="10090355" cy="1385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25225-2F2D-5D3D-D0C6-ED0D185F1FC7}"/>
              </a:ext>
            </a:extLst>
          </p:cNvPr>
          <p:cNvSpPr/>
          <p:nvPr/>
        </p:nvSpPr>
        <p:spPr>
          <a:xfrm>
            <a:off x="12347004" y="8998021"/>
            <a:ext cx="1624318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/root/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/bin/vim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8E4B0-67B8-283D-2FEC-B11F5B9D721C}"/>
              </a:ext>
            </a:extLst>
          </p:cNvPr>
          <p:cNvSpPr txBox="1"/>
          <p:nvPr/>
        </p:nvSpPr>
        <p:spPr>
          <a:xfrm>
            <a:off x="1981238" y="9329803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7909407A-8A6F-0806-AF4F-6285482CA4F0}"/>
              </a:ext>
            </a:extLst>
          </p:cNvPr>
          <p:cNvCxnSpPr>
            <a:cxnSpLocks/>
            <a:stCxn id="9" idx="1"/>
            <a:endCxn id="137" idx="3"/>
          </p:cNvCxnSpPr>
          <p:nvPr/>
        </p:nvCxnSpPr>
        <p:spPr>
          <a:xfrm rot="10800000">
            <a:off x="2240623" y="9716198"/>
            <a:ext cx="10105272" cy="199395"/>
          </a:xfrm>
          <a:prstGeom prst="bentConnector3">
            <a:avLst>
              <a:gd name="adj1" fmla="val 1319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0AF63C8-E610-166A-EB8D-9A5E75D0C542}"/>
              </a:ext>
            </a:extLst>
          </p:cNvPr>
          <p:cNvSpPr/>
          <p:nvPr/>
        </p:nvSpPr>
        <p:spPr>
          <a:xfrm>
            <a:off x="12346957" y="9693282"/>
            <a:ext cx="3101840" cy="722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22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0FF69-C258-EB4C-AD36-26FCB9C84FFB}"/>
              </a:ext>
            </a:extLst>
          </p:cNvPr>
          <p:cNvSpPr txBox="1"/>
          <p:nvPr/>
        </p:nvSpPr>
        <p:spPr>
          <a:xfrm>
            <a:off x="1995368" y="1000645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E9844B3-7B13-601F-2D3D-49D6D0A56CA8}"/>
              </a:ext>
            </a:extLst>
          </p:cNvPr>
          <p:cNvCxnSpPr>
            <a:cxnSpLocks/>
            <a:stCxn id="35" idx="1"/>
            <a:endCxn id="138" idx="3"/>
          </p:cNvCxnSpPr>
          <p:nvPr/>
        </p:nvCxnSpPr>
        <p:spPr>
          <a:xfrm rot="10800000">
            <a:off x="2256650" y="10412577"/>
            <a:ext cx="10115334" cy="369818"/>
          </a:xfrm>
          <a:prstGeom prst="bentConnector3">
            <a:avLst>
              <a:gd name="adj1" fmla="val 372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A118C-BB7F-C467-916F-B8CA62C1A73E}"/>
              </a:ext>
            </a:extLst>
          </p:cNvPr>
          <p:cNvSpPr/>
          <p:nvPr/>
        </p:nvSpPr>
        <p:spPr>
          <a:xfrm>
            <a:off x="12358374" y="10648919"/>
            <a:ext cx="2767201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/home/pr/exp3/.train_model.py</a:t>
            </a:r>
            <a:endParaRPr lang="en-US" sz="22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FACE16-5128-07C9-FA02-6F8B229E2E29}"/>
              </a:ext>
            </a:extLst>
          </p:cNvPr>
          <p:cNvSpPr txBox="1"/>
          <p:nvPr/>
        </p:nvSpPr>
        <p:spPr>
          <a:xfrm>
            <a:off x="1995275" y="1049817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8D6235FA-A6E9-098E-BC22-BFDF18760CEA}"/>
              </a:ext>
            </a:extLst>
          </p:cNvPr>
          <p:cNvCxnSpPr>
            <a:cxnSpLocks/>
            <a:stCxn id="15" idx="1"/>
            <a:endCxn id="139" idx="3"/>
          </p:cNvCxnSpPr>
          <p:nvPr/>
        </p:nvCxnSpPr>
        <p:spPr>
          <a:xfrm rot="10800000" flipV="1">
            <a:off x="2237819" y="10099836"/>
            <a:ext cx="10120031" cy="766432"/>
          </a:xfrm>
          <a:prstGeom prst="bentConnector3">
            <a:avLst>
              <a:gd name="adj1" fmla="val 1293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0C707-CFE2-E5BF-816E-D0477738EF99}"/>
              </a:ext>
            </a:extLst>
          </p:cNvPr>
          <p:cNvSpPr txBox="1"/>
          <p:nvPr/>
        </p:nvSpPr>
        <p:spPr>
          <a:xfrm>
            <a:off x="1996080" y="11037420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5D42EA6E-3BCA-8FCC-9CDE-82CFEA3310D7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rot="10800000" flipV="1">
            <a:off x="2227754" y="10950375"/>
            <a:ext cx="10140285" cy="471881"/>
          </a:xfrm>
          <a:prstGeom prst="bentConnector3">
            <a:avLst>
              <a:gd name="adj1" fmla="val 3690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42AF54-6F12-7646-02ED-763846068273}"/>
              </a:ext>
            </a:extLst>
          </p:cNvPr>
          <p:cNvSpPr txBox="1"/>
          <p:nvPr/>
        </p:nvSpPr>
        <p:spPr>
          <a:xfrm>
            <a:off x="1995088" y="1162160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1CC86931-6B2A-C173-C79C-EF28BD88E863}"/>
              </a:ext>
            </a:extLst>
          </p:cNvPr>
          <p:cNvCxnSpPr>
            <a:cxnSpLocks/>
            <a:stCxn id="17" idx="1"/>
            <a:endCxn id="391" idx="3"/>
          </p:cNvCxnSpPr>
          <p:nvPr/>
        </p:nvCxnSpPr>
        <p:spPr>
          <a:xfrm rot="10800000" flipV="1">
            <a:off x="2241501" y="10267817"/>
            <a:ext cx="10115518" cy="1724112"/>
          </a:xfrm>
          <a:prstGeom prst="bentConnector3">
            <a:avLst>
              <a:gd name="adj1" fmla="val 10931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13192527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/>
              <a:t>: 143849</a:t>
            </a:r>
            <a:endParaRPr lang="en-US" sz="15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13173603"/>
            <a:ext cx="4072678" cy="44967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2" y="14262813"/>
            <a:ext cx="10119545" cy="4775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5" y="14071845"/>
            <a:ext cx="2737170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/home/pr/exp3/train_model.py</a:t>
            </a:r>
            <a:endParaRPr lang="en-US" sz="2250" dirty="0"/>
          </a:p>
        </p:txBody>
      </p:sp>
      <p:cxnSp>
        <p:nvCxnSpPr>
          <p:cNvPr id="104" name="Straight Arrow Connector 7">
            <a:extLst>
              <a:ext uri="{FF2B5EF4-FFF2-40B4-BE49-F238E27FC236}">
                <a16:creationId xmlns:a16="http://schemas.microsoft.com/office/drawing/2014/main" id="{26A0F210-C4F5-88DF-31EC-6735813B3918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50356" y="1791533"/>
            <a:ext cx="10067670" cy="12132339"/>
          </a:xfrm>
          <a:prstGeom prst="bentConnector3">
            <a:avLst>
              <a:gd name="adj1" fmla="val 3738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1" y="14773393"/>
            <a:ext cx="14022498" cy="1981635"/>
          </a:xfrm>
          <a:prstGeom prst="bentConnector3">
            <a:avLst>
              <a:gd name="adj1" fmla="val 6690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13570212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3974632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440901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4813438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76390F95-E33D-6839-1C36-35B1D8D37D30}"/>
              </a:ext>
            </a:extLst>
          </p:cNvPr>
          <p:cNvCxnSpPr>
            <a:cxnSpLocks/>
            <a:stCxn id="102" idx="1"/>
            <a:endCxn id="182" idx="3"/>
          </p:cNvCxnSpPr>
          <p:nvPr/>
        </p:nvCxnSpPr>
        <p:spPr>
          <a:xfrm rot="10800000" flipV="1">
            <a:off x="2246989" y="3872751"/>
            <a:ext cx="10102133" cy="11351556"/>
          </a:xfrm>
          <a:prstGeom prst="bentConnector3">
            <a:avLst>
              <a:gd name="adj1" fmla="val 3102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5D90A4-184A-2FEB-BC5B-1282DD0F3025}"/>
              </a:ext>
            </a:extLst>
          </p:cNvPr>
          <p:cNvSpPr/>
          <p:nvPr/>
        </p:nvSpPr>
        <p:spPr>
          <a:xfrm>
            <a:off x="12365573" y="15405747"/>
            <a:ext cx="2448216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</a:t>
            </a:r>
            <a:r>
              <a:rPr lang="en-US" sz="1500" dirty="0" err="1"/>
              <a:t>model.ckpt</a:t>
            </a:r>
            <a:endParaRPr lang="en-US" sz="225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115" idx="1"/>
            <a:endCxn id="186" idx="3"/>
          </p:cNvCxnSpPr>
          <p:nvPr/>
        </p:nvCxnSpPr>
        <p:spPr>
          <a:xfrm flipH="1">
            <a:off x="2255336" y="15596712"/>
            <a:ext cx="10110239" cy="49438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5285195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34684" y="13548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18026" y="17534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37999" y="15452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72782" y="138858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82E2E81-D202-EC10-1A1A-4C464FDE98B5}"/>
              </a:ext>
            </a:extLst>
          </p:cNvPr>
          <p:cNvGrpSpPr/>
          <p:nvPr/>
        </p:nvGrpSpPr>
        <p:grpSpPr>
          <a:xfrm>
            <a:off x="16260193" y="16148288"/>
            <a:ext cx="2555363" cy="644805"/>
            <a:chOff x="10616065" y="13214367"/>
            <a:chExt cx="2044290" cy="515845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0616065" y="1325581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0E1A-8590-CB49-7862-1D58789A0987}"/>
                </a:ext>
              </a:extLst>
            </p:cNvPr>
            <p:cNvSpPr/>
            <p:nvPr/>
          </p:nvSpPr>
          <p:spPr>
            <a:xfrm>
              <a:off x="10633828" y="1321436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0641845" y="13403811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0632720" y="1366930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41167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1B8043-8E13-98BB-F4E5-E4A3D688E2D1}"/>
              </a:ext>
            </a:extLst>
          </p:cNvPr>
          <p:cNvSpPr/>
          <p:nvPr/>
        </p:nvSpPr>
        <p:spPr>
          <a:xfrm>
            <a:off x="12336362" y="339524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B780D-E460-28B9-D402-9E478EFF1C2C}"/>
              </a:ext>
            </a:extLst>
          </p:cNvPr>
          <p:cNvSpPr/>
          <p:nvPr/>
        </p:nvSpPr>
        <p:spPr>
          <a:xfrm>
            <a:off x="12349118" y="36227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953663-0694-42DD-6491-DE5808B14174}"/>
              </a:ext>
            </a:extLst>
          </p:cNvPr>
          <p:cNvSpPr/>
          <p:nvPr/>
        </p:nvSpPr>
        <p:spPr>
          <a:xfrm>
            <a:off x="12349118" y="383468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50699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55766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591615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632679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66899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86822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803F88-1530-3B46-2F2C-115EAA8FE18D}"/>
              </a:ext>
            </a:extLst>
          </p:cNvPr>
          <p:cNvSpPr/>
          <p:nvPr/>
        </p:nvSpPr>
        <p:spPr>
          <a:xfrm>
            <a:off x="-266488" y="916345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5D7620-81B9-9792-838B-044C4E454BC2}"/>
              </a:ext>
            </a:extLst>
          </p:cNvPr>
          <p:cNvSpPr/>
          <p:nvPr/>
        </p:nvSpPr>
        <p:spPr>
          <a:xfrm>
            <a:off x="-282515" y="967813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B3378-5BFA-8F54-C8BE-0EF04EC82A48}"/>
              </a:ext>
            </a:extLst>
          </p:cNvPr>
          <p:cNvSpPr/>
          <p:nvPr/>
        </p:nvSpPr>
        <p:spPr>
          <a:xfrm>
            <a:off x="-266488" y="1037451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DD72-406F-59DC-05BA-5D590C92FB05}"/>
              </a:ext>
            </a:extLst>
          </p:cNvPr>
          <p:cNvSpPr/>
          <p:nvPr/>
        </p:nvSpPr>
        <p:spPr>
          <a:xfrm>
            <a:off x="-285320" y="108282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4D7B2D1-E78F-0D59-3F00-C7F9F5D7A1C6}"/>
              </a:ext>
            </a:extLst>
          </p:cNvPr>
          <p:cNvSpPr/>
          <p:nvPr/>
        </p:nvSpPr>
        <p:spPr>
          <a:xfrm>
            <a:off x="-295385" y="113841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427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47353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518624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560808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62795" y="520024"/>
            <a:ext cx="3662779" cy="4496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preprocess.py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6826-6960-3A8C-19E1-1DF0367BECBC}"/>
              </a:ext>
            </a:extLst>
          </p:cNvPr>
          <p:cNvSpPr/>
          <p:nvPr/>
        </p:nvSpPr>
        <p:spPr>
          <a:xfrm>
            <a:off x="12345895" y="98775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57B12F-244C-F462-C9AE-AA54364CE043}"/>
              </a:ext>
            </a:extLst>
          </p:cNvPr>
          <p:cNvSpPr/>
          <p:nvPr/>
        </p:nvSpPr>
        <p:spPr>
          <a:xfrm>
            <a:off x="12357849" y="1006177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F542-43D3-C289-4A3E-04B968057B26}"/>
              </a:ext>
            </a:extLst>
          </p:cNvPr>
          <p:cNvSpPr/>
          <p:nvPr/>
        </p:nvSpPr>
        <p:spPr>
          <a:xfrm>
            <a:off x="12357019" y="10229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15EDB-6C8F-8C6A-6CEE-22A77E5C7038}"/>
              </a:ext>
            </a:extLst>
          </p:cNvPr>
          <p:cNvSpPr/>
          <p:nvPr/>
        </p:nvSpPr>
        <p:spPr>
          <a:xfrm>
            <a:off x="12371984" y="1074432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F90BF9-A083-2296-870F-81AFDEE3944A}"/>
              </a:ext>
            </a:extLst>
          </p:cNvPr>
          <p:cNvSpPr/>
          <p:nvPr/>
        </p:nvSpPr>
        <p:spPr>
          <a:xfrm>
            <a:off x="12368038" y="109123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672</TotalTime>
  <Words>1370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205</cp:revision>
  <dcterms:created xsi:type="dcterms:W3CDTF">2023-10-16T17:26:59Z</dcterms:created>
  <dcterms:modified xsi:type="dcterms:W3CDTF">2023-10-24T20:35:25Z</dcterms:modified>
</cp:coreProperties>
</file>