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3774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CB632-2CE6-4223-93C2-4C8778D6A219}" v="21" dt="2023-10-20T22:47:16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75" d="100"/>
          <a:sy n="75" d="100"/>
        </p:scale>
        <p:origin x="22" y="-28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4DFCB632-2CE6-4223-93C2-4C8778D6A219}"/>
    <pc:docChg chg="undo redo custSel modSld modMainMaster">
      <pc:chgData name="Joseph Wonsil" userId="f7a5a8f17f3cf2df" providerId="LiveId" clId="{4DFCB632-2CE6-4223-93C2-4C8778D6A219}" dt="2023-10-20T22:52:52.520" v="615"/>
      <pc:docMkLst>
        <pc:docMk/>
      </pc:docMkLst>
      <pc:sldChg chg="addSp delSp modSp mod">
        <pc:chgData name="Joseph Wonsil" userId="f7a5a8f17f3cf2df" providerId="LiveId" clId="{4DFCB632-2CE6-4223-93C2-4C8778D6A219}" dt="2023-10-20T22:52:52.520" v="615"/>
        <pc:sldMkLst>
          <pc:docMk/>
          <pc:sldMk cId="1645475767" sldId="256"/>
        </pc:sldMkLst>
        <pc:spChg chg="mod">
          <ac:chgData name="Joseph Wonsil" userId="f7a5a8f17f3cf2df" providerId="LiveId" clId="{4DFCB632-2CE6-4223-93C2-4C8778D6A219}" dt="2023-10-20T22:27:37.295" v="187" actId="1076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LiveId" clId="{4DFCB632-2CE6-4223-93C2-4C8778D6A219}" dt="2023-10-20T22:48:01.188" v="602" actId="1038"/>
          <ac:spMkLst>
            <pc:docMk/>
            <pc:sldMk cId="1645475767" sldId="256"/>
            <ac:spMk id="6" creationId="{81097627-0BB7-80DB-A34F-5D4059F4692C}"/>
          </ac:spMkLst>
        </pc:spChg>
        <pc:spChg chg="del mod">
          <ac:chgData name="Joseph Wonsil" userId="f7a5a8f17f3cf2df" providerId="LiveId" clId="{4DFCB632-2CE6-4223-93C2-4C8778D6A219}" dt="2023-10-20T22:22:37.108" v="50" actId="478"/>
          <ac:spMkLst>
            <pc:docMk/>
            <pc:sldMk cId="1645475767" sldId="256"/>
            <ac:spMk id="10" creationId="{5D155BFF-B441-4572-6BCC-1D6480ADC254}"/>
          </ac:spMkLst>
        </pc:spChg>
        <pc:spChg chg="add mod">
          <ac:chgData name="Joseph Wonsil" userId="f7a5a8f17f3cf2df" providerId="LiveId" clId="{4DFCB632-2CE6-4223-93C2-4C8778D6A219}" dt="2023-10-20T22:39:53.604" v="324" actId="20577"/>
          <ac:spMkLst>
            <pc:docMk/>
            <pc:sldMk cId="1645475767" sldId="256"/>
            <ac:spMk id="12" creationId="{EDE73129-2408-CD65-5EEC-00AEAAC4512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17" creationId="{D472F0D0-29C7-3DAF-FA7D-F14F3A332F3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" creationId="{CDC98E58-B7BF-FC65-3CF4-7910AC6F1E87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0" creationId="{EDAB1808-C119-4164-FD20-083BC2219B70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1" creationId="{3634C664-CD7D-3E68-C974-C2F256CBCE4A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2" creationId="{E7D8416A-D3B1-F146-BAA3-21F42A01168A}"/>
          </ac:spMkLst>
        </pc:spChg>
        <pc:spChg chg="add del mod">
          <ac:chgData name="Joseph Wonsil" userId="f7a5a8f17f3cf2df" providerId="LiveId" clId="{4DFCB632-2CE6-4223-93C2-4C8778D6A219}" dt="2023-10-20T22:31:40.811" v="305" actId="478"/>
          <ac:spMkLst>
            <pc:docMk/>
            <pc:sldMk cId="1645475767" sldId="256"/>
            <ac:spMk id="24" creationId="{866C96C4-339F-F128-CB28-E17F9CB15BF1}"/>
          </ac:spMkLst>
        </pc:spChg>
        <pc:spChg chg="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25" creationId="{E1A7F699-7971-B2D7-583B-A3C58DD464BF}"/>
          </ac:spMkLst>
        </pc:spChg>
        <pc:spChg chg="del mod">
          <ac:chgData name="Joseph Wonsil" userId="f7a5a8f17f3cf2df" providerId="LiveId" clId="{4DFCB632-2CE6-4223-93C2-4C8778D6A219}" dt="2023-10-20T22:28:40.887" v="212" actId="478"/>
          <ac:spMkLst>
            <pc:docMk/>
            <pc:sldMk cId="1645475767" sldId="256"/>
            <ac:spMk id="26" creationId="{1A397F50-31BF-2C16-56A3-490E4FF86B15}"/>
          </ac:spMkLst>
        </pc:spChg>
        <pc:spChg chg="add del mod">
          <ac:chgData name="Joseph Wonsil" userId="f7a5a8f17f3cf2df" providerId="LiveId" clId="{4DFCB632-2CE6-4223-93C2-4C8778D6A219}" dt="2023-10-20T22:31:40.811" v="305" actId="478"/>
          <ac:spMkLst>
            <pc:docMk/>
            <pc:sldMk cId="1645475767" sldId="256"/>
            <ac:spMk id="27" creationId="{ED093D88-5EFD-33BB-D02D-E7982F871BC4}"/>
          </ac:spMkLst>
        </pc:spChg>
        <pc:spChg chg="mod">
          <ac:chgData name="Joseph Wonsil" userId="f7a5a8f17f3cf2df" providerId="LiveId" clId="{4DFCB632-2CE6-4223-93C2-4C8778D6A219}" dt="2023-10-20T22:52:52.520" v="615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4DFCB632-2CE6-4223-93C2-4C8778D6A219}" dt="2023-10-20T22:31:42.135" v="306" actId="478"/>
          <ac:spMkLst>
            <pc:docMk/>
            <pc:sldMk cId="1645475767" sldId="256"/>
            <ac:spMk id="29" creationId="{1B163DF5-ED7D-0E2A-780E-087439CC9B55}"/>
          </ac:spMkLst>
        </pc:spChg>
        <pc:spChg chg="add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31" creationId="{38679798-4ACD-1CEF-1252-E0B6D3258A4E}"/>
          </ac:spMkLst>
        </pc:spChg>
        <pc:spChg chg="add mod">
          <ac:chgData name="Joseph Wonsil" userId="f7a5a8f17f3cf2df" providerId="LiveId" clId="{4DFCB632-2CE6-4223-93C2-4C8778D6A219}" dt="2023-10-20T22:44:11.247" v="549" actId="1582"/>
          <ac:spMkLst>
            <pc:docMk/>
            <pc:sldMk cId="1645475767" sldId="256"/>
            <ac:spMk id="32" creationId="{E38E1194-5A66-06DE-4626-7119E9FEB923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3" creationId="{B616FDAC-239F-3BA5-52A9-57EC0735B18A}"/>
          </ac:spMkLst>
        </pc:spChg>
        <pc:spChg chg="del mod">
          <ac:chgData name="Joseph Wonsil" userId="f7a5a8f17f3cf2df" providerId="LiveId" clId="{4DFCB632-2CE6-4223-93C2-4C8778D6A219}" dt="2023-10-20T22:32:15.986" v="314" actId="47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36" creationId="{6BF48ADC-2A41-481F-B1A4-E70D09207EB9}"/>
          </ac:spMkLst>
        </pc:spChg>
        <pc:spChg chg="del mod">
          <ac:chgData name="Joseph Wonsil" userId="f7a5a8f17f3cf2df" providerId="LiveId" clId="{4DFCB632-2CE6-4223-93C2-4C8778D6A219}" dt="2023-10-20T22:33:16.333" v="323" actId="478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0" creationId="{080D473D-6575-5A1A-DE94-50BB9311959C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1" creationId="{11F1A191-E1D2-7763-4FBA-7BB6CCCA7B24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2" creationId="{F5198F2C-D997-2B4A-76FB-7C559CA2B50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4" creationId="{BC258889-20D1-B3C5-E727-43921C8A16D1}"/>
          </ac:spMkLst>
        </pc:spChg>
        <pc:spChg chg="mod">
          <ac:chgData name="Joseph Wonsil" userId="f7a5a8f17f3cf2df" providerId="LiveId" clId="{4DFCB632-2CE6-4223-93C2-4C8778D6A219}" dt="2023-10-20T22:32:00.804" v="311"/>
          <ac:spMkLst>
            <pc:docMk/>
            <pc:sldMk cId="1645475767" sldId="256"/>
            <ac:spMk id="48" creationId="{7E1788B5-EDF5-0DE4-CFE7-051DD4A32670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4DFCB632-2CE6-4223-93C2-4C8778D6A219}" dt="2023-10-20T22:32:41.853" v="319" actId="20577"/>
          <ac:spMkLst>
            <pc:docMk/>
            <pc:sldMk cId="1645475767" sldId="256"/>
            <ac:spMk id="51" creationId="{B42715FF-0F0E-9BDF-D94A-65E8AFB943B8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4DFCB632-2CE6-4223-93C2-4C8778D6A219}" dt="2023-10-20T22:44:32.098" v="555" actId="1582"/>
          <ac:spMkLst>
            <pc:docMk/>
            <pc:sldMk cId="1645475767" sldId="256"/>
            <ac:spMk id="54" creationId="{4B6390A1-FC70-0A34-A5EA-AD0CE9777EE8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4DFCB632-2CE6-4223-93C2-4C8778D6A219}" dt="2023-10-20T22:32:00.804" v="311"/>
          <ac:spMkLst>
            <pc:docMk/>
            <pc:sldMk cId="1645475767" sldId="256"/>
            <ac:spMk id="57" creationId="{494C58CC-59EE-C415-D0F4-1E942E82D853}"/>
          </ac:spMkLst>
        </pc:spChg>
        <pc:spChg chg="del mod">
          <ac:chgData name="Joseph Wonsil" userId="f7a5a8f17f3cf2df" providerId="LiveId" clId="{4DFCB632-2CE6-4223-93C2-4C8778D6A219}" dt="2023-10-20T22:47:02.217" v="588" actId="478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4DFCB632-2CE6-4223-93C2-4C8778D6A219}" dt="2023-10-20T22:41:02.645" v="327"/>
          <ac:spMkLst>
            <pc:docMk/>
            <pc:sldMk cId="1645475767" sldId="256"/>
            <ac:spMk id="61" creationId="{AA5FCCBD-7BFF-4000-25BA-94E87602AE7D}"/>
          </ac:spMkLst>
        </pc:spChg>
        <pc:spChg chg="del mod">
          <ac:chgData name="Joseph Wonsil" userId="f7a5a8f17f3cf2df" providerId="LiveId" clId="{4DFCB632-2CE6-4223-93C2-4C8778D6A219}" dt="2023-10-20T22:40:53.827" v="325" actId="478"/>
          <ac:spMkLst>
            <pc:docMk/>
            <pc:sldMk cId="1645475767" sldId="256"/>
            <ac:spMk id="63" creationId="{07A62DDE-C94D-4783-4BFD-408E0B156DED}"/>
          </ac:spMkLst>
        </pc:spChg>
        <pc:spChg chg="mod">
          <ac:chgData name="Joseph Wonsil" userId="f7a5a8f17f3cf2df" providerId="LiveId" clId="{4DFCB632-2CE6-4223-93C2-4C8778D6A219}" dt="2023-10-20T22:52:05.907" v="612"/>
          <ac:spMkLst>
            <pc:docMk/>
            <pc:sldMk cId="1645475767" sldId="256"/>
            <ac:spMk id="64" creationId="{FF25B576-5A52-4861-A4AB-619A56DFCB70}"/>
          </ac:spMkLst>
        </pc:spChg>
        <pc:spChg chg="mod">
          <ac:chgData name="Joseph Wonsil" userId="f7a5a8f17f3cf2df" providerId="LiveId" clId="{4DFCB632-2CE6-4223-93C2-4C8778D6A219}" dt="2023-10-20T22:44:38.150" v="557" actId="1582"/>
          <ac:spMkLst>
            <pc:docMk/>
            <pc:sldMk cId="1645475767" sldId="256"/>
            <ac:spMk id="65" creationId="{DC90DB14-0A45-8159-2B86-69969063E7D1}"/>
          </ac:spMkLst>
        </pc:spChg>
        <pc:spChg chg="mod">
          <ac:chgData name="Joseph Wonsil" userId="f7a5a8f17f3cf2df" providerId="LiveId" clId="{4DFCB632-2CE6-4223-93C2-4C8778D6A219}" dt="2023-10-20T22:41:02.645" v="327"/>
          <ac:spMkLst>
            <pc:docMk/>
            <pc:sldMk cId="1645475767" sldId="256"/>
            <ac:spMk id="66" creationId="{49ED9814-56A5-93D6-2C37-C8F38EBCC2F8}"/>
          </ac:spMkLst>
        </pc:spChg>
        <pc:spChg chg="add mod">
          <ac:chgData name="Joseph Wonsil" userId="f7a5a8f17f3cf2df" providerId="LiveId" clId="{4DFCB632-2CE6-4223-93C2-4C8778D6A219}" dt="2023-10-20T22:44:21.487" v="552" actId="1037"/>
          <ac:spMkLst>
            <pc:docMk/>
            <pc:sldMk cId="1645475767" sldId="256"/>
            <ac:spMk id="70" creationId="{2E2C5A0F-40D5-9D15-A4A0-C49CECA0BF6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LiveId" clId="{4DFCB632-2CE6-4223-93C2-4C8778D6A219}" dt="2023-10-20T22:42:01.581" v="363" actId="571"/>
          <ac:spMkLst>
            <pc:docMk/>
            <pc:sldMk cId="1645475767" sldId="256"/>
            <ac:spMk id="72" creationId="{09B00F93-581D-A35D-82C0-0FABB2E7B530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LiveId" clId="{4DFCB632-2CE6-4223-93C2-4C8778D6A219}" dt="2023-10-20T22:52:14.952" v="613"/>
          <ac:spMkLst>
            <pc:docMk/>
            <pc:sldMk cId="1645475767" sldId="256"/>
            <ac:spMk id="76" creationId="{975F55C7-2432-0F3C-01FF-C1662A4E0205}"/>
          </ac:spMkLst>
        </pc:spChg>
        <pc:spChg chg="add mod">
          <ac:chgData name="Joseph Wonsil" userId="f7a5a8f17f3cf2df" providerId="LiveId" clId="{4DFCB632-2CE6-4223-93C2-4C8778D6A219}" dt="2023-10-20T22:44:54.315" v="565" actId="1582"/>
          <ac:spMkLst>
            <pc:docMk/>
            <pc:sldMk cId="1645475767" sldId="256"/>
            <ac:spMk id="78" creationId="{6F172392-2837-07FD-D0E7-8810CF4F05CA}"/>
          </ac:spMkLst>
        </pc:spChg>
        <pc:spChg chg="add 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79" creationId="{B9A731F3-94B0-BA7C-B38A-0A010888DDCA}"/>
          </ac:spMkLst>
        </pc:spChg>
        <pc:spChg chg="del mod">
          <ac:chgData name="Joseph Wonsil" userId="f7a5a8f17f3cf2df" providerId="LiveId" clId="{4DFCB632-2CE6-4223-93C2-4C8778D6A219}" dt="2023-10-20T22:40:55.908" v="326" actId="478"/>
          <ac:spMkLst>
            <pc:docMk/>
            <pc:sldMk cId="1645475767" sldId="256"/>
            <ac:spMk id="84" creationId="{D34F5F8D-B16A-EDE4-A61F-9D0E7E4C7BB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4DFCB632-2CE6-4223-93C2-4C8778D6A219}" dt="2023-10-20T22:52:43.149" v="614"/>
          <ac:spMkLst>
            <pc:docMk/>
            <pc:sldMk cId="1645475767" sldId="256"/>
            <ac:spMk id="90" creationId="{8A8D6037-92ED-5E61-EE2A-60DD15DDB033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98" creationId="{3F0C47E2-1D81-5986-8BF3-6F32C673CACF}"/>
          </ac:spMkLst>
        </pc:spChg>
        <pc:spChg chg="add del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4DFCB632-2CE6-4223-93C2-4C8778D6A219}" dt="2023-10-20T22:44:23.331" v="553" actId="107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4DFCB632-2CE6-4223-93C2-4C8778D6A219}" dt="2023-10-20T22:43:08.052" v="502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4DFCB632-2CE6-4223-93C2-4C8778D6A219}" dt="2023-10-20T22:42:22.210" v="366" actId="478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4DFCB632-2CE6-4223-93C2-4C8778D6A219}" dt="2023-10-20T22:25:45.634" v="162" actId="1076"/>
          <ac:spMkLst>
            <pc:docMk/>
            <pc:sldMk cId="1645475767" sldId="256"/>
            <ac:spMk id="106" creationId="{4B49D07C-8A79-6007-E41D-E45A4FC9D8C6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4DFCB632-2CE6-4223-93C2-4C8778D6A219}" dt="2023-10-20T22:48:06.328" v="604" actId="1038"/>
          <ac:spMkLst>
            <pc:docMk/>
            <pc:sldMk cId="1645475767" sldId="256"/>
            <ac:spMk id="113" creationId="{A4BD30A4-32DE-3FD6-83BA-2E06112700B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2" creationId="{85BD8B9C-80C0-4ECE-A347-E4D26F891B4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LiveId" clId="{4DFCB632-2CE6-4223-93C2-4C8778D6A219}" dt="2023-10-20T22:49:03.108" v="608" actId="107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57" creationId="{2EC089FA-274C-2CBC-86EB-EAA86F31FDEF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59" creationId="{FAA5B709-EF66-0E55-121C-2E5288DA869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70" creationId="{BFAB41F3-F9EF-C391-5021-8D23B909B24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76" creationId="{1AC7E783-FF9D-D9AE-1AC5-8E4342EC4EB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81" creationId="{248CC43D-90F5-671B-FC25-CD2136983D5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82" creationId="{907D58AE-50C8-F93D-1136-78E6BCCC8072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6" creationId="{64A37683-F464-6803-A853-1D36D77E903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7" creationId="{C7BEE81F-D7A4-129C-136B-6AD53A842FE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8" creationId="{97481AB8-5857-3AC0-BCB6-E2A7EF4E71A4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4" creationId="{AF0B4C90-7F51-3154-21DD-F141AA6B7D1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7" creationId="{83505876-8FEF-325E-3C41-C080552E164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LiveId" clId="{4DFCB632-2CE6-4223-93C2-4C8778D6A219}" dt="2023-10-20T22:23:04.606" v="55" actId="1582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4DFCB632-2CE6-4223-93C2-4C8778D6A219}" dt="2023-10-20T22:46:45.310" v="586" actId="1076"/>
          <ac:spMkLst>
            <pc:docMk/>
            <pc:sldMk cId="1645475767" sldId="256"/>
            <ac:spMk id="221" creationId="{A704D209-4118-707C-FBA2-39647729D7F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2" creationId="{A73DA923-B0C2-24D3-3223-F3EECA14D156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3" creationId="{98EA81B1-9379-5562-E87C-6BE04285588F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24" creationId="{15C4FDDD-19C9-9A01-F091-8751F235E3A9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5" creationId="{850CBD32-7AD7-DF07-FBE9-7EBE8B911969}"/>
          </ac:spMkLst>
        </pc:spChg>
        <pc:spChg chg="mod">
          <ac:chgData name="Joseph Wonsil" userId="f7a5a8f17f3cf2df" providerId="LiveId" clId="{4DFCB632-2CE6-4223-93C2-4C8778D6A219}" dt="2023-10-20T17:19:37.617" v="14" actId="14100"/>
          <ac:spMkLst>
            <pc:docMk/>
            <pc:sldMk cId="1645475767" sldId="256"/>
            <ac:spMk id="226" creationId="{7040D6DB-B4BE-DAC4-5921-1A9850EC0EEC}"/>
          </ac:spMkLst>
        </pc:spChg>
        <pc:spChg chg="mod">
          <ac:chgData name="Joseph Wonsil" userId="f7a5a8f17f3cf2df" providerId="LiveId" clId="{4DFCB632-2CE6-4223-93C2-4C8778D6A219}" dt="2023-10-20T17:19:53.480" v="19" actId="14100"/>
          <ac:spMkLst>
            <pc:docMk/>
            <pc:sldMk cId="1645475767" sldId="256"/>
            <ac:spMk id="227" creationId="{DA5E22C1-9470-3167-CB75-B1290B4FB1C7}"/>
          </ac:spMkLst>
        </pc:spChg>
        <pc:spChg chg="mod">
          <ac:chgData name="Joseph Wonsil" userId="f7a5a8f17f3cf2df" providerId="LiveId" clId="{4DFCB632-2CE6-4223-93C2-4C8778D6A219}" dt="2023-10-20T17:20:12.368" v="25" actId="14100"/>
          <ac:spMkLst>
            <pc:docMk/>
            <pc:sldMk cId="1645475767" sldId="256"/>
            <ac:spMk id="228" creationId="{EE0FCCF9-B8F0-C0F4-8FA8-6A58FC68119D}"/>
          </ac:spMkLst>
        </pc:spChg>
        <pc:spChg chg="del mod">
          <ac:chgData name="Joseph Wonsil" userId="f7a5a8f17f3cf2df" providerId="LiveId" clId="{4DFCB632-2CE6-4223-93C2-4C8778D6A219}" dt="2023-10-20T22:47:13.542" v="589" actId="21"/>
          <ac:spMkLst>
            <pc:docMk/>
            <pc:sldMk cId="1645475767" sldId="256"/>
            <ac:spMk id="230" creationId="{A412271C-0293-8FAC-A024-C597CF244023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35" creationId="{B8ACB6A0-BEBA-1B6C-4E82-D0C43185E879}"/>
          </ac:spMkLst>
        </pc:spChg>
        <pc:spChg chg="mod">
          <ac:chgData name="Joseph Wonsil" userId="f7a5a8f17f3cf2df" providerId="LiveId" clId="{4DFCB632-2CE6-4223-93C2-4C8778D6A219}" dt="2023-10-20T17:21:00.949" v="40" actId="20577"/>
          <ac:spMkLst>
            <pc:docMk/>
            <pc:sldMk cId="1645475767" sldId="256"/>
            <ac:spMk id="238" creationId="{EBDD0F59-C0A1-5DFE-3F5E-F797A3C05FA3}"/>
          </ac:spMkLst>
        </pc:spChg>
        <pc:spChg chg="mod">
          <ac:chgData name="Joseph Wonsil" userId="f7a5a8f17f3cf2df" providerId="LiveId" clId="{4DFCB632-2CE6-4223-93C2-4C8778D6A219}" dt="2023-10-20T17:21:18.826" v="44" actId="14100"/>
          <ac:spMkLst>
            <pc:docMk/>
            <pc:sldMk cId="1645475767" sldId="256"/>
            <ac:spMk id="240" creationId="{65D2929C-1097-3DCB-AD36-0DC797EDF22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4DFCB632-2CE6-4223-93C2-4C8778D6A219}" dt="2023-10-20T22:46:38.454" v="585" actId="1076"/>
          <ac:spMkLst>
            <pc:docMk/>
            <pc:sldMk cId="1645475767" sldId="256"/>
            <ac:spMk id="254" creationId="{D69DA629-519B-B2FA-292E-D394590F6BE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68" creationId="{449FE6F4-DC13-BF05-AF6E-73E38ACE71B8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70" creationId="{B5990806-A5FA-4AAD-83A6-4F1B6A8A61EB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71" creationId="{14D7BAFA-9311-A224-70E1-53DB2C8D3CA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72" creationId="{9FB30DB4-3A65-8325-66C1-1C35BDDCC64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81" creationId="{6B7888B1-5AC7-5F61-2E31-6969BD259062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291" creationId="{FECF43F6-9555-251D-885A-46D003D7365D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12" creationId="{CEA69A73-CED3-8FF0-56B9-F0FA85C415DA}"/>
          </ac:spMkLst>
        </pc:spChg>
        <pc:spChg chg="mod">
          <ac:chgData name="Joseph Wonsil" userId="f7a5a8f17f3cf2df" providerId="LiveId" clId="{4DFCB632-2CE6-4223-93C2-4C8778D6A219}" dt="2023-10-20T22:46:32.580" v="584" actId="1076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27" creationId="{C54D5F82-3390-F3E9-D897-F39022FFBB5D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28" creationId="{CAA22E7D-5488-7DF7-1454-3B2474E7DE3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4DFCB632-2CE6-4223-93C2-4C8778D6A219}" dt="2023-10-20T22:25:47.600" v="166" actId="1037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93" creationId="{AEEDA56F-ED36-B961-415D-CC6DB3A1FBD6}"/>
          </ac:spMkLst>
        </pc:spChg>
        <pc:grpChg chg="add del mod">
          <ac:chgData name="Joseph Wonsil" userId="f7a5a8f17f3cf2df" providerId="LiveId" clId="{4DFCB632-2CE6-4223-93C2-4C8778D6A219}" dt="2023-10-20T22:48:52.596" v="607" actId="478"/>
          <ac:grpSpMkLst>
            <pc:docMk/>
            <pc:sldMk cId="1645475767" sldId="256"/>
            <ac:grpSpMk id="45" creationId="{631220D5-77C7-48A0-4F62-DCCEF36E8D69}"/>
          </ac:grpSpMkLst>
        </pc:grpChg>
        <pc:grpChg chg="add mod">
          <ac:chgData name="Joseph Wonsil" userId="f7a5a8f17f3cf2df" providerId="LiveId" clId="{4DFCB632-2CE6-4223-93C2-4C8778D6A219}" dt="2023-10-20T22:43:21.071" v="535" actId="1036"/>
          <ac:grpSpMkLst>
            <pc:docMk/>
            <pc:sldMk cId="1645475767" sldId="256"/>
            <ac:grpSpMk id="47" creationId="{B5C9B937-A653-94AD-99BC-01AD61EB37A7}"/>
          </ac:grpSpMkLst>
        </pc:grpChg>
        <pc:grpChg chg="add mod">
          <ac:chgData name="Joseph Wonsil" userId="f7a5a8f17f3cf2df" providerId="LiveId" clId="{4DFCB632-2CE6-4223-93C2-4C8778D6A219}" dt="2023-10-20T22:43:18.627" v="526" actId="1036"/>
          <ac:grpSpMkLst>
            <pc:docMk/>
            <pc:sldMk cId="1645475767" sldId="256"/>
            <ac:grpSpMk id="59" creationId="{08BAAB20-D351-5815-9B9C-DE3D9F3D20B5}"/>
          </ac:grpSpMkLst>
        </pc:grpChg>
        <pc:grpChg chg="add mod">
          <ac:chgData name="Joseph Wonsil" userId="f7a5a8f17f3cf2df" providerId="LiveId" clId="{4DFCB632-2CE6-4223-93C2-4C8778D6A219}" dt="2023-10-20T22:43:39.912" v="544" actId="1036"/>
          <ac:grpSpMkLst>
            <pc:docMk/>
            <pc:sldMk cId="1645475767" sldId="256"/>
            <ac:grpSpMk id="81" creationId="{2F9E2030-7760-D470-9DBD-5959140AF880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01" creationId="{DD4639EE-10B2-D0BE-C573-62FDD98D4E33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21" creationId="{CFCEC70D-EE9E-8FF5-A986-8ABFF51B0B67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45" creationId="{A5E5AD25-3A1E-D595-C5A1-A8F9193493ED}"/>
          </ac:grpSpMkLst>
        </pc:grp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4DFCB632-2CE6-4223-93C2-4C8778D6A219}" dt="2023-10-20T22:22:38.437" v="51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4DFCB632-2CE6-4223-93C2-4C8778D6A219}" dt="2023-10-20T17:19:43.356" v="15" actId="14100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4DFCB632-2CE6-4223-93C2-4C8778D6A219}" dt="2023-10-20T22:45:05.680" v="567" actId="14100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4DFCB632-2CE6-4223-93C2-4C8778D6A219}" dt="2023-10-20T22:45:09.496" v="568" actId="14100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4DFCB632-2CE6-4223-93C2-4C8778D6A219}" dt="2023-10-20T22:45:14.046" v="569" actId="14100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4DFCB632-2CE6-4223-93C2-4C8778D6A219}" dt="2023-10-20T22:46:06.147" v="578" actId="14100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4DFCB632-2CE6-4223-93C2-4C8778D6A219}" dt="2023-10-20T17:19:58.116" v="20" actId="14100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56" creationId="{CE6983D4-3F57-B5C6-DA2B-A89A230613C8}"/>
          </ac:cxnSpMkLst>
        </pc:cxnChg>
        <pc:cxnChg chg="del mod">
          <ac:chgData name="Joseph Wonsil" userId="f7a5a8f17f3cf2df" providerId="LiveId" clId="{4DFCB632-2CE6-4223-93C2-4C8778D6A219}" dt="2023-10-20T22:47:15.058" v="590" actId="478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4DFCB632-2CE6-4223-93C2-4C8778D6A219}" dt="2023-10-20T22:46:10.958" v="579" actId="14100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4DFCB632-2CE6-4223-93C2-4C8778D6A219}" dt="2023-10-20T17:21:23.929" v="45" actId="14100"/>
          <ac:cxnSpMkLst>
            <pc:docMk/>
            <pc:sldMk cId="1645475767" sldId="256"/>
            <ac:cxnSpMk id="77" creationId="{3AC8B372-20BA-0704-66B7-39F62AA3CBF9}"/>
          </ac:cxnSpMkLst>
        </pc:cxnChg>
        <pc:cxnChg chg="del mod">
          <ac:chgData name="Joseph Wonsil" userId="f7a5a8f17f3cf2df" providerId="LiveId" clId="{4DFCB632-2CE6-4223-93C2-4C8778D6A219}" dt="2023-10-20T22:42:23.711" v="367" actId="478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4DFCB632-2CE6-4223-93C2-4C8778D6A219}" dt="2023-10-20T22:46:53.125" v="587" actId="14100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4DFCB632-2CE6-4223-93C2-4C8778D6A219}" dt="2023-10-20T22:49:13.342" v="611" actId="14100"/>
          <ac:cxnSpMkLst>
            <pc:docMk/>
            <pc:sldMk cId="1645475767" sldId="256"/>
            <ac:cxnSpMk id="145" creationId="{0C692CDF-0F7B-0069-67DF-3E6458131FC3}"/>
          </ac:cxnSpMkLst>
        </pc:cxnChg>
        <pc:cxnChg chg="mod">
          <ac:chgData name="Joseph Wonsil" userId="f7a5a8f17f3cf2df" providerId="LiveId" clId="{4DFCB632-2CE6-4223-93C2-4C8778D6A219}" dt="2023-10-20T22:46:38.454" v="585" actId="1076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LiveId" clId="{4DFCB632-2CE6-4223-93C2-4C8778D6A219}" dt="2023-10-20T22:42:25.350" v="368" actId="478"/>
          <ac:cxnSpMkLst>
            <pc:docMk/>
            <pc:sldMk cId="1645475767" sldId="256"/>
            <ac:cxnSpMk id="293" creationId="{465BFAD8-046F-A3E1-6259-03C898568E09}"/>
          </ac:cxnSpMkLst>
        </pc:cxnChg>
      </pc:sldChg>
      <pc:sldMasterChg chg="modSp modSldLayout">
        <pc:chgData name="Joseph Wonsil" userId="f7a5a8f17f3cf2df" providerId="LiveId" clId="{4DFCB632-2CE6-4223-93C2-4C8778D6A219}" dt="2023-10-20T17:15:32.024" v="5"/>
        <pc:sldMasterMkLst>
          <pc:docMk/>
          <pc:sldMasterMk cId="4243021867" sldId="2147483828"/>
        </pc:sldMasterMkLst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2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3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4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5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369574473" sldId="2147483829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369574473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369574473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832806096" sldId="2147483831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832806096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832806096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313509112" sldId="2147483832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13509112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13509112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794762224" sldId="2147483833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546150579" sldId="2147483836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356201604" sldId="2147483837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670709046" sldId="2147483839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670709046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670709046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544023"/>
            <a:ext cx="20208240" cy="5411893"/>
          </a:xfrm>
        </p:spPr>
        <p:txBody>
          <a:bodyPr anchor="b"/>
          <a:lstStyle>
            <a:lvl1pPr algn="ctr">
              <a:defRPr sz="1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8164619"/>
            <a:ext cx="17830800" cy="3753061"/>
          </a:xfrm>
        </p:spPr>
        <p:txBody>
          <a:bodyPr/>
          <a:lstStyle>
            <a:lvl1pPr marL="0" indent="0" algn="ctr">
              <a:buNone/>
              <a:defRPr sz="5440"/>
            </a:lvl1pPr>
            <a:lvl2pPr marL="1036335" indent="0" algn="ctr">
              <a:buNone/>
              <a:defRPr sz="4533"/>
            </a:lvl2pPr>
            <a:lvl3pPr marL="2072670" indent="0" algn="ctr">
              <a:buNone/>
              <a:defRPr sz="4080"/>
            </a:lvl3pPr>
            <a:lvl4pPr marL="3109006" indent="0" algn="ctr">
              <a:buNone/>
              <a:defRPr sz="3627"/>
            </a:lvl4pPr>
            <a:lvl5pPr marL="4145341" indent="0" algn="ctr">
              <a:buNone/>
              <a:defRPr sz="3627"/>
            </a:lvl5pPr>
            <a:lvl6pPr marL="5181676" indent="0" algn="ctr">
              <a:buNone/>
              <a:defRPr sz="3627"/>
            </a:lvl6pPr>
            <a:lvl7pPr marL="6218011" indent="0" algn="ctr">
              <a:buNone/>
              <a:defRPr sz="3627"/>
            </a:lvl7pPr>
            <a:lvl8pPr marL="7254347" indent="0" algn="ctr">
              <a:buNone/>
              <a:defRPr sz="3627"/>
            </a:lvl8pPr>
            <a:lvl9pPr marL="8290682" indent="0" algn="ctr">
              <a:buNone/>
              <a:defRPr sz="36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827617"/>
            <a:ext cx="512635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827617"/>
            <a:ext cx="1508188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3875409"/>
            <a:ext cx="20505420" cy="6466204"/>
          </a:xfrm>
        </p:spPr>
        <p:txBody>
          <a:bodyPr anchor="b"/>
          <a:lstStyle>
            <a:lvl1pPr>
              <a:defRPr sz="1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0402786"/>
            <a:ext cx="20505420" cy="3400424"/>
          </a:xfrm>
        </p:spPr>
        <p:txBody>
          <a:bodyPr/>
          <a:lstStyle>
            <a:lvl1pPr marL="0" indent="0">
              <a:buNone/>
              <a:defRPr sz="5440">
                <a:solidFill>
                  <a:schemeClr val="tx1"/>
                </a:solidFill>
              </a:defRPr>
            </a:lvl1pPr>
            <a:lvl2pPr marL="1036335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2pPr>
            <a:lvl3pPr marL="207267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3pPr>
            <a:lvl4pPr marL="310900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4pPr>
            <a:lvl5pPr marL="414534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5pPr>
            <a:lvl6pPr marL="518167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6pPr>
            <a:lvl7pPr marL="621801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7pPr>
            <a:lvl8pPr marL="7254347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8pPr>
            <a:lvl9pPr marL="8290682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138083"/>
            <a:ext cx="101041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138083"/>
            <a:ext cx="101041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827620"/>
            <a:ext cx="2050542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3810636"/>
            <a:ext cx="10057684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5678170"/>
            <a:ext cx="1005768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3810636"/>
            <a:ext cx="10107217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5678170"/>
            <a:ext cx="1010721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36320"/>
            <a:ext cx="7667863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238167"/>
            <a:ext cx="12035790" cy="11046883"/>
          </a:xfrm>
        </p:spPr>
        <p:txBody>
          <a:bodyPr/>
          <a:lstStyle>
            <a:lvl1pPr>
              <a:defRPr sz="7253"/>
            </a:lvl1pPr>
            <a:lvl2pPr>
              <a:defRPr sz="6347"/>
            </a:lvl2pPr>
            <a:lvl3pPr>
              <a:defRPr sz="5440"/>
            </a:lvl3pPr>
            <a:lvl4pPr>
              <a:defRPr sz="4533"/>
            </a:lvl4pPr>
            <a:lvl5pPr>
              <a:defRPr sz="4533"/>
            </a:lvl5pPr>
            <a:lvl6pPr>
              <a:defRPr sz="4533"/>
            </a:lvl6pPr>
            <a:lvl7pPr>
              <a:defRPr sz="4533"/>
            </a:lvl7pPr>
            <a:lvl8pPr>
              <a:defRPr sz="4533"/>
            </a:lvl8pPr>
            <a:lvl9pPr>
              <a:defRPr sz="4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663440"/>
            <a:ext cx="7667863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36320"/>
            <a:ext cx="7667863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238167"/>
            <a:ext cx="12035790" cy="11046883"/>
          </a:xfrm>
        </p:spPr>
        <p:txBody>
          <a:bodyPr anchor="t"/>
          <a:lstStyle>
            <a:lvl1pPr marL="0" indent="0">
              <a:buNone/>
              <a:defRPr sz="7253"/>
            </a:lvl1pPr>
            <a:lvl2pPr marL="1036335" indent="0">
              <a:buNone/>
              <a:defRPr sz="6347"/>
            </a:lvl2pPr>
            <a:lvl3pPr marL="2072670" indent="0">
              <a:buNone/>
              <a:defRPr sz="5440"/>
            </a:lvl3pPr>
            <a:lvl4pPr marL="3109006" indent="0">
              <a:buNone/>
              <a:defRPr sz="4533"/>
            </a:lvl4pPr>
            <a:lvl5pPr marL="4145341" indent="0">
              <a:buNone/>
              <a:defRPr sz="4533"/>
            </a:lvl5pPr>
            <a:lvl6pPr marL="5181676" indent="0">
              <a:buNone/>
              <a:defRPr sz="4533"/>
            </a:lvl6pPr>
            <a:lvl7pPr marL="6218011" indent="0">
              <a:buNone/>
              <a:defRPr sz="4533"/>
            </a:lvl7pPr>
            <a:lvl8pPr marL="7254347" indent="0">
              <a:buNone/>
              <a:defRPr sz="4533"/>
            </a:lvl8pPr>
            <a:lvl9pPr marL="8290682" indent="0">
              <a:buNone/>
              <a:defRPr sz="4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663440"/>
            <a:ext cx="7667863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827620"/>
            <a:ext cx="2050542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138083"/>
            <a:ext cx="2050542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4407730"/>
            <a:ext cx="53492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4407730"/>
            <a:ext cx="80238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4407730"/>
            <a:ext cx="53492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072670" rtl="0" eaLnBrk="1" latinLnBrk="0" hangingPunct="1">
        <a:lnSpc>
          <a:spcPct val="90000"/>
        </a:lnSpc>
        <a:spcBef>
          <a:spcPct val="0"/>
        </a:spcBef>
        <a:buNone/>
        <a:defRPr sz="99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168" indent="-518168" algn="l" defTabSz="207267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55450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38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62717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66350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69984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73617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77251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808850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36335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7267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0900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4534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18167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1801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254347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290682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3869004" y="1699172"/>
            <a:ext cx="7246236" cy="10650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/pr/venv/lib/python3.11/site-packages/numpy/core/_multiarray_umath.cpython-311-x86_64-linux-gnu.so</a:t>
            </a:r>
          </a:p>
          <a:p>
            <a:r>
              <a:rPr lang="en-US" sz="1214" dirty="0"/>
              <a:t>/home/pr/venv/lib/python3.11/site-packages/numpy.libs/libopenblas64_p-r0-0cf96a72.3.23.dev.so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numpy.libs</a:t>
            </a:r>
            <a:r>
              <a:rPr lang="en-US" sz="1214" dirty="0"/>
              <a:t>/libgfortran-040039e1.so.5.0.0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numpy.libs</a:t>
            </a:r>
            <a:r>
              <a:rPr lang="en-US" sz="1214" dirty="0"/>
              <a:t>/libquadmath-96973f99.so.0.0.0</a:t>
            </a:r>
          </a:p>
          <a:p>
            <a:r>
              <a:rPr lang="en-US" sz="1214" dirty="0"/>
              <a:t>/pr/venv/lib/python3.11/site-packages/numpy/core/_multiarray_tests.cpython-311-x86_64-linux-gnu.so</a:t>
            </a:r>
          </a:p>
          <a:p>
            <a:r>
              <a:rPr lang="en-US" sz="1214" dirty="0"/>
              <a:t>/pr/venv/lib/python3.11/site-packages/numpy/linalg/_umath_linalg.cpython-311-x86_64-linux-gnu.so</a:t>
            </a:r>
          </a:p>
          <a:p>
            <a:r>
              <a:rPr lang="en-US" sz="1214" dirty="0"/>
              <a:t>/pr/venv/lib/python3.11/site-packages/numpy/fft/_pocketfft_internal.cpython-311-x86_64-linux-gnu.so</a:t>
            </a:r>
          </a:p>
          <a:p>
            <a:r>
              <a:rPr lang="en-US" sz="1214" dirty="0"/>
              <a:t>/pr/venv/lib/python3.11/site-packages/numpy/random/mtrand.cpython-311-x86_64-linux-gnu.so</a:t>
            </a:r>
          </a:p>
          <a:p>
            <a:r>
              <a:rPr lang="en-US" sz="1214" dirty="0"/>
              <a:t>/pr/venv/lib/python3.11/site-packages/numpy/random/bit_generator.cpython-311-x86_64-linux-gnu.so</a:t>
            </a:r>
          </a:p>
          <a:p>
            <a:r>
              <a:rPr lang="en-US" sz="1214" dirty="0"/>
              <a:t>/pr/venv/lib/python3.11/site-packages/numpy/random/_common.cpython-311-x86_64-linux-gnu.so</a:t>
            </a:r>
          </a:p>
          <a:p>
            <a:r>
              <a:rPr lang="en-US" sz="1214" dirty="0"/>
              <a:t>/pr/venv/lib/python3.11/site-packages/numpy/random/_bounded_integers.cpython-311-x86_64-linux-gnu.so</a:t>
            </a:r>
          </a:p>
          <a:p>
            <a:r>
              <a:rPr lang="en-US" sz="1214" dirty="0"/>
              <a:t>/pr/venv/lib/python3.11/site-packages/numpy/random/_mt19937.cpython-311-x86_64-linux-gnu.so</a:t>
            </a:r>
          </a:p>
          <a:p>
            <a:r>
              <a:rPr lang="en-US" sz="1214" dirty="0"/>
              <a:t>/pr/venv/lib/python3.11/site-packages/numpy/random/_philox.cpython-311-x86_64-linux-gnu.so</a:t>
            </a:r>
          </a:p>
          <a:p>
            <a:r>
              <a:rPr lang="en-US" sz="1214" dirty="0"/>
              <a:t>/pr/venv/lib/python3.11/site-packages/numpy/random/_pcg64.cpython-311-x86_64-linux-gnu.so</a:t>
            </a:r>
          </a:p>
          <a:p>
            <a:r>
              <a:rPr lang="en-US" sz="1214" dirty="0"/>
              <a:t>/pr/venv/lib/python3.11/site-packages/numpy/random/_sfc64.cpython-311-x86_64-linux-gnu.so</a:t>
            </a:r>
          </a:p>
          <a:p>
            <a:r>
              <a:rPr lang="en-US" sz="1214" dirty="0"/>
              <a:t>/pr/venv/lib/python3.11/site-packages/numpy/random/_generator.cpython-311-x86_64-linux-gnu.so</a:t>
            </a:r>
          </a:p>
          <a:p>
            <a:r>
              <a:rPr lang="en-US" sz="1214" dirty="0"/>
              <a:t>/pr/venv/lib/python3.11/site-packages/pandas/_libs/pandas_parser.cpython-311-x86_64-linux-gnu.so</a:t>
            </a:r>
          </a:p>
          <a:p>
            <a:r>
              <a:rPr lang="en-US" sz="1214" dirty="0"/>
              <a:t>/pr/venv/lib/python3.11/site-packages/pandas/_libs/pandas_datetime.cpython-311-x86_64-linux-gnu.so</a:t>
            </a:r>
          </a:p>
          <a:p>
            <a:r>
              <a:rPr lang="en-US" sz="1214" dirty="0"/>
              <a:t>/pr/venv/lib/python3.11/site-packages/pandas/_libs/interval.cpython-311-x86_64-linux-gnu.so</a:t>
            </a:r>
          </a:p>
          <a:p>
            <a:r>
              <a:rPr lang="en-US" sz="1214" dirty="0"/>
              <a:t>/pr/venv/lib/python3.11/site-packages/pandas/_libs/hashtable.cpython-311-x86_64-linux-gnu.so</a:t>
            </a:r>
          </a:p>
          <a:p>
            <a:r>
              <a:rPr lang="en-US" sz="1214" dirty="0"/>
              <a:t>/pr/venv/lib/python3.11/site-packages/pandas/_libs/missing.cpython-311-x86_64-linux-gnu.so</a:t>
            </a:r>
          </a:p>
          <a:p>
            <a:r>
              <a:rPr lang="en-US" sz="1214" dirty="0"/>
              <a:t>/venv/lib/python3.11/site-packages/pandas/_libs/tslibs/dtypes.cpython-311-x86_64-linux-gnu.so</a:t>
            </a:r>
          </a:p>
          <a:p>
            <a:r>
              <a:rPr lang="en-US" sz="1214" dirty="0"/>
              <a:t>/venv/lib/python3.11/site-packages/pandas/_libs/tslibs/np_datetime.cpython-311-x86_64-linux-gnu.so</a:t>
            </a:r>
          </a:p>
          <a:p>
            <a:r>
              <a:rPr lang="en-US" sz="1214" dirty="0"/>
              <a:t>/venv/lib/python3.11/site-packages/pandas/_libs/tslibs/conversion.cpython-311-x86_64-linux-gnu.so</a:t>
            </a:r>
          </a:p>
          <a:p>
            <a:r>
              <a:rPr lang="en-US" sz="1214" dirty="0"/>
              <a:t>/venv/lib/python3.11/site-packages/pandas/_libs/tslibs/base.cpython-311-x86_64-linux-gnu.so</a:t>
            </a:r>
          </a:p>
          <a:p>
            <a:r>
              <a:rPr lang="en-US" sz="1214" dirty="0"/>
              <a:t>/venv/lib/python3.11/site-packages/pandas/_libs/tslibs/offsets.cpython-311-x86_64-linux-gnu.so</a:t>
            </a:r>
          </a:p>
          <a:p>
            <a:r>
              <a:rPr lang="en-US" sz="1214" dirty="0"/>
              <a:t>/venv/lib/python3.11/site-packages/pandas/_libs/tslibs/timestamps.cpython-311-x86_64-linux-gnu.so</a:t>
            </a:r>
          </a:p>
          <a:p>
            <a:r>
              <a:rPr lang="en-US" sz="1214" dirty="0"/>
              <a:t>/venv/lib/python3.11/site-packages/pandas/_libs/tslibs/nattype.cpython-311-x86_64-linux-gnu.so</a:t>
            </a:r>
          </a:p>
          <a:p>
            <a:r>
              <a:rPr lang="en-US" sz="1214" dirty="0"/>
              <a:t>/venv/lib/python3.11/site-packages/pandas/_libs/tslibs/timedeltas.cpython-311-x86_64-linux-gnu.so</a:t>
            </a:r>
          </a:p>
          <a:p>
            <a:r>
              <a:rPr lang="en-US" sz="1214" dirty="0"/>
              <a:t>/venv/lib/python3.11/site-packages/pandas/_libs/tslibs/timezones.cpython-311-x86_64-linux-gnu.so</a:t>
            </a:r>
          </a:p>
          <a:p>
            <a:r>
              <a:rPr lang="en-US" sz="1214" dirty="0"/>
              <a:t>/venv/lib/python3.11/site-packages/pandas/_libs/tslibs/fields.cpython-311-x86_64-linux-gnu.so</a:t>
            </a:r>
          </a:p>
          <a:p>
            <a:r>
              <a:rPr lang="en-US" sz="1214" dirty="0"/>
              <a:t>/venv/lib/python3.11/site-packages/pandas/_libs/tslibs/ccalendar.cpython-311-x86_64-linux-gnu.so</a:t>
            </a:r>
          </a:p>
          <a:p>
            <a:r>
              <a:rPr lang="en-US" sz="1214" dirty="0"/>
              <a:t>/venv/lib/python3.11/site-packages/pandas/_libs/tslibs/tzconversion.cpython-311-x86_64-linux-gnu.so</a:t>
            </a:r>
          </a:p>
          <a:p>
            <a:r>
              <a:rPr lang="en-US" sz="1214" dirty="0"/>
              <a:t>/pr/venv/lib/python3.11/site-packages/pandas/_libs/properties.cpython-311-x86_64-linux-gnu.so</a:t>
            </a:r>
          </a:p>
          <a:p>
            <a:r>
              <a:rPr lang="en-US" sz="1214" dirty="0"/>
              <a:t>/venv/lib/python3.11/site-packages/pandas/_libs/tslibs/parsing.cpython-311-x86_64-linux-gnu.so</a:t>
            </a:r>
          </a:p>
          <a:p>
            <a:r>
              <a:rPr lang="en-US" sz="1214" dirty="0"/>
              <a:t>/venv/lib/python3.11/site-packages/pandas/_libs/tslibs/strptime.cpython-311-x86_64-linux-gnu.so</a:t>
            </a:r>
          </a:p>
          <a:p>
            <a:r>
              <a:rPr lang="en-US" sz="1214" dirty="0"/>
              <a:t>/venv/lib/python3.11/site-packages/pandas/_libs/tslibs/period.cpython-311-x86_64-linux-gnu.so</a:t>
            </a:r>
          </a:p>
          <a:p>
            <a:r>
              <a:rPr lang="en-US" sz="1214" dirty="0"/>
              <a:t>/venv/lib/python3.11/site-packages/pandas/_libs/tslibs/vectorized.cpython-311-x86_64-linux-gnu.so</a:t>
            </a:r>
          </a:p>
          <a:p>
            <a:r>
              <a:rPr lang="en-US" sz="1214" dirty="0"/>
              <a:t>/pr/venv/lib/python3.11/site-packages/pandas/_libs/ops_dispatch.cpython-311-x86_64-linux-gnu.so</a:t>
            </a:r>
          </a:p>
          <a:p>
            <a:r>
              <a:rPr lang="en-US" sz="1214" dirty="0"/>
              <a:t>/pr/venv/lib/python3.11/site-packages/pandas/_libs/algos.cpython-311-x86_64-linux-gnu.so</a:t>
            </a:r>
          </a:p>
          <a:p>
            <a:r>
              <a:rPr lang="en-US" sz="1214" dirty="0"/>
              <a:t>/pr/venv/lib/python3.11/site-packages/pandas/_libs/lib.cpython-311-x86_64-linux-gnu.so</a:t>
            </a:r>
          </a:p>
          <a:p>
            <a:r>
              <a:rPr lang="en-US" sz="1214" dirty="0"/>
              <a:t>/pr/venv/lib/python3.11/site-packages/pandas/_libs/ops.cpython-311-x86_64-linux-gnu.so</a:t>
            </a:r>
          </a:p>
          <a:p>
            <a:r>
              <a:rPr lang="en-US" sz="1214" dirty="0"/>
              <a:t>/pr/venv/lib/python3.11/site-packages/pandas/_libs/arrays.cpython-311-x86_64-linux-gnu.so</a:t>
            </a:r>
          </a:p>
          <a:p>
            <a:r>
              <a:rPr lang="en-US" sz="1214" dirty="0"/>
              <a:t>/pr/venv/lib/python3.11/site-packages/pandas/_libs/tslib.cpython-311-x86_64-linux-gnu.so</a:t>
            </a:r>
          </a:p>
          <a:p>
            <a:r>
              <a:rPr lang="en-US" sz="1214" dirty="0"/>
              <a:t>/pr/venv/lib/python3.11/site-packages/pandas/_libs/sparse.cpython-311-x86_64-linux-gnu.so</a:t>
            </a:r>
          </a:p>
          <a:p>
            <a:r>
              <a:rPr lang="en-US" sz="1214" dirty="0"/>
              <a:t>/pr/venv/lib/python3.11/site-packages/pandas/_libs/indexing.cpython-311-x86_64-linux-gnu.so</a:t>
            </a:r>
          </a:p>
          <a:p>
            <a:r>
              <a:rPr lang="en-US" sz="1214" dirty="0"/>
              <a:t>/pr/venv/lib/python3.11/site-packages/pandas/_libs/index.cpython-311-x86_64-linux-gnu.so</a:t>
            </a:r>
          </a:p>
          <a:p>
            <a:r>
              <a:rPr lang="en-US" sz="1214" dirty="0"/>
              <a:t>/pr/venv/lib/python3.11/site-packages/pandas/_libs/internals.cpython-311-x86_64-linux-gnu.so</a:t>
            </a:r>
          </a:p>
          <a:p>
            <a:r>
              <a:rPr lang="en-US" sz="1214" dirty="0"/>
              <a:t>/pr/venv/lib/python3.11/site-packages/pandas/_libs/join.cpython-311-x86_64-linux-gnu.so</a:t>
            </a:r>
          </a:p>
          <a:p>
            <a:r>
              <a:rPr lang="en-US" sz="1214" dirty="0"/>
              <a:t>/pr/venv/lib/python3.11/site-packages/pandas/_libs/writers.cpython-311-x86_64-linux-gnu.so</a:t>
            </a:r>
          </a:p>
          <a:p>
            <a:r>
              <a:rPr lang="en-US" sz="1214" dirty="0"/>
              <a:t>/venv/lib/python3.11/site-packages/pandas/_libs/window/aggregations.cpython-311-x86_64-linux-gnu.so</a:t>
            </a:r>
          </a:p>
          <a:p>
            <a:r>
              <a:rPr lang="en-US" sz="1214" dirty="0"/>
              <a:t>/venv/lib/python3.11/site-packages/pandas/_libs/window/indexers.cpython-311-x86_64-linux-gnu.so</a:t>
            </a:r>
          </a:p>
          <a:p>
            <a:r>
              <a:rPr lang="en-US" sz="1214" dirty="0"/>
              <a:t>/pr/venv/lib/python3.11/site-packages/pandas/_libs/reshape.cpython-311-x86_64-linux-gnu.so</a:t>
            </a:r>
          </a:p>
          <a:p>
            <a:r>
              <a:rPr lang="en-US" sz="1214" dirty="0"/>
              <a:t>/pr/venv/lib/python3.11/site-packages/pandas/_libs/groupby.cpython-311-x86_64-linux-gnu.so</a:t>
            </a:r>
          </a:p>
          <a:p>
            <a:r>
              <a:rPr lang="en-US" sz="1214" dirty="0"/>
              <a:t>/pr/venv/lib/python3.11/site-packages/pandas/_libs/json.cpython-311-x86_64-linux-gnu.so</a:t>
            </a:r>
          </a:p>
          <a:p>
            <a:r>
              <a:rPr lang="en-US" sz="1214" dirty="0"/>
              <a:t>/pr/venv/lib/python3.11/site-packages/pandas/_libs/parsers.cpython-311-x86_64-linux-gnu.so</a:t>
            </a:r>
          </a:p>
          <a:p>
            <a:r>
              <a:rPr lang="en-US" sz="1214" dirty="0"/>
              <a:t>/pr/venv/lib/python3.11/site-packages/pandas/_libs/testing.cpython-311-x86_64-linux-gnu.so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1092921" y="388984"/>
            <a:ext cx="1770248" cy="8876086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process </a:t>
            </a:r>
            <a:r>
              <a:rPr lang="en-US" sz="1214" dirty="0" err="1"/>
              <a:t>pid</a:t>
            </a:r>
            <a:r>
              <a:rPr lang="en-US" sz="1214" dirty="0"/>
              <a:t>: 140830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E815BE-843F-B791-FF94-453526BE2EF2}"/>
              </a:ext>
            </a:extLst>
          </p:cNvPr>
          <p:cNvSpPr txBox="1"/>
          <p:nvPr/>
        </p:nvSpPr>
        <p:spPr>
          <a:xfrm>
            <a:off x="2302198" y="8081130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write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266107" y="816252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C98E58-B7BF-FC65-3CF4-7910AC6F1E87}"/>
              </a:ext>
            </a:extLst>
          </p:cNvPr>
          <p:cNvSpPr txBox="1"/>
          <p:nvPr/>
        </p:nvSpPr>
        <p:spPr>
          <a:xfrm>
            <a:off x="2576058" y="7054653"/>
            <a:ext cx="734902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read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218" idx="1"/>
          </p:cNvCxnSpPr>
          <p:nvPr/>
        </p:nvCxnSpPr>
        <p:spPr>
          <a:xfrm>
            <a:off x="2423643" y="1097461"/>
            <a:ext cx="8174747" cy="25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63654-6AF8-5959-7EF7-1707843DF81A}"/>
              </a:ext>
            </a:extLst>
          </p:cNvPr>
          <p:cNvCxnSpPr>
            <a:cxnSpLocks/>
            <a:stCxn id="226" idx="1"/>
            <a:endCxn id="159" idx="3"/>
          </p:cNvCxnSpPr>
          <p:nvPr/>
        </p:nvCxnSpPr>
        <p:spPr>
          <a:xfrm rot="10800000" flipV="1">
            <a:off x="2434527" y="5308704"/>
            <a:ext cx="8163862" cy="2146668"/>
          </a:xfrm>
          <a:prstGeom prst="bentConnector3">
            <a:avLst>
              <a:gd name="adj1" fmla="val 2850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2C1335-EDA0-BED9-1A06-5454B66B2CE0}"/>
              </a:ext>
            </a:extLst>
          </p:cNvPr>
          <p:cNvSpPr txBox="1"/>
          <p:nvPr/>
        </p:nvSpPr>
        <p:spPr>
          <a:xfrm>
            <a:off x="2371505" y="1626408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execute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940EC5-3D16-B53B-92BC-3B51950E358D}"/>
              </a:ext>
            </a:extLst>
          </p:cNvPr>
          <p:cNvCxnSpPr>
            <a:cxnSpLocks/>
            <a:stCxn id="107" idx="3"/>
            <a:endCxn id="222" idx="1"/>
          </p:cNvCxnSpPr>
          <p:nvPr/>
        </p:nvCxnSpPr>
        <p:spPr>
          <a:xfrm>
            <a:off x="2423638" y="1931437"/>
            <a:ext cx="8174744" cy="5883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17D925-AE7B-290C-67A6-493750A3352F}"/>
              </a:ext>
            </a:extLst>
          </p:cNvPr>
          <p:cNvSpPr txBox="1"/>
          <p:nvPr/>
        </p:nvSpPr>
        <p:spPr>
          <a:xfrm>
            <a:off x="2576058" y="7634032"/>
            <a:ext cx="734902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read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2578E2-210F-BFA7-80C8-ADB6B3D34E24}"/>
              </a:ext>
            </a:extLst>
          </p:cNvPr>
          <p:cNvCxnSpPr>
            <a:cxnSpLocks/>
            <a:stCxn id="227" idx="1"/>
            <a:endCxn id="182" idx="3"/>
          </p:cNvCxnSpPr>
          <p:nvPr/>
        </p:nvCxnSpPr>
        <p:spPr>
          <a:xfrm rot="10800000" flipV="1">
            <a:off x="2408715" y="5995664"/>
            <a:ext cx="8189676" cy="1909208"/>
          </a:xfrm>
          <a:prstGeom prst="bentConnector3">
            <a:avLst>
              <a:gd name="adj1" fmla="val 24111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6983D4-3F57-B5C6-DA2B-A89A230613C8}"/>
              </a:ext>
            </a:extLst>
          </p:cNvPr>
          <p:cNvCxnSpPr>
            <a:cxnSpLocks/>
            <a:stCxn id="170" idx="3"/>
            <a:endCxn id="308" idx="1"/>
          </p:cNvCxnSpPr>
          <p:nvPr/>
        </p:nvCxnSpPr>
        <p:spPr>
          <a:xfrm flipV="1">
            <a:off x="2423642" y="6665550"/>
            <a:ext cx="8185631" cy="1679219"/>
          </a:xfrm>
          <a:prstGeom prst="bentConnector3">
            <a:avLst>
              <a:gd name="adj1" fmla="val 796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0C86E43-A887-CEA7-E6E6-67B122EE91E1}"/>
              </a:ext>
            </a:extLst>
          </p:cNvPr>
          <p:cNvSpPr/>
          <p:nvPr/>
        </p:nvSpPr>
        <p:spPr>
          <a:xfrm>
            <a:off x="1092920" y="10389700"/>
            <a:ext cx="1770248" cy="3762877"/>
          </a:xfrm>
          <a:prstGeom prst="downArrow">
            <a:avLst>
              <a:gd name="adj1" fmla="val 50000"/>
              <a:gd name="adj2" fmla="val 33395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process </a:t>
            </a:r>
            <a:r>
              <a:rPr lang="en-US" sz="1214" dirty="0" err="1"/>
              <a:t>pid</a:t>
            </a:r>
            <a:r>
              <a:rPr lang="en-US" sz="1214"/>
              <a:t>: 140840</a:t>
            </a:r>
            <a:endParaRPr lang="en-US" sz="1214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16FDAC-239F-3BA5-52A9-57EC0735B18A}"/>
              </a:ext>
            </a:extLst>
          </p:cNvPr>
          <p:cNvSpPr txBox="1"/>
          <p:nvPr/>
        </p:nvSpPr>
        <p:spPr>
          <a:xfrm>
            <a:off x="2246169" y="10596903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execute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48BD3A-932B-C7D1-C21F-389E8FA1D750}"/>
              </a:ext>
            </a:extLst>
          </p:cNvPr>
          <p:cNvCxnSpPr>
            <a:cxnSpLocks/>
            <a:stCxn id="196" idx="3"/>
            <a:endCxn id="327" idx="1"/>
          </p:cNvCxnSpPr>
          <p:nvPr/>
        </p:nvCxnSpPr>
        <p:spPr>
          <a:xfrm flipV="1">
            <a:off x="2408718" y="7925816"/>
            <a:ext cx="8200553" cy="2930251"/>
          </a:xfrm>
          <a:prstGeom prst="bentConnector3">
            <a:avLst>
              <a:gd name="adj1" fmla="val 86773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ECA40D-A1F1-0CE3-96F9-10D673EB3C97}"/>
              </a:ext>
            </a:extLst>
          </p:cNvPr>
          <p:cNvSpPr txBox="1"/>
          <p:nvPr/>
        </p:nvSpPr>
        <p:spPr>
          <a:xfrm>
            <a:off x="2512047" y="12954676"/>
            <a:ext cx="734902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write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34F01A-7639-BB9B-04EC-3D4D626FAB55}"/>
              </a:ext>
            </a:extLst>
          </p:cNvPr>
          <p:cNvSpPr txBox="1"/>
          <p:nvPr/>
        </p:nvSpPr>
        <p:spPr>
          <a:xfrm>
            <a:off x="2513343" y="11499729"/>
            <a:ext cx="734902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read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C4DB77-00EC-7C19-199C-316CA4BAC798}"/>
              </a:ext>
            </a:extLst>
          </p:cNvPr>
          <p:cNvCxnSpPr>
            <a:cxnSpLocks/>
            <a:stCxn id="238" idx="1"/>
            <a:endCxn id="198" idx="3"/>
          </p:cNvCxnSpPr>
          <p:nvPr/>
        </p:nvCxnSpPr>
        <p:spPr>
          <a:xfrm rot="10800000" flipV="1">
            <a:off x="2416180" y="8640342"/>
            <a:ext cx="8193090" cy="3146578"/>
          </a:xfrm>
          <a:prstGeom prst="bentConnector3">
            <a:avLst>
              <a:gd name="adj1" fmla="val 1066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E3ADAE-159A-D64F-DF75-180DC743C4CA}"/>
              </a:ext>
            </a:extLst>
          </p:cNvPr>
          <p:cNvSpPr txBox="1"/>
          <p:nvPr/>
        </p:nvSpPr>
        <p:spPr>
          <a:xfrm>
            <a:off x="2498379" y="12467597"/>
            <a:ext cx="734902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read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24C36A-F777-3F4B-7F99-AC0F285C243D}"/>
              </a:ext>
            </a:extLst>
          </p:cNvPr>
          <p:cNvCxnSpPr>
            <a:cxnSpLocks/>
            <a:stCxn id="312" idx="1"/>
            <a:endCxn id="204" idx="3"/>
          </p:cNvCxnSpPr>
          <p:nvPr/>
        </p:nvCxnSpPr>
        <p:spPr>
          <a:xfrm rot="10800000" flipV="1">
            <a:off x="2408715" y="6919477"/>
            <a:ext cx="8189669" cy="5861002"/>
          </a:xfrm>
          <a:prstGeom prst="bentConnector3">
            <a:avLst>
              <a:gd name="adj1" fmla="val 178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C8B372-20BA-0704-66B7-39F62AA3CBF9}"/>
              </a:ext>
            </a:extLst>
          </p:cNvPr>
          <p:cNvCxnSpPr>
            <a:cxnSpLocks/>
            <a:stCxn id="209" idx="3"/>
            <a:endCxn id="240" idx="1"/>
          </p:cNvCxnSpPr>
          <p:nvPr/>
        </p:nvCxnSpPr>
        <p:spPr>
          <a:xfrm flipV="1">
            <a:off x="2412752" y="9183603"/>
            <a:ext cx="8196516" cy="4079423"/>
          </a:xfrm>
          <a:prstGeom prst="bentConnector3">
            <a:avLst>
              <a:gd name="adj1" fmla="val 96297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082AF95-F57E-7714-98E1-6B18874A37D0}"/>
              </a:ext>
            </a:extLst>
          </p:cNvPr>
          <p:cNvSpPr/>
          <p:nvPr/>
        </p:nvSpPr>
        <p:spPr>
          <a:xfrm>
            <a:off x="2512047" y="2262956"/>
            <a:ext cx="1488618" cy="737945"/>
          </a:xfrm>
          <a:prstGeom prst="downArrow">
            <a:avLst>
              <a:gd name="adj1" fmla="val 50000"/>
              <a:gd name="adj2" fmla="val 34036"/>
            </a:avLst>
          </a:prstGeom>
          <a:ln w="1905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  <a:p>
            <a:pPr algn="ctr"/>
            <a:r>
              <a:rPr lang="en-US" sz="1214" dirty="0" err="1"/>
              <a:t>pid</a:t>
            </a:r>
            <a:r>
              <a:rPr lang="en-US" sz="1214" dirty="0"/>
              <a:t>: 140831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D61AF6-840C-7E29-57B3-7DB3D4B2CB5B}"/>
              </a:ext>
            </a:extLst>
          </p:cNvPr>
          <p:cNvCxnSpPr>
            <a:cxnSpLocks/>
            <a:stCxn id="268" idx="1"/>
            <a:endCxn id="17" idx="3"/>
          </p:cNvCxnSpPr>
          <p:nvPr/>
        </p:nvCxnSpPr>
        <p:spPr>
          <a:xfrm rot="10800000">
            <a:off x="3623293" y="2683413"/>
            <a:ext cx="6985981" cy="416247"/>
          </a:xfrm>
          <a:prstGeom prst="bentConnector3">
            <a:avLst>
              <a:gd name="adj1" fmla="val 5556"/>
            </a:avLst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A7F699-7971-B2D7-583B-A3C58DD464BF}"/>
              </a:ext>
            </a:extLst>
          </p:cNvPr>
          <p:cNvSpPr txBox="1"/>
          <p:nvPr/>
        </p:nvSpPr>
        <p:spPr>
          <a:xfrm>
            <a:off x="3723839" y="2419245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CF7358-07D9-EA8C-0D7A-860C9F5C5ACF}"/>
              </a:ext>
            </a:extLst>
          </p:cNvPr>
          <p:cNvCxnSpPr>
            <a:cxnSpLocks/>
            <a:stCxn id="270" idx="1"/>
            <a:endCxn id="36" idx="3"/>
          </p:cNvCxnSpPr>
          <p:nvPr/>
        </p:nvCxnSpPr>
        <p:spPr>
          <a:xfrm rot="10800000">
            <a:off x="3618597" y="3559780"/>
            <a:ext cx="6990675" cy="430015"/>
          </a:xfrm>
          <a:prstGeom prst="bentConnector3">
            <a:avLst>
              <a:gd name="adj1" fmla="val 12329"/>
            </a:avLst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0C18C-B4A8-7CAD-913D-7F0217BF73CC}"/>
              </a:ext>
            </a:extLst>
          </p:cNvPr>
          <p:cNvCxnSpPr>
            <a:cxnSpLocks/>
            <a:stCxn id="271" idx="1"/>
            <a:endCxn id="57" idx="3"/>
          </p:cNvCxnSpPr>
          <p:nvPr/>
        </p:nvCxnSpPr>
        <p:spPr>
          <a:xfrm rot="10800000" flipV="1">
            <a:off x="3606555" y="4265183"/>
            <a:ext cx="7002716" cy="199976"/>
          </a:xfrm>
          <a:prstGeom prst="bentConnector3">
            <a:avLst>
              <a:gd name="adj1" fmla="val 12103"/>
            </a:avLst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6">
            <a:extLst>
              <a:ext uri="{FF2B5EF4-FFF2-40B4-BE49-F238E27FC236}">
                <a16:creationId xmlns:a16="http://schemas.microsoft.com/office/drawing/2014/main" id="{34027DC1-9608-8FC2-B855-03FC2D10CF3D}"/>
              </a:ext>
            </a:extLst>
          </p:cNvPr>
          <p:cNvCxnSpPr>
            <a:cxnSpLocks/>
            <a:stCxn id="225" idx="1"/>
            <a:endCxn id="66" idx="3"/>
          </p:cNvCxnSpPr>
          <p:nvPr/>
        </p:nvCxnSpPr>
        <p:spPr>
          <a:xfrm rot="10800000" flipV="1">
            <a:off x="3598612" y="4708662"/>
            <a:ext cx="6985952" cy="740108"/>
          </a:xfrm>
          <a:prstGeom prst="bentConnector3">
            <a:avLst>
              <a:gd name="adj1" fmla="val 37260"/>
            </a:avLst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6">
            <a:extLst>
              <a:ext uri="{FF2B5EF4-FFF2-40B4-BE49-F238E27FC236}">
                <a16:creationId xmlns:a16="http://schemas.microsoft.com/office/drawing/2014/main" id="{145A7E76-DF91-F32D-9FB1-A172DA075F92}"/>
              </a:ext>
            </a:extLst>
          </p:cNvPr>
          <p:cNvCxnSpPr>
            <a:cxnSpLocks/>
            <a:stCxn id="272" idx="1"/>
            <a:endCxn id="79" idx="3"/>
          </p:cNvCxnSpPr>
          <p:nvPr/>
        </p:nvCxnSpPr>
        <p:spPr>
          <a:xfrm rot="10800000" flipV="1">
            <a:off x="3638441" y="3329135"/>
            <a:ext cx="6970832" cy="3059163"/>
          </a:xfrm>
          <a:prstGeom prst="bentConnector3">
            <a:avLst>
              <a:gd name="adj1" fmla="val 41022"/>
            </a:avLst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A8D6037-92ED-5E61-EE2A-60DD15DDB033}"/>
              </a:ext>
            </a:extLst>
          </p:cNvPr>
          <p:cNvSpPr/>
          <p:nvPr/>
        </p:nvSpPr>
        <p:spPr>
          <a:xfrm>
            <a:off x="1092920" y="9354651"/>
            <a:ext cx="1770248" cy="939998"/>
          </a:xfrm>
          <a:prstGeom prst="downArrow">
            <a:avLst>
              <a:gd name="adj1" fmla="val 50000"/>
              <a:gd name="adj2" fmla="val 32693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  <a:p>
            <a:pPr algn="ctr"/>
            <a:r>
              <a:rPr lang="en-US" sz="1214" dirty="0"/>
              <a:t>process </a:t>
            </a:r>
            <a:r>
              <a:rPr lang="en-US" sz="1214" dirty="0" err="1"/>
              <a:t>pid</a:t>
            </a:r>
            <a:r>
              <a:rPr lang="en-US" sz="1214" dirty="0"/>
              <a:t>: 140839</a:t>
            </a:r>
          </a:p>
        </p:txBody>
      </p:sp>
      <p:cxnSp>
        <p:nvCxnSpPr>
          <p:cNvPr id="92" name="Straight Arrow Connector 36">
            <a:extLst>
              <a:ext uri="{FF2B5EF4-FFF2-40B4-BE49-F238E27FC236}">
                <a16:creationId xmlns:a16="http://schemas.microsoft.com/office/drawing/2014/main" id="{E4EFC397-B69B-7C22-91DF-71E352AAA497}"/>
              </a:ext>
            </a:extLst>
          </p:cNvPr>
          <p:cNvCxnSpPr>
            <a:cxnSpLocks/>
            <a:stCxn id="318" idx="1"/>
            <a:endCxn id="391" idx="3"/>
          </p:cNvCxnSpPr>
          <p:nvPr/>
        </p:nvCxnSpPr>
        <p:spPr>
          <a:xfrm rot="10800000" flipV="1">
            <a:off x="2423541" y="1769627"/>
            <a:ext cx="8185726" cy="8151098"/>
          </a:xfrm>
          <a:prstGeom prst="bentConnector3">
            <a:avLst>
              <a:gd name="adj1" fmla="val 387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DE6908C-CB8C-CAF2-6CD7-D732B0AB1E33}"/>
              </a:ext>
            </a:extLst>
          </p:cNvPr>
          <p:cNvSpPr txBox="1"/>
          <p:nvPr/>
        </p:nvSpPr>
        <p:spPr>
          <a:xfrm>
            <a:off x="3724183" y="3909931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B78B8E-574B-3156-CD83-4D165FEDCC4F}"/>
              </a:ext>
            </a:extLst>
          </p:cNvPr>
          <p:cNvSpPr txBox="1"/>
          <p:nvPr/>
        </p:nvSpPr>
        <p:spPr>
          <a:xfrm>
            <a:off x="3735880" y="4993795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C69731E-2E67-A043-504E-23C966E68671}"/>
              </a:ext>
            </a:extLst>
          </p:cNvPr>
          <p:cNvSpPr txBox="1"/>
          <p:nvPr/>
        </p:nvSpPr>
        <p:spPr>
          <a:xfrm>
            <a:off x="3723839" y="6146971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49D07C-8A79-6007-E41D-E45A4FC9D8C6}"/>
              </a:ext>
            </a:extLst>
          </p:cNvPr>
          <p:cNvSpPr txBox="1"/>
          <p:nvPr/>
        </p:nvSpPr>
        <p:spPr>
          <a:xfrm>
            <a:off x="2171989" y="9632905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9232089" y="8886771"/>
            <a:ext cx="951883" cy="583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02C46F5-7BD6-F450-D2B4-347C92B57CFE}"/>
              </a:ext>
            </a:extLst>
          </p:cNvPr>
          <p:cNvSpPr txBox="1"/>
          <p:nvPr/>
        </p:nvSpPr>
        <p:spPr>
          <a:xfrm>
            <a:off x="2246693" y="10997965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F6DD3F-D4FB-8B03-9FE5-B051FC5E4D52}"/>
              </a:ext>
            </a:extLst>
          </p:cNvPr>
          <p:cNvCxnSpPr>
            <a:cxnSpLocks/>
            <a:stCxn id="328" idx="1"/>
            <a:endCxn id="197" idx="3"/>
          </p:cNvCxnSpPr>
          <p:nvPr/>
        </p:nvCxnSpPr>
        <p:spPr>
          <a:xfrm rot="10800000" flipV="1">
            <a:off x="2408720" y="8150890"/>
            <a:ext cx="8200553" cy="3144383"/>
          </a:xfrm>
          <a:prstGeom prst="bentConnector3">
            <a:avLst>
              <a:gd name="adj1" fmla="val 7386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692CDF-0F7B-0069-67DF-3E6458131F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1506" y="10021075"/>
            <a:ext cx="11497498" cy="2222842"/>
          </a:xfrm>
          <a:prstGeom prst="bentConnector3">
            <a:avLst>
              <a:gd name="adj1" fmla="val 26016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EC089FA-274C-2CBC-86EB-EAA86F31FDEF}"/>
              </a:ext>
            </a:extLst>
          </p:cNvPr>
          <p:cNvSpPr txBox="1"/>
          <p:nvPr/>
        </p:nvSpPr>
        <p:spPr>
          <a:xfrm>
            <a:off x="2246169" y="11962777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380907" y="60014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380907" y="106664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380907" y="1900620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A5B709-EF66-0E55-121C-2E5288DA869C}"/>
              </a:ext>
            </a:extLst>
          </p:cNvPr>
          <p:cNvSpPr/>
          <p:nvPr/>
        </p:nvSpPr>
        <p:spPr>
          <a:xfrm>
            <a:off x="391794" y="742455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AB41F3-F9EF-C391-5021-8D23B909B24B}"/>
              </a:ext>
            </a:extLst>
          </p:cNvPr>
          <p:cNvSpPr/>
          <p:nvPr/>
        </p:nvSpPr>
        <p:spPr>
          <a:xfrm>
            <a:off x="380907" y="8313947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370019" y="10560385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48CC43D-90F5-671B-FC25-CD2136983D57}"/>
              </a:ext>
            </a:extLst>
          </p:cNvPr>
          <p:cNvSpPr/>
          <p:nvPr/>
        </p:nvSpPr>
        <p:spPr>
          <a:xfrm>
            <a:off x="359132" y="745812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07D58AE-50C8-F93D-1136-78E6BCCC8072}"/>
              </a:ext>
            </a:extLst>
          </p:cNvPr>
          <p:cNvSpPr/>
          <p:nvPr/>
        </p:nvSpPr>
        <p:spPr>
          <a:xfrm>
            <a:off x="365982" y="787405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4A37683-F464-6803-A853-1D36D77E903B}"/>
              </a:ext>
            </a:extLst>
          </p:cNvPr>
          <p:cNvSpPr/>
          <p:nvPr/>
        </p:nvSpPr>
        <p:spPr>
          <a:xfrm>
            <a:off x="365982" y="1082524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7BEE81F-D7A4-129C-136B-6AD53A842FE7}"/>
              </a:ext>
            </a:extLst>
          </p:cNvPr>
          <p:cNvSpPr/>
          <p:nvPr/>
        </p:nvSpPr>
        <p:spPr>
          <a:xfrm>
            <a:off x="365982" y="11264455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7481AB8-5857-3AC0-BCB6-E2A7EF4E71A4}"/>
              </a:ext>
            </a:extLst>
          </p:cNvPr>
          <p:cNvSpPr/>
          <p:nvPr/>
        </p:nvSpPr>
        <p:spPr>
          <a:xfrm>
            <a:off x="373444" y="1175610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F0B4C90-7F51-3154-21DD-F141AA6B7D1C}"/>
              </a:ext>
            </a:extLst>
          </p:cNvPr>
          <p:cNvSpPr/>
          <p:nvPr/>
        </p:nvSpPr>
        <p:spPr>
          <a:xfrm>
            <a:off x="365982" y="12749661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3505876-8FEF-325E-3C41-C080552E164D}"/>
              </a:ext>
            </a:extLst>
          </p:cNvPr>
          <p:cNvSpPr/>
          <p:nvPr/>
        </p:nvSpPr>
        <p:spPr>
          <a:xfrm>
            <a:off x="359132" y="12212280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607486D-7794-339C-97B9-508DD9223B9A}"/>
              </a:ext>
            </a:extLst>
          </p:cNvPr>
          <p:cNvSpPr/>
          <p:nvPr/>
        </p:nvSpPr>
        <p:spPr>
          <a:xfrm>
            <a:off x="370019" y="1323220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55F2EEF-5883-D72A-7FCC-5638BC1DCDEB}"/>
              </a:ext>
            </a:extLst>
          </p:cNvPr>
          <p:cNvSpPr/>
          <p:nvPr/>
        </p:nvSpPr>
        <p:spPr>
          <a:xfrm>
            <a:off x="1532450" y="382682"/>
            <a:ext cx="2042733" cy="339804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/</a:t>
            </a:r>
            <a:r>
              <a:rPr lang="en-US" sz="1214" dirty="0" err="1"/>
              <a:t>usr</a:t>
            </a:r>
            <a:r>
              <a:rPr lang="en-US" sz="1214" dirty="0"/>
              <a:t>/bin/</a:t>
            </a:r>
            <a:r>
              <a:rPr lang="en-US" sz="1214" dirty="0" err="1"/>
              <a:t>Rscript</a:t>
            </a:r>
            <a:r>
              <a:rPr lang="en-US" sz="1214" dirty="0"/>
              <a:t> </a:t>
            </a:r>
            <a:r>
              <a:rPr lang="en-US" sz="1214" dirty="0" err="1"/>
              <a:t>preprocess.R</a:t>
            </a:r>
            <a:endParaRPr lang="en-US" sz="1214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0598388" y="933256"/>
            <a:ext cx="1558096" cy="33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/root/</a:t>
            </a:r>
            <a:r>
              <a:rPr lang="en-US" sz="1214" dirty="0" err="1"/>
              <a:t>usr</a:t>
            </a:r>
            <a:r>
              <a:rPr lang="en-US" sz="1214" dirty="0"/>
              <a:t>/bin/</a:t>
            </a:r>
            <a:r>
              <a:rPr lang="en-US" sz="1214" dirty="0" err="1"/>
              <a:t>Rscript</a:t>
            </a:r>
            <a:endParaRPr lang="en-US" sz="1214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704D209-4118-707C-FBA2-39647729D7FE}"/>
              </a:ext>
            </a:extLst>
          </p:cNvPr>
          <p:cNvSpPr/>
          <p:nvPr/>
        </p:nvSpPr>
        <p:spPr>
          <a:xfrm>
            <a:off x="10609261" y="1451794"/>
            <a:ext cx="1567607" cy="368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/root/</a:t>
            </a:r>
            <a:r>
              <a:rPr lang="en-US" sz="1214" dirty="0" err="1"/>
              <a:t>usr</a:t>
            </a:r>
            <a:r>
              <a:rPr lang="en-US" sz="1214" dirty="0"/>
              <a:t>/bin/bash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73DA923-B0C2-24D3-3223-F3EECA14D156}"/>
              </a:ext>
            </a:extLst>
          </p:cNvPr>
          <p:cNvSpPr/>
          <p:nvPr/>
        </p:nvSpPr>
        <p:spPr>
          <a:xfrm>
            <a:off x="10598383" y="2321492"/>
            <a:ext cx="1380052" cy="39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14" dirty="0"/>
              <a:t>/usr/lib64/R/bin/R </a:t>
            </a:r>
            <a:endParaRPr lang="en-US" sz="1214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8EA81B1-9379-5562-E87C-6BE04285588F}"/>
              </a:ext>
            </a:extLst>
          </p:cNvPr>
          <p:cNvSpPr/>
          <p:nvPr/>
        </p:nvSpPr>
        <p:spPr>
          <a:xfrm>
            <a:off x="10598391" y="2958091"/>
            <a:ext cx="1581433" cy="564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/root/</a:t>
            </a:r>
            <a:r>
              <a:rPr lang="en-US" sz="1214" dirty="0" err="1"/>
              <a:t>usr</a:t>
            </a:r>
            <a:r>
              <a:rPr lang="en-US" sz="1214" dirty="0"/>
              <a:t>/bin/</a:t>
            </a:r>
            <a:r>
              <a:rPr lang="en-US" sz="1214" dirty="0" err="1"/>
              <a:t>uname</a:t>
            </a:r>
            <a:endParaRPr lang="en-US" sz="1214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50CBD32-7AD7-DF07-FBE9-7EBE8B911969}"/>
              </a:ext>
            </a:extLst>
          </p:cNvPr>
          <p:cNvSpPr/>
          <p:nvPr/>
        </p:nvSpPr>
        <p:spPr>
          <a:xfrm>
            <a:off x="10584564" y="4551895"/>
            <a:ext cx="1567607" cy="313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/root/</a:t>
            </a:r>
            <a:r>
              <a:rPr lang="en-US" sz="1214" dirty="0" err="1"/>
              <a:t>usr</a:t>
            </a:r>
            <a:r>
              <a:rPr lang="en-US" sz="1214" dirty="0"/>
              <a:t>/bin/which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040D6DB-B4BE-DAC4-5921-1A9850EC0EEC}"/>
              </a:ext>
            </a:extLst>
          </p:cNvPr>
          <p:cNvSpPr/>
          <p:nvPr/>
        </p:nvSpPr>
        <p:spPr>
          <a:xfrm>
            <a:off x="10598389" y="5110410"/>
            <a:ext cx="2042727" cy="39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14" dirty="0"/>
              <a:t>/home/pr/exp1/preprocess.R</a:t>
            </a:r>
            <a:endParaRPr lang="en-US" sz="1214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5E22C1-9470-3167-CB75-B1290B4FB1C7}"/>
              </a:ext>
            </a:extLst>
          </p:cNvPr>
          <p:cNvSpPr/>
          <p:nvPr/>
        </p:nvSpPr>
        <p:spPr>
          <a:xfrm>
            <a:off x="10598391" y="5797370"/>
            <a:ext cx="1751011" cy="39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14" dirty="0"/>
              <a:t>/home/pr/exp1/data.csv</a:t>
            </a:r>
            <a:endParaRPr lang="en-US" sz="1214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BDD0F59-C0A1-5DFE-3F5E-F797A3C05FA3}"/>
              </a:ext>
            </a:extLst>
          </p:cNvPr>
          <p:cNvSpPr/>
          <p:nvPr/>
        </p:nvSpPr>
        <p:spPr>
          <a:xfrm>
            <a:off x="10609267" y="8442048"/>
            <a:ext cx="2314814" cy="39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14" dirty="0"/>
              <a:t>/home/pr/exp1/train_model.py</a:t>
            </a:r>
            <a:endParaRPr lang="en-US" sz="1214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5D2929C-1097-3DCB-AD36-0DC797EDF22D}"/>
              </a:ext>
            </a:extLst>
          </p:cNvPr>
          <p:cNvSpPr/>
          <p:nvPr/>
        </p:nvSpPr>
        <p:spPr>
          <a:xfrm>
            <a:off x="10609268" y="8985309"/>
            <a:ext cx="2004041" cy="39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14" dirty="0"/>
              <a:t>/home/pr/exp1/model.ckpt</a:t>
            </a:r>
            <a:endParaRPr lang="en-US" sz="1214" dirty="0"/>
          </a:p>
        </p:txBody>
      </p:sp>
      <p:cxnSp>
        <p:nvCxnSpPr>
          <p:cNvPr id="245" name="Straight Arrow Connector 3">
            <a:extLst>
              <a:ext uri="{FF2B5EF4-FFF2-40B4-BE49-F238E27FC236}">
                <a16:creationId xmlns:a16="http://schemas.microsoft.com/office/drawing/2014/main" id="{048D4C45-AC60-B9E6-65C9-D9E5D24FCD5A}"/>
              </a:ext>
            </a:extLst>
          </p:cNvPr>
          <p:cNvCxnSpPr>
            <a:cxnSpLocks/>
            <a:stCxn id="246" idx="3"/>
            <a:endCxn id="254" idx="1"/>
          </p:cNvCxnSpPr>
          <p:nvPr/>
        </p:nvCxnSpPr>
        <p:spPr>
          <a:xfrm>
            <a:off x="2408715" y="1530586"/>
            <a:ext cx="8200558" cy="20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365982" y="149976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69DA629-519B-B2FA-292E-D394590F6BEE}"/>
              </a:ext>
            </a:extLst>
          </p:cNvPr>
          <p:cNvSpPr/>
          <p:nvPr/>
        </p:nvSpPr>
        <p:spPr>
          <a:xfrm>
            <a:off x="10609273" y="150182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49FE6F4-DC13-BF05-AF6E-73E38ACE71B8}"/>
              </a:ext>
            </a:extLst>
          </p:cNvPr>
          <p:cNvSpPr/>
          <p:nvPr/>
        </p:nvSpPr>
        <p:spPr>
          <a:xfrm>
            <a:off x="10609273" y="3068841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D4639EE-10B2-D0BE-C573-62FDD98D4E33}"/>
              </a:ext>
            </a:extLst>
          </p:cNvPr>
          <p:cNvGrpSpPr/>
          <p:nvPr/>
        </p:nvGrpSpPr>
        <p:grpSpPr>
          <a:xfrm>
            <a:off x="10598384" y="3791607"/>
            <a:ext cx="2053619" cy="561646"/>
            <a:chOff x="9816403" y="5918350"/>
            <a:chExt cx="2029268" cy="5549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5C4FDDD-19C9-9A01-F091-8751F235E3A9}"/>
                </a:ext>
              </a:extLst>
            </p:cNvPr>
            <p:cNvSpPr/>
            <p:nvPr/>
          </p:nvSpPr>
          <p:spPr>
            <a:xfrm>
              <a:off x="9816403" y="5918350"/>
              <a:ext cx="1535357" cy="5549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14" dirty="0"/>
                <a:t>/root/</a:t>
              </a:r>
              <a:r>
                <a:rPr lang="en-US" sz="1214" dirty="0" err="1"/>
                <a:t>usr</a:t>
              </a:r>
              <a:r>
                <a:rPr lang="en-US" sz="1214" dirty="0"/>
                <a:t>/bin/sed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5990806-A5FA-4AAD-83A6-4F1B6A8A61EB}"/>
                </a:ext>
              </a:extLst>
            </p:cNvPr>
            <p:cNvSpPr/>
            <p:nvPr/>
          </p:nvSpPr>
          <p:spPr>
            <a:xfrm>
              <a:off x="9827161" y="6083734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4D7BAFA-9311-A224-70E1-53DB2C8D3CAE}"/>
                </a:ext>
              </a:extLst>
            </p:cNvPr>
            <p:cNvSpPr/>
            <p:nvPr/>
          </p:nvSpPr>
          <p:spPr>
            <a:xfrm>
              <a:off x="9827161" y="6355858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</p:grp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FB30DB4-3A65-8325-66C1-1C35BDDCC64B}"/>
              </a:ext>
            </a:extLst>
          </p:cNvPr>
          <p:cNvSpPr/>
          <p:nvPr/>
        </p:nvSpPr>
        <p:spPr>
          <a:xfrm>
            <a:off x="10609273" y="329831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B7888B1-5AC7-5F61-2E31-6969BD259062}"/>
              </a:ext>
            </a:extLst>
          </p:cNvPr>
          <p:cNvSpPr/>
          <p:nvPr/>
        </p:nvSpPr>
        <p:spPr>
          <a:xfrm>
            <a:off x="10609273" y="163753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298BECD7-46E2-C328-55E6-A45B4670BECA}"/>
              </a:ext>
            </a:extLst>
          </p:cNvPr>
          <p:cNvSpPr/>
          <p:nvPr/>
        </p:nvSpPr>
        <p:spPr>
          <a:xfrm>
            <a:off x="10609273" y="1768935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32C5BD7-55A8-4BB9-9B12-340F8BC9D237}"/>
              </a:ext>
            </a:extLst>
          </p:cNvPr>
          <p:cNvSpPr/>
          <p:nvPr/>
        </p:nvSpPr>
        <p:spPr>
          <a:xfrm>
            <a:off x="1591882" y="6684111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ECF43F6-9555-251D-885A-46D003D7365D}"/>
              </a:ext>
            </a:extLst>
          </p:cNvPr>
          <p:cNvSpPr/>
          <p:nvPr/>
        </p:nvSpPr>
        <p:spPr>
          <a:xfrm>
            <a:off x="1591882" y="6807691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FCEC70D-EE9E-8FF5-A986-8ABFF51B0B67}"/>
              </a:ext>
            </a:extLst>
          </p:cNvPr>
          <p:cNvGrpSpPr/>
          <p:nvPr/>
        </p:nvGrpSpPr>
        <p:grpSpPr>
          <a:xfrm>
            <a:off x="10598385" y="6498403"/>
            <a:ext cx="2232105" cy="537317"/>
            <a:chOff x="9816403" y="9130932"/>
            <a:chExt cx="2205637" cy="530945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E0FCCF9-B8F0-C0F4-8FA8-6A58FC68119D}"/>
                </a:ext>
              </a:extLst>
            </p:cNvPr>
            <p:cNvSpPr/>
            <p:nvPr/>
          </p:nvSpPr>
          <p:spPr>
            <a:xfrm>
              <a:off x="9816403" y="9130932"/>
              <a:ext cx="2205637" cy="5309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14" dirty="0"/>
                <a:t>/home/pr/exp1/temp_data.csv</a:t>
              </a:r>
              <a:endParaRPr lang="en-US" sz="1214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89CDA4F-A434-3232-BF4A-9BF9789ACE4B}"/>
                </a:ext>
              </a:extLst>
            </p:cNvPr>
            <p:cNvSpPr/>
            <p:nvPr/>
          </p:nvSpPr>
          <p:spPr>
            <a:xfrm>
              <a:off x="9827161" y="9265643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EA69A73-CED3-8FF0-56B9-F0FA85C415DA}"/>
                </a:ext>
              </a:extLst>
            </p:cNvPr>
            <p:cNvSpPr/>
            <p:nvPr/>
          </p:nvSpPr>
          <p:spPr>
            <a:xfrm>
              <a:off x="9816403" y="9516563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</p:grpSp>
      <p:sp>
        <p:nvSpPr>
          <p:cNvPr id="318" name="Rectangle 317">
            <a:extLst>
              <a:ext uri="{FF2B5EF4-FFF2-40B4-BE49-F238E27FC236}">
                <a16:creationId xmlns:a16="http://schemas.microsoft.com/office/drawing/2014/main" id="{63B3D97B-2E6C-1258-48F9-8C783923327E}"/>
              </a:ext>
            </a:extLst>
          </p:cNvPr>
          <p:cNvSpPr/>
          <p:nvPr/>
        </p:nvSpPr>
        <p:spPr>
          <a:xfrm>
            <a:off x="10609267" y="1738809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A5E5AD25-3A1E-D595-C5A1-A8F9193493ED}"/>
              </a:ext>
            </a:extLst>
          </p:cNvPr>
          <p:cNvGrpSpPr/>
          <p:nvPr/>
        </p:nvGrpSpPr>
        <p:grpSpPr>
          <a:xfrm>
            <a:off x="10598380" y="7755729"/>
            <a:ext cx="2218292" cy="551281"/>
            <a:chOff x="9816403" y="10849227"/>
            <a:chExt cx="2191988" cy="544744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8ACB6A0-BEBA-1B6C-4E82-D0C43185E879}"/>
                </a:ext>
              </a:extLst>
            </p:cNvPr>
            <p:cNvSpPr/>
            <p:nvPr/>
          </p:nvSpPr>
          <p:spPr>
            <a:xfrm>
              <a:off x="9816403" y="10849227"/>
              <a:ext cx="2191988" cy="5447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14" dirty="0"/>
                <a:t>/root/</a:t>
              </a:r>
              <a:r>
                <a:rPr lang="en-US" sz="1214" dirty="0" err="1"/>
                <a:t>usr</a:t>
              </a:r>
              <a:r>
                <a:rPr lang="en-US" sz="1214" dirty="0"/>
                <a:t>/bin/python3.11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54D5F82-3390-F3E9-D897-F39022FFBB5D}"/>
                </a:ext>
              </a:extLst>
            </p:cNvPr>
            <p:cNvSpPr/>
            <p:nvPr/>
          </p:nvSpPr>
          <p:spPr>
            <a:xfrm>
              <a:off x="9827161" y="10986840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AA22E7D-5488-7DF7-1454-3B2474E7DE37}"/>
                </a:ext>
              </a:extLst>
            </p:cNvPr>
            <p:cNvSpPr/>
            <p:nvPr/>
          </p:nvSpPr>
          <p:spPr>
            <a:xfrm>
              <a:off x="9827161" y="11209249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21AB96C-68CA-961C-E780-78F888C739AE}"/>
              </a:ext>
            </a:extLst>
          </p:cNvPr>
          <p:cNvSpPr/>
          <p:nvPr/>
        </p:nvSpPr>
        <p:spPr>
          <a:xfrm>
            <a:off x="10609273" y="13010721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FA0E725-9150-71D7-F381-884209738BAE}"/>
              </a:ext>
            </a:extLst>
          </p:cNvPr>
          <p:cNvSpPr/>
          <p:nvPr/>
        </p:nvSpPr>
        <p:spPr>
          <a:xfrm flipV="1">
            <a:off x="380808" y="9849245"/>
            <a:ext cx="2042733" cy="14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261587" y="1243014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97627-0BB7-80DB-A34F-5D4059F4692C}"/>
              </a:ext>
            </a:extLst>
          </p:cNvPr>
          <p:cNvSpPr/>
          <p:nvPr/>
        </p:nvSpPr>
        <p:spPr>
          <a:xfrm>
            <a:off x="1537609" y="9325458"/>
            <a:ext cx="2274424" cy="245837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14" dirty="0"/>
              <a:t>/usr/bin/rm-Rf /tmp/RtmpjezpsK  </a:t>
            </a:r>
            <a:endParaRPr lang="en-US" sz="121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73129-2408-CD65-5EEC-00AEAAC45125}"/>
              </a:ext>
            </a:extLst>
          </p:cNvPr>
          <p:cNvSpPr/>
          <p:nvPr/>
        </p:nvSpPr>
        <p:spPr>
          <a:xfrm>
            <a:off x="2880794" y="2211953"/>
            <a:ext cx="1399845" cy="2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</a:t>
            </a:r>
            <a:r>
              <a:rPr lang="en-US" sz="1214" dirty="0" err="1"/>
              <a:t>usr</a:t>
            </a:r>
            <a:r>
              <a:rPr lang="en-US" sz="1214" dirty="0"/>
              <a:t>/bin/</a:t>
            </a:r>
            <a:r>
              <a:rPr lang="en-US" sz="1214" dirty="0" err="1"/>
              <a:t>uname</a:t>
            </a:r>
            <a:r>
              <a:rPr lang="en-US" sz="1214" dirty="0"/>
              <a:t> -m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F0D0-29C7-3DAF-FA7D-F14F3A332F35}"/>
              </a:ext>
            </a:extLst>
          </p:cNvPr>
          <p:cNvSpPr/>
          <p:nvPr/>
        </p:nvSpPr>
        <p:spPr>
          <a:xfrm flipV="1">
            <a:off x="1580559" y="2611932"/>
            <a:ext cx="2042733" cy="14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9E2030-7760-D470-9DBD-5959140AF880}"/>
              </a:ext>
            </a:extLst>
          </p:cNvPr>
          <p:cNvGrpSpPr/>
          <p:nvPr/>
        </p:nvGrpSpPr>
        <p:grpSpPr>
          <a:xfrm>
            <a:off x="1575863" y="3091629"/>
            <a:ext cx="3449930" cy="785639"/>
            <a:chOff x="1575863" y="3059117"/>
            <a:chExt cx="3449930" cy="78563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92B3433-66A4-7341-0A10-1B6541AA2707}"/>
                </a:ext>
              </a:extLst>
            </p:cNvPr>
            <p:cNvSpPr txBox="1"/>
            <p:nvPr/>
          </p:nvSpPr>
          <p:spPr>
            <a:xfrm>
              <a:off x="3735880" y="3285406"/>
              <a:ext cx="1289913" cy="279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14" dirty="0"/>
                <a:t>load</a:t>
              </a:r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38679798-4ACD-1CEF-1252-E0B6D3258A4E}"/>
                </a:ext>
              </a:extLst>
            </p:cNvPr>
            <p:cNvSpPr/>
            <p:nvPr/>
          </p:nvSpPr>
          <p:spPr>
            <a:xfrm>
              <a:off x="2507351" y="3106811"/>
              <a:ext cx="1488618" cy="737945"/>
            </a:xfrm>
            <a:prstGeom prst="downArrow">
              <a:avLst>
                <a:gd name="adj1" fmla="val 50000"/>
                <a:gd name="adj2" fmla="val 34036"/>
              </a:avLst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  <a:p>
              <a:pPr algn="ctr"/>
              <a:r>
                <a:rPr lang="en-US" sz="1214" dirty="0" err="1"/>
                <a:t>pid</a:t>
              </a:r>
              <a:r>
                <a:rPr lang="en-US" sz="1214" dirty="0"/>
                <a:t>: 140835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8E1194-5A66-06DE-4626-7119E9FEB923}"/>
                </a:ext>
              </a:extLst>
            </p:cNvPr>
            <p:cNvSpPr/>
            <p:nvPr/>
          </p:nvSpPr>
          <p:spPr>
            <a:xfrm>
              <a:off x="2876098" y="3059117"/>
              <a:ext cx="1813758" cy="230396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14" dirty="0"/>
                <a:t>/</a:t>
              </a:r>
              <a:r>
                <a:rPr lang="en-US" sz="1214" dirty="0" err="1"/>
                <a:t>usr</a:t>
              </a:r>
              <a:r>
                <a:rPr lang="en-US" sz="1214" dirty="0"/>
                <a:t>/bin/sed  -e s/ /~+~/g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F48ADC-2A41-481F-B1A4-E70D09207EB9}"/>
                </a:ext>
              </a:extLst>
            </p:cNvPr>
            <p:cNvSpPr/>
            <p:nvPr/>
          </p:nvSpPr>
          <p:spPr>
            <a:xfrm flipV="1">
              <a:off x="1575863" y="3455787"/>
              <a:ext cx="2042733" cy="142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C9B937-A653-94AD-99BC-01AD61EB37A7}"/>
              </a:ext>
            </a:extLst>
          </p:cNvPr>
          <p:cNvGrpSpPr/>
          <p:nvPr/>
        </p:nvGrpSpPr>
        <p:grpSpPr>
          <a:xfrm>
            <a:off x="1563822" y="3997009"/>
            <a:ext cx="3449930" cy="785639"/>
            <a:chOff x="12822743" y="1144737"/>
            <a:chExt cx="3449930" cy="7856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1788B5-EDF5-0DE4-CFE7-051DD4A32670}"/>
                </a:ext>
              </a:extLst>
            </p:cNvPr>
            <p:cNvSpPr txBox="1"/>
            <p:nvPr/>
          </p:nvSpPr>
          <p:spPr>
            <a:xfrm>
              <a:off x="14982760" y="1371026"/>
              <a:ext cx="1289913" cy="279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14" dirty="0"/>
                <a:t>load</a:t>
              </a: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B42715FF-0F0E-9BDF-D94A-65E8AFB943B8}"/>
                </a:ext>
              </a:extLst>
            </p:cNvPr>
            <p:cNvSpPr/>
            <p:nvPr/>
          </p:nvSpPr>
          <p:spPr>
            <a:xfrm>
              <a:off x="13754231" y="1192431"/>
              <a:ext cx="1488618" cy="737945"/>
            </a:xfrm>
            <a:prstGeom prst="downArrow">
              <a:avLst>
                <a:gd name="adj1" fmla="val 50000"/>
                <a:gd name="adj2" fmla="val 34036"/>
              </a:avLst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  <a:p>
              <a:pPr algn="ctr"/>
              <a:r>
                <a:rPr lang="en-US" sz="1214" dirty="0" err="1"/>
                <a:t>pid</a:t>
              </a:r>
              <a:r>
                <a:rPr lang="en-US" sz="1214" dirty="0"/>
                <a:t>: 140834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B6390A1-FC70-0A34-A5EA-AD0CE9777EE8}"/>
                </a:ext>
              </a:extLst>
            </p:cNvPr>
            <p:cNvSpPr/>
            <p:nvPr/>
          </p:nvSpPr>
          <p:spPr>
            <a:xfrm>
              <a:off x="14122978" y="1144737"/>
              <a:ext cx="1891318" cy="230396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14" dirty="0"/>
                <a:t>/</a:t>
              </a:r>
              <a:r>
                <a:rPr lang="en-US" sz="1214" dirty="0" err="1"/>
                <a:t>usr</a:t>
              </a:r>
              <a:r>
                <a:rPr lang="en-US" sz="1214" dirty="0"/>
                <a:t>/bin/sed  -e s/[^=]*=//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4C58CC-59EE-C415-D0F4-1E942E82D853}"/>
                </a:ext>
              </a:extLst>
            </p:cNvPr>
            <p:cNvSpPr/>
            <p:nvPr/>
          </p:nvSpPr>
          <p:spPr>
            <a:xfrm flipV="1">
              <a:off x="12822743" y="1541407"/>
              <a:ext cx="2042733" cy="142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BAAB20-D351-5815-9B9C-DE3D9F3D20B5}"/>
              </a:ext>
            </a:extLst>
          </p:cNvPr>
          <p:cNvGrpSpPr/>
          <p:nvPr/>
        </p:nvGrpSpPr>
        <p:grpSpPr>
          <a:xfrm>
            <a:off x="1555879" y="4980620"/>
            <a:ext cx="3449930" cy="785639"/>
            <a:chOff x="12822743" y="1144737"/>
            <a:chExt cx="3449930" cy="78563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5FCCBD-7BFF-4000-25BA-94E87602AE7D}"/>
                </a:ext>
              </a:extLst>
            </p:cNvPr>
            <p:cNvSpPr txBox="1"/>
            <p:nvPr/>
          </p:nvSpPr>
          <p:spPr>
            <a:xfrm>
              <a:off x="14982760" y="1371026"/>
              <a:ext cx="1289913" cy="279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14" dirty="0"/>
                <a:t>load</a:t>
              </a:r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FF25B576-5A52-4861-A4AB-619A56DFCB70}"/>
                </a:ext>
              </a:extLst>
            </p:cNvPr>
            <p:cNvSpPr/>
            <p:nvPr/>
          </p:nvSpPr>
          <p:spPr>
            <a:xfrm>
              <a:off x="13754231" y="1192431"/>
              <a:ext cx="1488618" cy="737945"/>
            </a:xfrm>
            <a:prstGeom prst="downArrow">
              <a:avLst>
                <a:gd name="adj1" fmla="val 50000"/>
                <a:gd name="adj2" fmla="val 34036"/>
              </a:avLst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  <a:p>
              <a:pPr algn="ctr"/>
              <a:r>
                <a:rPr lang="en-US" sz="1214" dirty="0" err="1"/>
                <a:t>pid</a:t>
              </a:r>
              <a:r>
                <a:rPr lang="en-US" sz="1214" dirty="0"/>
                <a:t>: 140837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90DB14-0A45-8159-2B86-69969063E7D1}"/>
                </a:ext>
              </a:extLst>
            </p:cNvPr>
            <p:cNvSpPr/>
            <p:nvPr/>
          </p:nvSpPr>
          <p:spPr>
            <a:xfrm>
              <a:off x="14122978" y="1144737"/>
              <a:ext cx="1813758" cy="230396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14" dirty="0"/>
                <a:t>/</a:t>
              </a:r>
              <a:r>
                <a:rPr lang="en-US" sz="1214" dirty="0" err="1"/>
                <a:t>usr</a:t>
              </a:r>
              <a:r>
                <a:rPr lang="en-US" sz="1214" dirty="0"/>
                <a:t>/bin/which </a:t>
              </a:r>
              <a:r>
                <a:rPr lang="en-US" sz="1214" dirty="0" err="1"/>
                <a:t>uname</a:t>
              </a:r>
              <a:endParaRPr lang="en-US" sz="1214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9ED9814-56A5-93D6-2C37-C8F38EBCC2F8}"/>
                </a:ext>
              </a:extLst>
            </p:cNvPr>
            <p:cNvSpPr/>
            <p:nvPr/>
          </p:nvSpPr>
          <p:spPr>
            <a:xfrm flipV="1">
              <a:off x="12822743" y="1541407"/>
              <a:ext cx="2042733" cy="142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4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2C5A0F-40D5-9D15-A4A0-C49CECA0BF65}"/>
              </a:ext>
            </a:extLst>
          </p:cNvPr>
          <p:cNvSpPr/>
          <p:nvPr/>
        </p:nvSpPr>
        <p:spPr>
          <a:xfrm>
            <a:off x="2881224" y="2210949"/>
            <a:ext cx="1399845" cy="233704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</a:t>
            </a:r>
            <a:r>
              <a:rPr lang="en-US" sz="1214" dirty="0" err="1"/>
              <a:t>usr</a:t>
            </a:r>
            <a:r>
              <a:rPr lang="en-US" sz="1214" dirty="0"/>
              <a:t>/bin/</a:t>
            </a:r>
            <a:r>
              <a:rPr lang="en-US" sz="1214" dirty="0" err="1"/>
              <a:t>uname</a:t>
            </a:r>
            <a:r>
              <a:rPr lang="en-US" sz="1214" dirty="0"/>
              <a:t> -m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B00F93-581D-A35D-82C0-0FABB2E7B530}"/>
              </a:ext>
            </a:extLst>
          </p:cNvPr>
          <p:cNvSpPr/>
          <p:nvPr/>
        </p:nvSpPr>
        <p:spPr>
          <a:xfrm flipV="1">
            <a:off x="1597245" y="2610928"/>
            <a:ext cx="2042733" cy="14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975F55C7-2432-0F3C-01FF-C1662A4E0205}"/>
              </a:ext>
            </a:extLst>
          </p:cNvPr>
          <p:cNvSpPr/>
          <p:nvPr/>
        </p:nvSpPr>
        <p:spPr>
          <a:xfrm>
            <a:off x="2510510" y="5968847"/>
            <a:ext cx="1488618" cy="737945"/>
          </a:xfrm>
          <a:prstGeom prst="downArrow">
            <a:avLst>
              <a:gd name="adj1" fmla="val 50000"/>
              <a:gd name="adj2" fmla="val 34036"/>
            </a:avLst>
          </a:prstGeom>
          <a:ln w="1905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  <a:p>
            <a:pPr algn="ctr"/>
            <a:r>
              <a:rPr lang="en-US" sz="1214" dirty="0" err="1"/>
              <a:t>pid</a:t>
            </a:r>
            <a:r>
              <a:rPr lang="en-US" sz="1214" dirty="0"/>
              <a:t>: 140838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F172392-2837-07FD-D0E7-8810CF4F05CA}"/>
              </a:ext>
            </a:extLst>
          </p:cNvPr>
          <p:cNvSpPr/>
          <p:nvPr/>
        </p:nvSpPr>
        <p:spPr>
          <a:xfrm>
            <a:off x="2879687" y="5916840"/>
            <a:ext cx="1399845" cy="233704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</a:t>
            </a:r>
            <a:r>
              <a:rPr lang="en-US" sz="1214" dirty="0" err="1"/>
              <a:t>usr</a:t>
            </a:r>
            <a:r>
              <a:rPr lang="en-US" sz="1214" dirty="0"/>
              <a:t>/bin/</a:t>
            </a:r>
            <a:r>
              <a:rPr lang="en-US" sz="1214" dirty="0" err="1"/>
              <a:t>uname</a:t>
            </a:r>
            <a:r>
              <a:rPr lang="en-US" sz="1214" dirty="0"/>
              <a:t> -m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9A731F3-94B0-BA7C-B38A-0A010888DDCA}"/>
              </a:ext>
            </a:extLst>
          </p:cNvPr>
          <p:cNvSpPr/>
          <p:nvPr/>
        </p:nvSpPr>
        <p:spPr>
          <a:xfrm flipV="1">
            <a:off x="1595708" y="6316819"/>
            <a:ext cx="2042733" cy="142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BD30A4-32DE-3FD6-83BA-2E06112700B5}"/>
              </a:ext>
            </a:extLst>
          </p:cNvPr>
          <p:cNvSpPr/>
          <p:nvPr/>
        </p:nvSpPr>
        <p:spPr>
          <a:xfrm>
            <a:off x="1537608" y="10382519"/>
            <a:ext cx="3020460" cy="24804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/bin/python3 train_model.py  </a:t>
            </a:r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645</TotalTime>
  <Words>1414</Words>
  <Application>Microsoft Office PowerPoint</Application>
  <PresentationFormat>Custom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Joseph Wonsil</cp:lastModifiedBy>
  <cp:revision>1</cp:revision>
  <dcterms:created xsi:type="dcterms:W3CDTF">2023-10-16T17:26:59Z</dcterms:created>
  <dcterms:modified xsi:type="dcterms:W3CDTF">2023-10-20T22:52:52Z</dcterms:modified>
</cp:coreProperties>
</file>