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3774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AC068-3D61-4FB1-A9C0-535FA8523003}" v="18" dt="2023-10-23T19:06:59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96" d="100"/>
          <a:sy n="9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B5AAC068-3D61-4FB1-A9C0-535FA8523003}"/>
    <pc:docChg chg="undo custSel modSld">
      <pc:chgData name="Joseph Wonsil" userId="f7a5a8f17f3cf2df" providerId="LiveId" clId="{B5AAC068-3D61-4FB1-A9C0-535FA8523003}" dt="2023-10-23T19:07:15.763" v="447" actId="14100"/>
      <pc:docMkLst>
        <pc:docMk/>
      </pc:docMkLst>
      <pc:sldChg chg="addSp delSp modSp mod">
        <pc:chgData name="Joseph Wonsil" userId="f7a5a8f17f3cf2df" providerId="LiveId" clId="{B5AAC068-3D61-4FB1-A9C0-535FA8523003}" dt="2023-10-23T19:07:15.763" v="447" actId="14100"/>
        <pc:sldMkLst>
          <pc:docMk/>
          <pc:sldMk cId="1645475767" sldId="256"/>
        </pc:sldMkLst>
        <pc:spChg chg="mod">
          <ac:chgData name="Joseph Wonsil" userId="f7a5a8f17f3cf2df" providerId="LiveId" clId="{B5AAC068-3D61-4FB1-A9C0-535FA8523003}" dt="2023-10-23T19:03:05.609" v="196" actId="14100"/>
          <ac:spMkLst>
            <pc:docMk/>
            <pc:sldMk cId="1645475767" sldId="256"/>
            <ac:spMk id="5" creationId="{EDD77D8E-AC62-8835-147A-8365BEE24A8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6" creationId="{81097627-0BB7-80DB-A34F-5D4059F4692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7" creationId="{06F9D8CE-394F-DA12-48D0-6A8CB0AD12A8}"/>
          </ac:spMkLst>
        </pc:spChg>
        <pc:spChg chg="add mod">
          <ac:chgData name="Joseph Wonsil" userId="f7a5a8f17f3cf2df" providerId="LiveId" clId="{B5AAC068-3D61-4FB1-A9C0-535FA8523003}" dt="2023-10-23T18:58:30.524" v="97" actId="20577"/>
          <ac:spMkLst>
            <pc:docMk/>
            <pc:sldMk cId="1645475767" sldId="256"/>
            <ac:spMk id="10" creationId="{9C73A4F9-573A-7E4B-7C02-E99C7371F8B6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2" creationId="{EDE73129-2408-CD65-5EEC-00AEAAC45125}"/>
          </ac:spMkLst>
        </pc:spChg>
        <pc:spChg chg="add mod">
          <ac:chgData name="Joseph Wonsil" userId="f7a5a8f17f3cf2df" providerId="LiveId" clId="{B5AAC068-3D61-4FB1-A9C0-535FA8523003}" dt="2023-10-23T19:01:10.789" v="137" actId="1036"/>
          <ac:spMkLst>
            <pc:docMk/>
            <pc:sldMk cId="1645475767" sldId="256"/>
            <ac:spMk id="14" creationId="{E0F6F96F-7522-9DF1-35BF-6BAD57B8C71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5" creationId="{2082AF95-F57E-7714-98E1-6B18874A37D0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7" creationId="{D472F0D0-29C7-3DAF-FA7D-F14F3A332F35}"/>
          </ac:spMkLst>
        </pc:spChg>
        <pc:spChg chg="del">
          <ac:chgData name="Joseph Wonsil" userId="f7a5a8f17f3cf2df" providerId="LiveId" clId="{B5AAC068-3D61-4FB1-A9C0-535FA8523003}" dt="2023-10-23T19:02:54.389" v="192" actId="47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0" creationId="{B13CC98D-0ABE-AA4C-71C2-B18CD37B1206}"/>
          </ac:spMkLst>
        </pc:spChg>
        <pc:spChg chg="add mod">
          <ac:chgData name="Joseph Wonsil" userId="f7a5a8f17f3cf2df" providerId="LiveId" clId="{B5AAC068-3D61-4FB1-A9C0-535FA8523003}" dt="2023-10-23T19:00:54.388" v="131" actId="1076"/>
          <ac:spMkLst>
            <pc:docMk/>
            <pc:sldMk cId="1645475767" sldId="256"/>
            <ac:spMk id="22" creationId="{DB01D3DE-637B-5B9A-0CC0-655B339B4122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9" creationId="{35A124EA-A624-5105-A099-9F099A733F6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B5AAC068-3D61-4FB1-A9C0-535FA8523003}" dt="2023-10-23T19:01:27.045" v="139" actId="1076"/>
          <ac:spMkLst>
            <pc:docMk/>
            <pc:sldMk cId="1645475767" sldId="256"/>
            <ac:spMk id="38" creationId="{EB8012DE-C50F-C76C-4F6B-D13507F2E0AD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39" creationId="{6670CA9F-46BE-1BB5-75C6-D4C97EFEB1ED}"/>
          </ac:spMkLst>
        </pc:spChg>
        <pc:spChg chg="add mod">
          <ac:chgData name="Joseph Wonsil" userId="f7a5a8f17f3cf2df" providerId="LiveId" clId="{B5AAC068-3D61-4FB1-A9C0-535FA8523003}" dt="2023-10-23T19:01:55.372" v="155" actId="20577"/>
          <ac:spMkLst>
            <pc:docMk/>
            <pc:sldMk cId="1645475767" sldId="256"/>
            <ac:spMk id="41" creationId="{D196014E-837A-C209-E373-53345C426F43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2" creationId="{8CBE7781-28DE-FB6D-A11C-C8A541604C1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B5AAC068-3D61-4FB1-A9C0-535FA8523003}" dt="2023-10-23T19:02:27.150" v="181"/>
          <ac:spMkLst>
            <pc:docMk/>
            <pc:sldMk cId="1645475767" sldId="256"/>
            <ac:spMk id="45" creationId="{50D52B5A-3FDB-1534-2617-2EA182461E1A}"/>
          </ac:spMkLst>
        </pc:spChg>
        <pc:spChg chg="del">
          <ac:chgData name="Joseph Wonsil" userId="f7a5a8f17f3cf2df" providerId="LiveId" clId="{B5AAC068-3D61-4FB1-A9C0-535FA8523003}" dt="2023-10-23T18:57:55.236" v="52" actId="478"/>
          <ac:spMkLst>
            <pc:docMk/>
            <pc:sldMk cId="1645475767" sldId="256"/>
            <ac:spMk id="49" creationId="{842C1335-EDA0-BED9-1A06-5454B66B2CE0}"/>
          </ac:spMkLst>
        </pc:spChg>
        <pc:spChg chg="del">
          <ac:chgData name="Joseph Wonsil" userId="f7a5a8f17f3cf2df" providerId="LiveId" clId="{B5AAC068-3D61-4FB1-A9C0-535FA8523003}" dt="2023-10-23T19:02:55.421" v="193" actId="478"/>
          <ac:spMkLst>
            <pc:docMk/>
            <pc:sldMk cId="1645475767" sldId="256"/>
            <ac:spMk id="52" creationId="{7317D925-AE7B-290C-67A6-493750A3352F}"/>
          </ac:spMkLst>
        </pc:spChg>
        <pc:spChg chg="del">
          <ac:chgData name="Joseph Wonsil" userId="f7a5a8f17f3cf2df" providerId="LiveId" clId="{B5AAC068-3D61-4FB1-A9C0-535FA8523003}" dt="2023-10-23T19:02:56.468" v="194" actId="478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LiveId" clId="{B5AAC068-3D61-4FB1-A9C0-535FA8523003}" dt="2023-10-23T19:02:33.748" v="183" actId="1076"/>
          <ac:spMkLst>
            <pc:docMk/>
            <pc:sldMk cId="1645475767" sldId="256"/>
            <ac:spMk id="60" creationId="{A545B502-CF0A-99F9-BB93-5BCA182E07BC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62" creationId="{F054FFE8-99FC-8589-EF2B-2685CB21C269}"/>
          </ac:spMkLst>
        </pc:spChg>
        <pc:spChg chg="add mod">
          <ac:chgData name="Joseph Wonsil" userId="f7a5a8f17f3cf2df" providerId="LiveId" clId="{B5AAC068-3D61-4FB1-A9C0-535FA8523003}" dt="2023-10-23T19:03:31.444" v="199" actId="14100"/>
          <ac:spMkLst>
            <pc:docMk/>
            <pc:sldMk cId="1645475767" sldId="256"/>
            <ac:spMk id="68" creationId="{6841CC69-DC49-4824-20BB-F6EA579D323D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0" creationId="{2E2C5A0F-40D5-9D15-A4A0-C49CECA0BF6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1" creationId="{2A34F01A-7639-BB9B-04EC-3D4D626FAB5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2" creationId="{09B00F93-581D-A35D-82C0-0FABB2E7B530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74" creationId="{52E3ADAE-159A-D64F-DF75-180DC743C4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6" creationId="{975F55C7-2432-0F3C-01FF-C1662A4E0205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8" creationId="{6F172392-2837-07FD-D0E7-8810CF4F05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79" creationId="{B9A731F3-94B0-BA7C-B38A-0A010888DDCA}"/>
          </ac:spMkLst>
        </pc:spChg>
        <pc:spChg chg="add 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89" creationId="{4A7D447F-5A9D-6688-F446-FB28ABB43858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B5AAC068-3D61-4FB1-A9C0-535FA8523003}" dt="2023-10-23T19:04:51.421" v="287" actId="1076"/>
          <ac:spMkLst>
            <pc:docMk/>
            <pc:sldMk cId="1645475767" sldId="256"/>
            <ac:spMk id="95" creationId="{B7FE7B44-38AE-925D-B500-228AE6A11926}"/>
          </ac:spMkLst>
        </pc:spChg>
        <pc:spChg chg="add mod">
          <ac:chgData name="Joseph Wonsil" userId="f7a5a8f17f3cf2df" providerId="LiveId" clId="{B5AAC068-3D61-4FB1-A9C0-535FA8523003}" dt="2023-10-23T19:05:19.461" v="294" actId="1076"/>
          <ac:spMkLst>
            <pc:docMk/>
            <pc:sldMk cId="1645475767" sldId="256"/>
            <ac:spMk id="97" creationId="{6F83EDF0-6721-7A79-7463-58E7748C5381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103" creationId="{0C69731E-2E67-A043-504E-23C966E68671}"/>
          </ac:spMkLst>
        </pc:spChg>
        <pc:spChg chg="add mod">
          <ac:chgData name="Joseph Wonsil" userId="f7a5a8f17f3cf2df" providerId="LiveId" clId="{B5AAC068-3D61-4FB1-A9C0-535FA8523003}" dt="2023-10-23T19:05:33.412" v="299" actId="1076"/>
          <ac:spMkLst>
            <pc:docMk/>
            <pc:sldMk cId="1645475767" sldId="256"/>
            <ac:spMk id="105" creationId="{9EF2BD98-4108-BCED-2381-0B41355DB07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B5AAC068-3D61-4FB1-A9C0-535FA8523003}" dt="2023-10-23T19:05:53.877" v="308" actId="1036"/>
          <ac:spMkLst>
            <pc:docMk/>
            <pc:sldMk cId="1645475767" sldId="256"/>
            <ac:spMk id="110" creationId="{5E15A091-5DA8-B741-FE26-3AD9448DB56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13" creationId="{A4BD30A4-32DE-3FD6-83BA-2E06112700B5}"/>
          </ac:spMkLst>
        </pc:spChg>
        <pc:spChg chg="add mod">
          <ac:chgData name="Joseph Wonsil" userId="f7a5a8f17f3cf2df" providerId="LiveId" clId="{B5AAC068-3D61-4FB1-A9C0-535FA8523003}" dt="2023-10-23T19:06:06.099" v="313" actId="1076"/>
          <ac:spMkLst>
            <pc:docMk/>
            <pc:sldMk cId="1645475767" sldId="256"/>
            <ac:spMk id="114" creationId="{E5881ED3-FD68-872E-D6E3-74F7A93A4351}"/>
          </ac:spMkLst>
        </pc:spChg>
        <pc:spChg chg="add mod">
          <ac:chgData name="Joseph Wonsil" userId="f7a5a8f17f3cf2df" providerId="LiveId" clId="{B5AAC068-3D61-4FB1-A9C0-535FA8523003}" dt="2023-10-23T19:07:15.763" v="447" actId="14100"/>
          <ac:spMkLst>
            <pc:docMk/>
            <pc:sldMk cId="1645475767" sldId="256"/>
            <ac:spMk id="120" creationId="{8E17CC40-6C71-682F-9AE1-4A79C42A3CA3}"/>
          </ac:spMkLst>
        </pc:spChg>
        <pc:spChg chg="add mod">
          <ac:chgData name="Joseph Wonsil" userId="f7a5a8f17f3cf2df" providerId="LiveId" clId="{B5AAC068-3D61-4FB1-A9C0-535FA8523003}" dt="2023-10-23T19:07:04.820" v="438" actId="1076"/>
          <ac:spMkLst>
            <pc:docMk/>
            <pc:sldMk cId="1645475767" sldId="256"/>
            <ac:spMk id="122" creationId="{BBC9C585-BAA8-1EF3-3008-10B22F750D21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B5AAC068-3D61-4FB1-A9C0-535FA8523003}" dt="2023-10-23T19:06:42.012" v="433" actId="1076"/>
          <ac:spMkLst>
            <pc:docMk/>
            <pc:sldMk cId="1645475767" sldId="256"/>
            <ac:spMk id="144" creationId="{3BA36D46-2F89-D8A4-A60C-17E29D68CFA5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76" creationId="{1AC7E783-FF9D-D9AE-1AC5-8E4342EC4EB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B5AAC068-3D61-4FB1-A9C0-535FA8523003}" dt="2023-10-23T18:55:36.259" v="22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B5AAC068-3D61-4FB1-A9C0-535FA8523003}" dt="2023-10-23T19:06:32.438" v="432" actId="1035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LiveId" clId="{B5AAC068-3D61-4FB1-A9C0-535FA8523003}" dt="2023-10-23T19:00:00.430" v="110" actId="478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LiveId" clId="{B5AAC068-3D61-4FB1-A9C0-535FA8523003}" dt="2023-10-23T19:00:01.205" v="111" actId="478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LiveId" clId="{B5AAC068-3D61-4FB1-A9C0-535FA8523003}" dt="2023-10-23T19:00:02.451" v="113" actId="47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LiveId" clId="{B5AAC068-3D61-4FB1-A9C0-535FA8523003}" dt="2023-10-23T19:02:50.877" v="188" actId="478"/>
          <ac:spMkLst>
            <pc:docMk/>
            <pc:sldMk cId="1645475767" sldId="256"/>
            <ac:spMk id="227" creationId="{DA5E22C1-9470-3167-CB75-B1290B4FB1C7}"/>
          </ac:spMkLst>
        </pc:spChg>
        <pc:spChg chg="del mod">
          <ac:chgData name="Joseph Wonsil" userId="f7a5a8f17f3cf2df" providerId="LiveId" clId="{B5AAC068-3D61-4FB1-A9C0-535FA8523003}" dt="2023-10-23T18:59:44.643" v="108" actId="478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B5AAC068-3D61-4FB1-A9C0-535FA8523003}" dt="2023-10-23T19:06:52.188" v="436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B5AAC068-3D61-4FB1-A9C0-535FA8523003}" dt="2023-10-23T19:06:15.852" v="424" actId="1037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286" creationId="{298BECD7-46E2-C328-55E6-A45B4670BECA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0" creationId="{332C5BD7-55A8-4BB9-9B12-340F8BC9D237}"/>
          </ac:spMkLst>
        </pc:spChg>
        <pc:spChg chg="del">
          <ac:chgData name="Joseph Wonsil" userId="f7a5a8f17f3cf2df" providerId="LiveId" clId="{B5AAC068-3D61-4FB1-A9C0-535FA8523003}" dt="2023-10-23T18:56:17.958" v="25" actId="478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B5AAC068-3D61-4FB1-A9C0-535FA8523003}" dt="2023-10-23T18:56:41.492" v="35" actId="478"/>
          <ac:spMkLst>
            <pc:docMk/>
            <pc:sldMk cId="1645475767" sldId="256"/>
            <ac:spMk id="318" creationId="{63B3D97B-2E6C-1258-48F9-8C783923327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38" creationId="{121AB96C-68CA-961C-E780-78F888C739AE}"/>
          </ac:spMkLst>
        </pc:spChg>
        <pc:spChg chg="del">
          <ac:chgData name="Joseph Wonsil" userId="f7a5a8f17f3cf2df" providerId="LiveId" clId="{B5AAC068-3D61-4FB1-A9C0-535FA8523003}" dt="2023-10-23T18:59:36.860" v="101" actId="478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B5AAC068-3D61-4FB1-A9C0-535FA8523003}" dt="2023-10-23T18:58:18.164" v="91" actId="20577"/>
          <ac:spMkLst>
            <pc:docMk/>
            <pc:sldMk cId="1645475767" sldId="256"/>
            <ac:spMk id="393" creationId="{AEEDA56F-ED36-B961-415D-CC6DB3A1FBD6}"/>
          </ac:spMkLst>
        </pc:s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47" creationId="{B5C9B937-A653-94AD-99BC-01AD61EB37A7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59" creationId="{08BAAB20-D351-5815-9B9C-DE3D9F3D20B5}"/>
          </ac:grpSpMkLst>
        </pc:grpChg>
        <pc:grpChg chg="del">
          <ac:chgData name="Joseph Wonsil" userId="f7a5a8f17f3cf2df" providerId="LiveId" clId="{B5AAC068-3D61-4FB1-A9C0-535FA8523003}" dt="2023-10-23T18:56:17.958" v="25" actId="478"/>
          <ac:grpSpMkLst>
            <pc:docMk/>
            <pc:sldMk cId="1645475767" sldId="256"/>
            <ac:grpSpMk id="81" creationId="{2F9E2030-7760-D470-9DBD-5959140AF880}"/>
          </ac:grpSpMkLst>
        </pc:grpChg>
        <pc:grpChg chg="del">
          <ac:chgData name="Joseph Wonsil" userId="f7a5a8f17f3cf2df" providerId="LiveId" clId="{B5AAC068-3D61-4FB1-A9C0-535FA8523003}" dt="2023-10-23T19:00:01.773" v="112" actId="478"/>
          <ac:grpSpMkLst>
            <pc:docMk/>
            <pc:sldMk cId="1645475767" sldId="256"/>
            <ac:grpSpMk id="301" creationId="{DD4639EE-10B2-D0BE-C573-62FDD98D4E33}"/>
          </ac:grpSpMkLst>
        </pc:grpChg>
        <pc:grpChg chg="del">
          <ac:chgData name="Joseph Wonsil" userId="f7a5a8f17f3cf2df" providerId="LiveId" clId="{B5AAC068-3D61-4FB1-A9C0-535FA8523003}" dt="2023-10-23T19:02:50.877" v="188" actId="478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LiveId" clId="{B5AAC068-3D61-4FB1-A9C0-535FA8523003}" dt="2023-10-23T18:59:43.868" v="106" actId="478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B5AAC068-3D61-4FB1-A9C0-535FA8523003}" dt="2023-10-23T19:06:32.438" v="432" actId="1035"/>
          <ac:cxnSpMkLst>
            <pc:docMk/>
            <pc:sldMk cId="1645475767" sldId="256"/>
            <ac:cxnSpMk id="4" creationId="{1FAF49EF-246B-5065-399F-6F3D99F68D6C}"/>
          </ac:cxnSpMkLst>
        </pc:cxnChg>
        <pc:cxnChg chg="add mod">
          <ac:chgData name="Joseph Wonsil" userId="f7a5a8f17f3cf2df" providerId="LiveId" clId="{B5AAC068-3D61-4FB1-A9C0-535FA8523003}" dt="2023-10-23T19:06:22.011" v="425" actId="14100"/>
          <ac:cxnSpMkLst>
            <pc:docMk/>
            <pc:sldMk cId="1645475767" sldId="256"/>
            <ac:cxnSpMk id="8" creationId="{E951C48F-4908-E58B-881A-C58C22950263}"/>
          </ac:cxnSpMkLst>
        </pc:cxnChg>
        <pc:cxnChg chg="del mod">
          <ac:chgData name="Joseph Wonsil" userId="f7a5a8f17f3cf2df" providerId="LiveId" clId="{B5AAC068-3D61-4FB1-A9C0-535FA8523003}" dt="2023-10-23T19:02:52.084" v="189" actId="478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LiveId" clId="{B5AAC068-3D61-4FB1-A9C0-535FA8523003}" dt="2023-10-23T19:06:52.188" v="436" actId="1076"/>
          <ac:cxnSpMkLst>
            <pc:docMk/>
            <pc:sldMk cId="1645475767" sldId="256"/>
            <ac:cxnSpMk id="11" creationId="{C62FC745-4C46-B74D-E613-2469AC8F7F74}"/>
          </ac:cxnSpMkLst>
        </pc:cxnChg>
        <pc:cxnChg chg="del mod">
          <ac:chgData name="Joseph Wonsil" userId="f7a5a8f17f3cf2df" providerId="LiveId" clId="{B5AAC068-3D61-4FB1-A9C0-535FA8523003}" dt="2023-10-23T18:56:20.356" v="26" actId="478"/>
          <ac:cxnSpMkLst>
            <pc:docMk/>
            <pc:sldMk cId="1645475767" sldId="256"/>
            <ac:cxnSpMk id="23" creationId="{23D61AF6-840C-7E29-57B3-7DB3D4B2CB5B}"/>
          </ac:cxnSpMkLst>
        </pc:cxnChg>
        <pc:cxnChg chg="del mod">
          <ac:chgData name="Joseph Wonsil" userId="f7a5a8f17f3cf2df" providerId="LiveId" clId="{B5AAC068-3D61-4FB1-A9C0-535FA8523003}" dt="2023-10-23T18:56:20.933" v="28" actId="478"/>
          <ac:cxnSpMkLst>
            <pc:docMk/>
            <pc:sldMk cId="1645475767" sldId="256"/>
            <ac:cxnSpMk id="30" creationId="{92CF7358-07D9-EA8C-0D7A-860C9F5C5ACF}"/>
          </ac:cxnSpMkLst>
        </pc:cxnChg>
        <pc:cxnChg chg="del mod">
          <ac:chgData name="Joseph Wonsil" userId="f7a5a8f17f3cf2df" providerId="LiveId" clId="{B5AAC068-3D61-4FB1-A9C0-535FA8523003}" dt="2023-10-23T18:59:42.476" v="105" actId="478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35" creationId="{C9591AAC-0FAE-7ECC-ED47-C6F1A7989FF2}"/>
          </ac:cxnSpMkLst>
        </pc:cxnChg>
        <pc:cxnChg chg="del mod">
          <ac:chgData name="Joseph Wonsil" userId="f7a5a8f17f3cf2df" providerId="LiveId" clId="{B5AAC068-3D61-4FB1-A9C0-535FA8523003}" dt="2023-10-23T18:56:21.720" v="29" actId="478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40" creationId="{ADCCB6E1-FDC7-7C03-BFF5-6EB4EA21D7B9}"/>
          </ac:cxnSpMkLst>
        </pc:cxnChg>
        <pc:cxnChg chg="add del mod">
          <ac:chgData name="Joseph Wonsil" userId="f7a5a8f17f3cf2df" providerId="LiveId" clId="{B5AAC068-3D61-4FB1-A9C0-535FA8523003}" dt="2023-10-23T19:02:27.150" v="181"/>
          <ac:cxnSpMkLst>
            <pc:docMk/>
            <pc:sldMk cId="1645475767" sldId="256"/>
            <ac:cxnSpMk id="44" creationId="{B53EE6A4-87BC-D7AE-C6A0-BF57893CEE1B}"/>
          </ac:cxnSpMkLst>
        </pc:cxnChg>
        <pc:cxnChg chg="del mod">
          <ac:chgData name="Joseph Wonsil" userId="f7a5a8f17f3cf2df" providerId="LiveId" clId="{B5AAC068-3D61-4FB1-A9C0-535FA8523003}" dt="2023-10-23T18:56:22.565" v="30" actId="478"/>
          <ac:cxnSpMkLst>
            <pc:docMk/>
            <pc:sldMk cId="1645475767" sldId="256"/>
            <ac:cxnSpMk id="46" creationId="{34027DC1-9608-8FC2-B855-03FC2D10CF3D}"/>
          </ac:cxnSpMkLst>
        </pc:cxnChg>
        <pc:cxnChg chg="del mod">
          <ac:chgData name="Joseph Wonsil" userId="f7a5a8f17f3cf2df" providerId="LiveId" clId="{B5AAC068-3D61-4FB1-A9C0-535FA8523003}" dt="2023-10-23T18:57:50.460" v="51" actId="478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LiveId" clId="{B5AAC068-3D61-4FB1-A9C0-535FA8523003}" dt="2023-10-23T19:02:52.652" v="190" actId="478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LiveId" clId="{B5AAC068-3D61-4FB1-A9C0-535FA8523003}" dt="2023-10-23T19:02:53.166" v="191" actId="478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58" creationId="{1CF87D94-6C9C-E0F1-4D5E-28AFB89A572E}"/>
          </ac:cxnSpMkLst>
        </pc:cxnChg>
        <pc:cxnChg chg="add mod">
          <ac:chgData name="Joseph Wonsil" userId="f7a5a8f17f3cf2df" providerId="LiveId" clId="{B5AAC068-3D61-4FB1-A9C0-535FA8523003}" dt="2023-10-23T19:06:15.852" v="424" actId="1037"/>
          <ac:cxnSpMkLst>
            <pc:docMk/>
            <pc:sldMk cId="1645475767" sldId="256"/>
            <ac:cxnSpMk id="67" creationId="{8EF4E1B5-A697-3057-42CA-61D8D52E8683}"/>
          </ac:cxnSpMkLst>
        </pc:cxnChg>
        <pc:cxnChg chg="del mod">
          <ac:chgData name="Joseph Wonsil" userId="f7a5a8f17f3cf2df" providerId="LiveId" clId="{B5AAC068-3D61-4FB1-A9C0-535FA8523003}" dt="2023-10-23T18:56:23.571" v="31" actId="478"/>
          <ac:cxnSpMkLst>
            <pc:docMk/>
            <pc:sldMk cId="1645475767" sldId="256"/>
            <ac:cxnSpMk id="69" creationId="{145A7E76-DF91-F32D-9FB1-A172DA075F92}"/>
          </ac:cxnSpMkLst>
        </pc:cxnChg>
        <pc:cxnChg chg="del mod">
          <ac:chgData name="Joseph Wonsil" userId="f7a5a8f17f3cf2df" providerId="LiveId" clId="{B5AAC068-3D61-4FB1-A9C0-535FA8523003}" dt="2023-10-23T18:59:41.125" v="103" actId="478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LiveId" clId="{B5AAC068-3D61-4FB1-A9C0-535FA8523003}" dt="2023-10-23T18:59:40.037" v="102" actId="478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LiveId" clId="{B5AAC068-3D61-4FB1-A9C0-535FA8523003}" dt="2023-10-23T18:59:36.860" v="101" actId="478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B5AAC068-3D61-4FB1-A9C0-535FA8523003}" dt="2023-10-23T18:56:26.692" v="32" actId="478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B5AAC068-3D61-4FB1-A9C0-535FA8523003}" dt="2023-10-23T19:07:15.763" v="447" actId="14100"/>
          <ac:cxnSpMkLst>
            <pc:docMk/>
            <pc:sldMk cId="1645475767" sldId="256"/>
            <ac:cxnSpMk id="121" creationId="{2080A063-85C6-F5B7-A57B-5F56FDF3B73E}"/>
          </ac:cxnSpMkLst>
        </pc:cxnChg>
        <pc:cxnChg chg="del mod">
          <ac:chgData name="Joseph Wonsil" userId="f7a5a8f17f3cf2df" providerId="LiveId" clId="{B5AAC068-3D61-4FB1-A9C0-535FA8523003}" dt="2023-10-23T18:59:41.901" v="104" actId="478"/>
          <ac:cxnSpMkLst>
            <pc:docMk/>
            <pc:sldMk cId="1645475767" sldId="256"/>
            <ac:cxnSpMk id="140" creationId="{40F6DD3F-D4FB-8B03-9FE5-B051FC5E4D52}"/>
          </ac:cxnSpMkLst>
        </pc:cxnChg>
        <pc:cxnChg chg="del">
          <ac:chgData name="Joseph Wonsil" userId="f7a5a8f17f3cf2df" providerId="LiveId" clId="{B5AAC068-3D61-4FB1-A9C0-535FA8523003}" dt="2023-10-23T18:58:36.715" v="98" actId="478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B5AAC068-3D61-4FB1-A9C0-535FA8523003}" dt="2023-10-23T19:06:27.701" v="426" actId="33986"/>
          <ac:cxnSpMkLst>
            <pc:docMk/>
            <pc:sldMk cId="1645475767" sldId="256"/>
            <ac:cxnSpMk id="245" creationId="{048D4C45-AC60-B9E6-65C9-D9E5D24FCD5A}"/>
          </ac:cxnSpMkLst>
        </pc:cxnChg>
      </pc:sldChg>
    </pc:docChg>
  </pc:docChgLst>
  <pc:docChgLst>
    <pc:chgData name="Joseph Wonsil" userId="f7a5a8f17f3cf2df" providerId="LiveId" clId="{4DFCB632-2CE6-4223-93C2-4C8778D6A219}"/>
    <pc:docChg chg="undo redo custSel modSld modMainMaster">
      <pc:chgData name="Joseph Wonsil" userId="f7a5a8f17f3cf2df" providerId="LiveId" clId="{4DFCB632-2CE6-4223-93C2-4C8778D6A219}" dt="2023-10-20T22:52:52.520" v="615"/>
      <pc:docMkLst>
        <pc:docMk/>
      </pc:docMkLst>
      <pc:sldChg chg="addSp delSp modSp mod">
        <pc:chgData name="Joseph Wonsil" userId="f7a5a8f17f3cf2df" providerId="LiveId" clId="{4DFCB632-2CE6-4223-93C2-4C8778D6A219}" dt="2023-10-20T22:52:52.520" v="615"/>
        <pc:sldMkLst>
          <pc:docMk/>
          <pc:sldMk cId="1645475767" sldId="256"/>
        </pc:sldMkLst>
        <pc:spChg chg="mod">
          <ac:chgData name="Joseph Wonsil" userId="f7a5a8f17f3cf2df" providerId="LiveId" clId="{4DFCB632-2CE6-4223-93C2-4C8778D6A219}" dt="2023-10-20T22:27:37.295" v="187" actId="1076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LiveId" clId="{4DFCB632-2CE6-4223-93C2-4C8778D6A219}" dt="2023-10-20T22:48:01.188" v="602" actId="1038"/>
          <ac:spMkLst>
            <pc:docMk/>
            <pc:sldMk cId="1645475767" sldId="256"/>
            <ac:spMk id="6" creationId="{81097627-0BB7-80DB-A34F-5D4059F4692C}"/>
          </ac:spMkLst>
        </pc:spChg>
        <pc:spChg chg="del mod">
          <ac:chgData name="Joseph Wonsil" userId="f7a5a8f17f3cf2df" providerId="LiveId" clId="{4DFCB632-2CE6-4223-93C2-4C8778D6A219}" dt="2023-10-20T22:22:37.108" v="50" actId="478"/>
          <ac:spMkLst>
            <pc:docMk/>
            <pc:sldMk cId="1645475767" sldId="256"/>
            <ac:spMk id="10" creationId="{5D155BFF-B441-4572-6BCC-1D6480ADC254}"/>
          </ac:spMkLst>
        </pc:spChg>
        <pc:spChg chg="add mod">
          <ac:chgData name="Joseph Wonsil" userId="f7a5a8f17f3cf2df" providerId="LiveId" clId="{4DFCB632-2CE6-4223-93C2-4C8778D6A219}" dt="2023-10-20T22:39:53.604" v="324" actId="20577"/>
          <ac:spMkLst>
            <pc:docMk/>
            <pc:sldMk cId="1645475767" sldId="256"/>
            <ac:spMk id="12" creationId="{EDE73129-2408-CD65-5EEC-00AEAAC4512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17" creationId="{D472F0D0-29C7-3DAF-FA7D-F14F3A332F3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" creationId="{CDC98E58-B7BF-FC65-3CF4-7910AC6F1E87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0" creationId="{EDAB1808-C119-4164-FD20-083BC2219B70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1" creationId="{3634C664-CD7D-3E68-C974-C2F256CBCE4A}"/>
          </ac:spMkLst>
        </pc:spChg>
        <pc:spChg chg="add del mod">
          <ac:chgData name="Joseph Wonsil" userId="f7a5a8f17f3cf2df" providerId="LiveId" clId="{4DFCB632-2CE6-4223-93C2-4C8778D6A219}" dt="2023-10-20T22:28:22.918" v="206"/>
          <ac:spMkLst>
            <pc:docMk/>
            <pc:sldMk cId="1645475767" sldId="256"/>
            <ac:spMk id="22" creationId="{E7D8416A-D3B1-F146-BAA3-21F42A01168A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4" creationId="{866C96C4-339F-F128-CB28-E17F9CB15BF1}"/>
          </ac:spMkLst>
        </pc:spChg>
        <pc:spChg chg="mod">
          <ac:chgData name="Joseph Wonsil" userId="f7a5a8f17f3cf2df" providerId="LiveId" clId="{4DFCB632-2CE6-4223-93C2-4C8778D6A219}" dt="2023-10-20T22:31:21.640" v="282" actId="1035"/>
          <ac:spMkLst>
            <pc:docMk/>
            <pc:sldMk cId="1645475767" sldId="256"/>
            <ac:spMk id="25" creationId="{E1A7F699-7971-B2D7-583B-A3C58DD464BF}"/>
          </ac:spMkLst>
        </pc:spChg>
        <pc:spChg chg="del mod">
          <ac:chgData name="Joseph Wonsil" userId="f7a5a8f17f3cf2df" providerId="LiveId" clId="{4DFCB632-2CE6-4223-93C2-4C8778D6A219}" dt="2023-10-20T22:28:40.887" v="212" actId="478"/>
          <ac:spMkLst>
            <pc:docMk/>
            <pc:sldMk cId="1645475767" sldId="256"/>
            <ac:spMk id="26" creationId="{1A397F50-31BF-2C16-56A3-490E4FF86B15}"/>
          </ac:spMkLst>
        </pc:spChg>
        <pc:spChg chg="add del mod">
          <ac:chgData name="Joseph Wonsil" userId="f7a5a8f17f3cf2df" providerId="LiveId" clId="{4DFCB632-2CE6-4223-93C2-4C8778D6A219}" dt="2023-10-20T22:31:40.811" v="305" actId="478"/>
          <ac:spMkLst>
            <pc:docMk/>
            <pc:sldMk cId="1645475767" sldId="256"/>
            <ac:spMk id="27" creationId="{ED093D88-5EFD-33BB-D02D-E7982F871BC4}"/>
          </ac:spMkLst>
        </pc:spChg>
        <pc:spChg chg="mod">
          <ac:chgData name="Joseph Wonsil" userId="f7a5a8f17f3cf2df" providerId="LiveId" clId="{4DFCB632-2CE6-4223-93C2-4C8778D6A219}" dt="2023-10-20T22:52:52.520" v="615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4DFCB632-2CE6-4223-93C2-4C8778D6A219}" dt="2023-10-20T22:31:42.135" v="306" actId="478"/>
          <ac:spMkLst>
            <pc:docMk/>
            <pc:sldMk cId="1645475767" sldId="256"/>
            <ac:spMk id="29" creationId="{1B163DF5-ED7D-0E2A-780E-087439CC9B5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1" creationId="{38679798-4ACD-1CEF-1252-E0B6D3258A4E}"/>
          </ac:spMkLst>
        </pc:spChg>
        <pc:spChg chg="add mod">
          <ac:chgData name="Joseph Wonsil" userId="f7a5a8f17f3cf2df" providerId="LiveId" clId="{4DFCB632-2CE6-4223-93C2-4C8778D6A219}" dt="2023-10-20T22:44:11.247" v="549" actId="1582"/>
          <ac:spMkLst>
            <pc:docMk/>
            <pc:sldMk cId="1645475767" sldId="256"/>
            <ac:spMk id="32" creationId="{E38E1194-5A66-06DE-4626-7119E9FEB92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" creationId="{B616FDAC-239F-3BA5-52A9-57EC0735B18A}"/>
          </ac:spMkLst>
        </pc:spChg>
        <pc:spChg chg="del mod">
          <ac:chgData name="Joseph Wonsil" userId="f7a5a8f17f3cf2df" providerId="LiveId" clId="{4DFCB632-2CE6-4223-93C2-4C8778D6A219}" dt="2023-10-20T22:32:15.986" v="314" actId="47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36" creationId="{6BF48ADC-2A41-481F-B1A4-E70D09207EB9}"/>
          </ac:spMkLst>
        </pc:spChg>
        <pc:spChg chg="del mod">
          <ac:chgData name="Joseph Wonsil" userId="f7a5a8f17f3cf2df" providerId="LiveId" clId="{4DFCB632-2CE6-4223-93C2-4C8778D6A219}" dt="2023-10-20T22:33:16.333" v="323" actId="478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0" creationId="{080D473D-6575-5A1A-DE94-50BB9311959C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1" creationId="{11F1A191-E1D2-7763-4FBA-7BB6CCCA7B24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2" creationId="{F5198F2C-D997-2B4A-76FB-7C559CA2B50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LiveId" clId="{4DFCB632-2CE6-4223-93C2-4C8778D6A219}" dt="2023-10-20T22:31:59.396" v="310" actId="164"/>
          <ac:spMkLst>
            <pc:docMk/>
            <pc:sldMk cId="1645475767" sldId="256"/>
            <ac:spMk id="44" creationId="{BC258889-20D1-B3C5-E727-43921C8A16D1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48" creationId="{7E1788B5-EDF5-0DE4-CFE7-051DD4A3267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4DFCB632-2CE6-4223-93C2-4C8778D6A219}" dt="2023-10-20T22:32:41.853" v="319" actId="20577"/>
          <ac:spMkLst>
            <pc:docMk/>
            <pc:sldMk cId="1645475767" sldId="256"/>
            <ac:spMk id="51" creationId="{B42715FF-0F0E-9BDF-D94A-65E8AFB943B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4DFCB632-2CE6-4223-93C2-4C8778D6A219}" dt="2023-10-20T22:44:32.098" v="555" actId="1582"/>
          <ac:spMkLst>
            <pc:docMk/>
            <pc:sldMk cId="1645475767" sldId="256"/>
            <ac:spMk id="54" creationId="{4B6390A1-FC70-0A34-A5EA-AD0CE9777EE8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4DFCB632-2CE6-4223-93C2-4C8778D6A219}" dt="2023-10-20T22:32:00.804" v="311"/>
          <ac:spMkLst>
            <pc:docMk/>
            <pc:sldMk cId="1645475767" sldId="256"/>
            <ac:spMk id="57" creationId="{494C58CC-59EE-C415-D0F4-1E942E82D853}"/>
          </ac:spMkLst>
        </pc:spChg>
        <pc:spChg chg="del mod">
          <ac:chgData name="Joseph Wonsil" userId="f7a5a8f17f3cf2df" providerId="LiveId" clId="{4DFCB632-2CE6-4223-93C2-4C8778D6A219}" dt="2023-10-20T22:47:02.217" v="588" actId="478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1" creationId="{AA5FCCBD-7BFF-4000-25BA-94E87602AE7D}"/>
          </ac:spMkLst>
        </pc:spChg>
        <pc:spChg chg="del mod">
          <ac:chgData name="Joseph Wonsil" userId="f7a5a8f17f3cf2df" providerId="LiveId" clId="{4DFCB632-2CE6-4223-93C2-4C8778D6A219}" dt="2023-10-20T22:40:53.827" v="325" actId="478"/>
          <ac:spMkLst>
            <pc:docMk/>
            <pc:sldMk cId="1645475767" sldId="256"/>
            <ac:spMk id="63" creationId="{07A62DDE-C94D-4783-4BFD-408E0B156DED}"/>
          </ac:spMkLst>
        </pc:spChg>
        <pc:spChg chg="mod">
          <ac:chgData name="Joseph Wonsil" userId="f7a5a8f17f3cf2df" providerId="LiveId" clId="{4DFCB632-2CE6-4223-93C2-4C8778D6A219}" dt="2023-10-20T22:52:05.907" v="612"/>
          <ac:spMkLst>
            <pc:docMk/>
            <pc:sldMk cId="1645475767" sldId="256"/>
            <ac:spMk id="64" creationId="{FF25B576-5A52-4861-A4AB-619A56DFCB70}"/>
          </ac:spMkLst>
        </pc:spChg>
        <pc:spChg chg="mod">
          <ac:chgData name="Joseph Wonsil" userId="f7a5a8f17f3cf2df" providerId="LiveId" clId="{4DFCB632-2CE6-4223-93C2-4C8778D6A219}" dt="2023-10-20T22:44:38.150" v="557" actId="1582"/>
          <ac:spMkLst>
            <pc:docMk/>
            <pc:sldMk cId="1645475767" sldId="256"/>
            <ac:spMk id="65" creationId="{DC90DB14-0A45-8159-2B86-69969063E7D1}"/>
          </ac:spMkLst>
        </pc:spChg>
        <pc:spChg chg="mod">
          <ac:chgData name="Joseph Wonsil" userId="f7a5a8f17f3cf2df" providerId="LiveId" clId="{4DFCB632-2CE6-4223-93C2-4C8778D6A219}" dt="2023-10-20T22:41:02.645" v="327"/>
          <ac:spMkLst>
            <pc:docMk/>
            <pc:sldMk cId="1645475767" sldId="256"/>
            <ac:spMk id="66" creationId="{49ED9814-56A5-93D6-2C37-C8F38EBCC2F8}"/>
          </ac:spMkLst>
        </pc:spChg>
        <pc:spChg chg="add mod">
          <ac:chgData name="Joseph Wonsil" userId="f7a5a8f17f3cf2df" providerId="LiveId" clId="{4DFCB632-2CE6-4223-93C2-4C8778D6A219}" dt="2023-10-20T22:44:21.487" v="552" actId="1037"/>
          <ac:spMkLst>
            <pc:docMk/>
            <pc:sldMk cId="1645475767" sldId="256"/>
            <ac:spMk id="70" creationId="{2E2C5A0F-40D5-9D15-A4A0-C49CECA0BF6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LiveId" clId="{4DFCB632-2CE6-4223-93C2-4C8778D6A219}" dt="2023-10-20T22:42:01.581" v="363" actId="571"/>
          <ac:spMkLst>
            <pc:docMk/>
            <pc:sldMk cId="1645475767" sldId="256"/>
            <ac:spMk id="72" creationId="{09B00F93-581D-A35D-82C0-0FABB2E7B530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LiveId" clId="{4DFCB632-2CE6-4223-93C2-4C8778D6A219}" dt="2023-10-20T22:52:14.952" v="613"/>
          <ac:spMkLst>
            <pc:docMk/>
            <pc:sldMk cId="1645475767" sldId="256"/>
            <ac:spMk id="76" creationId="{975F55C7-2432-0F3C-01FF-C1662A4E0205}"/>
          </ac:spMkLst>
        </pc:spChg>
        <pc:spChg chg="add mod">
          <ac:chgData name="Joseph Wonsil" userId="f7a5a8f17f3cf2df" providerId="LiveId" clId="{4DFCB632-2CE6-4223-93C2-4C8778D6A219}" dt="2023-10-20T22:44:54.315" v="565" actId="1582"/>
          <ac:spMkLst>
            <pc:docMk/>
            <pc:sldMk cId="1645475767" sldId="256"/>
            <ac:spMk id="78" creationId="{6F172392-2837-07FD-D0E7-8810CF4F05CA}"/>
          </ac:spMkLst>
        </pc:spChg>
        <pc:spChg chg="add 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79" creationId="{B9A731F3-94B0-BA7C-B38A-0A010888DDCA}"/>
          </ac:spMkLst>
        </pc:spChg>
        <pc:spChg chg="del mod">
          <ac:chgData name="Joseph Wonsil" userId="f7a5a8f17f3cf2df" providerId="LiveId" clId="{4DFCB632-2CE6-4223-93C2-4C8778D6A219}" dt="2023-10-20T22:40:55.908" v="326" actId="478"/>
          <ac:spMkLst>
            <pc:docMk/>
            <pc:sldMk cId="1645475767" sldId="256"/>
            <ac:spMk id="84" creationId="{D34F5F8D-B16A-EDE4-A61F-9D0E7E4C7BB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4DFCB632-2CE6-4223-93C2-4C8778D6A219}" dt="2023-10-20T22:52:43.149" v="614"/>
          <ac:spMkLst>
            <pc:docMk/>
            <pc:sldMk cId="1645475767" sldId="256"/>
            <ac:spMk id="90" creationId="{8A8D6037-92ED-5E61-EE2A-60DD15DDB033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98" creationId="{3F0C47E2-1D81-5986-8BF3-6F32C673CACF}"/>
          </ac:spMkLst>
        </pc:spChg>
        <pc:spChg chg="add del mod">
          <ac:chgData name="Joseph Wonsil" userId="f7a5a8f17f3cf2df" providerId="LiveId" clId="{4DFCB632-2CE6-4223-93C2-4C8778D6A219}" dt="2023-10-20T22:43:38.169" v="536" actId="164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4DFCB632-2CE6-4223-93C2-4C8778D6A219}" dt="2023-10-20T22:44:23.331" v="553" actId="107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4DFCB632-2CE6-4223-93C2-4C8778D6A219}" dt="2023-10-20T22:43:08.052" v="502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4DFCB632-2CE6-4223-93C2-4C8778D6A219}" dt="2023-10-20T22:42:22.210" v="366" actId="478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4DFCB632-2CE6-4223-93C2-4C8778D6A219}" dt="2023-10-20T22:25:45.634" v="162" actId="1076"/>
          <ac:spMkLst>
            <pc:docMk/>
            <pc:sldMk cId="1645475767" sldId="256"/>
            <ac:spMk id="106" creationId="{4B49D07C-8A79-6007-E41D-E45A4FC9D8C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4DFCB632-2CE6-4223-93C2-4C8778D6A219}" dt="2023-10-20T22:48:06.328" v="604" actId="1038"/>
          <ac:spMkLst>
            <pc:docMk/>
            <pc:sldMk cId="1645475767" sldId="256"/>
            <ac:spMk id="113" creationId="{A4BD30A4-32DE-3FD6-83BA-2E06112700B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2" creationId="{85BD8B9C-80C0-4ECE-A347-E4D26F891B4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LiveId" clId="{4DFCB632-2CE6-4223-93C2-4C8778D6A219}" dt="2023-10-20T22:49:03.108" v="608" actId="107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7" creationId="{2EC089FA-274C-2CBC-86EB-EAA86F31FDEF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59" creationId="{FAA5B709-EF66-0E55-121C-2E5288DA869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0" creationId="{BFAB41F3-F9EF-C391-5021-8D23B909B2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76" creationId="{1AC7E783-FF9D-D9AE-1AC5-8E4342EC4EB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1" creationId="{248CC43D-90F5-671B-FC25-CD2136983D5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82" creationId="{907D58AE-50C8-F93D-1136-78E6BCCC807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6" creationId="{64A37683-F464-6803-A853-1D36D77E903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7" creationId="{C7BEE81F-D7A4-129C-136B-6AD53A842FE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198" creationId="{97481AB8-5857-3AC0-BCB6-E2A7EF4E71A4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4" creationId="{AF0B4C90-7F51-3154-21DD-F141AA6B7D1C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7" creationId="{83505876-8FEF-325E-3C41-C080552E164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LiveId" clId="{4DFCB632-2CE6-4223-93C2-4C8778D6A219}" dt="2023-10-20T22:23:04.606" v="55" actId="1582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4DFCB632-2CE6-4223-93C2-4C8778D6A219}" dt="2023-10-20T22:46:45.310" v="586" actId="1076"/>
          <ac:spMkLst>
            <pc:docMk/>
            <pc:sldMk cId="1645475767" sldId="256"/>
            <ac:spMk id="221" creationId="{A704D209-4118-707C-FBA2-39647729D7F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2" creationId="{A73DA923-B0C2-24D3-3223-F3EECA14D156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3" creationId="{98EA81B1-9379-5562-E87C-6BE04285588F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24" creationId="{15C4FDDD-19C9-9A01-F091-8751F235E3A9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25" creationId="{850CBD32-7AD7-DF07-FBE9-7EBE8B911969}"/>
          </ac:spMkLst>
        </pc:spChg>
        <pc:spChg chg="mod">
          <ac:chgData name="Joseph Wonsil" userId="f7a5a8f17f3cf2df" providerId="LiveId" clId="{4DFCB632-2CE6-4223-93C2-4C8778D6A219}" dt="2023-10-20T17:19:37.617" v="14" actId="14100"/>
          <ac:spMkLst>
            <pc:docMk/>
            <pc:sldMk cId="1645475767" sldId="256"/>
            <ac:spMk id="226" creationId="{7040D6DB-B4BE-DAC4-5921-1A9850EC0EEC}"/>
          </ac:spMkLst>
        </pc:spChg>
        <pc:spChg chg="mod">
          <ac:chgData name="Joseph Wonsil" userId="f7a5a8f17f3cf2df" providerId="LiveId" clId="{4DFCB632-2CE6-4223-93C2-4C8778D6A219}" dt="2023-10-20T17:19:53.480" v="19" actId="14100"/>
          <ac:spMkLst>
            <pc:docMk/>
            <pc:sldMk cId="1645475767" sldId="256"/>
            <ac:spMk id="227" creationId="{DA5E22C1-9470-3167-CB75-B1290B4FB1C7}"/>
          </ac:spMkLst>
        </pc:spChg>
        <pc:spChg chg="mod">
          <ac:chgData name="Joseph Wonsil" userId="f7a5a8f17f3cf2df" providerId="LiveId" clId="{4DFCB632-2CE6-4223-93C2-4C8778D6A219}" dt="2023-10-20T17:20:12.368" v="25" actId="14100"/>
          <ac:spMkLst>
            <pc:docMk/>
            <pc:sldMk cId="1645475767" sldId="256"/>
            <ac:spMk id="228" creationId="{EE0FCCF9-B8F0-C0F4-8FA8-6A58FC68119D}"/>
          </ac:spMkLst>
        </pc:spChg>
        <pc:spChg chg="del mod">
          <ac:chgData name="Joseph Wonsil" userId="f7a5a8f17f3cf2df" providerId="LiveId" clId="{4DFCB632-2CE6-4223-93C2-4C8778D6A219}" dt="2023-10-20T22:47:13.542" v="589" actId="21"/>
          <ac:spMkLst>
            <pc:docMk/>
            <pc:sldMk cId="1645475767" sldId="256"/>
            <ac:spMk id="230" creationId="{A412271C-0293-8FAC-A024-C597CF244023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35" creationId="{B8ACB6A0-BEBA-1B6C-4E82-D0C43185E879}"/>
          </ac:spMkLst>
        </pc:spChg>
        <pc:spChg chg="mod">
          <ac:chgData name="Joseph Wonsil" userId="f7a5a8f17f3cf2df" providerId="LiveId" clId="{4DFCB632-2CE6-4223-93C2-4C8778D6A219}" dt="2023-10-20T17:21:00.949" v="40" actId="20577"/>
          <ac:spMkLst>
            <pc:docMk/>
            <pc:sldMk cId="1645475767" sldId="256"/>
            <ac:spMk id="238" creationId="{EBDD0F59-C0A1-5DFE-3F5E-F797A3C05FA3}"/>
          </ac:spMkLst>
        </pc:spChg>
        <pc:spChg chg="mod">
          <ac:chgData name="Joseph Wonsil" userId="f7a5a8f17f3cf2df" providerId="LiveId" clId="{4DFCB632-2CE6-4223-93C2-4C8778D6A219}" dt="2023-10-20T17:21:18.826" v="44" actId="14100"/>
          <ac:spMkLst>
            <pc:docMk/>
            <pc:sldMk cId="1645475767" sldId="256"/>
            <ac:spMk id="240" creationId="{65D2929C-1097-3DCB-AD36-0DC797EDF22D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4DFCB632-2CE6-4223-93C2-4C8778D6A219}" dt="2023-10-20T22:46:38.454" v="585" actId="1076"/>
          <ac:spMkLst>
            <pc:docMk/>
            <pc:sldMk cId="1645475767" sldId="256"/>
            <ac:spMk id="254" creationId="{D69DA629-519B-B2FA-292E-D394590F6BE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68" creationId="{449FE6F4-DC13-BF05-AF6E-73E38ACE71B8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0" creationId="{B5990806-A5FA-4AAD-83A6-4F1B6A8A61E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271" creationId="{14D7BAFA-9311-A224-70E1-53DB2C8D3C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72" creationId="{9FB30DB4-3A65-8325-66C1-1C35BDDCC64B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1" creationId="{6B7888B1-5AC7-5F61-2E31-6969BD259062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4DFCB632-2CE6-4223-93C2-4C8778D6A219}" dt="2023-10-20T22:42:55.189" v="457" actId="1036"/>
          <ac:spMkLst>
            <pc:docMk/>
            <pc:sldMk cId="1645475767" sldId="256"/>
            <ac:spMk id="291" creationId="{FECF43F6-9555-251D-885A-46D003D736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12" creationId="{CEA69A73-CED3-8FF0-56B9-F0FA85C415DA}"/>
          </ac:spMkLst>
        </pc:spChg>
        <pc:spChg chg="mod">
          <ac:chgData name="Joseph Wonsil" userId="f7a5a8f17f3cf2df" providerId="LiveId" clId="{4DFCB632-2CE6-4223-93C2-4C8778D6A219}" dt="2023-10-20T22:46:32.580" v="584" actId="1076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7" creationId="{C54D5F82-3390-F3E9-D897-F39022FFBB5D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k cId="1645475767" sldId="256"/>
            <ac:spMk id="328" creationId="{CAA22E7D-5488-7DF7-1454-3B2474E7DE37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4DFCB632-2CE6-4223-93C2-4C8778D6A219}" dt="2023-10-20T22:25:47.600" v="166" actId="1037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4DFCB632-2CE6-4223-93C2-4C8778D6A219}" dt="2023-10-20T17:17:31.762" v="9" actId="107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4DFCB632-2CE6-4223-93C2-4C8778D6A219}" dt="2023-10-20T22:48:52.596" v="607" actId="478"/>
          <ac:grpSpMkLst>
            <pc:docMk/>
            <pc:sldMk cId="1645475767" sldId="256"/>
            <ac:grpSpMk id="45" creationId="{631220D5-77C7-48A0-4F62-DCCEF36E8D69}"/>
          </ac:grpSpMkLst>
        </pc:grpChg>
        <pc:grpChg chg="add mod">
          <ac:chgData name="Joseph Wonsil" userId="f7a5a8f17f3cf2df" providerId="LiveId" clId="{4DFCB632-2CE6-4223-93C2-4C8778D6A219}" dt="2023-10-20T22:43:21.071" v="535" actId="1036"/>
          <ac:grpSpMkLst>
            <pc:docMk/>
            <pc:sldMk cId="1645475767" sldId="256"/>
            <ac:grpSpMk id="47" creationId="{B5C9B937-A653-94AD-99BC-01AD61EB37A7}"/>
          </ac:grpSpMkLst>
        </pc:grpChg>
        <pc:grpChg chg="add mod">
          <ac:chgData name="Joseph Wonsil" userId="f7a5a8f17f3cf2df" providerId="LiveId" clId="{4DFCB632-2CE6-4223-93C2-4C8778D6A219}" dt="2023-10-20T22:43:18.627" v="526" actId="1036"/>
          <ac:grpSpMkLst>
            <pc:docMk/>
            <pc:sldMk cId="1645475767" sldId="256"/>
            <ac:grpSpMk id="59" creationId="{08BAAB20-D351-5815-9B9C-DE3D9F3D20B5}"/>
          </ac:grpSpMkLst>
        </pc:grpChg>
        <pc:grpChg chg="add mod">
          <ac:chgData name="Joseph Wonsil" userId="f7a5a8f17f3cf2df" providerId="LiveId" clId="{4DFCB632-2CE6-4223-93C2-4C8778D6A219}" dt="2023-10-20T22:43:39.912" v="544" actId="1036"/>
          <ac:grpSpMkLst>
            <pc:docMk/>
            <pc:sldMk cId="1645475767" sldId="256"/>
            <ac:grpSpMk id="81" creationId="{2F9E2030-7760-D470-9DBD-5959140AF880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01" creationId="{DD4639EE-10B2-D0BE-C573-62FDD98D4E33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21" creationId="{CFCEC70D-EE9E-8FF5-A986-8ABFF51B0B67}"/>
          </ac:grpSpMkLst>
        </pc:grpChg>
        <pc:grpChg chg="mod">
          <ac:chgData name="Joseph Wonsil" userId="f7a5a8f17f3cf2df" providerId="LiveId" clId="{4DFCB632-2CE6-4223-93C2-4C8778D6A219}" dt="2023-10-20T17:17:31.762" v="9" actId="1076"/>
          <ac:grpSpMkLst>
            <pc:docMk/>
            <pc:sldMk cId="1645475767" sldId="256"/>
            <ac:grpSpMk id="345" creationId="{A5E5AD25-3A1E-D595-C5A1-A8F9193493ED}"/>
          </ac:grpSpMkLst>
        </pc:grp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4DFCB632-2CE6-4223-93C2-4C8778D6A219}" dt="2023-10-20T22:22:38.437" v="51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4DFCB632-2CE6-4223-93C2-4C8778D6A219}" dt="2023-10-20T17:19:43.356" v="15" actId="14100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4DFCB632-2CE6-4223-93C2-4C8778D6A219}" dt="2023-10-20T22:45:05.680" v="567" actId="14100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4DFCB632-2CE6-4223-93C2-4C8778D6A219}" dt="2023-10-20T22:45:09.496" v="568" actId="14100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4DFCB632-2CE6-4223-93C2-4C8778D6A219}" dt="2023-10-20T22:45:14.046" v="569" actId="14100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4DFCB632-2CE6-4223-93C2-4C8778D6A219}" dt="2023-10-20T22:46:06.147" v="578" actId="14100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4DFCB632-2CE6-4223-93C2-4C8778D6A219}" dt="2023-10-20T17:19:58.116" v="20" actId="14100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56" creationId="{CE6983D4-3F57-B5C6-DA2B-A89A230613C8}"/>
          </ac:cxnSpMkLst>
        </pc:cxnChg>
        <pc:cxnChg chg="del mod">
          <ac:chgData name="Joseph Wonsil" userId="f7a5a8f17f3cf2df" providerId="LiveId" clId="{4DFCB632-2CE6-4223-93C2-4C8778D6A219}" dt="2023-10-20T22:47:15.058" v="590" actId="478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4DFCB632-2CE6-4223-93C2-4C8778D6A219}" dt="2023-10-20T22:46:10.958" v="579" actId="14100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4DFCB632-2CE6-4223-93C2-4C8778D6A219}" dt="2023-10-20T17:21:23.929" v="45" actId="14100"/>
          <ac:cxnSpMkLst>
            <pc:docMk/>
            <pc:sldMk cId="1645475767" sldId="256"/>
            <ac:cxnSpMk id="77" creationId="{3AC8B372-20BA-0704-66B7-39F62AA3CBF9}"/>
          </ac:cxnSpMkLst>
        </pc:cxnChg>
        <pc:cxnChg chg="del mod">
          <ac:chgData name="Joseph Wonsil" userId="f7a5a8f17f3cf2df" providerId="LiveId" clId="{4DFCB632-2CE6-4223-93C2-4C8778D6A219}" dt="2023-10-20T22:42:23.711" v="367" actId="478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4DFCB632-2CE6-4223-93C2-4C8778D6A219}" dt="2023-10-20T22:46:53.125" v="587" actId="14100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4DFCB632-2CE6-4223-93C2-4C8778D6A219}" dt="2023-10-20T17:17:31.762" v="9" actId="107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4DFCB632-2CE6-4223-93C2-4C8778D6A219}" dt="2023-10-20T22:49:13.342" v="611" actId="14100"/>
          <ac:cxnSpMkLst>
            <pc:docMk/>
            <pc:sldMk cId="1645475767" sldId="256"/>
            <ac:cxnSpMk id="145" creationId="{0C692CDF-0F7B-0069-67DF-3E6458131FC3}"/>
          </ac:cxnSpMkLst>
        </pc:cxnChg>
        <pc:cxnChg chg="mod">
          <ac:chgData name="Joseph Wonsil" userId="f7a5a8f17f3cf2df" providerId="LiveId" clId="{4DFCB632-2CE6-4223-93C2-4C8778D6A219}" dt="2023-10-20T22:46:38.454" v="585" actId="1076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LiveId" clId="{4DFCB632-2CE6-4223-93C2-4C8778D6A219}" dt="2023-10-20T22:42:25.350" v="368" actId="478"/>
          <ac:cxnSpMkLst>
            <pc:docMk/>
            <pc:sldMk cId="1645475767" sldId="256"/>
            <ac:cxnSpMk id="293" creationId="{465BFAD8-046F-A3E1-6259-03C898568E09}"/>
          </ac:cxnSpMkLst>
        </pc:cxnChg>
      </pc:sldChg>
      <pc:sldMasterChg chg="modSp modSldLayout">
        <pc:chgData name="Joseph Wonsil" userId="f7a5a8f17f3cf2df" providerId="LiveId" clId="{4DFCB632-2CE6-4223-93C2-4C8778D6A219}" dt="2023-10-20T17:15:32.024" v="5"/>
        <pc:sldMasterMkLst>
          <pc:docMk/>
          <pc:sldMasterMk cId="4243021867" sldId="2147483828"/>
        </pc:sldMasterMkLst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2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3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4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5" creationId="{00000000-0000-0000-0000-000000000000}"/>
          </ac:spMkLst>
        </pc:spChg>
        <pc:spChg chg="mod">
          <ac:chgData name="Joseph Wonsil" userId="f7a5a8f17f3cf2df" providerId="LiveId" clId="{4DFCB632-2CE6-4223-93C2-4C8778D6A219}" dt="2023-10-20T17:15:32.024" v="5"/>
          <ac:spMkLst>
            <pc:docMk/>
            <pc:sldMasterMk cId="4243021867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369574473" sldId="214748382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369574473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832806096" sldId="2147483831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832806096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13509112" sldId="2147483832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13509112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794762224" sldId="2147483833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794762224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546150579" sldId="2147483836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546150579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1356201604" sldId="2147483837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1356201604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4DFCB632-2CE6-4223-93C2-4C8778D6A219}" dt="2023-10-20T17:15:32.024" v="5"/>
          <pc:sldLayoutMkLst>
            <pc:docMk/>
            <pc:sldMasterMk cId="4243021867" sldId="2147483828"/>
            <pc:sldLayoutMk cId="2670709046" sldId="2147483839"/>
          </pc:sldLayoutMkLst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4DFCB632-2CE6-4223-93C2-4C8778D6A219}" dt="2023-10-20T17:15:32.024" v="5"/>
            <ac:spMkLst>
              <pc:docMk/>
              <pc:sldMasterMk cId="4243021867" sldId="2147483828"/>
              <pc:sldLayoutMk cId="2670709046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544023"/>
            <a:ext cx="2020824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164619"/>
            <a:ext cx="178308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27617"/>
            <a:ext cx="512635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27617"/>
            <a:ext cx="1508188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3875409"/>
            <a:ext cx="2050542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0402786"/>
            <a:ext cx="2050542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138083"/>
            <a:ext cx="101041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27620"/>
            <a:ext cx="2050542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3810636"/>
            <a:ext cx="10057684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5678170"/>
            <a:ext cx="1005768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3810636"/>
            <a:ext cx="10107217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5678170"/>
            <a:ext cx="1010721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238167"/>
            <a:ext cx="1203579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36320"/>
            <a:ext cx="7667863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238167"/>
            <a:ext cx="1203579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663440"/>
            <a:ext cx="7667863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27620"/>
            <a:ext cx="2050542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138083"/>
            <a:ext cx="2050542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4407730"/>
            <a:ext cx="80238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4407730"/>
            <a:ext cx="53492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2814640" y="382682"/>
            <a:ext cx="7246236" cy="129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/pr/venv/lib/python3.11/site-packages/numpy/core/_multiarray_umath.cpython-311-x86_64-linux-gnu.so</a:t>
            </a:r>
          </a:p>
          <a:p>
            <a:r>
              <a:rPr lang="en-US" sz="1214" dirty="0"/>
              <a:t>/home/pr/venv/lib/python3.11/site-packages/numpy.libs/libopenblas64_p-r0-0cf96a72.3.23.dev.so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numpy.libs</a:t>
            </a:r>
            <a:r>
              <a:rPr lang="en-US" sz="1214" dirty="0"/>
              <a:t>/libgfortran-040039e1.so.5.0.0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numpy.libs</a:t>
            </a:r>
            <a:r>
              <a:rPr lang="en-US" sz="1214" dirty="0"/>
              <a:t>/libquadmath-96973f99.so.0.0.0</a:t>
            </a:r>
          </a:p>
          <a:p>
            <a:r>
              <a:rPr lang="en-US" sz="1214" dirty="0"/>
              <a:t>/pr/venv/lib/python3.11/site-packages/numpy/core/_multiarray_tests.cpython-311-x86_64-linux-gnu.so</a:t>
            </a:r>
          </a:p>
          <a:p>
            <a:r>
              <a:rPr lang="en-US" sz="1214" dirty="0"/>
              <a:t>/pr/venv/lib/python3.11/site-packages/numpy/linalg/_umath_linalg.cpython-311-x86_64-linux-gnu.so</a:t>
            </a:r>
          </a:p>
          <a:p>
            <a:r>
              <a:rPr lang="en-US" sz="1214" dirty="0"/>
              <a:t>/pr/venv/lib/python3.11/site-packages/numpy/fft/_pocketfft_internal.cpython-311-x86_64-linux-gnu.so</a:t>
            </a:r>
          </a:p>
          <a:p>
            <a:r>
              <a:rPr lang="en-US" sz="1214" dirty="0"/>
              <a:t>/pr/venv/lib/python3.11/site-packages/numpy/random/mtrand.cpython-311-x86_64-linux-gnu.so</a:t>
            </a:r>
          </a:p>
          <a:p>
            <a:r>
              <a:rPr lang="en-US" sz="1214" dirty="0"/>
              <a:t>/pr/venv/lib/python3.11/site-packages/numpy/random/bit_generator.cpython-311-x86_64-linux-gnu.so</a:t>
            </a:r>
          </a:p>
          <a:p>
            <a:r>
              <a:rPr lang="en-US" sz="1214" dirty="0"/>
              <a:t>/pr/venv/lib/python3.11/site-packages/numpy/random/_common.cpython-311-x86_64-linux-gnu.so</a:t>
            </a:r>
          </a:p>
          <a:p>
            <a:r>
              <a:rPr lang="en-US" sz="1214" dirty="0"/>
              <a:t>/pr/venv/lib/python3.11/site-packages/numpy/random/_bounded_integers.cpython-311-x86_64-linux-gnu.so</a:t>
            </a:r>
          </a:p>
          <a:p>
            <a:r>
              <a:rPr lang="en-US" sz="1214" dirty="0"/>
              <a:t>/pr/venv/lib/python3.11/site-packages/numpy/random/_mt19937.cpython-311-x86_64-linux-gnu.so</a:t>
            </a:r>
          </a:p>
          <a:p>
            <a:r>
              <a:rPr lang="en-US" sz="1214" dirty="0"/>
              <a:t>/pr/venv/lib/python3.11/site-packages/numpy/random/_philox.cpython-311-x86_64-linux-gnu.so</a:t>
            </a:r>
          </a:p>
          <a:p>
            <a:r>
              <a:rPr lang="en-US" sz="1214" dirty="0"/>
              <a:t>/pr/venv/lib/python3.11/site-packages/numpy/random/_pcg64.cpython-311-x86_64-linux-gnu.so</a:t>
            </a:r>
          </a:p>
          <a:p>
            <a:r>
              <a:rPr lang="en-US" sz="1214" dirty="0"/>
              <a:t>/pr/venv/lib/python3.11/site-packages/numpy/random/_sfc64.cpython-311-x86_64-linux-gnu.so</a:t>
            </a:r>
          </a:p>
          <a:p>
            <a:r>
              <a:rPr lang="en-US" sz="1214" dirty="0"/>
              <a:t>/pr/venv/lib/python3.11/site-packages/numpy/random/_generator.cpython-311-x86_64-linux-gnu.so</a:t>
            </a:r>
          </a:p>
          <a:p>
            <a:r>
              <a:rPr lang="en-US" sz="1214" dirty="0"/>
              <a:t>/pr/venv/lib/python3.11/site-packages/pandas/_libs/pandas_parser.cpython-311-x86_64-linux-gnu.so</a:t>
            </a:r>
          </a:p>
          <a:p>
            <a:r>
              <a:rPr lang="en-US" sz="1214" dirty="0"/>
              <a:t>/pr/venv/lib/python3.11/site-packages/pandas/_libs/pandas_datetime.cpython-311-x86_64-linux-gnu.so</a:t>
            </a:r>
          </a:p>
          <a:p>
            <a:r>
              <a:rPr lang="en-US" sz="1214" dirty="0"/>
              <a:t>/pr/venv/lib/python3.11/site-packages/pandas/_libs/interval.cpython-311-x86_64-linux-gnu.so</a:t>
            </a:r>
          </a:p>
          <a:p>
            <a:r>
              <a:rPr lang="en-US" sz="1214" dirty="0"/>
              <a:t>/pr/venv/lib/python3.11/site-packages/pandas/_libs/hashtable.cpython-311-x86_64-linux-gnu.so</a:t>
            </a:r>
          </a:p>
          <a:p>
            <a:r>
              <a:rPr lang="en-US" sz="1214" dirty="0"/>
              <a:t>/pr/venv/lib/python3.11/site-packages/pandas/_libs/missing.cpython-311-x86_64-linux-gnu.so</a:t>
            </a:r>
          </a:p>
          <a:p>
            <a:r>
              <a:rPr lang="en-US" sz="1214" dirty="0"/>
              <a:t>/venv/lib/python3.11/site-packages/pandas/_libs/tslibs/dtypes.cpython-311-x86_64-linux-gnu.so</a:t>
            </a:r>
          </a:p>
          <a:p>
            <a:r>
              <a:rPr lang="en-US" sz="1214" dirty="0"/>
              <a:t>/venv/lib/python3.11/site-packages/pandas/_libs/tslibs/np_datetime.cpython-311-x86_64-linux-gnu.so</a:t>
            </a:r>
          </a:p>
          <a:p>
            <a:r>
              <a:rPr lang="en-US" sz="1214" dirty="0"/>
              <a:t>/venv/lib/python3.11/site-packages/pandas/_libs/tslibs/conversion.cpython-311-x86_64-linux-gnu.so</a:t>
            </a:r>
          </a:p>
          <a:p>
            <a:r>
              <a:rPr lang="en-US" sz="1214" dirty="0"/>
              <a:t>/venv/lib/python3.11/site-packages/pandas/_libs/tslibs/base.cpython-311-x86_64-linux-gnu.so</a:t>
            </a:r>
          </a:p>
          <a:p>
            <a:r>
              <a:rPr lang="en-US" sz="1214" dirty="0"/>
              <a:t>/venv/lib/python3.11/site-packages/pandas/_libs/tslibs/offsets.cpython-311-x86_64-linux-gnu.so</a:t>
            </a:r>
          </a:p>
          <a:p>
            <a:r>
              <a:rPr lang="en-US" sz="1214" dirty="0"/>
              <a:t>/venv/lib/python3.11/site-packages/pandas/_libs/tslibs/timestamps.cpython-311-x86_64-linux-gnu.so</a:t>
            </a:r>
          </a:p>
          <a:p>
            <a:r>
              <a:rPr lang="en-US" sz="1214" dirty="0"/>
              <a:t>/venv/lib/python3.11/site-packages/pandas/_libs/tslibs/nattype.cpython-311-x86_64-linux-gnu.so</a:t>
            </a:r>
          </a:p>
          <a:p>
            <a:r>
              <a:rPr lang="en-US" sz="1214" dirty="0"/>
              <a:t>/venv/lib/python3.11/site-packages/pandas/_libs/tslibs/timedeltas.cpython-311-x86_64-linux-gnu.so</a:t>
            </a:r>
          </a:p>
          <a:p>
            <a:r>
              <a:rPr lang="en-US" sz="1214" dirty="0"/>
              <a:t>/venv/lib/python3.11/site-packages/pandas/_libs/tslibs/timezones.cpython-311-x86_64-linux-gnu.so</a:t>
            </a:r>
          </a:p>
          <a:p>
            <a:r>
              <a:rPr lang="en-US" sz="1214" dirty="0"/>
              <a:t>/venv/lib/python3.11/site-packages/pandas/_libs/tslibs/fields.cpython-311-x86_64-linux-gnu.so</a:t>
            </a:r>
          </a:p>
          <a:p>
            <a:r>
              <a:rPr lang="en-US" sz="1214" dirty="0"/>
              <a:t>/venv/lib/python3.11/site-packages/pandas/_libs/tslibs/ccalendar.cpython-311-x86_64-linux-gnu.so</a:t>
            </a:r>
          </a:p>
          <a:p>
            <a:r>
              <a:rPr lang="en-US" sz="1214" dirty="0"/>
              <a:t>/venv/lib/python3.11/site-packages/pandas/_libs/tslibs/tzconversion.cpython-311-x86_64-linux-gnu.so</a:t>
            </a:r>
          </a:p>
          <a:p>
            <a:r>
              <a:rPr lang="en-US" sz="1214" dirty="0"/>
              <a:t>/pr/venv/lib/python3.11/site-packages/pandas/_libs/properties.cpython-311-x86_64-linux-gnu.so</a:t>
            </a:r>
          </a:p>
          <a:p>
            <a:r>
              <a:rPr lang="en-US" sz="1214" dirty="0"/>
              <a:t>/venv/lib/python3.11/site-packages/pandas/_libs/tslibs/parsing.cpython-311-x86_64-linux-gnu.so</a:t>
            </a:r>
          </a:p>
          <a:p>
            <a:r>
              <a:rPr lang="en-US" sz="1214" dirty="0"/>
              <a:t>/venv/lib/python3.11/site-packages/pandas/_libs/tslibs/strptime.cpython-311-x86_64-linux-gnu.so</a:t>
            </a:r>
          </a:p>
          <a:p>
            <a:r>
              <a:rPr lang="en-US" sz="1214" dirty="0"/>
              <a:t>/venv/lib/python3.11/site-packages/pandas/_libs/tslibs/period.cpython-311-x86_64-linux-gnu.so</a:t>
            </a:r>
          </a:p>
          <a:p>
            <a:r>
              <a:rPr lang="en-US" sz="1214" dirty="0"/>
              <a:t>/venv/lib/python3.11/site-packages/pandas/_libs/tslibs/vectorized.cpython-311-x86_64-linux-gnu.so</a:t>
            </a:r>
          </a:p>
          <a:p>
            <a:r>
              <a:rPr lang="en-US" sz="1214" dirty="0"/>
              <a:t>/pr/venv/lib/python3.11/site-packages/pandas/_libs/ops_dispatch.cpython-311-x86_64-linux-gnu.so</a:t>
            </a:r>
          </a:p>
          <a:p>
            <a:r>
              <a:rPr lang="en-US" sz="1214" dirty="0"/>
              <a:t>/pr/venv/lib/python3.11/site-packages/pandas/_libs/algos.cpython-311-x86_64-linux-gnu.so</a:t>
            </a:r>
          </a:p>
          <a:p>
            <a:r>
              <a:rPr lang="en-US" sz="1214" dirty="0"/>
              <a:t>/pr/venv/lib/python3.11/site-packages/pandas/_libs/lib.cpython-311-x86_64-linux-gnu.so</a:t>
            </a:r>
          </a:p>
          <a:p>
            <a:r>
              <a:rPr lang="en-US" sz="1214" dirty="0"/>
              <a:t>/pr/venv/lib/python3.11/site-packages/pandas/_libs/ops.cpython-311-x86_64-linux-gnu.so</a:t>
            </a:r>
          </a:p>
          <a:p>
            <a:r>
              <a:rPr lang="en-US" sz="1214" dirty="0"/>
              <a:t>/pr/venv/lib/python3.11/site-packages/pandas/_libs/arrays.cpython-311-x86_64-linux-gnu.so</a:t>
            </a:r>
          </a:p>
          <a:p>
            <a:r>
              <a:rPr lang="en-US" sz="1214" dirty="0"/>
              <a:t>/pr/venv/lib/python3.11/site-packages/pandas/_libs/tslib.cpython-311-x86_64-linux-gnu.so</a:t>
            </a:r>
          </a:p>
          <a:p>
            <a:r>
              <a:rPr lang="en-US" sz="1214" dirty="0"/>
              <a:t>/pr/venv/lib/python3.11/site-packages/pandas/_libs/sparse.cpython-311-x86_64-linux-gnu.so</a:t>
            </a:r>
          </a:p>
          <a:p>
            <a:r>
              <a:rPr lang="en-US" sz="1214" dirty="0"/>
              <a:t>/pr/venv/lib/python3.11/site-packages/pandas/_libs/indexing.cpython-311-x86_64-linux-gnu.so</a:t>
            </a:r>
          </a:p>
          <a:p>
            <a:r>
              <a:rPr lang="en-US" sz="1214" dirty="0"/>
              <a:t>/pr/venv/lib/python3.11/site-packages/pandas/_libs/index.cpython-311-x86_64-linux-gnu.so</a:t>
            </a:r>
          </a:p>
          <a:p>
            <a:r>
              <a:rPr lang="en-US" sz="1214" dirty="0"/>
              <a:t>/pr/venv/lib/python3.11/site-packages/pandas/_libs/internals.cpython-311-x86_64-linux-gnu.so</a:t>
            </a:r>
          </a:p>
          <a:p>
            <a:r>
              <a:rPr lang="en-US" sz="1214" dirty="0"/>
              <a:t>/pr/venv/lib/python3.11/site-packages/pandas/_libs/join.cpython-311-x86_64-linux-gnu.so</a:t>
            </a:r>
          </a:p>
          <a:p>
            <a:r>
              <a:rPr lang="en-US" sz="1214" dirty="0"/>
              <a:t>/pr/venv/lib/python3.11/site-packages/pandas/_libs/writers.cpython-311-x86_64-linux-gnu.so</a:t>
            </a:r>
          </a:p>
          <a:p>
            <a:r>
              <a:rPr lang="en-US" sz="1214" dirty="0"/>
              <a:t>/venv/lib/python3.11/site-packages/pandas/_libs/window/aggregations.cpython-311-x86_64-linux-gnu.so</a:t>
            </a:r>
          </a:p>
          <a:p>
            <a:r>
              <a:rPr lang="en-US" sz="1214" dirty="0"/>
              <a:t>/venv/lib/python3.11/site-packages/pandas/_libs/window/indexers.cpython-311-x86_64-linux-gnu.so</a:t>
            </a:r>
          </a:p>
          <a:p>
            <a:r>
              <a:rPr lang="en-US" sz="1214" dirty="0"/>
              <a:t>/pr/venv/lib/python3.11/site-packages/pandas/_libs/reshape.cpython-311-x86_64-linux-gnu.so</a:t>
            </a:r>
          </a:p>
          <a:p>
            <a:r>
              <a:rPr lang="en-US" sz="1214" dirty="0"/>
              <a:t>/pr/venv/lib/python3.11/site-packages/pandas/_libs/groupby.cpython-311-x86_64-linux-gnu.so</a:t>
            </a:r>
          </a:p>
          <a:p>
            <a:r>
              <a:rPr lang="en-US" sz="1214" dirty="0"/>
              <a:t>/pr/venv/lib/python3.11/site-packages/pandas/_libs/json.cpython-311-x86_64-linux-gnu.so</a:t>
            </a:r>
          </a:p>
          <a:p>
            <a:r>
              <a:rPr lang="en-US" sz="1214" dirty="0"/>
              <a:t>/pr/venv/lib/python3.11/site-packages/pandas/_libs/parsers.cpython-311-x86_64-linux-gnu.so</a:t>
            </a:r>
          </a:p>
          <a:p>
            <a:r>
              <a:rPr lang="en-US" sz="1214" dirty="0"/>
              <a:t>/pr/venv/lib/python3.11/site-packages/pandas/_libs/testing.cpython-311-x86_64-linux-gnu.so</a:t>
            </a:r>
          </a:p>
          <a:p>
            <a:r>
              <a:rPr lang="en-US" sz="1214" dirty="0"/>
              <a:t>/home/pr/venv/lib/python3.11/site-packages/matplotlib/_c_internal_utils.cpython-311-x86_64-linux-gnu.so</a:t>
            </a:r>
          </a:p>
          <a:p>
            <a:r>
              <a:rPr lang="en-US" sz="1214" dirty="0"/>
              <a:t>/home/pr/venv/lib/python3.11/site-packages/PIL/_imaging.cpython-311-x86_64-linux-gnu.so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/libtiff-91af027d.so.6.0.2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/libjpeg-32b76cef.so.62.4.0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/libopenjp2-20e347f0.so.2.5.0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/libxcb-f0538cc0.so.1.1.0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/liblzma-1e44b93d.so.5.4.4</a:t>
            </a:r>
          </a:p>
          <a:p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/lib/python3.11/site-packages/</a:t>
            </a:r>
            <a:r>
              <a:rPr lang="en-US" sz="1214" dirty="0" err="1"/>
              <a:t>Pillow.libs</a:t>
            </a:r>
            <a:r>
              <a:rPr lang="en-US" sz="1214" dirty="0"/>
              <a:t>/libXau-154567c4.so.6.0.0</a:t>
            </a:r>
          </a:p>
          <a:p>
            <a:r>
              <a:rPr lang="en-US" sz="1214" dirty="0"/>
              <a:t>/home/pr/venv/lib/python3.11/site-packages/matplotlib/_path.cpython-311-x86_64-linux-gnu.so</a:t>
            </a:r>
          </a:p>
          <a:p>
            <a:r>
              <a:rPr lang="en-US" sz="1214" dirty="0"/>
              <a:t>/home/pr/venv/lib/python3.11/site-packages/matplotlib/ft2font.cpython-311-x86_64-linux-gnu.so</a:t>
            </a:r>
          </a:p>
          <a:p>
            <a:r>
              <a:rPr lang="en-US" sz="1214" dirty="0"/>
              <a:t>/home/pr/venv/lib/python3.11/site-packages/kiwisolver/_cext.cpython-311-x86_64-linux-gnu.so</a:t>
            </a:r>
          </a:p>
          <a:p>
            <a:r>
              <a:rPr lang="en-US" sz="1214" dirty="0"/>
              <a:t>/home/pr/venv/lib/python3.11/site-packages/matplotlib/_image.cpython-311-x86_64-linux-gnu.so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092921" y="388984"/>
            <a:ext cx="1770248" cy="5600748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process </a:t>
            </a:r>
            <a:r>
              <a:rPr lang="en-US" sz="1214" dirty="0" err="1"/>
              <a:t>pid</a:t>
            </a:r>
            <a:r>
              <a:rPr lang="en-US" sz="1214" dirty="0"/>
              <a:t>: 227899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266107" y="816252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2423640" y="1097464"/>
            <a:ext cx="2966636" cy="10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9232089" y="8886771"/>
            <a:ext cx="951883" cy="58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380907" y="6001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380907" y="10666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380907" y="190062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391794" y="74245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380907" y="831394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359132" y="745812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365982" y="7874054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532450" y="382682"/>
            <a:ext cx="2747082" cy="339804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/home/pr/</a:t>
            </a:r>
            <a:r>
              <a:rPr lang="en-US" sz="1214" dirty="0" err="1"/>
              <a:t>venv</a:t>
            </a:r>
            <a:r>
              <a:rPr lang="en-US" sz="1214" dirty="0"/>
              <a:t>/bin/python3 analysis.py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5390276" y="979638"/>
            <a:ext cx="1852029" cy="255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/bin/python3.11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5401156" y="1422808"/>
            <a:ext cx="1841150" cy="231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14" dirty="0"/>
              <a:t>/root/</a:t>
            </a:r>
            <a:r>
              <a:rPr lang="en-US" sz="1214" dirty="0" err="1"/>
              <a:t>usr</a:t>
            </a:r>
            <a:r>
              <a:rPr lang="en-US" sz="1214" dirty="0"/>
              <a:t>/bin/python3.11</a:t>
            </a:r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>
            <a:off x="2408715" y="1530586"/>
            <a:ext cx="2992441" cy="7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365982" y="149976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12814541" y="239662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B30DB4-3A65-8325-66C1-1C35BDDCC64B}"/>
              </a:ext>
            </a:extLst>
          </p:cNvPr>
          <p:cNvSpPr/>
          <p:nvPr/>
        </p:nvSpPr>
        <p:spPr>
          <a:xfrm>
            <a:off x="5401162" y="329831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261587" y="1243014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execute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D8CE-394F-DA12-48D0-6A8CB0AD12A8}"/>
              </a:ext>
            </a:extLst>
          </p:cNvPr>
          <p:cNvSpPr/>
          <p:nvPr/>
        </p:nvSpPr>
        <p:spPr>
          <a:xfrm>
            <a:off x="5415981" y="1815123"/>
            <a:ext cx="1920663" cy="24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/home/pr/exp0/analysis.py</a:t>
            </a:r>
          </a:p>
        </p:txBody>
      </p: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E951C48F-4908-E58B-881A-C58C22950263}"/>
              </a:ext>
            </a:extLst>
          </p:cNvPr>
          <p:cNvCxnSpPr>
            <a:cxnSpLocks/>
            <a:stCxn id="95" idx="3"/>
            <a:endCxn id="7" idx="1"/>
          </p:cNvCxnSpPr>
          <p:nvPr/>
        </p:nvCxnSpPr>
        <p:spPr>
          <a:xfrm>
            <a:off x="2408715" y="1934697"/>
            <a:ext cx="3007266" cy="12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73A4F9-573A-7E4B-7C02-E99C7371F8B6}"/>
              </a:ext>
            </a:extLst>
          </p:cNvPr>
          <p:cNvSpPr txBox="1"/>
          <p:nvPr/>
        </p:nvSpPr>
        <p:spPr>
          <a:xfrm>
            <a:off x="2276413" y="1645849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C62FC745-4C46-B74D-E613-2469AC8F7F74}"/>
              </a:ext>
            </a:extLst>
          </p:cNvPr>
          <p:cNvCxnSpPr>
            <a:cxnSpLocks/>
            <a:stCxn id="22" idx="3"/>
            <a:endCxn id="268" idx="1"/>
          </p:cNvCxnSpPr>
          <p:nvPr/>
        </p:nvCxnSpPr>
        <p:spPr>
          <a:xfrm>
            <a:off x="2423541" y="2403160"/>
            <a:ext cx="10391000" cy="24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F6F96F-7522-9DF1-35BF-6BAD57B8C712}"/>
              </a:ext>
            </a:extLst>
          </p:cNvPr>
          <p:cNvSpPr txBox="1"/>
          <p:nvPr/>
        </p:nvSpPr>
        <p:spPr>
          <a:xfrm>
            <a:off x="2276413" y="2097952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3CC98D-0ABE-AA4C-71C2-B18CD37B1206}"/>
              </a:ext>
            </a:extLst>
          </p:cNvPr>
          <p:cNvSpPr/>
          <p:nvPr/>
        </p:nvSpPr>
        <p:spPr>
          <a:xfrm>
            <a:off x="6068626" y="3115277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1D3DE-637B-5B9A-0CC0-655B339B4122}"/>
              </a:ext>
            </a:extLst>
          </p:cNvPr>
          <p:cNvSpPr/>
          <p:nvPr/>
        </p:nvSpPr>
        <p:spPr>
          <a:xfrm>
            <a:off x="380808" y="237234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124EA-A624-5105-A099-9F099A733F6D}"/>
              </a:ext>
            </a:extLst>
          </p:cNvPr>
          <p:cNvSpPr/>
          <p:nvPr/>
        </p:nvSpPr>
        <p:spPr>
          <a:xfrm>
            <a:off x="5415982" y="2731603"/>
            <a:ext cx="1770248" cy="23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/home/pr/exp0/data.csv</a:t>
            </a:r>
          </a:p>
        </p:txBody>
      </p:sp>
      <p:cxnSp>
        <p:nvCxnSpPr>
          <p:cNvPr id="35" name="Straight Arrow Connector 3">
            <a:extLst>
              <a:ext uri="{FF2B5EF4-FFF2-40B4-BE49-F238E27FC236}">
                <a16:creationId xmlns:a16="http://schemas.microsoft.com/office/drawing/2014/main" id="{C9591AAC-0FAE-7ECC-ED47-C6F1A7989FF2}"/>
              </a:ext>
            </a:extLst>
          </p:cNvPr>
          <p:cNvCxnSpPr>
            <a:cxnSpLocks/>
            <a:stCxn id="97" idx="3"/>
            <a:endCxn id="29" idx="1"/>
          </p:cNvCxnSpPr>
          <p:nvPr/>
        </p:nvCxnSpPr>
        <p:spPr>
          <a:xfrm flipV="1">
            <a:off x="2408715" y="2848201"/>
            <a:ext cx="3007267" cy="15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DE-C50F-C76C-4F6B-D13507F2E0AD}"/>
              </a:ext>
            </a:extLst>
          </p:cNvPr>
          <p:cNvSpPr txBox="1"/>
          <p:nvPr/>
        </p:nvSpPr>
        <p:spPr>
          <a:xfrm>
            <a:off x="2276413" y="2553826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70CA9F-46BE-1BB5-75C6-D4C97EFEB1ED}"/>
              </a:ext>
            </a:extLst>
          </p:cNvPr>
          <p:cNvSpPr/>
          <p:nvPr/>
        </p:nvSpPr>
        <p:spPr>
          <a:xfrm>
            <a:off x="5418730" y="3176913"/>
            <a:ext cx="2327159" cy="24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/home/pr/exp0/data_cleaned.csv</a:t>
            </a:r>
          </a:p>
        </p:txBody>
      </p:sp>
      <p:cxnSp>
        <p:nvCxnSpPr>
          <p:cNvPr id="40" name="Straight Arrow Connector 3">
            <a:extLst>
              <a:ext uri="{FF2B5EF4-FFF2-40B4-BE49-F238E27FC236}">
                <a16:creationId xmlns:a16="http://schemas.microsoft.com/office/drawing/2014/main" id="{ADCCB6E1-FDC7-7C03-BFF5-6EB4EA21D7B9}"/>
              </a:ext>
            </a:extLst>
          </p:cNvPr>
          <p:cNvCxnSpPr>
            <a:cxnSpLocks/>
            <a:stCxn id="105" idx="3"/>
            <a:endCxn id="39" idx="1"/>
          </p:cNvCxnSpPr>
          <p:nvPr/>
        </p:nvCxnSpPr>
        <p:spPr>
          <a:xfrm flipV="1">
            <a:off x="2432497" y="3299315"/>
            <a:ext cx="2986233" cy="379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96014E-837A-C209-E373-53345C426F43}"/>
              </a:ext>
            </a:extLst>
          </p:cNvPr>
          <p:cNvSpPr txBox="1"/>
          <p:nvPr/>
        </p:nvSpPr>
        <p:spPr>
          <a:xfrm>
            <a:off x="2279162" y="3010743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write</a:t>
            </a:r>
          </a:p>
        </p:txBody>
      </p:sp>
      <p:cxnSp>
        <p:nvCxnSpPr>
          <p:cNvPr id="58" name="Straight Arrow Connector 3">
            <a:extLst>
              <a:ext uri="{FF2B5EF4-FFF2-40B4-BE49-F238E27FC236}">
                <a16:creationId xmlns:a16="http://schemas.microsoft.com/office/drawing/2014/main" id="{1CF87D94-6C9C-E0F1-4D5E-28AFB89A572E}"/>
              </a:ext>
            </a:extLst>
          </p:cNvPr>
          <p:cNvCxnSpPr>
            <a:cxnSpLocks/>
            <a:stCxn id="110" idx="3"/>
            <a:endCxn id="62" idx="1"/>
          </p:cNvCxnSpPr>
          <p:nvPr/>
        </p:nvCxnSpPr>
        <p:spPr>
          <a:xfrm>
            <a:off x="2423541" y="3752164"/>
            <a:ext cx="2995189" cy="5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45B502-CF0A-99F9-BB93-5BCA182E07BC}"/>
              </a:ext>
            </a:extLst>
          </p:cNvPr>
          <p:cNvSpPr txBox="1"/>
          <p:nvPr/>
        </p:nvSpPr>
        <p:spPr>
          <a:xfrm>
            <a:off x="2276413" y="3460402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read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54FFE8-99FC-8589-EF2B-2685CB21C269}"/>
              </a:ext>
            </a:extLst>
          </p:cNvPr>
          <p:cNvSpPr/>
          <p:nvPr/>
        </p:nvSpPr>
        <p:spPr>
          <a:xfrm>
            <a:off x="5418730" y="3630298"/>
            <a:ext cx="2327159" cy="24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/home/pr/exp0/data_cleaned.csv</a:t>
            </a:r>
          </a:p>
        </p:txBody>
      </p:sp>
      <p:cxnSp>
        <p:nvCxnSpPr>
          <p:cNvPr id="67" name="Straight Arrow Connector 3">
            <a:extLst>
              <a:ext uri="{FF2B5EF4-FFF2-40B4-BE49-F238E27FC236}">
                <a16:creationId xmlns:a16="http://schemas.microsoft.com/office/drawing/2014/main" id="{8EF4E1B5-A697-3057-42CA-61D8D52E8683}"/>
              </a:ext>
            </a:extLst>
          </p:cNvPr>
          <p:cNvCxnSpPr>
            <a:cxnSpLocks/>
            <a:stCxn id="114" idx="3"/>
            <a:endCxn id="89" idx="1"/>
          </p:cNvCxnSpPr>
          <p:nvPr/>
        </p:nvCxnSpPr>
        <p:spPr>
          <a:xfrm flipV="1">
            <a:off x="2432497" y="4167264"/>
            <a:ext cx="2981767" cy="18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1CC69-DC49-4824-20BB-F6EA579D323D}"/>
              </a:ext>
            </a:extLst>
          </p:cNvPr>
          <p:cNvSpPr txBox="1"/>
          <p:nvPr/>
        </p:nvSpPr>
        <p:spPr>
          <a:xfrm>
            <a:off x="2276413" y="3862056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load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7D447F-5A9D-6688-F446-FB28ABB43858}"/>
              </a:ext>
            </a:extLst>
          </p:cNvPr>
          <p:cNvSpPr/>
          <p:nvPr/>
        </p:nvSpPr>
        <p:spPr>
          <a:xfrm>
            <a:off x="5414264" y="4044862"/>
            <a:ext cx="7294564" cy="24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/pr/venv/lib/python3.11/site-packages/matplotlib/backends/_backend_agg.cpython-311-x86_64-linux-gnu.so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FE7B44-38AE-925D-B500-228AE6A11926}"/>
              </a:ext>
            </a:extLst>
          </p:cNvPr>
          <p:cNvSpPr/>
          <p:nvPr/>
        </p:nvSpPr>
        <p:spPr>
          <a:xfrm>
            <a:off x="365982" y="1903879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EDF0-6721-7A79-7463-58E7748C5381}"/>
              </a:ext>
            </a:extLst>
          </p:cNvPr>
          <p:cNvSpPr/>
          <p:nvPr/>
        </p:nvSpPr>
        <p:spPr>
          <a:xfrm>
            <a:off x="365982" y="2818972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2BD98-4108-BCED-2381-0B41355DB07B}"/>
              </a:ext>
            </a:extLst>
          </p:cNvPr>
          <p:cNvSpPr/>
          <p:nvPr/>
        </p:nvSpPr>
        <p:spPr>
          <a:xfrm>
            <a:off x="389764" y="3272290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15A091-5DA8-B741-FE26-3AD9448DB56B}"/>
              </a:ext>
            </a:extLst>
          </p:cNvPr>
          <p:cNvSpPr/>
          <p:nvPr/>
        </p:nvSpPr>
        <p:spPr>
          <a:xfrm>
            <a:off x="380808" y="3721346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881ED3-FD68-872E-D6E3-74F7A93A4351}"/>
              </a:ext>
            </a:extLst>
          </p:cNvPr>
          <p:cNvSpPr/>
          <p:nvPr/>
        </p:nvSpPr>
        <p:spPr>
          <a:xfrm>
            <a:off x="389764" y="4154548"/>
            <a:ext cx="2042733" cy="6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14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17CC40-6C71-682F-9AE1-4A79C42A3CA3}"/>
              </a:ext>
            </a:extLst>
          </p:cNvPr>
          <p:cNvSpPr/>
          <p:nvPr/>
        </p:nvSpPr>
        <p:spPr>
          <a:xfrm>
            <a:off x="5418731" y="4498247"/>
            <a:ext cx="1767500" cy="23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14" dirty="0"/>
              <a:t>/home/pr/exp0/plot.png</a:t>
            </a:r>
          </a:p>
        </p:txBody>
      </p:sp>
      <p:cxnSp>
        <p:nvCxnSpPr>
          <p:cNvPr id="121" name="Straight Arrow Connector 3">
            <a:extLst>
              <a:ext uri="{FF2B5EF4-FFF2-40B4-BE49-F238E27FC236}">
                <a16:creationId xmlns:a16="http://schemas.microsoft.com/office/drawing/2014/main" id="{2080A063-85C6-F5B7-A57B-5F56FDF3B73E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432497" y="4614532"/>
            <a:ext cx="2986234" cy="11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BC9C585-BAA8-1EF3-3008-10B22F750D21}"/>
              </a:ext>
            </a:extLst>
          </p:cNvPr>
          <p:cNvSpPr txBox="1"/>
          <p:nvPr/>
        </p:nvSpPr>
        <p:spPr>
          <a:xfrm>
            <a:off x="2279162" y="4322167"/>
            <a:ext cx="1289913" cy="27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4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675</TotalTime>
  <Words>1542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1</cp:revision>
  <dcterms:created xsi:type="dcterms:W3CDTF">2023-10-16T17:26:59Z</dcterms:created>
  <dcterms:modified xsi:type="dcterms:W3CDTF">2023-10-23T19:07:18Z</dcterms:modified>
</cp:coreProperties>
</file>