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ED12D298-D7BE-4F30-8F27-F73650359F41}"/>
    <pc:docChg chg="custSel modSld">
      <pc:chgData name="Joseph Wonsil" userId="f7a5a8f17f3cf2df" providerId="LiveId" clId="{ED12D298-D7BE-4F30-8F27-F73650359F41}" dt="2023-10-24T20:24:50.933" v="9" actId="14100"/>
      <pc:docMkLst>
        <pc:docMk/>
      </pc:docMkLst>
      <pc:sldChg chg="delSp modSp mod">
        <pc:chgData name="Joseph Wonsil" userId="f7a5a8f17f3cf2df" providerId="LiveId" clId="{ED12D298-D7BE-4F30-8F27-F73650359F41}" dt="2023-10-24T20:24:50.933" v="9" actId="14100"/>
        <pc:sldMkLst>
          <pc:docMk/>
          <pc:sldMk cId="1645475767" sldId="256"/>
        </pc:sldMkLst>
        <pc:spChg chg="mod">
          <ac:chgData name="Joseph Wonsil" userId="f7a5a8f17f3cf2df" providerId="LiveId" clId="{ED12D298-D7BE-4F30-8F27-F73650359F41}" dt="2023-10-24T20:24:37.059" v="5" actId="14100"/>
          <ac:spMkLst>
            <pc:docMk/>
            <pc:sldMk cId="1645475767" sldId="256"/>
            <ac:spMk id="2" creationId="{107A250A-CB8B-A1D4-5234-3830B0F729AE}"/>
          </ac:spMkLst>
        </pc:spChg>
        <pc:spChg chg="del">
          <ac:chgData name="Joseph Wonsil" userId="f7a5a8f17f3cf2df" providerId="LiveId" clId="{ED12D298-D7BE-4F30-8F27-F73650359F41}" dt="2023-10-24T20:24:01.860" v="0" actId="478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ED12D298-D7BE-4F30-8F27-F73650359F41}" dt="2023-10-24T20:24:44.077" v="7" actId="14100"/>
          <ac:spMkLst>
            <pc:docMk/>
            <pc:sldMk cId="1645475767" sldId="256"/>
            <ac:spMk id="89" creationId="{1C81BC0B-3388-F0D2-F6D1-121962D2AA55}"/>
          </ac:spMkLst>
        </pc:spChg>
        <pc:spChg chg="mod">
          <ac:chgData name="Joseph Wonsil" userId="f7a5a8f17f3cf2df" providerId="LiveId" clId="{ED12D298-D7BE-4F30-8F27-F73650359F41}" dt="2023-10-24T20:24:47.087" v="8" actId="14100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ED12D298-D7BE-4F30-8F27-F73650359F41}" dt="2023-10-24T20:24:50.933" v="9" actId="14100"/>
          <ac:spMkLst>
            <pc:docMk/>
            <pc:sldMk cId="1645475767" sldId="256"/>
            <ac:spMk id="178" creationId="{BB910607-4CC2-7521-B671-C0EAE4C2FAE3}"/>
          </ac:spMkLst>
        </pc:spChg>
        <pc:cxnChg chg="mod">
          <ac:chgData name="Joseph Wonsil" userId="f7a5a8f17f3cf2df" providerId="LiveId" clId="{ED12D298-D7BE-4F30-8F27-F73650359F41}" dt="2023-10-24T20:24:40.175" v="6" actId="14100"/>
          <ac:cxnSpMkLst>
            <pc:docMk/>
            <pc:sldMk cId="1645475767" sldId="256"/>
            <ac:cxnSpMk id="4" creationId="{1FAF49EF-246B-5065-399F-6F3D99F68D6C}"/>
          </ac:cxnSpMkLst>
        </pc:cxnChg>
      </pc:sldChg>
    </pc:docChg>
  </pc:docChgLst>
  <pc:docChgLst>
    <pc:chgData name="Joseph Wonsil" userId="f7a5a8f17f3cf2df" providerId="LiveId" clId="{F50A8463-7740-44B0-A089-F526194E51AF}"/>
    <pc:docChg chg="undo redo custSel modSld">
      <pc:chgData name="Joseph Wonsil" userId="f7a5a8f17f3cf2df" providerId="LiveId" clId="{F50A8463-7740-44B0-A089-F526194E51AF}" dt="2023-10-20T23:44:18.383" v="929" actId="6549"/>
      <pc:docMkLst>
        <pc:docMk/>
      </pc:docMkLst>
      <pc:sldChg chg="addSp delSp modSp mod">
        <pc:chgData name="Joseph Wonsil" userId="f7a5a8f17f3cf2df" providerId="LiveId" clId="{F50A8463-7740-44B0-A089-F526194E51AF}" dt="2023-10-20T23:44:18.383" v="929" actId="6549"/>
        <pc:sldMkLst>
          <pc:docMk/>
          <pc:sldMk cId="1645475767" sldId="256"/>
        </pc:sldMkLst>
        <pc:spChg chg="mod">
          <ac:chgData name="Joseph Wonsil" userId="f7a5a8f17f3cf2df" providerId="LiveId" clId="{F50A8463-7740-44B0-A089-F526194E51AF}" dt="2023-10-20T23:16:59.826" v="19" actId="14100"/>
          <ac:spMkLst>
            <pc:docMk/>
            <pc:sldMk cId="1645475767" sldId="256"/>
            <ac:spMk id="2" creationId="{107A250A-CB8B-A1D4-5234-3830B0F729AE}"/>
          </ac:spMkLst>
        </pc:spChg>
        <pc:spChg chg="mod">
          <ac:chgData name="Joseph Wonsil" userId="f7a5a8f17f3cf2df" providerId="LiveId" clId="{F50A8463-7740-44B0-A089-F526194E51AF}" dt="2023-10-20T23:19:16.620" v="149"/>
          <ac:spMkLst>
            <pc:docMk/>
            <pc:sldMk cId="1645475767" sldId="256"/>
            <ac:spMk id="5" creationId="{EDD77D8E-AC62-8835-147A-8365BEE24A8B}"/>
          </ac:spMkLst>
        </pc:spChg>
        <pc:spChg chg="add del mod">
          <ac:chgData name="Joseph Wonsil" userId="f7a5a8f17f3cf2df" providerId="LiveId" clId="{F50A8463-7740-44B0-A089-F526194E51AF}" dt="2023-10-20T23:27:29.146" v="676" actId="14100"/>
          <ac:spMkLst>
            <pc:docMk/>
            <pc:sldMk cId="1645475767" sldId="256"/>
            <ac:spMk id="7" creationId="{3CF6E26B-FEEB-4601-B0B4-0668FEAE71C2}"/>
          </ac:spMkLst>
        </pc:spChg>
        <pc:spChg chg="mod">
          <ac:chgData name="Joseph Wonsil" userId="f7a5a8f17f3cf2df" providerId="LiveId" clId="{F50A8463-7740-44B0-A089-F526194E51AF}" dt="2023-10-20T23:37:49.261" v="855" actId="164"/>
          <ac:spMkLst>
            <pc:docMk/>
            <pc:sldMk cId="1645475767" sldId="256"/>
            <ac:spMk id="12" creationId="{742D11DE-D6EC-4DDC-6EA9-99B6CC283928}"/>
          </ac:spMkLst>
        </pc:spChg>
        <pc:spChg chg="add mod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15" creationId="{A71FE491-C3B3-E79E-D6CD-2D8425C88514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16" creationId="{46137EE1-F891-3B11-7981-FE3D3B5890DB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8" creationId="{6E240689-6DC7-4D76-F52F-A6C55F16F9D3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2" creationId="{BB99D1F9-103B-7DA7-5E75-D2AEEE525B6C}"/>
          </ac:spMkLst>
        </pc:spChg>
        <pc:spChg chg="mod">
          <ac:chgData name="Joseph Wonsil" userId="f7a5a8f17f3cf2df" providerId="LiveId" clId="{F50A8463-7740-44B0-A089-F526194E51AF}" dt="2023-10-20T23:34:14.354" v="791" actId="1037"/>
          <ac:spMkLst>
            <pc:docMk/>
            <pc:sldMk cId="1645475767" sldId="256"/>
            <ac:spMk id="23" creationId="{3C672330-254A-2C15-875C-7F9BC323C585}"/>
          </ac:spMkLst>
        </pc:spChg>
        <pc:spChg chg="add mod">
          <ac:chgData name="Joseph Wonsil" userId="f7a5a8f17f3cf2df" providerId="LiveId" clId="{F50A8463-7740-44B0-A089-F526194E51AF}" dt="2023-10-20T23:25:39.974" v="508"/>
          <ac:spMkLst>
            <pc:docMk/>
            <pc:sldMk cId="1645475767" sldId="256"/>
            <ac:spMk id="26" creationId="{A6CE341B-2CA7-1456-ED60-C33F4287C184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F50A8463-7740-44B0-A089-F526194E51AF}" dt="2023-10-20T23:22:08.712" v="337" actId="20577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0" creationId="{42A018A1-1F20-B95E-0456-B2673CB4D897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32" creationId="{1F751169-D1D7-6ACB-E1DD-3F84F38FDAE1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4" creationId="{4C1DA56F-7AA5-D0A6-A97D-E6EC5DE69B8B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5" creationId="{F614B073-1788-833F-741B-A2EF4D44131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37" creationId="{26C5ADD5-8A32-E0BB-E276-351043C065B2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38" creationId="{64EC060F-7690-D1F0-475C-C44712347ABA}"/>
          </ac:spMkLst>
        </pc:spChg>
        <pc:spChg chg="mod">
          <ac:chgData name="Joseph Wonsil" userId="f7a5a8f17f3cf2df" providerId="LiveId" clId="{F50A8463-7740-44B0-A089-F526194E51AF}" dt="2023-10-20T23:26:54.643" v="669" actId="1076"/>
          <ac:spMkLst>
            <pc:docMk/>
            <pc:sldMk cId="1645475767" sldId="256"/>
            <ac:spMk id="39" creationId="{5CE18933-749D-8044-9D4A-CD10BFEA8C6D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1" creationId="{6512B431-D175-FDE9-35DB-A1E6D7443B6C}"/>
          </ac:spMkLst>
        </pc:spChg>
        <pc:spChg chg="add del mod">
          <ac:chgData name="Joseph Wonsil" userId="f7a5a8f17f3cf2df" providerId="LiveId" clId="{F50A8463-7740-44B0-A089-F526194E51AF}" dt="2023-10-20T23:23:51.441" v="463" actId="478"/>
          <ac:spMkLst>
            <pc:docMk/>
            <pc:sldMk cId="1645475767" sldId="256"/>
            <ac:spMk id="43" creationId="{E3D179A8-2884-8388-FC44-F731A9BDADBF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LiveId" clId="{F50A8463-7740-44B0-A089-F526194E51AF}" dt="2023-10-20T23:25:00.521" v="502" actId="1076"/>
          <ac:spMkLst>
            <pc:docMk/>
            <pc:sldMk cId="1645475767" sldId="256"/>
            <ac:spMk id="46" creationId="{64F8D793-89F1-4360-B095-F6FE44F140E7}"/>
          </ac:spMkLst>
        </pc:spChg>
        <pc:spChg chg="add mod">
          <ac:chgData name="Joseph Wonsil" userId="f7a5a8f17f3cf2df" providerId="LiveId" clId="{F50A8463-7740-44B0-A089-F526194E51AF}" dt="2023-10-20T23:28:40.290" v="693" actId="1076"/>
          <ac:spMkLst>
            <pc:docMk/>
            <pc:sldMk cId="1645475767" sldId="256"/>
            <ac:spMk id="47" creationId="{A9E637EF-ACFC-3265-75E4-D6B37F11D0D6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48" creationId="{381A6713-CE39-890F-7638-3AEAF3E410D7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49" creationId="{F2937267-9F1C-C58F-8739-E255F892AC3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1" creationId="{CBFC71D5-6A2B-3C91-3440-F7A68E13714E}"/>
          </ac:spMkLst>
        </pc:spChg>
        <pc:spChg chg="add del mod">
          <ac:chgData name="Joseph Wonsil" userId="f7a5a8f17f3cf2df" providerId="LiveId" clId="{F50A8463-7740-44B0-A089-F526194E51AF}" dt="2023-10-20T23:39:35.224" v="896" actId="478"/>
          <ac:spMkLst>
            <pc:docMk/>
            <pc:sldMk cId="1645475767" sldId="256"/>
            <ac:spMk id="52" creationId="{52B8E8C0-5044-ABCF-5BC7-4A34A8A064D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4" creationId="{BF118E14-6AAF-BDF9-ED62-6E905F777BE0}"/>
          </ac:spMkLst>
        </pc:spChg>
        <pc:spChg chg="del mod topLvl">
          <ac:chgData name="Joseph Wonsil" userId="f7a5a8f17f3cf2df" providerId="LiveId" clId="{F50A8463-7740-44B0-A089-F526194E51AF}" dt="2023-10-20T23:36:18.589" v="835" actId="21"/>
          <ac:spMkLst>
            <pc:docMk/>
            <pc:sldMk cId="1645475767" sldId="256"/>
            <ac:spMk id="55" creationId="{90AB0E1A-8590-CB49-7862-1D58789A0987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59" creationId="{7EC8E4B0-67B8-283D-2FEC-B11F5B9D721C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60" creationId="{D43B6D6C-3F66-5102-4A8E-7C417660E152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62" creationId="{317B3442-E2F4-FC32-6400-DF0D6E8A1BB3}"/>
          </ac:spMkLst>
        </pc:spChg>
        <pc:spChg chg="add mod">
          <ac:chgData name="Joseph Wonsil" userId="f7a5a8f17f3cf2df" providerId="LiveId" clId="{F50A8463-7740-44B0-A089-F526194E51AF}" dt="2023-10-20T23:24:30.652" v="498" actId="1036"/>
          <ac:spMkLst>
            <pc:docMk/>
            <pc:sldMk cId="1645475767" sldId="256"/>
            <ac:spMk id="63" creationId="{69E4D0D5-A476-EAA1-F97E-9A0F5ADB9F9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68" creationId="{34FACE16-5128-07C9-FA02-6F8B229E2E29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1" creationId="{83B55BA8-5C6A-EAA6-2B40-9D8ECBD4F6E0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2" creationId="{DF26985C-D81A-5506-F6AE-ADF0F3049273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3" creationId="{95911C80-763A-2BF5-3A74-7BFAEA6AB04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4" creationId="{28632392-F579-C6FF-4D66-247D4013EBBD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75" creationId="{E1E44366-0DD1-0CD2-4BEC-53C61D698387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LiveId" clId="{F50A8463-7740-44B0-A089-F526194E51AF}" dt="2023-10-20T23:28:55.613" v="706" actId="1036"/>
          <ac:spMkLst>
            <pc:docMk/>
            <pc:sldMk cId="1645475767" sldId="256"/>
            <ac:spMk id="77" creationId="{473FC5E5-3D73-B45A-58D2-22A6666DFE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F50A8463-7740-44B0-A089-F526194E51AF}" dt="2023-10-20T23:23:45.390" v="462" actId="1076"/>
          <ac:spMkLst>
            <pc:docMk/>
            <pc:sldMk cId="1645475767" sldId="256"/>
            <ac:spMk id="85" creationId="{E0A69DCA-C129-623C-22BD-8EE5ABE0C2E7}"/>
          </ac:spMkLst>
        </pc:spChg>
        <pc:spChg chg="add del mod">
          <ac:chgData name="Joseph Wonsil" userId="f7a5a8f17f3cf2df" providerId="LiveId" clId="{F50A8463-7740-44B0-A089-F526194E51AF}" dt="2023-10-20T23:25:43.010" v="509" actId="478"/>
          <ac:spMkLst>
            <pc:docMk/>
            <pc:sldMk cId="1645475767" sldId="256"/>
            <ac:spMk id="86" creationId="{BE94EAFC-0934-87A3-99EF-DAF4B1EFB889}"/>
          </ac:spMkLst>
        </pc:spChg>
        <pc:spChg chg="mod">
          <ac:chgData name="Joseph Wonsil" userId="f7a5a8f17f3cf2df" providerId="LiveId" clId="{F50A8463-7740-44B0-A089-F526194E51AF}" dt="2023-10-20T23:23:06.148" v="385" actId="1035"/>
          <ac:spMkLst>
            <pc:docMk/>
            <pc:sldMk cId="1645475767" sldId="256"/>
            <ac:spMk id="88" creationId="{69ECD801-6F2B-FD73-EACD-C10D03173366}"/>
          </ac:spMkLst>
        </pc:spChg>
        <pc:spChg chg="add mod">
          <ac:chgData name="Joseph Wonsil" userId="f7a5a8f17f3cf2df" providerId="LiveId" clId="{F50A8463-7740-44B0-A089-F526194E51AF}" dt="2023-10-20T23:25:22.814" v="506" actId="1582"/>
          <ac:spMkLst>
            <pc:docMk/>
            <pc:sldMk cId="1645475767" sldId="256"/>
            <ac:spMk id="89" creationId="{1C81BC0B-3388-F0D2-F6D1-121962D2AA55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90" creationId="{8A8D6037-92ED-5E61-EE2A-60DD15DDB033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92" creationId="{E01B8043-8E13-98BB-F4E5-E4A3D688E2D1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F50A8463-7740-44B0-A089-F526194E51AF}" dt="2023-10-20T23:26:29.729" v="661" actId="20577"/>
          <ac:spMkLst>
            <pc:docMk/>
            <pc:sldMk cId="1645475767" sldId="256"/>
            <ac:spMk id="99" creationId="{0A816FDE-FAC6-B8C0-AA92-FC9141B83590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0" creationId="{DE8B780D-E460-28B9-D402-9E478EFF1C2C}"/>
          </ac:spMkLst>
        </pc:spChg>
        <pc:spChg chg="add del">
          <ac:chgData name="Joseph Wonsil" userId="f7a5a8f17f3cf2df" providerId="LiveId" clId="{F50A8463-7740-44B0-A089-F526194E51AF}" dt="2023-10-20T23:22:51.945" v="375" actId="478"/>
          <ac:spMkLst>
            <pc:docMk/>
            <pc:sldMk cId="1645475767" sldId="256"/>
            <ac:spMk id="102" creationId="{79953663-0694-42DD-6491-DE5808B14174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F50A8463-7740-44B0-A089-F526194E51AF}" dt="2023-10-20T23:20:26.631" v="253" actId="1035"/>
          <ac:spMkLst>
            <pc:docMk/>
            <pc:sldMk cId="1645475767" sldId="256"/>
            <ac:spMk id="107" creationId="{ACB2C250-4EEB-BBE9-D880-0A0D23EB95A9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3" creationId="{98509700-1543-63AE-3D92-B942ABC99B4B}"/>
          </ac:spMkLst>
        </pc:spChg>
        <pc:spChg chg="del mod">
          <ac:chgData name="Joseph Wonsil" userId="f7a5a8f17f3cf2df" providerId="LiveId" clId="{F50A8463-7740-44B0-A089-F526194E51AF}" dt="2023-10-20T23:40:19.327" v="907" actId="478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17" creationId="{0F7BF592-580F-E24B-944A-40A3FACEDE32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8" creationId="{0FF4F6A9-294B-BA80-59AF-16D9D25F8735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19" creationId="{1CE66C1C-1F99-1D6B-F3AE-A4091EA6E450}"/>
          </ac:spMkLst>
        </pc:spChg>
        <pc:spChg chg="mod">
          <ac:chgData name="Joseph Wonsil" userId="f7a5a8f17f3cf2df" providerId="LiveId" clId="{F50A8463-7740-44B0-A089-F526194E51AF}" dt="2023-10-20T23:23:37.748" v="460" actId="1036"/>
          <ac:spMkLst>
            <pc:docMk/>
            <pc:sldMk cId="1645475767" sldId="256"/>
            <ac:spMk id="120" creationId="{15845C06-4209-2DE4-49A6-AD01CC663F58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0" creationId="{0D6A0804-C89E-7667-8608-A81BC2530854}"/>
          </ac:spMkLst>
        </pc:spChg>
        <pc:spChg chg="add del mod">
          <ac:chgData name="Joseph Wonsil" userId="f7a5a8f17f3cf2df" providerId="LiveId" clId="{F50A8463-7740-44B0-A089-F526194E51AF}" dt="2023-10-20T23:27:42.628" v="680"/>
          <ac:spMkLst>
            <pc:docMk/>
            <pc:sldMk cId="1645475767" sldId="256"/>
            <ac:spMk id="131" creationId="{78D84A83-C8D6-C7AD-F443-5BD9E85642EB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F50A8463-7740-44B0-A089-F526194E51AF}" dt="2023-10-20T23:29:08.470" v="708" actId="2085"/>
          <ac:spMkLst>
            <pc:docMk/>
            <pc:sldMk cId="1645475767" sldId="256"/>
            <ac:spMk id="133" creationId="{7845ABC9-2C2E-C953-5A16-BA6C8DA1D4B4}"/>
          </ac:spMkLst>
        </pc:spChg>
        <pc:spChg chg="add mod">
          <ac:chgData name="Joseph Wonsil" userId="f7a5a8f17f3cf2df" providerId="LiveId" clId="{F50A8463-7740-44B0-A089-F526194E51AF}" dt="2023-10-20T23:29:47.169" v="715" actId="2085"/>
          <ac:spMkLst>
            <pc:docMk/>
            <pc:sldMk cId="1645475767" sldId="256"/>
            <ac:spMk id="134" creationId="{C91D4D05-F5C6-4F67-FE7F-82E70168F3A5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35" creationId="{E61A95CA-0A5D-557E-9224-7CA38B4C81D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6" creationId="{E4803F88-1530-3B46-2F2C-115EAA8FE18D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7" creationId="{335D7620-81B9-9792-838B-044C4E454BC2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8" creationId="{3D0B3378-5BFA-8F54-C8BE-0EF04EC82A48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39" creationId="{3217DD72-406F-59DC-05BA-5D590C92FB05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F50A8463-7740-44B0-A089-F526194E51AF}" dt="2023-10-20T23:42:39.889" v="922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3" creationId="{D87DEE95-BE82-8B05-B85D-4F00321A0574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4" creationId="{5E71394E-8C4C-63CB-9B5D-DA7A2AEEA2B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6" creationId="{E8910C0F-91D2-D916-E07C-C04610496AA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7" creationId="{EECCD7E5-2B7A-15A6-55EE-4EFD6376249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8" creationId="{82120E57-D0E8-3A1F-4561-E393ECB27983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59" creationId="{DC0BDC41-8EAC-C24F-70C3-DD21D83C12EA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0" creationId="{841E40C1-3FEA-25ED-D470-9BB21F95AAC6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1" creationId="{3A5C80F9-188C-8023-9B6A-A2B22A2CC9C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3" creationId="{CDB7C013-A399-33A7-3A3C-B6581289145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4" creationId="{D6868E12-3A61-700E-E9AA-EAEE494952C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5" creationId="{F0F4E86E-8833-94CC-5ABC-31375769B71B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6" creationId="{0B0AFF4C-5315-BA96-60D1-7B0B86E8DA07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7" creationId="{99AFA6D9-9377-F5B0-2733-0823CD7E3531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8" creationId="{6CA82BDB-C582-8332-479C-19D3A04EA0D2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69" creationId="{178516D8-4E3F-FBB6-2D35-F185B349E44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0" creationId="{0E35C660-A548-88E9-1EDD-01DA685C881C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1" creationId="{403357B3-D125-7207-9AD6-FF0E990B650D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2" creationId="{7C5B206B-4E90-3587-9148-7F87EF786D25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3" creationId="{E28DCDEE-ABD3-85B4-DAF2-8AAFB30B6CA9}"/>
          </ac:spMkLst>
        </pc:spChg>
        <pc:spChg chg="add del mod">
          <ac:chgData name="Joseph Wonsil" userId="f7a5a8f17f3cf2df" providerId="LiveId" clId="{F50A8463-7740-44B0-A089-F526194E51AF}" dt="2023-10-20T23:32:02.763" v="764"/>
          <ac:spMkLst>
            <pc:docMk/>
            <pc:sldMk cId="1645475767" sldId="256"/>
            <ac:spMk id="174" creationId="{12663AC2-E911-DB89-9FCE-09C5D63CCE20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F50A8463-7740-44B0-A089-F526194E51AF}" dt="2023-10-20T23:43:47.776" v="923" actId="14100"/>
          <ac:spMkLst>
            <pc:docMk/>
            <pc:sldMk cId="1645475767" sldId="256"/>
            <ac:spMk id="177" creationId="{DE2DE42E-CF24-2155-BFF4-1924D7F3F34E}"/>
          </ac:spMkLst>
        </pc:spChg>
        <pc:spChg chg="add mod">
          <ac:chgData name="Joseph Wonsil" userId="f7a5a8f17f3cf2df" providerId="LiveId" clId="{F50A8463-7740-44B0-A089-F526194E51AF}" dt="2023-10-20T23:35:01.336" v="823" actId="14100"/>
          <ac:spMkLst>
            <pc:docMk/>
            <pc:sldMk cId="1645475767" sldId="256"/>
            <ac:spMk id="178" creationId="{BB910607-4CC2-7521-B671-C0EAE4C2FAE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F50A8463-7740-44B0-A089-F526194E51AF}" dt="2023-10-20T23:44:18.383" v="929" actId="6549"/>
          <ac:spMkLst>
            <pc:docMk/>
            <pc:sldMk cId="1645475767" sldId="256"/>
            <ac:spMk id="181" creationId="{689A834C-B31C-18A7-D179-2E8CB000A0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3" creationId="{905546EA-60BF-8B14-EEA6-2D4278DC4E7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4" creationId="{B7A9E6C7-65B5-4AF5-524C-C1C642DA74D4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5" creationId="{28871EB7-F634-5DA8-82D2-37278F8AEA53}"/>
          </ac:spMkLst>
        </pc:spChg>
        <pc:spChg chg="mod">
          <ac:chgData name="Joseph Wonsil" userId="f7a5a8f17f3cf2df" providerId="LiveId" clId="{F50A8463-7740-44B0-A089-F526194E51AF}" dt="2023-10-20T23:26:22.987" v="659" actId="1035"/>
          <ac:spMkLst>
            <pc:docMk/>
            <pc:sldMk cId="1645475767" sldId="256"/>
            <ac:spMk id="186" creationId="{D9A1D24D-8AEC-CA96-6D3E-E4F30C97F7C8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87" creationId="{B021EBE9-E139-6E40-CEFF-DB0629DEDE82}"/>
          </ac:spMkLst>
        </pc:spChg>
        <pc:spChg chg="add del mod">
          <ac:chgData name="Joseph Wonsil" userId="f7a5a8f17f3cf2df" providerId="LiveId" clId="{F50A8463-7740-44B0-A089-F526194E51AF}" dt="2023-10-20T23:40:10.535" v="904" actId="478"/>
          <ac:spMkLst>
            <pc:docMk/>
            <pc:sldMk cId="1645475767" sldId="256"/>
            <ac:spMk id="188" creationId="{FE56A030-E987-7DC4-169A-93631E842FE9}"/>
          </ac:spMkLst>
        </pc:spChg>
        <pc:spChg chg="add mod">
          <ac:chgData name="Joseph Wonsil" userId="f7a5a8f17f3cf2df" providerId="LiveId" clId="{F50A8463-7740-44B0-A089-F526194E51AF}" dt="2023-10-20T23:36:51.993" v="845" actId="20577"/>
          <ac:spMkLst>
            <pc:docMk/>
            <pc:sldMk cId="1645475767" sldId="256"/>
            <ac:spMk id="190" creationId="{CB231D54-CC54-563A-D786-622F56B153FA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1" creationId="{F7345536-3783-BFEE-D57E-2EA3E2B94BEB}"/>
          </ac:spMkLst>
        </pc:spChg>
        <pc:spChg chg="add del mod">
          <ac:chgData name="Joseph Wonsil" userId="f7a5a8f17f3cf2df" providerId="LiveId" clId="{F50A8463-7740-44B0-A089-F526194E51AF}" dt="2023-10-20T23:33:10.087" v="774" actId="478"/>
          <ac:spMkLst>
            <pc:docMk/>
            <pc:sldMk cId="1645475767" sldId="256"/>
            <ac:spMk id="192" creationId="{27268E3E-0299-429C-100B-8D64E46343D1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3" creationId="{1041E750-79D0-18C0-41B8-0345108B3783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4" creationId="{68887A41-21C7-F393-F0CC-D7A89227B772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5" creationId="{8775400C-7AD9-5541-299F-81E94F81DC6C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196" creationId="{59DC9969-0412-3F9D-B214-0695DD719985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7" creationId="{EED4FA99-2922-AC77-B30F-D8BE8E9635DE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8" creationId="{AC15AD00-8FA8-4F02-2B8A-790A634E1859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199" creationId="{5C035F77-3253-8BA7-4ABF-615C8E7CCF30}"/>
          </ac:spMkLst>
        </pc:spChg>
        <pc:spChg chg="add mod">
          <ac:chgData name="Joseph Wonsil" userId="f7a5a8f17f3cf2df" providerId="LiveId" clId="{F50A8463-7740-44B0-A089-F526194E51AF}" dt="2023-10-20T23:32:58.410" v="772" actId="2085"/>
          <ac:spMkLst>
            <pc:docMk/>
            <pc:sldMk cId="1645475767" sldId="256"/>
            <ac:spMk id="200" creationId="{2695A44B-C6A4-871B-E3CD-9FDE01CDC61F}"/>
          </ac:spMkLst>
        </pc:spChg>
        <pc:spChg chg="add mod">
          <ac:chgData name="Joseph Wonsil" userId="f7a5a8f17f3cf2df" providerId="LiveId" clId="{F50A8463-7740-44B0-A089-F526194E51AF}" dt="2023-10-20T23:33:04.442" v="773" actId="2085"/>
          <ac:spMkLst>
            <pc:docMk/>
            <pc:sldMk cId="1645475767" sldId="256"/>
            <ac:spMk id="201" creationId="{0F133B3E-E5D5-A96D-540C-C7B745667C2F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3" creationId="{36FB89D6-498F-D06F-E433-C7CB3F05F2C8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4" creationId="{03EB3C1A-105B-A19D-F08E-FC0B6AD7DB6B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5" creationId="{4E9501D5-BD3E-31EA-9E4B-4F3636C593F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7" creationId="{F6487130-4DCF-4943-39B4-9E1FB4467904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8" creationId="{9D518634-74BB-07AC-6809-3BB966018031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09" creationId="{FDCB686A-23D2-D486-3297-F37D5BFAF1F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0" creationId="{A3325D87-630E-65B5-D6C1-138EB2B610BE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1" creationId="{167AD1F1-B08E-9CE8-BEFD-8D0E9D688FAD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2" creationId="{C99DE9FE-E671-C243-47B0-30FC813325F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3" creationId="{94E5378A-13ED-3DAB-AFDE-77618AE516F5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4" creationId="{1F771D34-B653-A971-EB90-F616FBA06B2C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5" creationId="{F4B71C56-0A1C-4826-6572-82EEBA6D88FA}"/>
          </ac:spMkLst>
        </pc:spChg>
        <pc:spChg chg="add mod">
          <ac:chgData name="Joseph Wonsil" userId="f7a5a8f17f3cf2df" providerId="LiveId" clId="{F50A8463-7740-44B0-A089-F526194E51AF}" dt="2023-10-20T23:32:55.065" v="771" actId="571"/>
          <ac:spMkLst>
            <pc:docMk/>
            <pc:sldMk cId="1645475767" sldId="256"/>
            <ac:spMk id="216" creationId="{D22F9A6E-5277-3279-A93F-ABA2245EB43F}"/>
          </ac:spMkLst>
        </pc:spChg>
        <pc:spChg chg="mod">
          <ac:chgData name="Joseph Wonsil" userId="f7a5a8f17f3cf2df" providerId="LiveId" clId="{F50A8463-7740-44B0-A089-F526194E51AF}" dt="2023-10-20T23:34:09.521" v="787" actId="1076"/>
          <ac:spMkLst>
            <pc:docMk/>
            <pc:sldMk cId="1645475767" sldId="256"/>
            <ac:spMk id="218" creationId="{766078B8-ECF8-60EF-9212-6287758A5D20}"/>
          </ac:spMkLst>
        </pc:spChg>
        <pc:spChg chg="add mod">
          <ac:chgData name="Joseph Wonsil" userId="f7a5a8f17f3cf2df" providerId="LiveId" clId="{F50A8463-7740-44B0-A089-F526194E51AF}" dt="2023-10-20T23:35:21.194" v="826" actId="1076"/>
          <ac:spMkLst>
            <pc:docMk/>
            <pc:sldMk cId="1645475767" sldId="256"/>
            <ac:spMk id="228" creationId="{6E11E0B1-DD78-B3EC-4267-16CD01BD3D60}"/>
          </ac:spMkLst>
        </pc:spChg>
        <pc:spChg chg="add mod">
          <ac:chgData name="Joseph Wonsil" userId="f7a5a8f17f3cf2df" providerId="LiveId" clId="{F50A8463-7740-44B0-A089-F526194E51AF}" dt="2023-10-20T23:36:22.714" v="837" actId="1076"/>
          <ac:spMkLst>
            <pc:docMk/>
            <pc:sldMk cId="1645475767" sldId="256"/>
            <ac:spMk id="236" creationId="{48E89493-408A-FFFB-62ED-375949FCAF37}"/>
          </ac:spMkLst>
        </pc:spChg>
        <pc:spChg chg="add mod">
          <ac:chgData name="Joseph Wonsil" userId="f7a5a8f17f3cf2df" providerId="LiveId" clId="{F50A8463-7740-44B0-A089-F526194E51AF}" dt="2023-10-20T23:38:00.313" v="864" actId="2085"/>
          <ac:spMkLst>
            <pc:docMk/>
            <pc:sldMk cId="1645475767" sldId="256"/>
            <ac:spMk id="240" creationId="{51014DD1-4AFA-04AC-17F2-DD1D56213F09}"/>
          </ac:spMkLst>
        </pc:spChg>
        <pc:spChg chg="add mod">
          <ac:chgData name="Joseph Wonsil" userId="f7a5a8f17f3cf2df" providerId="LiveId" clId="{F50A8463-7740-44B0-A089-F526194E51AF}" dt="2023-10-20T23:38:02.530" v="865" actId="2085"/>
          <ac:spMkLst>
            <pc:docMk/>
            <pc:sldMk cId="1645475767" sldId="256"/>
            <ac:spMk id="241" creationId="{2BB7F9C1-9522-8DD1-DCDB-E9EFF50B31F6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F50A8463-7740-44B0-A089-F526194E51AF}" dt="2023-10-20T23:39:03.458" v="885" actId="20577"/>
          <ac:spMkLst>
            <pc:docMk/>
            <pc:sldMk cId="1645475767" sldId="256"/>
            <ac:spMk id="251" creationId="{B14A389E-3F55-6398-FC52-A971305B79FB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2" creationId="{B2137667-387F-DCA7-2A97-9D93733C8773}"/>
          </ac:spMkLst>
        </pc:spChg>
        <pc:spChg chg="mod">
          <ac:chgData name="Joseph Wonsil" userId="f7a5a8f17f3cf2df" providerId="LiveId" clId="{F50A8463-7740-44B0-A089-F526194E51AF}" dt="2023-10-20T23:38:45.998" v="875"/>
          <ac:spMkLst>
            <pc:docMk/>
            <pc:sldMk cId="1645475767" sldId="256"/>
            <ac:spMk id="253" creationId="{4B95C20C-6871-3F69-8277-1F68DD4887B1}"/>
          </ac:spMkLst>
        </pc:spChg>
        <pc:spChg chg="mod topLvl">
          <ac:chgData name="Joseph Wonsil" userId="f7a5a8f17f3cf2df" providerId="LiveId" clId="{F50A8463-7740-44B0-A089-F526194E51AF}" dt="2023-10-20T23:39:49.151" v="900" actId="20577"/>
          <ac:spMkLst>
            <pc:docMk/>
            <pc:sldMk cId="1645475767" sldId="256"/>
            <ac:spMk id="256" creationId="{CFBD4502-4DFC-747A-22B1-1155D5E2ABF0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7" creationId="{64A03900-D027-8D6B-806D-CCF92EE4E097}"/>
          </ac:spMkLst>
        </pc:spChg>
        <pc:spChg chg="mod topLvl">
          <ac:chgData name="Joseph Wonsil" userId="f7a5a8f17f3cf2df" providerId="LiveId" clId="{F50A8463-7740-44B0-A089-F526194E51AF}" dt="2023-10-20T23:39:40.264" v="897" actId="1076"/>
          <ac:spMkLst>
            <pc:docMk/>
            <pc:sldMk cId="1645475767" sldId="256"/>
            <ac:spMk id="258" creationId="{0227EE7E-3E06-3019-1AF8-D6FFC2C6F9C9}"/>
          </ac:spMkLst>
        </pc:spChg>
        <pc:spChg chg="add mod">
          <ac:chgData name="Joseph Wonsil" userId="f7a5a8f17f3cf2df" providerId="LiveId" clId="{F50A8463-7740-44B0-A089-F526194E51AF}" dt="2023-10-20T23:44:05.126" v="925" actId="20577"/>
          <ac:spMkLst>
            <pc:docMk/>
            <pc:sldMk cId="1645475767" sldId="256"/>
            <ac:spMk id="262" creationId="{8838C275-8213-4D41-6142-373B5AB5E760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3" creationId="{E6F62949-36A6-7749-FD94-604DF6CFAF43}"/>
          </ac:spMkLst>
        </pc:spChg>
        <pc:spChg chg="add mod">
          <ac:chgData name="Joseph Wonsil" userId="f7a5a8f17f3cf2df" providerId="LiveId" clId="{F50A8463-7740-44B0-A089-F526194E51AF}" dt="2023-10-20T23:40:35.911" v="912" actId="1036"/>
          <ac:spMkLst>
            <pc:docMk/>
            <pc:sldMk cId="1645475767" sldId="256"/>
            <ac:spMk id="264" creationId="{A3A6C5E1-005D-8E59-C1FC-F3BD40F19639}"/>
          </ac:spMkLst>
        </pc:spChg>
        <pc:spChg chg="add mod">
          <ac:chgData name="Joseph Wonsil" userId="f7a5a8f17f3cf2df" providerId="LiveId" clId="{F50A8463-7740-44B0-A089-F526194E51AF}" dt="2023-10-20T23:40:48.609" v="914" actId="1076"/>
          <ac:spMkLst>
            <pc:docMk/>
            <pc:sldMk cId="1645475767" sldId="256"/>
            <ac:spMk id="267" creationId="{478C7B30-877C-6640-885A-0DA1C7357871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0" creationId="{332C5BD7-55A8-4BB9-9B12-340F8BC9D237}"/>
          </ac:spMkLst>
        </pc:spChg>
        <pc:spChg chg="del mod">
          <ac:chgData name="Joseph Wonsil" userId="f7a5a8f17f3cf2df" providerId="LiveId" clId="{F50A8463-7740-44B0-A089-F526194E51AF}" dt="2023-10-20T23:25:47.586" v="510" actId="478"/>
          <ac:spMkLst>
            <pc:docMk/>
            <pc:sldMk cId="1645475767" sldId="256"/>
            <ac:spMk id="291" creationId="{FECF43F6-9555-251D-885A-46D003D7365D}"/>
          </ac:spMkLst>
        </pc:spChg>
        <pc:spChg chg="mod topLvl">
          <ac:chgData name="Joseph Wonsil" userId="f7a5a8f17f3cf2df" providerId="LiveId" clId="{F50A8463-7740-44B0-A089-F526194E51AF}" dt="2023-10-20T23:21:39.629" v="316" actId="164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F50A8463-7740-44B0-A089-F526194E51AF}" dt="2023-10-20T23:18:27.822" v="40" actId="164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F50A8463-7740-44B0-A089-F526194E51AF}" dt="2023-10-20T23:21:58.600" v="335" actId="1036"/>
          <ac:spMkLst>
            <pc:docMk/>
            <pc:sldMk cId="1645475767" sldId="256"/>
            <ac:spMk id="393" creationId="{AEEDA56F-ED36-B961-415D-CC6DB3A1FBD6}"/>
          </ac:spMkLst>
        </pc:spChg>
        <pc:grpChg chg="add del mod">
          <ac:chgData name="Joseph Wonsil" userId="f7a5a8f17f3cf2df" providerId="LiveId" clId="{F50A8463-7740-44B0-A089-F526194E51AF}" dt="2023-10-20T23:30:57.089" v="716" actId="478"/>
          <ac:grpSpMkLst>
            <pc:docMk/>
            <pc:sldMk cId="1645475767" sldId="256"/>
            <ac:grpSpMk id="8" creationId="{8EDE6A10-2D2A-C71D-6842-1C67D993B205}"/>
          </ac:grpSpMkLst>
        </pc:grpChg>
        <pc:grpChg chg="add mod">
          <ac:chgData name="Joseph Wonsil" userId="f7a5a8f17f3cf2df" providerId="LiveId" clId="{F50A8463-7740-44B0-A089-F526194E51AF}" dt="2023-10-20T23:21:43.841" v="317" actId="1076"/>
          <ac:grpSpMkLst>
            <pc:docMk/>
            <pc:sldMk cId="1645475767" sldId="256"/>
            <ac:grpSpMk id="20" creationId="{56A5B7F0-AD7D-CF87-3A4B-D8C3AE7D48A9}"/>
          </ac:grpSpMkLst>
        </pc:grpChg>
        <pc:grpChg chg="del mod">
          <ac:chgData name="Joseph Wonsil" userId="f7a5a8f17f3cf2df" providerId="LiveId" clId="{F50A8463-7740-44B0-A089-F526194E51AF}" dt="2023-10-20T23:21:35.397" v="315" actId="165"/>
          <ac:grpSpMkLst>
            <pc:docMk/>
            <pc:sldMk cId="1645475767" sldId="256"/>
            <ac:grpSpMk id="206" creationId="{082E2E81-D202-EC10-1A1A-4C464FDE98B5}"/>
          </ac:grpSpMkLst>
        </pc:grpChg>
        <pc:grpChg chg="add mod">
          <ac:chgData name="Joseph Wonsil" userId="f7a5a8f17f3cf2df" providerId="LiveId" clId="{F50A8463-7740-44B0-A089-F526194E51AF}" dt="2023-10-20T23:38:41.984" v="874" actId="1076"/>
          <ac:grpSpMkLst>
            <pc:docMk/>
            <pc:sldMk cId="1645475767" sldId="256"/>
            <ac:grpSpMk id="243" creationId="{56929D16-88E0-12A5-DC73-916388D3B051}"/>
          </ac:grpSpMkLst>
        </pc:grpChg>
        <pc:grpChg chg="add del mod">
          <ac:chgData name="Joseph Wonsil" userId="f7a5a8f17f3cf2df" providerId="LiveId" clId="{F50A8463-7740-44B0-A089-F526194E51AF}" dt="2023-10-20T23:39:06.970" v="888"/>
          <ac:grpSpMkLst>
            <pc:docMk/>
            <pc:sldMk cId="1645475767" sldId="256"/>
            <ac:grpSpMk id="250" creationId="{25F12EB9-BC59-AB28-0690-3D2D38FCF7C9}"/>
          </ac:grpSpMkLst>
        </pc:grpChg>
        <pc:grpChg chg="add del mod">
          <ac:chgData name="Joseph Wonsil" userId="f7a5a8f17f3cf2df" providerId="LiveId" clId="{F50A8463-7740-44B0-A089-F526194E51AF}" dt="2023-10-20T23:39:27.751" v="894" actId="165"/>
          <ac:grpSpMkLst>
            <pc:docMk/>
            <pc:sldMk cId="1645475767" sldId="256"/>
            <ac:grpSpMk id="255" creationId="{9554198C-5BD5-89DC-6EE7-84201EC211A8}"/>
          </ac:grpSpMkLst>
        </pc:grpChg>
        <pc:cxnChg chg="mod">
          <ac:chgData name="Joseph Wonsil" userId="f7a5a8f17f3cf2df" providerId="LiveId" clId="{F50A8463-7740-44B0-A089-F526194E51AF}" dt="2023-10-20T23:28:32.881" v="692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F50A8463-7740-44B0-A089-F526194E51AF}" dt="2023-10-20T23:34:14.354" v="791" actId="1037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F50A8463-7740-44B0-A089-F526194E51AF}" dt="2023-10-20T23:28:05.689" v="688" actId="14100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F50A8463-7740-44B0-A089-F526194E51AF}" dt="2023-10-20T23:23:56.104" v="464" actId="478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F50A8463-7740-44B0-A089-F526194E51AF}" dt="2023-10-20T23:20:39.235" v="255" actId="14100"/>
          <ac:cxnSpMkLst>
            <pc:docMk/>
            <pc:sldMk cId="1645475767" sldId="256"/>
            <ac:cxnSpMk id="31" creationId="{B62BEBBD-78DB-1C12-0E48-B6117DDF6F9B}"/>
          </ac:cxnSpMkLst>
        </pc:cxnChg>
        <pc:cxnChg chg="add mod">
          <ac:chgData name="Joseph Wonsil" userId="f7a5a8f17f3cf2df" providerId="LiveId" clId="{F50A8463-7740-44B0-A089-F526194E51AF}" dt="2023-10-20T23:41:29.768" v="918" actId="14100"/>
          <ac:cxnSpMkLst>
            <pc:docMk/>
            <pc:sldMk cId="1645475767" sldId="256"/>
            <ac:cxnSpMk id="33" creationId="{D220F334-15C5-09EB-DBCF-B21A51B18BBB}"/>
          </ac:cxnSpMkLst>
        </pc:cxnChg>
        <pc:cxnChg chg="del mod">
          <ac:chgData name="Joseph Wonsil" userId="f7a5a8f17f3cf2df" providerId="LiveId" clId="{F50A8463-7740-44B0-A089-F526194E51AF}" dt="2023-10-20T23:25:47.586" v="510" actId="478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F50A8463-7740-44B0-A089-F526194E51AF}" dt="2023-10-20T23:25:08.883" v="503" actId="14100"/>
          <ac:cxnSpMkLst>
            <pc:docMk/>
            <pc:sldMk cId="1645475767" sldId="256"/>
            <ac:cxnSpMk id="42" creationId="{9DF5ADD6-FE46-131E-62B8-59CCEEC5D434}"/>
          </ac:cxnSpMkLst>
        </pc:cxnChg>
        <pc:cxnChg chg="del mod">
          <ac:chgData name="Joseph Wonsil" userId="f7a5a8f17f3cf2df" providerId="LiveId" clId="{F50A8463-7740-44B0-A089-F526194E51AF}" dt="2023-10-20T23:22:20.984" v="343" actId="478"/>
          <ac:cxnSpMkLst>
            <pc:docMk/>
            <pc:sldMk cId="1645475767" sldId="256"/>
            <ac:cxnSpMk id="45" creationId="{166EC043-E346-D27D-C6B6-1906CA4C64B2}"/>
          </ac:cxnSpMkLst>
        </pc:cxnChg>
        <pc:cxnChg chg="add mod">
          <ac:chgData name="Joseph Wonsil" userId="f7a5a8f17f3cf2df" providerId="LiveId" clId="{F50A8463-7740-44B0-A089-F526194E51AF}" dt="2023-10-20T23:29:02.593" v="707" actId="14100"/>
          <ac:cxnSpMkLst>
            <pc:docMk/>
            <pc:sldMk cId="1645475767" sldId="256"/>
            <ac:cxnSpMk id="50" creationId="{C11E8BE9-8CE8-896C-A137-48D425B63FB0}"/>
          </ac:cxnSpMkLst>
        </pc:cxnChg>
        <pc:cxnChg chg="add mod">
          <ac:chgData name="Joseph Wonsil" userId="f7a5a8f17f3cf2df" providerId="LiveId" clId="{F50A8463-7740-44B0-A089-F526194E51AF}" dt="2023-10-20T23:39:45.776" v="898" actId="14100"/>
          <ac:cxnSpMkLst>
            <pc:docMk/>
            <pc:sldMk cId="1645475767" sldId="256"/>
            <ac:cxnSpMk id="53" creationId="{F09774AD-FB53-AEDE-102D-EB459971367D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66" creationId="{6E9844B3-7B13-601F-2D3D-49D6D0A56CA8}"/>
          </ac:cxnSpMkLst>
        </pc:cxnChg>
        <pc:cxnChg chg="add mod">
          <ac:chgData name="Joseph Wonsil" userId="f7a5a8f17f3cf2df" providerId="LiveId" clId="{F50A8463-7740-44B0-A089-F526194E51AF}" dt="2023-10-20T23:25:34.178" v="507" actId="208"/>
          <ac:cxnSpMkLst>
            <pc:docMk/>
            <pc:sldMk cId="1645475767" sldId="256"/>
            <ac:cxnSpMk id="69" creationId="{4CA7808B-30E6-8D9B-1578-0DA992D2CC01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F50A8463-7740-44B0-A089-F526194E51AF}" dt="2023-10-20T23:30:57.089" v="716" actId="478"/>
          <ac:cxnSpMkLst>
            <pc:docMk/>
            <pc:sldMk cId="1645475767" sldId="256"/>
            <ac:cxnSpMk id="81" creationId="{1CC86931-6B2A-C173-C79C-EF28BD88E863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97" creationId="{F738894B-7224-9B69-C57B-005777ED4B33}"/>
          </ac:cxnSpMkLst>
        </pc:cxnChg>
        <pc:cxnChg chg="del mod">
          <ac:chgData name="Joseph Wonsil" userId="f7a5a8f17f3cf2df" providerId="LiveId" clId="{F50A8463-7740-44B0-A089-F526194E51AF}" dt="2023-10-20T23:24:16.402" v="469" actId="478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F50A8463-7740-44B0-A089-F526194E51AF}" dt="2023-10-20T23:26:22.987" v="659" actId="1035"/>
          <ac:cxnSpMkLst>
            <pc:docMk/>
            <pc:sldMk cId="1645475767" sldId="256"/>
            <ac:cxnSpMk id="109" creationId="{2B4CA454-BC06-4592-9E98-BC168C363F8A}"/>
          </ac:cxnSpMkLst>
        </pc:cxnChg>
        <pc:cxnChg chg="del mod">
          <ac:chgData name="Joseph Wonsil" userId="f7a5a8f17f3cf2df" providerId="LiveId" clId="{F50A8463-7740-44B0-A089-F526194E51AF}" dt="2023-10-20T23:22:19.201" v="342" actId="478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F50A8463-7740-44B0-A089-F526194E51AF}" dt="2023-10-20T23:40:35.911" v="912" actId="103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F50A8463-7740-44B0-A089-F526194E51AF}" dt="2023-10-20T23:35:34.520" v="829" actId="14100"/>
          <ac:cxnSpMkLst>
            <pc:docMk/>
            <pc:sldMk cId="1645475767" sldId="256"/>
            <ac:cxnSpMk id="121" creationId="{E447DE49-BFF9-3FC6-D08E-D314F10D2AE3}"/>
          </ac:cxnSpMkLst>
        </pc:cxnChg>
        <pc:cxnChg chg="add mod">
          <ac:chgData name="Joseph Wonsil" userId="f7a5a8f17f3cf2df" providerId="LiveId" clId="{F50A8463-7740-44B0-A089-F526194E51AF}" dt="2023-10-20T23:29:44.240" v="714" actId="14100"/>
          <ac:cxnSpMkLst>
            <pc:docMk/>
            <pc:sldMk cId="1645475767" sldId="256"/>
            <ac:cxnSpMk id="148" creationId="{9044BC36-6B8A-852B-2362-34A4232FB10F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55" creationId="{16116925-1195-6E0C-F238-B4E91447F05B}"/>
          </ac:cxnSpMkLst>
        </pc:cxnChg>
        <pc:cxnChg chg="add del mod">
          <ac:chgData name="Joseph Wonsil" userId="f7a5a8f17f3cf2df" providerId="LiveId" clId="{F50A8463-7740-44B0-A089-F526194E51AF}" dt="2023-10-20T23:32:02.763" v="764"/>
          <ac:cxnSpMkLst>
            <pc:docMk/>
            <pc:sldMk cId="1645475767" sldId="256"/>
            <ac:cxnSpMk id="162" creationId="{4F2B4892-DB9F-A1C2-CB2D-66DE051E7506}"/>
          </ac:cxnSpMkLst>
        </pc:cxnChg>
        <pc:cxnChg chg="add mod">
          <ac:chgData name="Joseph Wonsil" userId="f7a5a8f17f3cf2df" providerId="LiveId" clId="{F50A8463-7740-44B0-A089-F526194E51AF}" dt="2023-10-20T23:35:49.233" v="831" actId="14100"/>
          <ac:cxnSpMkLst>
            <pc:docMk/>
            <pc:sldMk cId="1645475767" sldId="256"/>
            <ac:cxnSpMk id="180" creationId="{1207A28F-DE85-0468-B3FD-C4A070E560A1}"/>
          </ac:cxnSpMkLst>
        </pc:cxnChg>
        <pc:cxnChg chg="add mod">
          <ac:chgData name="Joseph Wonsil" userId="f7a5a8f17f3cf2df" providerId="LiveId" clId="{F50A8463-7740-44B0-A089-F526194E51AF}" dt="2023-10-20T23:40:05.415" v="903" actId="14100"/>
          <ac:cxnSpMkLst>
            <pc:docMk/>
            <pc:sldMk cId="1645475767" sldId="256"/>
            <ac:cxnSpMk id="189" creationId="{F90E9A79-95C5-3E34-79A3-21E4E868E5C3}"/>
          </ac:cxnSpMkLst>
        </pc:cxnChg>
        <pc:cxnChg chg="add mod">
          <ac:chgData name="Joseph Wonsil" userId="f7a5a8f17f3cf2df" providerId="LiveId" clId="{F50A8463-7740-44B0-A089-F526194E51AF}" dt="2023-10-20T23:35:27.394" v="828" actId="14100"/>
          <ac:cxnSpMkLst>
            <pc:docMk/>
            <pc:sldMk cId="1645475767" sldId="256"/>
            <ac:cxnSpMk id="217" creationId="{ED41A158-1697-F76F-0BC4-581229FEDB3C}"/>
          </ac:cxnSpMkLst>
        </pc:cxnChg>
        <pc:cxnChg chg="add mod">
          <ac:chgData name="Joseph Wonsil" userId="f7a5a8f17f3cf2df" providerId="LiveId" clId="{F50A8463-7740-44B0-A089-F526194E51AF}" dt="2023-10-20T23:36:31.576" v="840" actId="14100"/>
          <ac:cxnSpMkLst>
            <pc:docMk/>
            <pc:sldMk cId="1645475767" sldId="256"/>
            <ac:cxnSpMk id="233" creationId="{BDE74E9B-E1C7-824D-7965-4C80FDE13C68}"/>
          </ac:cxnSpMkLst>
        </pc:cxnChg>
        <pc:cxnChg chg="add mod">
          <ac:chgData name="Joseph Wonsil" userId="f7a5a8f17f3cf2df" providerId="LiveId" clId="{F50A8463-7740-44B0-A089-F526194E51AF}" dt="2023-10-20T23:38:41.984" v="874" actId="1076"/>
          <ac:cxnSpMkLst>
            <pc:docMk/>
            <pc:sldMk cId="1645475767" sldId="256"/>
            <ac:cxnSpMk id="244" creationId="{056B1667-98D0-5D5A-9EB3-A5B833D5A625}"/>
          </ac:cxnSpMkLst>
        </pc:cxnChg>
        <pc:cxnChg chg="add mod">
          <ac:chgData name="Joseph Wonsil" userId="f7a5a8f17f3cf2df" providerId="LiveId" clId="{F50A8463-7740-44B0-A089-F526194E51AF}" dt="2023-10-20T23:41:04.481" v="916" actId="14100"/>
          <ac:cxnSpMkLst>
            <pc:docMk/>
            <pc:sldMk cId="1645475767" sldId="256"/>
            <ac:cxnSpMk id="266" creationId="{957E22F4-AA66-5BC4-DDD2-79C9B1BDEB1C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93941" y="2474484"/>
            <a:ext cx="10090832" cy="14294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/core/_multiarray_umath.cpython-311-x86_64-linux-gnu.so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/libopenblas64_p-r0-0cf96a72.3.23.dev.so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/libgfortran-040039e1.so.5.0.0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numpy.libs</a:t>
            </a:r>
            <a:r>
              <a:rPr lang="en-US" sz="1600" dirty="0"/>
              <a:t>/libquadmath-96973f99.so.0.0.0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/core/_multiarray_tests.cpython-311-x86_64-linux-gnu.so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</a:t>
            </a:r>
            <a:r>
              <a:rPr lang="en-US" sz="1600" dirty="0" err="1"/>
              <a:t>linalg</a:t>
            </a:r>
            <a:r>
              <a:rPr lang="en-US" sz="1600" dirty="0"/>
              <a:t>/_umath_linalg.cpython-311-x86_64-linux-gnu.so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</a:t>
            </a:r>
            <a:r>
              <a:rPr lang="en-US" sz="1600" dirty="0" err="1"/>
              <a:t>fft</a:t>
            </a:r>
            <a:r>
              <a:rPr lang="en-US" sz="1600" dirty="0"/>
              <a:t>/_pocketfft_internal.cpython-311-x86_64-linux-gnu.so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/random/mtrand.cpython-311-x86_64-linux-gnu.so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/random/bit_generator.cpython-311-x86_64-linux-gnu.so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/random/_common.cpython-311-x86_64-linux-gnu.so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/random/_bounded_integers.cpython-311-x86_64-linux-gnu.so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/random/_mt19937.cpython-311-x86_64-linux-gnu.so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/random/_philox.cpython-311-x86_64-linux-gnu.so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/random/_pcg64.cpython-311-x86_64-linux-gnu.so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/random/_sfc64.cpython-311-x86_64-linux-gnu.so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</a:t>
            </a:r>
            <a:r>
              <a:rPr lang="en-US" sz="1600" dirty="0" err="1"/>
              <a:t>numpy</a:t>
            </a:r>
            <a:r>
              <a:rPr lang="en-US" sz="1600" dirty="0"/>
              <a:t>/random/_generator.cpython-311-x86_64-linux-gnu.so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/lib/python3.11/site-packages/pandas/_libs/pandas_parser.cpython-311-x86_64-linux-gnu.so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/lib/python3.11/site-packages/pandas/_libs/pandas_datetime.cpython-311-x86_64-linux-gnu.so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/lib/python3.11/site-packages/pandas/_libs/interval.cpython-311-x86_64-linux-gnu.so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/lib/python3.11/site-packages/pandas/_libs/hashtable.cpython-311-x86_64-linux-gnu.so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/lib/python3.11/site-packages/pandas/_libs/missing.cpython-311-x86_64-linux-gnu.so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/dtypes.cpython-311-x86_64-linux-gnu.so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/np_datetime.cpython-311-x86_64-linux-gnu.so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/conversion.cpython-311-x86_64-linux-gnu.so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/base.cpython-311-x86_64-linux-gnu.so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/offsets.cpython-311-x86_64-linux-gnu.so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/timestamps.cpython-311-x86_64-linux-gnu.so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/nattype.cpython-311-x86_64-linux-gnu.so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/timedeltas.cpython-311-x86_64-linux-gnu.so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/timezones.cpython-311-x86_64-linux-gnu.so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/fields.cpython-311-x86_64-linux-gnu.so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/ccalendar.cpython-311-x86_64-linux-gnu.so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/tzconversion.cpython-311-x86_64-linux-gnu.so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/lib/python3.11/site-packages/pandas/_libs/properties.cpython-311-x86_64-linux-gnu.so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/parsing.cpython-311-x86_64-linux-gnu.so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/strptime.cpython-311-x86_64-linux-gnu.so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/period.cpython-311-x86_64-linux-gnu.so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</a:t>
            </a:r>
            <a:r>
              <a:rPr lang="en-US" sz="1600" dirty="0" err="1"/>
              <a:t>tslibs</a:t>
            </a:r>
            <a:r>
              <a:rPr lang="en-US" sz="1600" dirty="0"/>
              <a:t>/vectorized.cpython-311-x86_64-linux-gnu.so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/lib/python3.11/site-packages/pandas/_libs/ops_dispatch.cpython-311-x86_64-linux-gnu.so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/lib/python3.11/site-packages/pandas/_libs/algos.cpython-311-x86_64-linux-gnu.so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/lib/python3.11/site-packages/pandas/_libs/lib.cpython-311-x86_64-linux-gnu.so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/lib/python3.11/site-packages/pandas/_libs/ops.cpython-311-x86_64-linux-gnu.so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/lib/python3.11/site-packages/pandas/_libs/arrays.cpython-311-x86_64-linux-gnu.so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/lib/python3.11/site-packages/pandas/_libs/tslib.cpython-311-x86_64-linux-gnu.so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/lib/python3.11/site-packages/pandas/_libs/sparse.cpython-311-x86_64-linux-gnu.so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/lib/python3.11/site-packages/pandas/_libs/indexing.cpython-311-x86_64-linux-gnu.so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/lib/python3.11/site-packages/pandas/_libs/index.cpython-311-x86_64-linux-gnu.so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/lib/python3.11/site-packages/pandas/_libs/internals.cpython-311-x86_64-linux-gnu.so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/lib/python3.11/site-packages/pandas/_libs/join.cpython-311-x86_64-linux-gnu.so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/lib/python3.11/site-packages/pandas/_libs/writers.cpython-311-x86_64-linux-gnu.so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/lib/python3.11/site-packages/pandas/_libs/window/aggregations.cpython-311-x86_64-linux-gnu.so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/lib/python3.11/site-packages/pandas/_libs/window/indexers.cpython-311-x86_64-linux-gnu.so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/lib/python3.11/site-packages/pandas/_libs/reshape.cpython-311-x86_64-linux-gnu.so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/lib/python3.11/site-packages/pandas/_libs/groupby.cpython-311-x86_64-linux-gnu.so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/lib/python3.11/site-packages/pandas/_libs/json.cpython-311-x86_64-linux-gnu.so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/lib/python3.11/site-packages/pandas/_libs/parsers.cpython-311-x86_64-linux-gnu.so</a:t>
            </a:r>
          </a:p>
          <a:p>
            <a:r>
              <a:rPr lang="en-US" sz="1600" dirty="0"/>
              <a:t>/home/pr/</a:t>
            </a:r>
            <a:r>
              <a:rPr lang="en-US" sz="1600" dirty="0" err="1"/>
              <a:t>venv</a:t>
            </a:r>
            <a:r>
              <a:rPr lang="en-US" sz="1600" dirty="0"/>
              <a:t>/lib/python3.11/site-packages/pandas/_libs/testing.cpython-311-x86_64-linux-gnu.so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143457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1" y="882303"/>
            <a:ext cx="10087023" cy="518265"/>
          </a:xfrm>
          <a:prstGeom prst="bentConnector3">
            <a:avLst>
              <a:gd name="adj1" fmla="val 5460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182766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91449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17532" y="773541"/>
            <a:ext cx="2703500" cy="93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/root/</a:t>
            </a:r>
            <a:r>
              <a:rPr lang="en-US" sz="1600" dirty="0" err="1"/>
              <a:t>usr</a:t>
            </a:r>
            <a:r>
              <a:rPr lang="en-US" sz="1600" dirty="0"/>
              <a:t>/bin/python3.11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2283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2033440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15" idx="1"/>
          </p:cNvCxnSpPr>
          <p:nvPr/>
        </p:nvCxnSpPr>
        <p:spPr>
          <a:xfrm>
            <a:off x="2232021" y="2321223"/>
            <a:ext cx="14074511" cy="14018379"/>
          </a:xfrm>
          <a:prstGeom prst="bentConnector3">
            <a:avLst>
              <a:gd name="adj1" fmla="val 661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17531" y="4328033"/>
            <a:ext cx="2703501" cy="781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/home/pr/exp2/data.csv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130" idx="1"/>
          </p:cNvCxnSpPr>
          <p:nvPr/>
        </p:nvCxnSpPr>
        <p:spPr>
          <a:xfrm>
            <a:off x="2232021" y="2832162"/>
            <a:ext cx="10102169" cy="1644632"/>
          </a:xfrm>
          <a:prstGeom prst="bentConnector3">
            <a:avLst>
              <a:gd name="adj1" fmla="val 880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240" idx="1"/>
          </p:cNvCxnSpPr>
          <p:nvPr/>
        </p:nvCxnSpPr>
        <p:spPr>
          <a:xfrm flipV="1">
            <a:off x="2245466" y="3378600"/>
            <a:ext cx="10098765" cy="23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070885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23338"/>
            <a:ext cx="3153765" cy="43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/home/pr/exp2/train_model.py</a:t>
            </a:r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>
            <a:off x="2225801" y="1865730"/>
            <a:ext cx="10109815" cy="377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497830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46" idx="3"/>
          </p:cNvCxnSpPr>
          <p:nvPr/>
        </p:nvCxnSpPr>
        <p:spPr>
          <a:xfrm rot="10800000">
            <a:off x="2225308" y="6759118"/>
            <a:ext cx="14067111" cy="9428298"/>
          </a:xfrm>
          <a:prstGeom prst="bentConnector3">
            <a:avLst>
              <a:gd name="adj1" fmla="val 36547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9248690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143463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8" y="9169950"/>
            <a:ext cx="6123920" cy="509487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train_model.py --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learning_rate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0.001</a:t>
            </a: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0" y="10300102"/>
            <a:ext cx="10119544" cy="6662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4" y="10090267"/>
            <a:ext cx="3100977" cy="419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/home/pr/exp2/train_model.py</a:t>
            </a:r>
          </a:p>
        </p:txBody>
      </p: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2" y="10829557"/>
            <a:ext cx="14022500" cy="56897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962637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0030795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0465180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0869601"/>
            <a:ext cx="165512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263" idx="1"/>
            <a:endCxn id="186" idx="3"/>
          </p:cNvCxnSpPr>
          <p:nvPr/>
        </p:nvCxnSpPr>
        <p:spPr>
          <a:xfrm flipH="1">
            <a:off x="2255332" y="11658115"/>
            <a:ext cx="10132305" cy="442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1341358"/>
            <a:ext cx="1593271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19044" y="84423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02386" y="12428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22359" y="10346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54278" y="994122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36397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9808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1031560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1065513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1106577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1142894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951714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032866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07914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124241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16642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54843" y="441938"/>
            <a:ext cx="5571421" cy="52775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train_model.py --</a:t>
            </a:r>
            <a:r>
              <a:rPr lang="en-US" sz="1600" dirty="0" err="1"/>
              <a:t>learning_rate</a:t>
            </a:r>
            <a:r>
              <a:rPr lang="en-US" sz="1600" dirty="0"/>
              <a:t> 0.1</a:t>
            </a:r>
            <a:endParaRPr lang="en-US" sz="1600" dirty="0">
              <a:ea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A5B7F0-AD7D-CF87-3A4B-D8C3AE7D48A9}"/>
              </a:ext>
            </a:extLst>
          </p:cNvPr>
          <p:cNvGrpSpPr/>
          <p:nvPr/>
        </p:nvGrpSpPr>
        <p:grpSpPr>
          <a:xfrm>
            <a:off x="16260193" y="15964354"/>
            <a:ext cx="2569477" cy="592996"/>
            <a:chOff x="15173439" y="15972305"/>
            <a:chExt cx="2569477" cy="592996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5173439" y="1597230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5205664" y="16157301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5194258" y="1648917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1FE491-C3B3-E79E-D6CD-2D8425C88514}"/>
                </a:ext>
              </a:extLst>
            </p:cNvPr>
            <p:cNvSpPr/>
            <p:nvPr/>
          </p:nvSpPr>
          <p:spPr>
            <a:xfrm>
              <a:off x="15219778" y="16309487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6CE341B-2CA7-1456-ED60-C33F4287C184}"/>
              </a:ext>
            </a:extLst>
          </p:cNvPr>
          <p:cNvSpPr/>
          <p:nvPr/>
        </p:nvSpPr>
        <p:spPr>
          <a:xfrm>
            <a:off x="601306" y="4858992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 </a:t>
            </a:r>
          </a:p>
          <a:p>
            <a:pPr algn="ctr"/>
            <a:r>
              <a:rPr lang="en-US" sz="1600" dirty="0"/>
              <a:t>143462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018A1-1F20-B95E-0456-B2673CB4D897}"/>
              </a:ext>
            </a:extLst>
          </p:cNvPr>
          <p:cNvSpPr txBox="1"/>
          <p:nvPr/>
        </p:nvSpPr>
        <p:spPr>
          <a:xfrm>
            <a:off x="2050397" y="5386749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0F334-15C5-09EB-DBCF-B21A51B18BBB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231527" y="1072737"/>
            <a:ext cx="10090832" cy="4661488"/>
          </a:xfrm>
          <a:prstGeom prst="bentConnector3">
            <a:avLst>
              <a:gd name="adj1" fmla="val 5788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C1DA56F-7AA5-D0A6-A97D-E6EC5DE69B8B}"/>
              </a:ext>
            </a:extLst>
          </p:cNvPr>
          <p:cNvSpPr/>
          <p:nvPr/>
        </p:nvSpPr>
        <p:spPr>
          <a:xfrm>
            <a:off x="-278166" y="511981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14B073-1788-833F-741B-A2EF4D441315}"/>
              </a:ext>
            </a:extLst>
          </p:cNvPr>
          <p:cNvSpPr/>
          <p:nvPr/>
        </p:nvSpPr>
        <p:spPr>
          <a:xfrm>
            <a:off x="-291611" y="569615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5ADD5-8A32-E0BB-E276-351043C065B2}"/>
              </a:ext>
            </a:extLst>
          </p:cNvPr>
          <p:cNvSpPr/>
          <p:nvPr/>
        </p:nvSpPr>
        <p:spPr>
          <a:xfrm>
            <a:off x="-297831" y="616132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F8D793-89F1-4360-B095-F6FE44F140E7}"/>
              </a:ext>
            </a:extLst>
          </p:cNvPr>
          <p:cNvSpPr/>
          <p:nvPr/>
        </p:nvSpPr>
        <p:spPr>
          <a:xfrm>
            <a:off x="-297831" y="672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E637EF-ACFC-3265-75E4-D6B37F11D0D6}"/>
              </a:ext>
            </a:extLst>
          </p:cNvPr>
          <p:cNvSpPr txBox="1"/>
          <p:nvPr/>
        </p:nvSpPr>
        <p:spPr>
          <a:xfrm>
            <a:off x="2045310" y="6438320"/>
            <a:ext cx="159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A6713-CE39-890F-7638-3AEAF3E410D7}"/>
              </a:ext>
            </a:extLst>
          </p:cNvPr>
          <p:cNvSpPr txBox="1"/>
          <p:nvPr/>
        </p:nvSpPr>
        <p:spPr>
          <a:xfrm>
            <a:off x="2384791" y="6911504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1E8BE9-8CE8-896C-A137-48D425B63FB0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 flipV="1">
            <a:off x="2231527" y="4692523"/>
            <a:ext cx="10096107" cy="2576659"/>
          </a:xfrm>
          <a:prstGeom prst="bentConnector3">
            <a:avLst>
              <a:gd name="adj1" fmla="val 8488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9774AD-FB53-AEDE-102D-EB459971367D}"/>
              </a:ext>
            </a:extLst>
          </p:cNvPr>
          <p:cNvCxnSpPr>
            <a:cxnSpLocks/>
            <a:stCxn id="85" idx="3"/>
            <a:endCxn id="257" idx="1"/>
          </p:cNvCxnSpPr>
          <p:nvPr/>
        </p:nvCxnSpPr>
        <p:spPr>
          <a:xfrm flipV="1">
            <a:off x="2244972" y="7729840"/>
            <a:ext cx="10077387" cy="585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7B3442-E2F4-FC32-6400-DF0D6E8A1BB3}"/>
              </a:ext>
            </a:extLst>
          </p:cNvPr>
          <p:cNvSpPr txBox="1"/>
          <p:nvPr/>
        </p:nvSpPr>
        <p:spPr>
          <a:xfrm>
            <a:off x="2383833" y="7404542"/>
            <a:ext cx="907736" cy="361637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write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E4D0D5-A476-EAA1-F97E-9A0F5ADB9F92}"/>
              </a:ext>
            </a:extLst>
          </p:cNvPr>
          <p:cNvSpPr/>
          <p:nvPr/>
        </p:nvSpPr>
        <p:spPr>
          <a:xfrm>
            <a:off x="12335122" y="5926651"/>
            <a:ext cx="3095509" cy="45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/home/pr/exp2/train_model.py</a:t>
            </a:r>
          </a:p>
        </p:txBody>
      </p:sp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CA7808B-30E6-8D9B-1578-0DA992D2CC01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 flipV="1">
            <a:off x="2225307" y="6155058"/>
            <a:ext cx="10109815" cy="443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3B55BA8-5C6A-EAA6-2B40-9D8ECBD4F6E0}"/>
              </a:ext>
            </a:extLst>
          </p:cNvPr>
          <p:cNvSpPr txBox="1"/>
          <p:nvPr/>
        </p:nvSpPr>
        <p:spPr>
          <a:xfrm>
            <a:off x="2383833" y="5831487"/>
            <a:ext cx="9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911C80-763A-2BF5-3A74-7BFAEA6AB046}"/>
              </a:ext>
            </a:extLst>
          </p:cNvPr>
          <p:cNvSpPr/>
          <p:nvPr/>
        </p:nvSpPr>
        <p:spPr>
          <a:xfrm>
            <a:off x="12334190" y="56884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632392-F579-C6FF-4D66-247D4013EBBD}"/>
              </a:ext>
            </a:extLst>
          </p:cNvPr>
          <p:cNvSpPr/>
          <p:nvPr/>
        </p:nvSpPr>
        <p:spPr>
          <a:xfrm>
            <a:off x="12317532" y="608712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1E44366-0DD1-0CD2-4BEC-53C61D698387}"/>
              </a:ext>
            </a:extLst>
          </p:cNvPr>
          <p:cNvSpPr/>
          <p:nvPr/>
        </p:nvSpPr>
        <p:spPr>
          <a:xfrm>
            <a:off x="12337505" y="587892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3FC5E5-3D73-B45A-58D2-22A6666DFEAE}"/>
              </a:ext>
            </a:extLst>
          </p:cNvPr>
          <p:cNvSpPr/>
          <p:nvPr/>
        </p:nvSpPr>
        <p:spPr>
          <a:xfrm>
            <a:off x="-291611" y="723111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A69DCA-C129-623C-22BD-8EE5ABE0C2E7}"/>
              </a:ext>
            </a:extLst>
          </p:cNvPr>
          <p:cNvSpPr/>
          <p:nvPr/>
        </p:nvSpPr>
        <p:spPr>
          <a:xfrm>
            <a:off x="-278166" y="76976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81BC0B-3388-F0D2-F6D1-121962D2AA55}"/>
              </a:ext>
            </a:extLst>
          </p:cNvPr>
          <p:cNvSpPr/>
          <p:nvPr/>
        </p:nvSpPr>
        <p:spPr>
          <a:xfrm>
            <a:off x="1154349" y="4822897"/>
            <a:ext cx="5605110" cy="480456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600" dirty="0"/>
              <a:t>train_model.py --</a:t>
            </a:r>
            <a:r>
              <a:rPr lang="en-US" sz="1600" dirty="0" err="1"/>
              <a:t>learning_rate</a:t>
            </a:r>
            <a:r>
              <a:rPr lang="en-US" sz="1600" dirty="0"/>
              <a:t> 0.01</a:t>
            </a:r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21" name="Straight Arrow Connector 7">
            <a:extLst>
              <a:ext uri="{FF2B5EF4-FFF2-40B4-BE49-F238E27FC236}">
                <a16:creationId xmlns:a16="http://schemas.microsoft.com/office/drawing/2014/main" id="{E447DE49-BFF9-3FC6-D08E-D314F10D2AE3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68860" y="1280938"/>
            <a:ext cx="10033526" cy="8698348"/>
          </a:xfrm>
          <a:prstGeom prst="bentConnector3">
            <a:avLst>
              <a:gd name="adj1" fmla="val 29950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D6A0804-C89E-7667-8608-A81BC2530854}"/>
              </a:ext>
            </a:extLst>
          </p:cNvPr>
          <p:cNvSpPr/>
          <p:nvPr/>
        </p:nvSpPr>
        <p:spPr>
          <a:xfrm>
            <a:off x="12334190" y="44387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45ABC9-2C2E-C953-5A16-BA6C8DA1D4B4}"/>
              </a:ext>
            </a:extLst>
          </p:cNvPr>
          <p:cNvSpPr/>
          <p:nvPr/>
        </p:nvSpPr>
        <p:spPr>
          <a:xfrm>
            <a:off x="12327634" y="46544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D4D05-F5C6-4F67-FE7F-82E70168F3A5}"/>
              </a:ext>
            </a:extLst>
          </p:cNvPr>
          <p:cNvSpPr/>
          <p:nvPr/>
        </p:nvSpPr>
        <p:spPr>
          <a:xfrm>
            <a:off x="12327634" y="488533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8" name="Straight Arrow Connector 7">
            <a:extLst>
              <a:ext uri="{FF2B5EF4-FFF2-40B4-BE49-F238E27FC236}">
                <a16:creationId xmlns:a16="http://schemas.microsoft.com/office/drawing/2014/main" id="{9044BC36-6B8A-852B-2362-34A4232FB10F}"/>
              </a:ext>
            </a:extLst>
          </p:cNvPr>
          <p:cNvCxnSpPr>
            <a:cxnSpLocks/>
            <a:stCxn id="134" idx="1"/>
            <a:endCxn id="182" idx="3"/>
          </p:cNvCxnSpPr>
          <p:nvPr/>
        </p:nvCxnSpPr>
        <p:spPr>
          <a:xfrm rot="10800000" flipV="1">
            <a:off x="2246988" y="4923402"/>
            <a:ext cx="10080647" cy="6357074"/>
          </a:xfrm>
          <a:prstGeom prst="bentConnector3">
            <a:avLst>
              <a:gd name="adj1" fmla="val 1947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DE2DE42E-CF24-2155-BFF4-1924D7F3F34E}"/>
              </a:ext>
            </a:extLst>
          </p:cNvPr>
          <p:cNvSpPr/>
          <p:nvPr/>
        </p:nvSpPr>
        <p:spPr>
          <a:xfrm>
            <a:off x="514347" y="12955493"/>
            <a:ext cx="2216531" cy="4021691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process </a:t>
            </a:r>
            <a:r>
              <a:rPr lang="en-US" sz="1600" dirty="0" err="1"/>
              <a:t>pid</a:t>
            </a:r>
            <a:r>
              <a:rPr lang="en-US" sz="1600" dirty="0"/>
              <a:t>: 143463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B910607-4CC2-7521-B671-C0EAE4C2FAE3}"/>
              </a:ext>
            </a:extLst>
          </p:cNvPr>
          <p:cNvSpPr/>
          <p:nvPr/>
        </p:nvSpPr>
        <p:spPr>
          <a:xfrm>
            <a:off x="1062280" y="12830479"/>
            <a:ext cx="5030994" cy="555762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/bin/python3 evaluate_models.py </a:t>
            </a:r>
          </a:p>
        </p:txBody>
      </p:sp>
      <p:cxnSp>
        <p:nvCxnSpPr>
          <p:cNvPr id="180" name="Straight Arrow Connector 7">
            <a:extLst>
              <a:ext uri="{FF2B5EF4-FFF2-40B4-BE49-F238E27FC236}">
                <a16:creationId xmlns:a16="http://schemas.microsoft.com/office/drawing/2014/main" id="{1207A28F-DE85-0468-B3FD-C4A070E560A1}"/>
              </a:ext>
            </a:extLst>
          </p:cNvPr>
          <p:cNvCxnSpPr>
            <a:cxnSpLocks/>
            <a:stCxn id="181" idx="1"/>
            <a:endCxn id="198" idx="3"/>
          </p:cNvCxnSpPr>
          <p:nvPr/>
        </p:nvCxnSpPr>
        <p:spPr>
          <a:xfrm flipH="1">
            <a:off x="2181901" y="14020711"/>
            <a:ext cx="10119544" cy="52823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A834C-B31C-18A7-D179-2E8CB000A053}"/>
              </a:ext>
            </a:extLst>
          </p:cNvPr>
          <p:cNvSpPr/>
          <p:nvPr/>
        </p:nvSpPr>
        <p:spPr>
          <a:xfrm>
            <a:off x="12301445" y="13824683"/>
            <a:ext cx="3443519" cy="3920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evaluate_models.py </a:t>
            </a:r>
            <a:endParaRPr lang="en-US" sz="1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05546EA-60BF-8B14-EEA6-2D4278DC4E79}"/>
              </a:ext>
            </a:extLst>
          </p:cNvPr>
          <p:cNvSpPr txBox="1"/>
          <p:nvPr/>
        </p:nvSpPr>
        <p:spPr>
          <a:xfrm>
            <a:off x="1926243" y="13333178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7A9E6C7-65B5-4AF5-524C-C1C642DA74D4}"/>
              </a:ext>
            </a:extLst>
          </p:cNvPr>
          <p:cNvSpPr txBox="1"/>
          <p:nvPr/>
        </p:nvSpPr>
        <p:spPr>
          <a:xfrm>
            <a:off x="1911164" y="13737598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8871EB7-F634-5DA8-82D2-37278F8AEA53}"/>
              </a:ext>
            </a:extLst>
          </p:cNvPr>
          <p:cNvSpPr txBox="1"/>
          <p:nvPr/>
        </p:nvSpPr>
        <p:spPr>
          <a:xfrm>
            <a:off x="1925290" y="14171983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load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021EBE9-E139-6E40-CEFF-DB0629DEDE82}"/>
              </a:ext>
            </a:extLst>
          </p:cNvPr>
          <p:cNvSpPr txBox="1"/>
          <p:nvPr/>
        </p:nvSpPr>
        <p:spPr>
          <a:xfrm>
            <a:off x="1909445" y="14576404"/>
            <a:ext cx="1655126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cxnSp>
        <p:nvCxnSpPr>
          <p:cNvPr id="189" name="Straight Arrow Connector 7">
            <a:extLst>
              <a:ext uri="{FF2B5EF4-FFF2-40B4-BE49-F238E27FC236}">
                <a16:creationId xmlns:a16="http://schemas.microsoft.com/office/drawing/2014/main" id="{F90E9A79-95C5-3E34-79A3-21E4E868E5C3}"/>
              </a:ext>
            </a:extLst>
          </p:cNvPr>
          <p:cNvCxnSpPr>
            <a:cxnSpLocks/>
            <a:stCxn id="258" idx="1"/>
            <a:endCxn id="201" idx="3"/>
          </p:cNvCxnSpPr>
          <p:nvPr/>
        </p:nvCxnSpPr>
        <p:spPr>
          <a:xfrm rot="10800000" flipV="1">
            <a:off x="2168374" y="7929934"/>
            <a:ext cx="10161281" cy="7479183"/>
          </a:xfrm>
          <a:prstGeom prst="bentConnector3">
            <a:avLst>
              <a:gd name="adj1" fmla="val 1580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B231D54-CC54-563A-D786-622F56B153FA}"/>
              </a:ext>
            </a:extLst>
          </p:cNvPr>
          <p:cNvSpPr txBox="1"/>
          <p:nvPr/>
        </p:nvSpPr>
        <p:spPr>
          <a:xfrm>
            <a:off x="1933091" y="15048161"/>
            <a:ext cx="1593271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7345536-3783-BFEE-D57E-2EA3E2B94BEB}"/>
              </a:ext>
            </a:extLst>
          </p:cNvPr>
          <p:cNvSpPr/>
          <p:nvPr/>
        </p:nvSpPr>
        <p:spPr>
          <a:xfrm>
            <a:off x="-341237" y="1364802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041E750-79D0-18C0-41B8-0345108B3783}"/>
              </a:ext>
            </a:extLst>
          </p:cNvPr>
          <p:cNvSpPr/>
          <p:nvPr/>
        </p:nvSpPr>
        <p:spPr>
          <a:xfrm>
            <a:off x="-362554" y="1402240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887A41-21C7-F393-F0CC-D7A89227B772}"/>
              </a:ext>
            </a:extLst>
          </p:cNvPr>
          <p:cNvSpPr/>
          <p:nvPr/>
        </p:nvSpPr>
        <p:spPr>
          <a:xfrm>
            <a:off x="-368596" y="1436193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775400C-7AD9-5541-299F-81E94F81DC6C}"/>
              </a:ext>
            </a:extLst>
          </p:cNvPr>
          <p:cNvSpPr/>
          <p:nvPr/>
        </p:nvSpPr>
        <p:spPr>
          <a:xfrm>
            <a:off x="-363110" y="1477257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DC9969-0412-3F9D-B214-0695DD719985}"/>
              </a:ext>
            </a:extLst>
          </p:cNvPr>
          <p:cNvSpPr/>
          <p:nvPr/>
        </p:nvSpPr>
        <p:spPr>
          <a:xfrm>
            <a:off x="-379435" y="151357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4FA99-2922-AC77-B30F-D8BE8E9635DE}"/>
              </a:ext>
            </a:extLst>
          </p:cNvPr>
          <p:cNvSpPr/>
          <p:nvPr/>
        </p:nvSpPr>
        <p:spPr>
          <a:xfrm>
            <a:off x="-372279" y="1322394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C15AD00-8FA8-4F02-2B8A-790A634E1859}"/>
              </a:ext>
            </a:extLst>
          </p:cNvPr>
          <p:cNvSpPr/>
          <p:nvPr/>
        </p:nvSpPr>
        <p:spPr>
          <a:xfrm>
            <a:off x="-341237" y="140354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035F77-3253-8BA7-4ABF-615C8E7CCF30}"/>
              </a:ext>
            </a:extLst>
          </p:cNvPr>
          <p:cNvSpPr/>
          <p:nvPr/>
        </p:nvSpPr>
        <p:spPr>
          <a:xfrm>
            <a:off x="-351585" y="1449829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695A44B-C6A4-871B-E3CD-9FDE01CDC61F}"/>
              </a:ext>
            </a:extLst>
          </p:cNvPr>
          <p:cNvSpPr/>
          <p:nvPr/>
        </p:nvSpPr>
        <p:spPr>
          <a:xfrm>
            <a:off x="-363110" y="1494921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F133B3E-E5D5-A96D-540C-C7B745667C2F}"/>
              </a:ext>
            </a:extLst>
          </p:cNvPr>
          <p:cNvSpPr/>
          <p:nvPr/>
        </p:nvSpPr>
        <p:spPr>
          <a:xfrm>
            <a:off x="-354765" y="1537105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7" name="Straight Arrow Connector 7">
            <a:extLst>
              <a:ext uri="{FF2B5EF4-FFF2-40B4-BE49-F238E27FC236}">
                <a16:creationId xmlns:a16="http://schemas.microsoft.com/office/drawing/2014/main" id="{ED41A158-1697-F76F-0BC4-581229FEDB3C}"/>
              </a:ext>
            </a:extLst>
          </p:cNvPr>
          <p:cNvCxnSpPr>
            <a:cxnSpLocks/>
            <a:stCxn id="228" idx="1"/>
            <a:endCxn id="191" idx="3"/>
          </p:cNvCxnSpPr>
          <p:nvPr/>
        </p:nvCxnSpPr>
        <p:spPr>
          <a:xfrm rot="10800000" flipV="1">
            <a:off x="2181901" y="1511875"/>
            <a:ext cx="10126448" cy="12174214"/>
          </a:xfrm>
          <a:prstGeom prst="bentConnector3">
            <a:avLst>
              <a:gd name="adj1" fmla="val 22754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E11E0B1-DD78-B3EC-4267-16CD01BD3D60}"/>
              </a:ext>
            </a:extLst>
          </p:cNvPr>
          <p:cNvSpPr/>
          <p:nvPr/>
        </p:nvSpPr>
        <p:spPr>
          <a:xfrm>
            <a:off x="12308349" y="147380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33" name="Straight Arrow Connector 7">
            <a:extLst>
              <a:ext uri="{FF2B5EF4-FFF2-40B4-BE49-F238E27FC236}">
                <a16:creationId xmlns:a16="http://schemas.microsoft.com/office/drawing/2014/main" id="{BDE74E9B-E1C7-824D-7965-4C80FDE13C68}"/>
              </a:ext>
            </a:extLst>
          </p:cNvPr>
          <p:cNvCxnSpPr>
            <a:cxnSpLocks/>
            <a:stCxn id="236" idx="1"/>
            <a:endCxn id="199" idx="3"/>
          </p:cNvCxnSpPr>
          <p:nvPr/>
        </p:nvCxnSpPr>
        <p:spPr>
          <a:xfrm rot="10800000">
            <a:off x="2171553" y="14536360"/>
            <a:ext cx="14142740" cy="2131097"/>
          </a:xfrm>
          <a:prstGeom prst="bentConnector3">
            <a:avLst>
              <a:gd name="adj1" fmla="val 52249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8E89493-408A-FFFB-62ED-375949FCAF37}"/>
              </a:ext>
            </a:extLst>
          </p:cNvPr>
          <p:cNvSpPr/>
          <p:nvPr/>
        </p:nvSpPr>
        <p:spPr>
          <a:xfrm>
            <a:off x="16314293" y="16629390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56929D16-88E0-12A5-DC73-916388D3B051}"/>
              </a:ext>
            </a:extLst>
          </p:cNvPr>
          <p:cNvGrpSpPr/>
          <p:nvPr/>
        </p:nvGrpSpPr>
        <p:grpSpPr>
          <a:xfrm>
            <a:off x="12335609" y="3156857"/>
            <a:ext cx="3095022" cy="556984"/>
            <a:chOff x="12335609" y="3125053"/>
            <a:chExt cx="3095022" cy="5569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2D11DE-D6EC-4DDC-6EA9-99B6CC283928}"/>
                </a:ext>
              </a:extLst>
            </p:cNvPr>
            <p:cNvSpPr/>
            <p:nvPr/>
          </p:nvSpPr>
          <p:spPr>
            <a:xfrm>
              <a:off x="12335609" y="3125053"/>
              <a:ext cx="3095022" cy="5569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4301" tIns="57150" rIns="114301" bIns="57150" rtlCol="0" anchor="ctr"/>
            <a:lstStyle/>
            <a:p>
              <a:pPr algn="ctr"/>
              <a:r>
                <a:rPr lang="en-US" sz="1600" dirty="0"/>
                <a:t>/home/pr/exp2/model_1.ckpt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1014DD1-4AFA-04AC-17F2-DD1D56213F09}"/>
                </a:ext>
              </a:extLst>
            </p:cNvPr>
            <p:cNvSpPr/>
            <p:nvPr/>
          </p:nvSpPr>
          <p:spPr>
            <a:xfrm>
              <a:off x="12344231" y="3308730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BB7F9C1-9522-8DD1-DCDB-E9EFF50B31F6}"/>
                </a:ext>
              </a:extLst>
            </p:cNvPr>
            <p:cNvSpPr/>
            <p:nvPr/>
          </p:nvSpPr>
          <p:spPr>
            <a:xfrm>
              <a:off x="12351526" y="3508825"/>
              <a:ext cx="2523138" cy="76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44" name="Straight Arrow Connector 7">
            <a:extLst>
              <a:ext uri="{FF2B5EF4-FFF2-40B4-BE49-F238E27FC236}">
                <a16:creationId xmlns:a16="http://schemas.microsoft.com/office/drawing/2014/main" id="{056B1667-98D0-5D5A-9EB3-A5B833D5A625}"/>
              </a:ext>
            </a:extLst>
          </p:cNvPr>
          <p:cNvCxnSpPr>
            <a:cxnSpLocks/>
            <a:stCxn id="241" idx="1"/>
            <a:endCxn id="200" idx="3"/>
          </p:cNvCxnSpPr>
          <p:nvPr/>
        </p:nvCxnSpPr>
        <p:spPr>
          <a:xfrm rot="10800000" flipV="1">
            <a:off x="2160028" y="3578695"/>
            <a:ext cx="10191498" cy="11408584"/>
          </a:xfrm>
          <a:prstGeom prst="bentConnector3">
            <a:avLst>
              <a:gd name="adj1" fmla="val 37205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FBD4502-4DFC-747A-22B1-1155D5E2ABF0}"/>
              </a:ext>
            </a:extLst>
          </p:cNvPr>
          <p:cNvSpPr/>
          <p:nvPr/>
        </p:nvSpPr>
        <p:spPr>
          <a:xfrm>
            <a:off x="12329654" y="7588803"/>
            <a:ext cx="3100977" cy="442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/home/pr/exp2/model_2.ckpt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4A03900-D027-8D6B-806D-CCF92EE4E097}"/>
              </a:ext>
            </a:extLst>
          </p:cNvPr>
          <p:cNvSpPr/>
          <p:nvPr/>
        </p:nvSpPr>
        <p:spPr>
          <a:xfrm>
            <a:off x="12322359" y="769177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227EE7E-3E06-3019-1AF8-D6FFC2C6F9C9}"/>
              </a:ext>
            </a:extLst>
          </p:cNvPr>
          <p:cNvSpPr/>
          <p:nvPr/>
        </p:nvSpPr>
        <p:spPr>
          <a:xfrm>
            <a:off x="12329654" y="78918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38C275-8213-4D41-6142-373B5AB5E760}"/>
              </a:ext>
            </a:extLst>
          </p:cNvPr>
          <p:cNvSpPr/>
          <p:nvPr/>
        </p:nvSpPr>
        <p:spPr>
          <a:xfrm>
            <a:off x="12394932" y="11428948"/>
            <a:ext cx="3094450" cy="530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600" dirty="0"/>
              <a:t>/home/pr/exp2/model_3.ckpt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6F62949-36A6-7749-FD94-604DF6CFAF43}"/>
              </a:ext>
            </a:extLst>
          </p:cNvPr>
          <p:cNvSpPr/>
          <p:nvPr/>
        </p:nvSpPr>
        <p:spPr>
          <a:xfrm>
            <a:off x="12387637" y="1162004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3A6C5E1-005D-8E59-C1FC-F3BD40F19639}"/>
              </a:ext>
            </a:extLst>
          </p:cNvPr>
          <p:cNvSpPr/>
          <p:nvPr/>
        </p:nvSpPr>
        <p:spPr>
          <a:xfrm>
            <a:off x="12394932" y="1182014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6" name="Straight Arrow Connector 7">
            <a:extLst>
              <a:ext uri="{FF2B5EF4-FFF2-40B4-BE49-F238E27FC236}">
                <a16:creationId xmlns:a16="http://schemas.microsoft.com/office/drawing/2014/main" id="{957E22F4-AA66-5BC4-DDD2-79C9B1BDEB1C}"/>
              </a:ext>
            </a:extLst>
          </p:cNvPr>
          <p:cNvCxnSpPr>
            <a:cxnSpLocks/>
            <a:stCxn id="264" idx="1"/>
          </p:cNvCxnSpPr>
          <p:nvPr/>
        </p:nvCxnSpPr>
        <p:spPr>
          <a:xfrm rot="10800000" flipV="1">
            <a:off x="2168374" y="11858210"/>
            <a:ext cx="10226558" cy="3975540"/>
          </a:xfrm>
          <a:prstGeom prst="bentConnector3">
            <a:avLst>
              <a:gd name="adj1" fmla="val 20066"/>
            </a:avLst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478C7B30-877C-6640-885A-0DA1C7357871}"/>
              </a:ext>
            </a:extLst>
          </p:cNvPr>
          <p:cNvSpPr txBox="1"/>
          <p:nvPr/>
        </p:nvSpPr>
        <p:spPr>
          <a:xfrm>
            <a:off x="1933090" y="15472795"/>
            <a:ext cx="1593271" cy="361637"/>
          </a:xfrm>
          <a:prstGeom prst="rect">
            <a:avLst/>
          </a:prstGeom>
          <a:noFill/>
          <a:ln>
            <a:noFill/>
          </a:ln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6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715</TotalTime>
  <Words>1526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ncboufford@gmail.com</cp:lastModifiedBy>
  <cp:revision>207</cp:revision>
  <dcterms:created xsi:type="dcterms:W3CDTF">2023-10-16T17:26:59Z</dcterms:created>
  <dcterms:modified xsi:type="dcterms:W3CDTF">2023-11-17T03:55:30Z</dcterms:modified>
</cp:coreProperties>
</file>