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110-FEA6-911C-D169-8B996508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DC33D-BAD5-EF8A-A6E1-7CF1D515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A87B-FE82-AF6B-B5E0-D06824E2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2DD3-BD24-C81F-AF90-F4A5DAE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0A7D-8E11-B3E6-5FA9-589C6252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547-B226-3F50-AF55-57D517FF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9A62-B645-DB3D-F616-974E2A8C3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8213-893D-F62B-7919-8997D6A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6976-4127-2504-1892-B6D64671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0CB7-63E0-95B1-DDCE-724E39A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A09D0-B0A2-3B64-D3CC-6CA4F877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EF0C-D4F0-4E9D-34E0-033876F6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15A6-176C-9D95-2FA0-E86D904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CD04-D3F1-09C2-ED55-D688BE67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E594-53C4-5847-C958-6B510B3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7285-74EA-0063-6C2F-95ABE5E0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1133-C3DB-BB4C-C88A-DD045D45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0599-C12E-C590-8D29-7AE55694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7516-10BC-05BC-BEBC-ABB0CEB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D081-A461-553E-1E98-6AC1117F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838-2BFC-259D-E632-B440BB9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8226-4268-4940-EA07-69ADDFF6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5C64-7F20-3FD1-D9E2-092B4BE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DB5A-EA74-6781-A627-41D6A37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CDA6-A40A-A540-D0E5-0D78423C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535-6FC7-34EA-10A5-05D1BBD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11EE-D672-2CFA-4778-7F384744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86D6-92BB-BA7D-1251-A3B5B689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BEF9-6C5F-3CDC-E860-6E34E0C3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5B0A-4AB1-B431-AE00-E0AB6CB0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38FD-4652-46E0-0FAE-C9C9B21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60E-32DA-B096-08FA-6B14332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4083-86DA-7CEC-2DBC-F19E6B48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8E826-24AE-2A27-BD1E-FA8BAF23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48EFD-DED7-2465-FFFC-0729446C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C591-3A6D-FA37-64F5-9B1A64289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FEB31-2106-04A4-71DB-A1668A6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3C1D9-990C-04AA-11F8-C0406505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0E7-A696-E079-11CC-38C32C9E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991A-4C56-95D5-1A62-3D92ACC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067D-2823-EADF-CB67-0956611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94626-9592-DDF6-995A-056D5112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4EB63-7FC2-E6D4-C6AD-B6B12CF0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8FB73-19B2-049E-723F-400B481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43451-939C-D33D-6777-E485EF07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76FE-6175-072D-1348-E12FB9A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2A95-198A-DD83-AE8F-86D2F263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35E0-7491-4C92-CE5E-421DA5B7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A48E-F573-8952-CE26-61190331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6917-7EB0-0BA0-BB03-025AA7E1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6CC4-E3A4-211E-F395-C78A2857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BA3E-7B73-C5C1-A7CC-9CC0CF9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E704-3230-394F-060F-3B28EBAB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FB535-FF9D-66C9-799B-CE29ECBC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2130D-8646-97D0-D6E5-36EDA1E3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9DAD-49D0-6D7B-D5B7-2EF3F5DB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4F73-005D-4974-926E-71BEEB6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0068-CE57-CA39-394D-EB633387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9FC34-0A50-6FAA-B05C-79850278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E805-243C-DA0E-8DBD-05843D44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7A86-2DFA-5E4E-17ED-C6154135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943B-0094-C5C8-F96E-7026BE2B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9D7-8A28-B8F0-ACBA-095BFA4DB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306F1-DED7-DAAA-FA11-23C58109FCCC}"/>
              </a:ext>
            </a:extLst>
          </p:cNvPr>
          <p:cNvSpPr txBox="1"/>
          <p:nvPr/>
        </p:nvSpPr>
        <p:spPr>
          <a:xfrm>
            <a:off x="294289" y="797510"/>
            <a:ext cx="11603421" cy="5262979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"The data scientist performed the following tasks:</a:t>
            </a:r>
          </a:p>
          <a:p>
            <a:pPr marL="342900" indent="-342900">
              <a:buAutoNum type="arabicPeriod"/>
            </a:pPr>
            <a:r>
              <a:rPr lang="en-US" sz="1600" dirty="0"/>
              <a:t>Executed a Python script named "</a:t>
            </a:r>
            <a:r>
              <a:rPr lang="en-US" sz="1600" dirty="0" err="1"/>
              <a:t>preprocess.py</a:t>
            </a:r>
            <a:r>
              <a:rPr lang="en-US" sz="1600" dirty="0"/>
              <a:t>" using Python 3 from a virtual environment located at "/home/pr/</a:t>
            </a:r>
            <a:r>
              <a:rPr lang="en-US" sz="1600" dirty="0" err="1"/>
              <a:t>venv</a:t>
            </a:r>
            <a:r>
              <a:rPr lang="en-US" sz="1600" dirty="0"/>
              <a:t>/bin/python3". This script was read from "/home/pr/exp3/</a:t>
            </a:r>
            <a:r>
              <a:rPr lang="en-US" sz="1600" dirty="0" err="1"/>
              <a:t>preprocess.py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During the execution of "</a:t>
            </a:r>
            <a:r>
              <a:rPr lang="en-US" sz="1600" dirty="0" err="1"/>
              <a:t>preprocess.py</a:t>
            </a:r>
            <a:r>
              <a:rPr lang="en-US" sz="1600" dirty="0"/>
              <a:t>", several libraries from the </a:t>
            </a:r>
            <a:r>
              <a:rPr lang="en-US" sz="1600" dirty="0" err="1"/>
              <a:t>numpy</a:t>
            </a:r>
            <a:r>
              <a:rPr lang="en-US" sz="1600" dirty="0"/>
              <a:t> and pandas packages were loaded from the virtual environment's site-packages directory.</a:t>
            </a:r>
          </a:p>
          <a:p>
            <a:pPr marL="342900" indent="-342900">
              <a:buAutoNum type="arabicPeriod"/>
            </a:pPr>
            <a:r>
              <a:rPr lang="en-US" sz="1600" dirty="0"/>
              <a:t>The script read data from a file named "</a:t>
            </a:r>
            <a:r>
              <a:rPr lang="en-US" sz="1600" dirty="0" err="1"/>
              <a:t>data.csv</a:t>
            </a:r>
            <a:r>
              <a:rPr lang="en-US" sz="1600" dirty="0"/>
              <a:t>" located at "/home/pr/exp3/</a:t>
            </a:r>
            <a:r>
              <a:rPr lang="en-US" sz="1600" dirty="0" err="1"/>
              <a:t>data.csv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The script wrote to a file named "</a:t>
            </a:r>
            <a:r>
              <a:rPr lang="en-US" sz="1600" dirty="0" err="1"/>
              <a:t>temp_data.csv</a:t>
            </a:r>
            <a:r>
              <a:rPr lang="en-US" sz="1600" dirty="0"/>
              <a:t>" located at "/home/pr/exp3/</a:t>
            </a:r>
            <a:r>
              <a:rPr lang="en-US" sz="1600" dirty="0" err="1"/>
              <a:t>temp_data.csv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Executed another Python script named "</a:t>
            </a:r>
            <a:r>
              <a:rPr lang="en-US" sz="1600" dirty="0" err="1"/>
              <a:t>train_model.py</a:t>
            </a:r>
            <a:r>
              <a:rPr lang="en-US" sz="1600" dirty="0"/>
              <a:t>" using Python 3 from the same virtual environment. This script was read from "/home/pr/exp3/</a:t>
            </a:r>
            <a:r>
              <a:rPr lang="en-US" sz="1600" dirty="0" err="1"/>
              <a:t>train_model.py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During the execution of "</a:t>
            </a:r>
            <a:r>
              <a:rPr lang="en-US" sz="1600" dirty="0" err="1"/>
              <a:t>train_model.py</a:t>
            </a:r>
            <a:r>
              <a:rPr lang="en-US" sz="1600" dirty="0"/>
              <a:t>", the same </a:t>
            </a:r>
            <a:r>
              <a:rPr lang="en-US" sz="1600" dirty="0" err="1"/>
              <a:t>numpy</a:t>
            </a:r>
            <a:r>
              <a:rPr lang="en-US" sz="1600" dirty="0"/>
              <a:t> and pandas libraries were loaded again from the virtual environment's site-packages directory.</a:t>
            </a:r>
          </a:p>
          <a:p>
            <a:pPr marL="342900" indent="-342900">
              <a:buAutoNum type="arabicPeriod"/>
            </a:pPr>
            <a:r>
              <a:rPr lang="en-US" sz="1600" dirty="0"/>
              <a:t>The "</a:t>
            </a:r>
            <a:r>
              <a:rPr lang="en-US" sz="1600" dirty="0" err="1"/>
              <a:t>train_model.py</a:t>
            </a:r>
            <a:r>
              <a:rPr lang="en-US" sz="1600" dirty="0"/>
              <a:t>" script read data from the previously created "</a:t>
            </a:r>
            <a:r>
              <a:rPr lang="en-US" sz="1600" dirty="0" err="1"/>
              <a:t>temp_data.csv</a:t>
            </a:r>
            <a:r>
              <a:rPr lang="en-US" sz="1600" dirty="0"/>
              <a:t>" file located at "/home/pr/exp3/</a:t>
            </a:r>
            <a:r>
              <a:rPr lang="en-US" sz="1600" dirty="0" err="1"/>
              <a:t>temp_data.csv</a:t>
            </a:r>
            <a:r>
              <a:rPr lang="en-US" sz="1600" dirty="0"/>
              <a:t>". No models were saved during this process.”</a:t>
            </a:r>
          </a:p>
          <a:p>
            <a:pPr marL="342900" indent="-342900">
              <a:buAutoNum type="arabicPeriod"/>
            </a:pPr>
            <a:r>
              <a:rPr lang="en-US" sz="1600" dirty="0"/>
              <a:t>The data scientist edited the "</a:t>
            </a:r>
            <a:r>
              <a:rPr lang="en-US" sz="1600" dirty="0" err="1"/>
              <a:t>train_model.py</a:t>
            </a:r>
            <a:r>
              <a:rPr lang="en-US" sz="1600" dirty="0"/>
              <a:t>" script using the Vim editor. The changes were saved to the file located at "/home/pr/exp3/</a:t>
            </a:r>
            <a:r>
              <a:rPr lang="en-US" sz="1600" dirty="0" err="1"/>
              <a:t>train_model.py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The edited "</a:t>
            </a:r>
            <a:r>
              <a:rPr lang="en-US" sz="1600" dirty="0" err="1"/>
              <a:t>train_model.py</a:t>
            </a:r>
            <a:r>
              <a:rPr lang="en-US" sz="1600" dirty="0"/>
              <a:t>" script was then executed again using Python 3 from the same virtual environment.</a:t>
            </a:r>
          </a:p>
          <a:p>
            <a:pPr marL="342900" indent="-342900">
              <a:buAutoNum type="arabicPeriod"/>
            </a:pPr>
            <a:r>
              <a:rPr lang="en-US" sz="1600" dirty="0"/>
              <a:t>During the execution of the edited "</a:t>
            </a:r>
            <a:r>
              <a:rPr lang="en-US" sz="1600" dirty="0" err="1"/>
              <a:t>train_model.py</a:t>
            </a:r>
            <a:r>
              <a:rPr lang="en-US" sz="1600" dirty="0"/>
              <a:t>" script, several libraries from the </a:t>
            </a:r>
            <a:r>
              <a:rPr lang="en-US" sz="1600" dirty="0" err="1"/>
              <a:t>numpy</a:t>
            </a:r>
            <a:r>
              <a:rPr lang="en-US" sz="1600" dirty="0"/>
              <a:t> and pandas packages were loaded again from the virtual environment's site-packages directory.</a:t>
            </a:r>
          </a:p>
          <a:p>
            <a:pPr marL="342900" indent="-342900">
              <a:buAutoNum type="arabicPeriod"/>
            </a:pPr>
            <a:r>
              <a:rPr lang="en-US" sz="1600" dirty="0"/>
              <a:t>The "</a:t>
            </a:r>
            <a:r>
              <a:rPr lang="en-US" sz="1600" dirty="0" err="1"/>
              <a:t>train_model.py</a:t>
            </a:r>
            <a:r>
              <a:rPr lang="en-US" sz="1600" dirty="0"/>
              <a:t>" script read data from the previously created "</a:t>
            </a:r>
            <a:r>
              <a:rPr lang="en-US" sz="1600" dirty="0" err="1"/>
              <a:t>temp_data.csv</a:t>
            </a:r>
            <a:r>
              <a:rPr lang="en-US" sz="1600" dirty="0"/>
              <a:t>" file located at "/home/pr/exp3/</a:t>
            </a:r>
            <a:r>
              <a:rPr lang="en-US" sz="1600" dirty="0" err="1"/>
              <a:t>temp_data.csv</a:t>
            </a:r>
            <a:r>
              <a:rPr lang="en-US" sz="1600" dirty="0"/>
              <a:t>".</a:t>
            </a:r>
          </a:p>
          <a:p>
            <a:pPr marL="342900" indent="-342900">
              <a:buAutoNum type="arabicPeriod"/>
            </a:pPr>
            <a:r>
              <a:rPr lang="en-US" sz="1600" dirty="0"/>
              <a:t>The script then wrote to a file named "</a:t>
            </a:r>
            <a:r>
              <a:rPr lang="en-US" sz="1600" dirty="0" err="1"/>
              <a:t>model.ckpt</a:t>
            </a:r>
            <a:r>
              <a:rPr lang="en-US" sz="1600" dirty="0"/>
              <a:t>" located at "/home/pr/exp3/</a:t>
            </a:r>
            <a:r>
              <a:rPr lang="en-US" sz="1600" dirty="0" err="1"/>
              <a:t>model.ckpt</a:t>
            </a:r>
            <a:r>
              <a:rPr lang="en-US" sz="1600" dirty="0"/>
              <a:t>". This file likely contains the trained model."</a:t>
            </a:r>
          </a:p>
        </p:txBody>
      </p:sp>
    </p:spTree>
    <p:extLst>
      <p:ext uri="{BB962C8B-B14F-4D97-AF65-F5344CB8AC3E}">
        <p14:creationId xmlns:p14="http://schemas.microsoft.com/office/powerpoint/2010/main" val="35919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ncboufford@gmail.com</dc:creator>
  <cp:lastModifiedBy>ncboufford@gmail.com</cp:lastModifiedBy>
  <cp:revision>2</cp:revision>
  <dcterms:created xsi:type="dcterms:W3CDTF">2023-10-29T23:38:34Z</dcterms:created>
  <dcterms:modified xsi:type="dcterms:W3CDTF">2023-10-30T00:53:10Z</dcterms:modified>
</cp:coreProperties>
</file>