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</p:sldIdLst>
  <p:sldSz cx="265176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03DDF1-2F33-4E6E-99AF-5938D7FA564E}" v="49" dt="2023-10-20T21:44:50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3" autoAdjust="0"/>
    <p:restoredTop sz="94660"/>
  </p:normalViewPr>
  <p:slideViewPr>
    <p:cSldViewPr snapToGrid="0">
      <p:cViewPr>
        <p:scale>
          <a:sx n="81" d="100"/>
          <a:sy n="81" d="100"/>
        </p:scale>
        <p:origin x="175" y="-5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Wonsil" userId="f7a5a8f17f3cf2df" providerId="LiveId" clId="{7703DDF1-2F33-4E6E-99AF-5938D7FA564E}"/>
    <pc:docChg chg="undo custSel modSld sldOrd modMainMaster">
      <pc:chgData name="Joseph Wonsil" userId="f7a5a8f17f3cf2df" providerId="LiveId" clId="{7703DDF1-2F33-4E6E-99AF-5938D7FA564E}" dt="2023-10-20T22:54:37.318" v="922"/>
      <pc:docMkLst>
        <pc:docMk/>
      </pc:docMkLst>
      <pc:sldChg chg="addSp delSp modSp mod ord">
        <pc:chgData name="Joseph Wonsil" userId="f7a5a8f17f3cf2df" providerId="LiveId" clId="{7703DDF1-2F33-4E6E-99AF-5938D7FA564E}" dt="2023-10-20T22:54:37.318" v="922"/>
        <pc:sldMkLst>
          <pc:docMk/>
          <pc:sldMk cId="1645475767" sldId="256"/>
        </pc:sldMkLst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" creationId="{107A250A-CB8B-A1D4-5234-3830B0F729AE}"/>
          </ac:spMkLst>
        </pc:spChg>
        <pc:spChg chg="add del mod">
          <ac:chgData name="Joseph Wonsil" userId="f7a5a8f17f3cf2df" providerId="LiveId" clId="{7703DDF1-2F33-4E6E-99AF-5938D7FA564E}" dt="2023-10-20T22:54:04.245" v="919"/>
          <ac:spMkLst>
            <pc:docMk/>
            <pc:sldMk cId="1645475767" sldId="256"/>
            <ac:spMk id="5" creationId="{EDD77D8E-AC62-8835-147A-8365BEE24A8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" creationId="{6D972BEC-5A61-2F94-C38C-4E61977231C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" creationId="{3CF6E26B-FEEB-4601-B0B4-0668FEAE71C2}"/>
          </ac:spMkLst>
        </pc:spChg>
        <pc:spChg chg="add del">
          <ac:chgData name="Joseph Wonsil" userId="f7a5a8f17f3cf2df" providerId="LiveId" clId="{7703DDF1-2F33-4E6E-99AF-5938D7FA564E}" dt="2023-10-20T21:27:44.187" v="553" actId="11529"/>
          <ac:spMkLst>
            <pc:docMk/>
            <pc:sldMk cId="1645475767" sldId="256"/>
            <ac:spMk id="9" creationId="{A6B751F9-2F71-902C-9DE4-D433C460374C}"/>
          </ac:spMkLst>
        </pc:spChg>
        <pc:spChg chg="del mod">
          <ac:chgData name="Joseph Wonsil" userId="f7a5a8f17f3cf2df" providerId="LiveId" clId="{7703DDF1-2F33-4E6E-99AF-5938D7FA564E}" dt="2023-10-20T21:36:20.993" v="783" actId="478"/>
          <ac:spMkLst>
            <pc:docMk/>
            <pc:sldMk cId="1645475767" sldId="256"/>
            <ac:spMk id="10" creationId="{5D155BFF-B441-4572-6BCC-1D6480ADC254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2" creationId="{742D11DE-D6EC-4DDC-6EA9-99B6CC28392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" creationId="{77E6E453-03D9-6363-9B2B-536E1D203421}"/>
          </ac:spMkLst>
        </pc:spChg>
        <pc:spChg chg="add del mod">
          <ac:chgData name="Joseph Wonsil" userId="f7a5a8f17f3cf2df" providerId="LiveId" clId="{7703DDF1-2F33-4E6E-99AF-5938D7FA564E}" dt="2023-10-20T18:09:09.160" v="463" actId="478"/>
          <ac:spMkLst>
            <pc:docMk/>
            <pc:sldMk cId="1645475767" sldId="256"/>
            <ac:spMk id="15" creationId="{27BCFDD2-F576-022C-4846-EC45B5FE298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6" creationId="{46137EE1-F891-3B11-7981-FE3D3B5890DB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" creationId="{6E240689-6DC7-4D76-F52F-A6C55F16F9D3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9" creationId="{7100DC88-3AF0-03FA-700B-828B83A2CE0E}"/>
          </ac:spMkLst>
        </pc:spChg>
        <pc:spChg chg="del mod">
          <ac:chgData name="Joseph Wonsil" userId="f7a5a8f17f3cf2df" providerId="LiveId" clId="{7703DDF1-2F33-4E6E-99AF-5938D7FA564E}" dt="2023-10-20T21:38:12.139" v="788" actId="478"/>
          <ac:spMkLst>
            <pc:docMk/>
            <pc:sldMk cId="1645475767" sldId="256"/>
            <ac:spMk id="20" creationId="{4F8396E9-5F17-3CA5-D506-A70C1E952C5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2" creationId="{BB99D1F9-103B-7DA7-5E75-D2AEEE525B6C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3" creationId="{3C672330-254A-2C15-875C-7F9BC323C58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7" creationId="{17EE57D0-E42E-7D35-85E5-643C04CF2D37}"/>
          </ac:spMkLst>
        </pc:spChg>
        <pc:spChg chg="mod">
          <ac:chgData name="Joseph Wonsil" userId="f7a5a8f17f3cf2df" providerId="LiveId" clId="{7703DDF1-2F33-4E6E-99AF-5938D7FA564E}" dt="2023-10-20T22:54:27.581" v="921"/>
          <ac:spMkLst>
            <pc:docMk/>
            <pc:sldMk cId="1645475767" sldId="256"/>
            <ac:spMk id="28" creationId="{60C86E43-A887-CEA7-E6E6-67B122EE91E1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" creationId="{DDCE7481-5EE9-4AAC-F01E-59B4F23F8A4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2" creationId="{1F751169-D1D7-6ACB-E1DD-3F84F38FDAE1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6" creationId="{1AD8F266-0FA1-57BB-BBF1-373EB70655F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8" creationId="{64EC060F-7690-D1F0-475C-C44712347ABA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" creationId="{5CE18933-749D-8044-9D4A-CD10BFEA8C6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41" creationId="{6512B431-D175-FDE9-35DB-A1E6D7443B6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44" creationId="{3E091A8C-6111-8A6C-33D3-20BA0A45EFC5}"/>
          </ac:spMkLst>
        </pc:spChg>
        <pc:spChg chg="del mod">
          <ac:chgData name="Joseph Wonsil" userId="f7a5a8f17f3cf2df" providerId="LiveId" clId="{7703DDF1-2F33-4E6E-99AF-5938D7FA564E}" dt="2023-10-20T21:39:25.472" v="837" actId="478"/>
          <ac:spMkLst>
            <pc:docMk/>
            <pc:sldMk cId="1645475767" sldId="256"/>
            <ac:spMk id="47" creationId="{B4B4D622-8CCD-1F1B-BDA4-6558D489801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1" creationId="{CBFC71D5-6A2B-3C91-3440-F7A68E13714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4" creationId="{BF118E14-6AAF-BDF9-ED62-6E905F777BE0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55" creationId="{90AB0E1A-8590-CB49-7862-1D58789A0987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56" creationId="{2A4E5E66-9A89-E1D7-4081-FE042828E65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8" creationId="{50825225-2F2D-5D3D-D0C6-ED0D185F1FC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59" creationId="{7EC8E4B0-67B8-283D-2FEC-B11F5B9D721C}"/>
          </ac:spMkLst>
        </pc:spChg>
        <pc:spChg chg="add 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60" creationId="{D43B6D6C-3F66-5102-4A8E-7C417660E15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4" creationId="{00AF63C8-E610-166A-EB8D-9A5E75D0C54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5" creationId="{F5A0FF69-C258-EB4C-AD36-26FCB9C84FF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7" creationId="{D1DA118C-BB7F-C467-916F-B8CA62C1A73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68" creationId="{34FACE16-5128-07C9-FA02-6F8B229E2E29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2" creationId="{DF26985C-D81A-5506-F6AE-ADF0F3049273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6" creationId="{FC00C707-CFE2-E5BF-816E-D0477738EF99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79" creationId="{81AD025B-262E-A140-642B-7B5119375D7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0" creationId="{B742AF54-6F12-7646-02ED-763846068273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2" creationId="{BC8D52AF-865C-6AF4-DCE1-6341AA824C2C}"/>
          </ac:spMkLst>
        </pc:spChg>
        <pc:spChg chg="mod">
          <ac:chgData name="Joseph Wonsil" userId="f7a5a8f17f3cf2df" providerId="LiveId" clId="{7703DDF1-2F33-4E6E-99AF-5938D7FA564E}" dt="2023-10-20T22:54:37.318" v="922"/>
          <ac:spMkLst>
            <pc:docMk/>
            <pc:sldMk cId="1645475767" sldId="256"/>
            <ac:spMk id="83" creationId="{49EF8866-7E22-6BCA-3E76-56F58BDA0C16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4" creationId="{6EAD89BD-082F-4BE1-4009-21F0BBC46C3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7" creationId="{82CE14C6-7B0F-B926-F430-14ABCCC7F1F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88" creationId="{69ECD801-6F2B-FD73-EACD-C10D03173366}"/>
          </ac:spMkLst>
        </pc:spChg>
        <pc:spChg chg="mod">
          <ac:chgData name="Joseph Wonsil" userId="f7a5a8f17f3cf2df" providerId="LiveId" clId="{7703DDF1-2F33-4E6E-99AF-5938D7FA564E}" dt="2023-10-20T22:54:14.783" v="920"/>
          <ac:spMkLst>
            <pc:docMk/>
            <pc:sldMk cId="1645475767" sldId="256"/>
            <ac:spMk id="90" creationId="{8A8D6037-92ED-5E61-EE2A-60DD15DDB033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2" creationId="{E01B8043-8E13-98BB-F4E5-E4A3D688E2D1}"/>
          </ac:spMkLst>
        </pc:spChg>
        <pc:spChg chg="del mod">
          <ac:chgData name="Joseph Wonsil" userId="f7a5a8f17f3cf2df" providerId="LiveId" clId="{7703DDF1-2F33-4E6E-99AF-5938D7FA564E}" dt="2023-10-20T21:39:51.147" v="842" actId="478"/>
          <ac:spMkLst>
            <pc:docMk/>
            <pc:sldMk cId="1645475767" sldId="256"/>
            <ac:spMk id="94" creationId="{A7D7ABA3-C831-B007-E132-54190CE7F84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6" creationId="{ACF845C9-F512-1D84-4A26-6760DFEC544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8" creationId="{3F0C47E2-1D81-5986-8BF3-6F32C673CAC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99" creationId="{0A816FDE-FAC6-B8C0-AA92-FC9141B83590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0" creationId="{DE8B780D-E460-28B9-D402-9E478EFF1C2C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2" creationId="{79953663-0694-42DD-6491-DE5808B14174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6" creationId="{5C2861CB-B04C-B50C-A8F7-6A4E83E26E0F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7" creationId="{ACB2C250-4EEB-BBE9-D880-0A0D23EB95A9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08" creationId="{47B3730D-7115-B302-DDC1-747D6FAD0974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0" creationId="{9B0EFE21-04EF-0A27-A373-5D737250BAD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1" creationId="{A6BC6F61-BFF1-89D1-F4C9-3FD0273AA64C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2" creationId="{F7D9D98D-C43A-4076-4146-3C2D8E5E6FBD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3" creationId="{98509700-1543-63AE-3D92-B942ABC99B4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5" creationId="{8F5D90A4-184A-2FEB-BC5B-1282DD0F3025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7" creationId="{0F7BF592-580F-E24B-944A-40A3FACEDE32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8" creationId="{0FF4F6A9-294B-BA80-59AF-16D9D25F873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19" creationId="{1CE66C1C-1F99-1D6B-F3AE-A4091EA6E450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20" creationId="{15845C06-4209-2DE4-49A6-AD01CC663F58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2" creationId="{85BD8B9C-80C0-4ECE-A347-E4D26F891B4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5" creationId="{E61A95CA-0A5D-557E-9224-7CA38B4C81D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6" creationId="{E4803F88-1530-3B46-2F2C-115EAA8FE18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7" creationId="{335D7620-81B9-9792-838B-044C4E454BC2}"/>
          </ac:spMkLst>
        </pc:spChg>
        <pc:spChg chg="add del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8" creationId="{3D0B3378-5BFA-8F54-C8BE-0EF04EC82A48}"/>
          </ac:spMkLst>
        </pc:spChg>
        <pc:spChg chg="add del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39" creationId="{3217DD72-406F-59DC-05BA-5D590C92FB05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40" creationId="{24D7B2D1-E78F-0D59-3F00-C7F9F5D7A1C6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44" creationId="{3BA36D46-2F89-D8A4-A60C-17E29D68CFA5}"/>
          </ac:spMkLst>
        </pc:spChg>
        <pc:spChg chg="add mod">
          <ac:chgData name="Joseph Wonsil" userId="f7a5a8f17f3cf2df" providerId="LiveId" clId="{7703DDF1-2F33-4E6E-99AF-5938D7FA564E}" dt="2023-10-20T17:54:56.366" v="290" actId="571"/>
          <ac:spMkLst>
            <pc:docMk/>
            <pc:sldMk cId="1645475767" sldId="256"/>
            <ac:spMk id="161" creationId="{1050352B-338D-77FB-C27A-F6AEBBA28D62}"/>
          </ac:spMkLst>
        </pc:spChg>
        <pc:spChg chg="add mod">
          <ac:chgData name="Joseph Wonsil" userId="f7a5a8f17f3cf2df" providerId="LiveId" clId="{7703DDF1-2F33-4E6E-99AF-5938D7FA564E}" dt="2023-10-20T17:54:56.366" v="290" actId="571"/>
          <ac:spMkLst>
            <pc:docMk/>
            <pc:sldMk cId="1645475767" sldId="256"/>
            <ac:spMk id="162" creationId="{B2160D22-2980-CA90-BEBA-DA40F85608D6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5" creationId="{C0C4A439-91CC-B0F5-B9CC-4C65D1FB9C72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6" creationId="{1AC7E783-FF9D-D9AE-1AC5-8E4342EC4EB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79" creationId="{627E26BF-8581-5D93-D1D4-3D497C580EEB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2" creationId="{C6186140-7F8A-BBF5-F9CD-8BB028A7960D}"/>
          </ac:spMkLst>
        </pc:spChg>
        <pc:spChg chg="add 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186" creationId="{D9A1D24D-8AEC-CA96-6D3E-E4F30C97F7C8}"/>
          </ac:spMkLst>
        </pc:spChg>
        <pc:spChg chg="del mod">
          <ac:chgData name="Joseph Wonsil" userId="f7a5a8f17f3cf2df" providerId="LiveId" clId="{7703DDF1-2F33-4E6E-99AF-5938D7FA564E}" dt="2023-10-20T21:36:48.743" v="787" actId="478"/>
          <ac:spMkLst>
            <pc:docMk/>
            <pc:sldMk cId="1645475767" sldId="256"/>
            <ac:spMk id="212" creationId="{E55F2EEF-5883-D72A-7FCC-5638BC1DCDEB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18" creationId="{766078B8-ECF8-60EF-9212-6287758A5D20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46" creationId="{393737DC-96D0-A430-733E-25813A41BD16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0" creationId="{332C5BD7-55A8-4BB9-9B12-340F8BC9D237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291" creationId="{FECF43F6-9555-251D-885A-46D003D7365D}"/>
          </ac:spMkLst>
        </pc:spChg>
        <pc:spChg chg="del">
          <ac:chgData name="Joseph Wonsil" userId="f7a5a8f17f3cf2df" providerId="LiveId" clId="{7703DDF1-2F33-4E6E-99AF-5938D7FA564E}" dt="2023-10-20T17:51:26.412" v="164" actId="478"/>
          <ac:spMkLst>
            <pc:docMk/>
            <pc:sldMk cId="1645475767" sldId="256"/>
            <ac:spMk id="318" creationId="{63B3D97B-2E6C-1258-48F9-8C783923327E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k cId="1645475767" sldId="256"/>
            <ac:spMk id="338" creationId="{121AB96C-68CA-961C-E780-78F888C739A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1" creationId="{0FA0E725-9150-71D7-F381-884209738BAE}"/>
          </ac:spMkLst>
        </pc:spChg>
        <pc:spChg chg="mod">
          <ac:chgData name="Joseph Wonsil" userId="f7a5a8f17f3cf2df" providerId="LiveId" clId="{7703DDF1-2F33-4E6E-99AF-5938D7FA564E}" dt="2023-10-20T22:20:07.283" v="918" actId="1076"/>
          <ac:spMkLst>
            <pc:docMk/>
            <pc:sldMk cId="1645475767" sldId="256"/>
            <ac:spMk id="393" creationId="{AEEDA56F-ED36-B961-415D-CC6DB3A1FBD6}"/>
          </ac:spMkLst>
        </pc:spChg>
        <pc:grpChg chg="add mod">
          <ac:chgData name="Joseph Wonsil" userId="f7a5a8f17f3cf2df" providerId="LiveId" clId="{7703DDF1-2F33-4E6E-99AF-5938D7FA564E}" dt="2023-10-20T18:08:21.972" v="461" actId="164"/>
          <ac:grpSpMkLst>
            <pc:docMk/>
            <pc:sldMk cId="1645475767" sldId="256"/>
            <ac:grpSpMk id="205" creationId="{46C452C3-FDC8-E4DB-D4F4-6BEB85DAD89E}"/>
          </ac:grpSpMkLst>
        </pc:grpChg>
        <pc:grpChg chg="add mod">
          <ac:chgData name="Joseph Wonsil" userId="f7a5a8f17f3cf2df" providerId="LiveId" clId="{7703DDF1-2F33-4E6E-99AF-5938D7FA564E}" dt="2023-10-20T22:20:07.283" v="918" actId="1076"/>
          <ac:grpSpMkLst>
            <pc:docMk/>
            <pc:sldMk cId="1645475767" sldId="256"/>
            <ac:grpSpMk id="206" creationId="{082E2E81-D202-EC10-1A1A-4C464FDE98B5}"/>
          </ac:grpSpMkLst>
        </pc:grp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3" creationId="{63F37F73-1565-6922-1A4D-AD5D36408EE7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" creationId="{1FAF49EF-246B-5065-399F-6F3D99F68D6C}"/>
          </ac:cxnSpMkLst>
        </pc:cxnChg>
        <pc:cxnChg chg="del mod">
          <ac:chgData name="Joseph Wonsil" userId="f7a5a8f17f3cf2df" providerId="LiveId" clId="{7703DDF1-2F33-4E6E-99AF-5938D7FA564E}" dt="2023-10-20T21:36:22.382" v="784" actId="478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" creationId="{517CEBC0-383D-39C0-D39A-BF4C87361C6F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4" creationId="{8ED0136A-702F-ABCF-6004-6FEE38C0006F}"/>
          </ac:cxnSpMkLst>
        </pc:cxnChg>
        <pc:cxnChg chg="del mod">
          <ac:chgData name="Joseph Wonsil" userId="f7a5a8f17f3cf2df" providerId="LiveId" clId="{7703DDF1-2F33-4E6E-99AF-5938D7FA564E}" dt="2023-10-20T21:38:16.675" v="789" actId="478"/>
          <ac:cxnSpMkLst>
            <pc:docMk/>
            <pc:sldMk cId="1645475767" sldId="256"/>
            <ac:cxnSpMk id="21" creationId="{07D1431F-AA7C-BC65-FB53-423D383084D4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24" creationId="{FC2512A0-0E15-D14E-C285-8BA41957071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31" creationId="{B62BEBBD-78DB-1C12-0E48-B6117DDF6F9B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0" creationId="{E02792B3-B6A0-FE85-F627-4E2D12DD8662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2" creationId="{9DF5ADD6-FE46-131E-62B8-59CCEEC5D434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45" creationId="{166EC043-E346-D27D-C6B6-1906CA4C64B2}"/>
          </ac:cxnSpMkLst>
        </pc:cxnChg>
        <pc:cxnChg chg="del mod">
          <ac:chgData name="Joseph Wonsil" userId="f7a5a8f17f3cf2df" providerId="LiveId" clId="{7703DDF1-2F33-4E6E-99AF-5938D7FA564E}" dt="2023-10-20T21:39:26.763" v="838" actId="478"/>
          <ac:cxnSpMkLst>
            <pc:docMk/>
            <pc:sldMk cId="1645475767" sldId="256"/>
            <ac:cxnSpMk id="48" creationId="{47D37092-986B-BF1E-B379-B7F77D83CD9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57" creationId="{628A0F19-D5E7-7D1E-564C-97043C929B6F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61" creationId="{7909407A-8A6F-0806-AF4F-6285482CA4F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66" creationId="{6E9844B3-7B13-601F-2D3D-49D6D0A56CA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70" creationId="{8D6235FA-A6E9-098E-BC22-BFDF18760CE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78" creationId="{5D42EA6E-3BCA-8FCC-9CDE-82CFEA3310D7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81" creationId="{1CC86931-6B2A-C173-C79C-EF28BD88E863}"/>
          </ac:cxnSpMkLst>
        </pc:cxnChg>
        <pc:cxnChg chg="del mod">
          <ac:chgData name="Joseph Wonsil" userId="f7a5a8f17f3cf2df" providerId="LiveId" clId="{7703DDF1-2F33-4E6E-99AF-5938D7FA564E}" dt="2023-10-20T21:39:52.764" v="843" actId="478"/>
          <ac:cxnSpMkLst>
            <pc:docMk/>
            <pc:sldMk cId="1645475767" sldId="256"/>
            <ac:cxnSpMk id="95" creationId="{96CA6E5C-47D2-BC60-8014-8E7B8139FF8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97" creationId="{F738894B-7224-9B69-C57B-005777ED4B33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04" creationId="{26A0F210-C4F5-88DF-31EC-6735813B3918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09" creationId="{2B4CA454-BC06-4592-9E98-BC168C363F8A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4" creationId="{76390F95-E33D-6839-1C36-35B1D8D37D30}"/>
          </ac:cxnSpMkLst>
        </pc:cxnChg>
        <pc:cxnChg chg="mod">
          <ac:chgData name="Joseph Wonsil" userId="f7a5a8f17f3cf2df" providerId="LiveId" clId="{7703DDF1-2F33-4E6E-99AF-5938D7FA564E}" dt="2023-10-20T22:20:07.283" v="918" actId="1076"/>
          <ac:cxnSpMkLst>
            <pc:docMk/>
            <pc:sldMk cId="1645475767" sldId="256"/>
            <ac:cxnSpMk id="116" creationId="{74E32083-D3C5-14DC-C64E-D1B20F58978B}"/>
          </ac:cxnSpMkLst>
        </pc:cxnChg>
        <pc:cxnChg chg="add mod">
          <ac:chgData name="Joseph Wonsil" userId="f7a5a8f17f3cf2df" providerId="LiveId" clId="{7703DDF1-2F33-4E6E-99AF-5938D7FA564E}" dt="2023-10-20T17:54:56.366" v="290" actId="571"/>
          <ac:cxnSpMkLst>
            <pc:docMk/>
            <pc:sldMk cId="1645475767" sldId="256"/>
            <ac:cxnSpMk id="160" creationId="{3D23594B-BF9A-76DA-61C9-E8E254E27E5C}"/>
          </ac:cxnSpMkLst>
        </pc:cxnChg>
      </pc:sldChg>
      <pc:sldMasterChg chg="modSp modSldLayout">
        <pc:chgData name="Joseph Wonsil" userId="f7a5a8f17f3cf2df" providerId="LiveId" clId="{7703DDF1-2F33-4E6E-99AF-5938D7FA564E}" dt="2023-10-20T21:24:40.935" v="543"/>
        <pc:sldMasterMkLst>
          <pc:docMk/>
          <pc:sldMasterMk cId="4256240081" sldId="2147483816"/>
        </pc:sldMasterMkLst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2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3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4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5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24:40.935" v="543"/>
          <ac:spMkLst>
            <pc:docMk/>
            <pc:sldMasterMk cId="4256240081" sldId="2147483816"/>
            <ac:spMk id="6" creationId="{00000000-0000-0000-0000-000000000000}"/>
          </ac:spMkLst>
        </pc:sp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2931172249" sldId="2147483817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931172249" sldId="214748381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931172249" sldId="214748381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951511014" sldId="2147483819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951511014" sldId="214748381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951511014" sldId="214748381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17802083" sldId="2147483820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17802083" sldId="2147483820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17802083" sldId="214748382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902547155" sldId="2147483821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4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5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902547155" sldId="2147483821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2389927320" sldId="2147483824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2389927320" sldId="2147483824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344980407" sldId="2147483825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344980407" sldId="2147483825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24:40.935" v="543"/>
          <pc:sldLayoutMkLst>
            <pc:docMk/>
            <pc:sldMasterMk cId="4256240081" sldId="2147483816"/>
            <pc:sldLayoutMk cId="3444156362" sldId="2147483827"/>
          </pc:sldLayoutMkLst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444156362" sldId="214748382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24:40.935" v="543"/>
            <ac:spMkLst>
              <pc:docMk/>
              <pc:sldMasterMk cId="4256240081" sldId="2147483816"/>
              <pc:sldLayoutMk cId="3444156362" sldId="2147483827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7703DDF1-2F33-4E6E-99AF-5938D7FA564E}" dt="2023-10-20T21:43:07.100" v="905"/>
        <pc:sldMasterMkLst>
          <pc:docMk/>
          <pc:sldMasterMk cId="3354167134" sldId="2147483828"/>
        </pc:sldMasterMkLst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2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3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4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5" creationId="{00000000-0000-0000-0000-000000000000}"/>
          </ac:spMkLst>
        </pc:spChg>
        <pc:spChg chg="mod">
          <ac:chgData name="Joseph Wonsil" userId="f7a5a8f17f3cf2df" providerId="LiveId" clId="{7703DDF1-2F33-4E6E-99AF-5938D7FA564E}" dt="2023-10-20T21:43:07.100" v="905"/>
          <ac:spMkLst>
            <pc:docMk/>
            <pc:sldMasterMk cId="3354167134" sldId="2147483828"/>
            <ac:spMk id="6" creationId="{00000000-0000-0000-0000-000000000000}"/>
          </ac:spMkLst>
        </pc:sp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2755974202" sldId="2147483829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755974202" sldId="214748382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755974202" sldId="214748382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4093842450" sldId="2147483831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4093842450" sldId="2147483831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4093842450" sldId="2147483831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838584173" sldId="2147483832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838584173" sldId="2147483832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838584173" sldId="2147483832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1193518946" sldId="2147483833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4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5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193518946" sldId="2147483833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323343810" sldId="2147483836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323343810" sldId="2147483836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2939024011" sldId="2147483837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3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2939024011" sldId="2147483837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7703DDF1-2F33-4E6E-99AF-5938D7FA564E}" dt="2023-10-20T21:43:07.100" v="905"/>
          <pc:sldLayoutMkLst>
            <pc:docMk/>
            <pc:sldMasterMk cId="3354167134" sldId="2147483828"/>
            <pc:sldLayoutMk cId="1622518864" sldId="2147483839"/>
          </pc:sldLayoutMkLst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622518864" sldId="2147483839"/>
              <ac:spMk id="2" creationId="{00000000-0000-0000-0000-000000000000}"/>
            </ac:spMkLst>
          </pc:spChg>
          <pc:spChg chg="mod">
            <ac:chgData name="Joseph Wonsil" userId="f7a5a8f17f3cf2df" providerId="LiveId" clId="{7703DDF1-2F33-4E6E-99AF-5938D7FA564E}" dt="2023-10-20T21:43:07.100" v="905"/>
            <ac:spMkLst>
              <pc:docMk/>
              <pc:sldMasterMk cId="3354167134" sldId="2147483828"/>
              <pc:sldLayoutMk cId="1622518864" sldId="2147483839"/>
              <ac:spMk id="3" creationId="{00000000-0000-0000-0000-000000000000}"/>
            </ac:spMkLst>
          </pc:spChg>
        </pc:sldLayoutChg>
      </pc:sldMasterChg>
    </pc:docChg>
  </pc:docChgLst>
  <pc:docChgLst>
    <pc:chgData name="Joseph Wonsil" userId="f7a5a8f17f3cf2df" providerId="LiveId" clId="{D6ABC174-D68B-445B-A75D-5908BB74AC88}"/>
    <pc:docChg chg="undo custSel modSld">
      <pc:chgData name="Joseph Wonsil" userId="f7a5a8f17f3cf2df" providerId="LiveId" clId="{D6ABC174-D68B-445B-A75D-5908BB74AC88}" dt="2023-10-16T23:29:24.950" v="686" actId="1076"/>
      <pc:docMkLst>
        <pc:docMk/>
      </pc:docMkLst>
      <pc:sldChg chg="addSp delSp modSp mod">
        <pc:chgData name="Joseph Wonsil" userId="f7a5a8f17f3cf2df" providerId="LiveId" clId="{D6ABC174-D68B-445B-A75D-5908BB74AC88}" dt="2023-10-16T23:29:24.950" v="686" actId="1076"/>
        <pc:sldMkLst>
          <pc:docMk/>
          <pc:sldMk cId="1645475767" sldId="256"/>
        </pc:sldMkLst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" creationId="{461DAE0E-18AF-97FF-8732-1CF3DD2A0854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" creationId="{475EA8C8-F0A4-6F01-74CD-54546E0C2AEE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" creationId="{EDD77D8E-AC62-8835-147A-8365BEE24A8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" creationId="{F392B7D7-3E0F-8DD1-67FB-1EF515E6A632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" creationId="{5D155BFF-B441-4572-6BCC-1D6480ADC254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1" creationId="{89D3A37F-AE8C-286E-D005-973A429F2F6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" creationId="{77E6E453-03D9-6363-9B2B-536E1D20342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4" creationId="{F7F39D2E-7806-1ED6-1633-3BF9C768F480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5" creationId="{2082AF95-F57E-7714-98E1-6B18874A37D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7" creationId="{63544155-B132-0D32-3BAA-3EC3DE1072D8}"/>
          </ac:spMkLst>
        </pc:spChg>
        <pc:spChg chg="add del mod">
          <ac:chgData name="Joseph Wonsil" userId="f7a5a8f17f3cf2df" providerId="LiveId" clId="{D6ABC174-D68B-445B-A75D-5908BB74AC88}" dt="2023-10-16T21:32:02.906" v="26" actId="478"/>
          <ac:spMkLst>
            <pc:docMk/>
            <pc:sldMk cId="1645475767" sldId="256"/>
            <ac:spMk id="18" creationId="{199C6CC3-53D2-D95F-05F9-68CA3527BA7F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9" creationId="{CDC98E58-B7BF-FC65-3CF4-7910AC6F1E8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0" creationId="{F418ACC7-3AD4-0F3B-E0DB-D175E87A723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1" creationId="{3C58F1C7-3BCD-294E-EA4C-FB19607A2A8B}"/>
          </ac:spMkLst>
        </pc:spChg>
        <pc:spChg chg="add del mod">
          <ac:chgData name="Joseph Wonsil" userId="f7a5a8f17f3cf2df" providerId="LiveId" clId="{D6ABC174-D68B-445B-A75D-5908BB74AC88}" dt="2023-10-16T21:29:14.438" v="23" actId="478"/>
          <ac:spMkLst>
            <pc:docMk/>
            <pc:sldMk cId="1645475767" sldId="256"/>
            <ac:spMk id="22" creationId="{E9D6ACCE-BADE-1C19-5BD8-11A7F1EDEA7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4" creationId="{3DF15931-71E1-C90B-0673-3380DC81ED7C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5" creationId="{E1A7F699-7971-B2D7-583B-A3C58DD464BF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6" creationId="{1A397F50-31BF-2C16-56A3-490E4FF86B1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7" creationId="{58A52717-D259-852F-EAFC-045F5DFD670C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D6ABC174-D68B-445B-A75D-5908BB74AC88}" dt="2023-10-16T23:07:12.271" v="48" actId="478"/>
          <ac:spMkLst>
            <pc:docMk/>
            <pc:sldMk cId="1645475767" sldId="256"/>
            <ac:spMk id="29" creationId="{E55653A5-FDB2-CA9B-B199-C0A0E77B8895}"/>
          </ac:spMkLst>
        </pc:spChg>
        <pc:spChg chg="add del mod">
          <ac:chgData name="Joseph Wonsil" userId="f7a5a8f17f3cf2df" providerId="LiveId" clId="{D6ABC174-D68B-445B-A75D-5908BB74AC88}" dt="2023-10-16T23:14:04.912" v="198" actId="478"/>
          <ac:spMkLst>
            <pc:docMk/>
            <pc:sldMk cId="1645475767" sldId="256"/>
            <ac:spMk id="31" creationId="{EAF11AAC-02EB-71D5-395A-B2960947DE2A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2" creationId="{D4A062A0-410E-0FF1-9B6D-20281611B27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3" creationId="{B616FDAC-239F-3BA5-52A9-57EC0735B18A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5" creationId="{79DFB4C1-7173-2B01-1064-8D6762B11BF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6" creationId="{B350F5B9-E2F8-D410-A3BA-F93D66DB605C}"/>
          </ac:spMkLst>
        </pc:spChg>
        <pc:spChg chg="add del mod">
          <ac:chgData name="Joseph Wonsil" userId="f7a5a8f17f3cf2df" providerId="LiveId" clId="{D6ABC174-D68B-445B-A75D-5908BB74AC88}" dt="2023-10-16T23:14:06.512" v="200" actId="478"/>
          <ac:spMkLst>
            <pc:docMk/>
            <pc:sldMk cId="1645475767" sldId="256"/>
            <ac:spMk id="38" creationId="{2E7A7201-8032-B266-461D-AF27F7AC8D30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39" creationId="{6DC816CB-8782-D01C-BC59-A0FB21EA3108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0" creationId="{FA25254E-DFA7-64F8-8FB4-6A5D4F0738C7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2" creationId="{62A6E74D-C00B-6C92-47F2-6164F95E0268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D6ABC174-D68B-445B-A75D-5908BB74AC88}" dt="2023-10-16T23:10:15.850" v="97" actId="478"/>
          <ac:spMkLst>
            <pc:docMk/>
            <pc:sldMk cId="1645475767" sldId="256"/>
            <ac:spMk id="44" creationId="{E43FD57E-4882-063D-6529-A05C3A8A72E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55" creationId="{A5E815BE-843F-B791-FF94-453526BE2EF2}"/>
          </ac:spMkLst>
        </pc:spChg>
        <pc:spChg chg="add del mod">
          <ac:chgData name="Joseph Wonsil" userId="f7a5a8f17f3cf2df" providerId="LiveId" clId="{D6ABC174-D68B-445B-A75D-5908BB74AC88}" dt="2023-10-16T23:14:07.497" v="201" actId="478"/>
          <ac:spMkLst>
            <pc:docMk/>
            <pc:sldMk cId="1645475767" sldId="256"/>
            <ac:spMk id="59" creationId="{B98D6BE7-F304-CBBC-2A63-84EEC4898CC8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0" creationId="{35FA7E34-1A13-B6DF-79C2-60F41A23F37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1" creationId="{7ECA03CF-DD24-9307-D184-41182C04B82A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3" creationId="{07A62DDE-C94D-4783-4BFD-408E0B156DE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68" creationId="{9CD63190-6F0C-7B53-9050-C772D436F95B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0" creationId="{EEB73B9F-8EE1-8959-6128-F66F9F2B6A19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1" creationId="{2A34F01A-7639-BB9B-04EC-3D4D626FAB55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74" creationId="{52E3ADAE-159A-D64F-DF75-180DC743C4CA}"/>
          </ac:spMkLst>
        </pc:spChg>
        <pc:spChg chg="add del mod">
          <ac:chgData name="Joseph Wonsil" userId="f7a5a8f17f3cf2df" providerId="LiveId" clId="{D6ABC174-D68B-445B-A75D-5908BB74AC88}" dt="2023-10-16T23:14:08.549" v="202" actId="478"/>
          <ac:spMkLst>
            <pc:docMk/>
            <pc:sldMk cId="1645475767" sldId="256"/>
            <ac:spMk id="80" creationId="{5F751107-4977-75F1-7373-E5D7DF7E77E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84" creationId="{D34F5F8D-B16A-EDE4-A61F-9D0E7E4C7BBC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85" creationId="{84E65B77-934D-4C57-DE5D-9702D4AA5BCB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90" creationId="{8A8D6037-92ED-5E61-EE2A-60DD15DDB033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91" creationId="{659BA44D-74DE-FF8E-EC99-D7D1DC21885A}"/>
          </ac:spMkLst>
        </pc:spChg>
        <pc:spChg chg="add del mod">
          <ac:chgData name="Joseph Wonsil" userId="f7a5a8f17f3cf2df" providerId="LiveId" clId="{D6ABC174-D68B-445B-A75D-5908BB74AC88}" dt="2023-10-16T23:14:09.806" v="203" actId="478"/>
          <ac:spMkLst>
            <pc:docMk/>
            <pc:sldMk cId="1645475767" sldId="256"/>
            <ac:spMk id="96" creationId="{76E25628-5BF4-71B1-546D-359ED2818B78}"/>
          </ac:spMkLst>
        </pc:spChg>
        <pc:spChg chg="add del mod">
          <ac:chgData name="Joseph Wonsil" userId="f7a5a8f17f3cf2df" providerId="LiveId" clId="{D6ABC174-D68B-445B-A75D-5908BB74AC88}" dt="2023-10-16T23:14:10.795" v="204" actId="478"/>
          <ac:spMkLst>
            <pc:docMk/>
            <pc:sldMk cId="1645475767" sldId="256"/>
            <ac:spMk id="97" creationId="{D9C21539-62BA-46C9-E496-58354AAAEE3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0" creationId="{E92B3433-66A4-7341-0A10-1B6541AA2707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1" creationId="{1DE6908C-CB8C-CAF2-6CD7-D732B0AB1E33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2" creationId="{BAB78B8E-574B-3156-CD83-4D165FEDCC4F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3" creationId="{0C69731E-2E67-A043-504E-23C966E68671}"/>
          </ac:spMkLst>
        </pc:spChg>
        <pc:spChg chg="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4" creationId="{6B62EFFA-4EC9-3E5B-73F6-0D19114CAFC9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5" creationId="{2ACDEB4D-3118-62F1-B8A8-ADB24DBACF82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2" creationId="{85BD8B9C-80C0-4ECE-A347-E4D26F891B45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8" creationId="{E242FAFA-CB49-296E-9F35-248943C2966E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39" creationId="{802C46F5-7BD6-F450-D2B4-347C92B57CFE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44" creationId="{3BA36D46-2F89-D8A4-A60C-17E29D68CFA5}"/>
          </ac:spMkLst>
        </pc:spChg>
        <pc:spChg chg="add del mod">
          <ac:chgData name="Joseph Wonsil" userId="f7a5a8f17f3cf2df" providerId="LiveId" clId="{D6ABC174-D68B-445B-A75D-5908BB74AC88}" dt="2023-10-16T23:26:08.719" v="661" actId="478"/>
          <ac:spMkLst>
            <pc:docMk/>
            <pc:sldMk cId="1645475767" sldId="256"/>
            <ac:spMk id="146" creationId="{028B6804-1C46-AD7E-A387-7A8C99F8563D}"/>
          </ac:spMkLst>
        </pc:spChg>
        <pc:spChg chg="add mod">
          <ac:chgData name="Joseph Wonsil" userId="f7a5a8f17f3cf2df" providerId="LiveId" clId="{D6ABC174-D68B-445B-A75D-5908BB74AC88}" dt="2023-10-16T23:29:24.950" v="686" actId="1076"/>
          <ac:spMkLst>
            <pc:docMk/>
            <pc:sldMk cId="1645475767" sldId="256"/>
            <ac:spMk id="157" creationId="{2EC089FA-274C-2CBC-86EB-EAA86F31FDEF}"/>
          </ac:spMkLst>
        </pc:sp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4" creationId="{1FAF49EF-246B-5065-399F-6F3D99F68D6C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" creationId="{CFFEAC4B-C6E1-0754-849B-C9DE5A9020F3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9" creationId="{0A563654-6AF8-5959-7EF7-1707843DF81A}"/>
          </ac:cxnSpMkLst>
        </pc:cxnChg>
        <pc:cxnChg chg="add del mod">
          <ac:chgData name="Joseph Wonsil" userId="f7a5a8f17f3cf2df" providerId="LiveId" clId="{D6ABC174-D68B-445B-A75D-5908BB74AC88}" dt="2023-10-16T21:32:04.752" v="27" actId="478"/>
          <ac:cxnSpMkLst>
            <pc:docMk/>
            <pc:sldMk cId="1645475767" sldId="256"/>
            <ac:cxnSpMk id="16" creationId="{6E8E699C-8362-620C-3B7B-67743EDBCA1F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23" creationId="{23D61AF6-840C-7E29-57B3-7DB3D4B2CB5B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4" creationId="{8C48BD3A-932B-C7D1-C21F-389E8FA1D750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37" creationId="{6F20C18C-B4A8-7CAD-913D-7F0217BF73CC}"/>
          </ac:cxnSpMkLst>
        </pc:cxnChg>
        <pc:cxnChg chg="add del mod">
          <ac:chgData name="Joseph Wonsil" userId="f7a5a8f17f3cf2df" providerId="LiveId" clId="{D6ABC174-D68B-445B-A75D-5908BB74AC88}" dt="2023-10-16T23:10:16.876" v="98" actId="478"/>
          <ac:cxnSpMkLst>
            <pc:docMk/>
            <pc:sldMk cId="1645475767" sldId="256"/>
            <ac:cxnSpMk id="41" creationId="{002DE991-E2D2-AF8A-EA37-2D0B85C91A72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56" creationId="{CE6983D4-3F57-B5C6-DA2B-A89A230613C8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62" creationId="{4467B832-EDA5-D418-B682-ECA109408340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77" creationId="{3AC8B372-20BA-0704-66B7-39F62AA3CBF9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86" creationId="{EC053AFE-E056-79CC-7911-5BD8825293B3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92" creationId="{E4EFC397-B69B-7C22-91DF-71E352AAA497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140" creationId="{40F6DD3F-D4FB-8B03-9FE5-B051FC5E4D52}"/>
          </ac:cxnSpMkLst>
        </pc:cxnChg>
        <pc:cxnChg chg="add mod">
          <ac:chgData name="Joseph Wonsil" userId="f7a5a8f17f3cf2df" providerId="LiveId" clId="{D6ABC174-D68B-445B-A75D-5908BB74AC88}" dt="2023-10-16T23:29:24.950" v="686" actId="1076"/>
          <ac:cxnSpMkLst>
            <pc:docMk/>
            <pc:sldMk cId="1645475767" sldId="256"/>
            <ac:cxnSpMk id="145" creationId="{0C692CDF-0F7B-0069-67DF-3E6458131FC3}"/>
          </ac:cxnSpMkLst>
        </pc:cxnChg>
      </pc:sldChg>
    </pc:docChg>
  </pc:docChgLst>
  <pc:docChgLst>
    <pc:chgData name="Joseph Wonsil" userId="f7a5a8f17f3cf2df" providerId="LiveId" clId="{8C080609-7CCE-411B-84E6-72C44917ABCF}"/>
    <pc:docChg chg="undo custSel modSld">
      <pc:chgData name="Joseph Wonsil" userId="f7a5a8f17f3cf2df" providerId="LiveId" clId="{8C080609-7CCE-411B-84E6-72C44917ABCF}" dt="2023-10-18T23:36:36.285" v="1695" actId="478"/>
      <pc:docMkLst>
        <pc:docMk/>
      </pc:docMkLst>
      <pc:sldChg chg="addSp delSp modSp mod">
        <pc:chgData name="Joseph Wonsil" userId="f7a5a8f17f3cf2df" providerId="LiveId" clId="{8C080609-7CCE-411B-84E6-72C44917ABCF}" dt="2023-10-18T23:36:36.285" v="1695" actId="478"/>
        <pc:sldMkLst>
          <pc:docMk/>
          <pc:sldMk cId="1645475767" sldId="256"/>
        </pc:sldMkLst>
        <pc:spChg chg="del">
          <ac:chgData name="Joseph Wonsil" userId="f7a5a8f17f3cf2df" providerId="LiveId" clId="{8C080609-7CCE-411B-84E6-72C44917ABCF}" dt="2023-10-18T19:30:28.185" v="0" actId="478"/>
          <ac:spMkLst>
            <pc:docMk/>
            <pc:sldMk cId="1645475767" sldId="256"/>
            <ac:spMk id="2" creationId="{461DAE0E-18AF-97FF-8732-1CF3DD2A0854}"/>
          </ac:spMkLst>
        </pc:spChg>
        <pc:spChg chg="del mod">
          <ac:chgData name="Joseph Wonsil" userId="f7a5a8f17f3cf2df" providerId="LiveId" clId="{8C080609-7CCE-411B-84E6-72C44917ABCF}" dt="2023-10-18T20:18:00.012" v="646" actId="478"/>
          <ac:spMkLst>
            <pc:docMk/>
            <pc:sldMk cId="1645475767" sldId="256"/>
            <ac:spMk id="3" creationId="{475EA8C8-F0A4-6F01-74CD-54546E0C2AEE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" creationId="{EDD77D8E-AC62-8835-147A-8365BEE24A8B}"/>
          </ac:spMkLst>
        </pc:spChg>
        <pc:spChg chg="del mod">
          <ac:chgData name="Joseph Wonsil" userId="f7a5a8f17f3cf2df" providerId="LiveId" clId="{8C080609-7CCE-411B-84E6-72C44917ABCF}" dt="2023-10-18T20:07:57.780" v="504" actId="478"/>
          <ac:spMkLst>
            <pc:docMk/>
            <pc:sldMk cId="1645475767" sldId="256"/>
            <ac:spMk id="6" creationId="{F392B7D7-3E0F-8DD1-67FB-1EF515E6A63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" creationId="{5D155BFF-B441-4572-6BCC-1D6480ADC254}"/>
          </ac:spMkLst>
        </pc:spChg>
        <pc:spChg chg="del mod">
          <ac:chgData name="Joseph Wonsil" userId="f7a5a8f17f3cf2df" providerId="LiveId" clId="{8C080609-7CCE-411B-84E6-72C44917ABCF}" dt="2023-10-18T20:17:58.964" v="645" actId="478"/>
          <ac:spMkLst>
            <pc:docMk/>
            <pc:sldMk cId="1645475767" sldId="256"/>
            <ac:spMk id="11" creationId="{89D3A37F-AE8C-286E-D005-973A429F2F6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" creationId="{77E6E453-03D9-6363-9B2B-536E1D203421}"/>
          </ac:spMkLst>
        </pc:spChg>
        <pc:spChg chg="del mod">
          <ac:chgData name="Joseph Wonsil" userId="f7a5a8f17f3cf2df" providerId="LiveId" clId="{8C080609-7CCE-411B-84E6-72C44917ABCF}" dt="2023-10-18T20:17:57.929" v="644" actId="478"/>
          <ac:spMkLst>
            <pc:docMk/>
            <pc:sldMk cId="1645475767" sldId="256"/>
            <ac:spMk id="14" creationId="{F7F39D2E-7806-1ED6-1633-3BF9C768F48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5" creationId="{2082AF95-F57E-7714-98E1-6B18874A37D0}"/>
          </ac:spMkLst>
        </pc:spChg>
        <pc:spChg chg="del mod">
          <ac:chgData name="Joseph Wonsil" userId="f7a5a8f17f3cf2df" providerId="LiveId" clId="{8C080609-7CCE-411B-84E6-72C44917ABCF}" dt="2023-10-18T20:19:03.756" v="657" actId="478"/>
          <ac:spMkLst>
            <pc:docMk/>
            <pc:sldMk cId="1645475767" sldId="256"/>
            <ac:spMk id="17" creationId="{63544155-B132-0D32-3BAA-3EC3DE1072D8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" creationId="{CDC98E58-B7BF-FC65-3CF4-7910AC6F1E87}"/>
          </ac:spMkLst>
        </pc:spChg>
        <pc:spChg chg="del">
          <ac:chgData name="Joseph Wonsil" userId="f7a5a8f17f3cf2df" providerId="LiveId" clId="{8C080609-7CCE-411B-84E6-72C44917ABCF}" dt="2023-10-18T19:30:31.049" v="1" actId="478"/>
          <ac:spMkLst>
            <pc:docMk/>
            <pc:sldMk cId="1645475767" sldId="256"/>
            <ac:spMk id="20" creationId="{F418ACC7-3AD4-0F3B-E0DB-D175E87A7239}"/>
          </ac:spMkLst>
        </pc:spChg>
        <pc:spChg chg="del mod">
          <ac:chgData name="Joseph Wonsil" userId="f7a5a8f17f3cf2df" providerId="LiveId" clId="{8C080609-7CCE-411B-84E6-72C44917ABCF}" dt="2023-10-18T20:19:12.594" v="660" actId="478"/>
          <ac:spMkLst>
            <pc:docMk/>
            <pc:sldMk cId="1645475767" sldId="256"/>
            <ac:spMk id="21" creationId="{3C58F1C7-3BCD-294E-EA4C-FB19607A2A8B}"/>
          </ac:spMkLst>
        </pc:spChg>
        <pc:spChg chg="del mod">
          <ac:chgData name="Joseph Wonsil" userId="f7a5a8f17f3cf2df" providerId="LiveId" clId="{8C080609-7CCE-411B-84E6-72C44917ABCF}" dt="2023-10-18T20:19:18.319" v="662" actId="478"/>
          <ac:spMkLst>
            <pc:docMk/>
            <pc:sldMk cId="1645475767" sldId="256"/>
            <ac:spMk id="24" creationId="{3DF15931-71E1-C90B-0673-3380DC81ED7C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5" creationId="{E1A7F699-7971-B2D7-583B-A3C58DD464B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6" creationId="{1A397F50-31BF-2C16-56A3-490E4FF86B15}"/>
          </ac:spMkLst>
        </pc:spChg>
        <pc:spChg chg="del mod">
          <ac:chgData name="Joseph Wonsil" userId="f7a5a8f17f3cf2df" providerId="LiveId" clId="{8C080609-7CCE-411B-84E6-72C44917ABCF}" dt="2023-10-18T20:18:00.555" v="647" actId="478"/>
          <ac:spMkLst>
            <pc:docMk/>
            <pc:sldMk cId="1645475767" sldId="256"/>
            <ac:spMk id="27" creationId="{58A52717-D259-852F-EAFC-045F5DFD670C}"/>
          </ac:spMkLst>
        </pc:spChg>
        <pc:spChg chg="mod">
          <ac:chgData name="Joseph Wonsil" userId="f7a5a8f17f3cf2df" providerId="LiveId" clId="{8C080609-7CCE-411B-84E6-72C44917ABCF}" dt="2023-10-18T23:29:42.396" v="1602" actId="14100"/>
          <ac:spMkLst>
            <pc:docMk/>
            <pc:sldMk cId="1645475767" sldId="256"/>
            <ac:spMk id="28" creationId="{60C86E43-A887-CEA7-E6E6-67B122EE91E1}"/>
          </ac:spMkLst>
        </pc:spChg>
        <pc:spChg chg="del mod">
          <ac:chgData name="Joseph Wonsil" userId="f7a5a8f17f3cf2df" providerId="LiveId" clId="{8C080609-7CCE-411B-84E6-72C44917ABCF}" dt="2023-10-18T20:22:56.125" v="715" actId="478"/>
          <ac:spMkLst>
            <pc:docMk/>
            <pc:sldMk cId="1645475767" sldId="256"/>
            <ac:spMk id="32" creationId="{D4A062A0-410E-0FF1-9B6D-20281611B271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3" creationId="{B616FDAC-239F-3BA5-52A9-57EC0735B18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5" creationId="{79DFB4C1-7173-2B01-1064-8D6762B11BF5}"/>
          </ac:spMkLst>
        </pc:spChg>
        <pc:spChg chg="del mod">
          <ac:chgData name="Joseph Wonsil" userId="f7a5a8f17f3cf2df" providerId="LiveId" clId="{8C080609-7CCE-411B-84E6-72C44917ABCF}" dt="2023-10-18T20:18:01.451" v="648" actId="478"/>
          <ac:spMkLst>
            <pc:docMk/>
            <pc:sldMk cId="1645475767" sldId="256"/>
            <ac:spMk id="36" creationId="{B350F5B9-E2F8-D410-A3BA-F93D66DB605C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" creationId="{6DC816CB-8782-D01C-BC59-A0FB21EA3108}"/>
          </ac:spMkLst>
        </pc:spChg>
        <pc:spChg chg="del mod">
          <ac:chgData name="Joseph Wonsil" userId="f7a5a8f17f3cf2df" providerId="LiveId" clId="{8C080609-7CCE-411B-84E6-72C44917ABCF}" dt="2023-10-18T20:18:02.196" v="649" actId="478"/>
          <ac:spMkLst>
            <pc:docMk/>
            <pc:sldMk cId="1645475767" sldId="256"/>
            <ac:spMk id="40" creationId="{FA25254E-DFA7-64F8-8FB4-6A5D4F0738C7}"/>
          </ac:spMkLst>
        </pc:spChg>
        <pc:spChg chg="del mod">
          <ac:chgData name="Joseph Wonsil" userId="f7a5a8f17f3cf2df" providerId="LiveId" clId="{8C080609-7CCE-411B-84E6-72C44917ABCF}" dt="2023-10-18T20:26:15.362" v="754" actId="478"/>
          <ac:spMkLst>
            <pc:docMk/>
            <pc:sldMk cId="1645475767" sldId="256"/>
            <ac:spMk id="42" creationId="{62A6E74D-C00B-6C92-47F2-6164F95E0268}"/>
          </ac:spMkLst>
        </pc:spChg>
        <pc:spChg chg="mod">
          <ac:chgData name="Joseph Wonsil" userId="f7a5a8f17f3cf2df" providerId="LiveId" clId="{8C080609-7CCE-411B-84E6-72C44917ABCF}" dt="2023-10-18T23:30:29.255" v="1676" actId="1076"/>
          <ac:spMkLst>
            <pc:docMk/>
            <pc:sldMk cId="1645475767" sldId="256"/>
            <ac:spMk id="43" creationId="{B0ECA40D-A1F1-0CE3-96F9-10D673EB3C97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49" creationId="{842C1335-EDA0-BED9-1A06-5454B66B2CE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2" creationId="{7317D925-AE7B-290C-67A6-493750A3352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55" creationId="{A5E815BE-843F-B791-FF94-453526BE2EF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60" creationId="{35FA7E34-1A13-B6DF-79C2-60F41A23F37B}"/>
          </ac:spMkLst>
        </pc:spChg>
        <pc:spChg chg="del mod">
          <ac:chgData name="Joseph Wonsil" userId="f7a5a8f17f3cf2df" providerId="LiveId" clId="{8C080609-7CCE-411B-84E6-72C44917ABCF}" dt="2023-10-18T20:22:43.874" v="711" actId="478"/>
          <ac:spMkLst>
            <pc:docMk/>
            <pc:sldMk cId="1645475767" sldId="256"/>
            <ac:spMk id="61" creationId="{7ECA03CF-DD24-9307-D184-41182C04B82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63" creationId="{07A62DDE-C94D-4783-4BFD-408E0B156DED}"/>
          </ac:spMkLst>
        </pc:spChg>
        <pc:spChg chg="del mod">
          <ac:chgData name="Joseph Wonsil" userId="f7a5a8f17f3cf2df" providerId="LiveId" clId="{8C080609-7CCE-411B-84E6-72C44917ABCF}" dt="2023-10-18T20:18:04.381" v="650" actId="478"/>
          <ac:spMkLst>
            <pc:docMk/>
            <pc:sldMk cId="1645475767" sldId="256"/>
            <ac:spMk id="68" creationId="{9CD63190-6F0C-7B53-9050-C772D436F95B}"/>
          </ac:spMkLst>
        </pc:spChg>
        <pc:spChg chg="del mod">
          <ac:chgData name="Joseph Wonsil" userId="f7a5a8f17f3cf2df" providerId="LiveId" clId="{8C080609-7CCE-411B-84E6-72C44917ABCF}" dt="2023-10-18T20:23:19.104" v="721" actId="478"/>
          <ac:spMkLst>
            <pc:docMk/>
            <pc:sldMk cId="1645475767" sldId="256"/>
            <ac:spMk id="70" creationId="{EEB73B9F-8EE1-8959-6128-F66F9F2B6A19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71" creationId="{2A34F01A-7639-BB9B-04EC-3D4D626FAB55}"/>
          </ac:spMkLst>
        </pc:spChg>
        <pc:spChg chg="mod">
          <ac:chgData name="Joseph Wonsil" userId="f7a5a8f17f3cf2df" providerId="LiveId" clId="{8C080609-7CCE-411B-84E6-72C44917ABCF}" dt="2023-10-18T23:30:42.849" v="1679" actId="1076"/>
          <ac:spMkLst>
            <pc:docMk/>
            <pc:sldMk cId="1645475767" sldId="256"/>
            <ac:spMk id="74" creationId="{52E3ADAE-159A-D64F-DF75-180DC743C4CA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84" creationId="{D34F5F8D-B16A-EDE4-A61F-9D0E7E4C7BBC}"/>
          </ac:spMkLst>
        </pc:spChg>
        <pc:spChg chg="del mod">
          <ac:chgData name="Joseph Wonsil" userId="f7a5a8f17f3cf2df" providerId="LiveId" clId="{8C080609-7CCE-411B-84E6-72C44917ABCF}" dt="2023-10-18T20:18:05.243" v="651" actId="478"/>
          <ac:spMkLst>
            <pc:docMk/>
            <pc:sldMk cId="1645475767" sldId="256"/>
            <ac:spMk id="85" creationId="{84E65B77-934D-4C57-DE5D-9702D4AA5BC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87" creationId="{82CE14C6-7B0F-B926-F430-14ABCCC7F1FD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90" creationId="{8A8D6037-92ED-5E61-EE2A-60DD15DDB033}"/>
          </ac:spMkLst>
        </pc:spChg>
        <pc:spChg chg="del mod">
          <ac:chgData name="Joseph Wonsil" userId="f7a5a8f17f3cf2df" providerId="LiveId" clId="{8C080609-7CCE-411B-84E6-72C44917ABCF}" dt="2023-10-18T20:20:45.521" v="687" actId="478"/>
          <ac:spMkLst>
            <pc:docMk/>
            <pc:sldMk cId="1645475767" sldId="256"/>
            <ac:spMk id="91" creationId="{659BA44D-74DE-FF8E-EC99-D7D1DC21885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98" creationId="{3F0C47E2-1D81-5986-8BF3-6F32C673CAC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0" creationId="{E92B3433-66A4-7341-0A10-1B6541AA2707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1" creationId="{1DE6908C-CB8C-CAF2-6CD7-D732B0AB1E33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2" creationId="{BAB78B8E-574B-3156-CD83-4D165FEDCC4F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3" creationId="{0C69731E-2E67-A043-504E-23C966E68671}"/>
          </ac:spMkLst>
        </pc:spChg>
        <pc:spChg chg="del mod">
          <ac:chgData name="Joseph Wonsil" userId="f7a5a8f17f3cf2df" providerId="LiveId" clId="{8C080609-7CCE-411B-84E6-72C44917ABCF}" dt="2023-10-18T19:49:03.763" v="164" actId="478"/>
          <ac:spMkLst>
            <pc:docMk/>
            <pc:sldMk cId="1645475767" sldId="256"/>
            <ac:spMk id="104" creationId="{6B62EFFA-4EC9-3E5B-73F6-0D19114CAFC9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5" creationId="{2ACDEB4D-3118-62F1-B8A8-ADB24DBACF82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07" creationId="{ACB2C250-4EEB-BBE9-D880-0A0D23EB95A9}"/>
          </ac:spMkLst>
        </pc:spChg>
        <pc:spChg chg="add del mod">
          <ac:chgData name="Joseph Wonsil" userId="f7a5a8f17f3cf2df" providerId="LiveId" clId="{8C080609-7CCE-411B-84E6-72C44917ABCF}" dt="2023-10-18T20:21:32.810" v="693" actId="478"/>
          <ac:spMkLst>
            <pc:docMk/>
            <pc:sldMk cId="1645475767" sldId="256"/>
            <ac:spMk id="113" creationId="{AFF1851C-5F69-C25E-05E2-1311857365D0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2" creationId="{85BD8B9C-80C0-4ECE-A347-E4D26F891B45}"/>
          </ac:spMkLst>
        </pc:spChg>
        <pc:spChg chg="del mod">
          <ac:chgData name="Joseph Wonsil" userId="f7a5a8f17f3cf2df" providerId="LiveId" clId="{8C080609-7CCE-411B-84E6-72C44917ABCF}" dt="2023-10-18T20:22:58.481" v="716" actId="478"/>
          <ac:spMkLst>
            <pc:docMk/>
            <pc:sldMk cId="1645475767" sldId="256"/>
            <ac:spMk id="138" creationId="{E242FAFA-CB49-296E-9F35-248943C2966E}"/>
          </ac:spMkLst>
        </pc:spChg>
        <pc:spChg chg="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39" creationId="{802C46F5-7BD6-F450-D2B4-347C92B57CFE}"/>
          </ac:spMkLst>
        </pc:spChg>
        <pc:spChg chg="mod or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44" creationId="{3BA36D46-2F89-D8A4-A60C-17E29D68CFA5}"/>
          </ac:spMkLst>
        </pc:spChg>
        <pc:spChg chg="mod">
          <ac:chgData name="Joseph Wonsil" userId="f7a5a8f17f3cf2df" providerId="LiveId" clId="{8C080609-7CCE-411B-84E6-72C44917ABCF}" dt="2023-10-18T23:30:47.929" v="1687" actId="1036"/>
          <ac:spMkLst>
            <pc:docMk/>
            <pc:sldMk cId="1645475767" sldId="256"/>
            <ac:spMk id="157" creationId="{2EC089FA-274C-2CBC-86EB-EAA86F31FDE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59" creationId="{FAA5B709-EF66-0E55-121C-2E5288DA869C}"/>
          </ac:spMkLst>
        </pc:spChg>
        <pc:spChg chg="add del mod">
          <ac:chgData name="Joseph Wonsil" userId="f7a5a8f17f3cf2df" providerId="LiveId" clId="{8C080609-7CCE-411B-84E6-72C44917ABCF}" dt="2023-10-18T19:54:49.826" v="214" actId="478"/>
          <ac:spMkLst>
            <pc:docMk/>
            <pc:sldMk cId="1645475767" sldId="256"/>
            <ac:spMk id="160" creationId="{48783D87-855A-7324-67B1-C24649D448B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70" creationId="{BFAB41F3-F9EF-C391-5021-8D23B909B24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76" creationId="{1AC7E783-FF9D-D9AE-1AC5-8E4342EC4EB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81" creationId="{248CC43D-90F5-671B-FC25-CD2136983D5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82" creationId="{907D58AE-50C8-F93D-1136-78E6BCCC8072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6" creationId="{64A37683-F464-6803-A853-1D36D77E903B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7" creationId="{C7BEE81F-D7A4-129C-136B-6AD53A842FE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198" creationId="{97481AB8-5857-3AC0-BCB6-E2A7EF4E71A4}"/>
          </ac:spMkLst>
        </pc:spChg>
        <pc:spChg chg="add mod">
          <ac:chgData name="Joseph Wonsil" userId="f7a5a8f17f3cf2df" providerId="LiveId" clId="{8C080609-7CCE-411B-84E6-72C44917ABCF}" dt="2023-10-18T23:30:22.854" v="1674" actId="1036"/>
          <ac:spMkLst>
            <pc:docMk/>
            <pc:sldMk cId="1645475767" sldId="256"/>
            <ac:spMk id="204" creationId="{AF0B4C90-7F51-3154-21DD-F141AA6B7D1C}"/>
          </ac:spMkLst>
        </pc:spChg>
        <pc:spChg chg="add mod">
          <ac:chgData name="Joseph Wonsil" userId="f7a5a8f17f3cf2df" providerId="LiveId" clId="{8C080609-7CCE-411B-84E6-72C44917ABCF}" dt="2023-10-18T23:30:47.929" v="1687" actId="1036"/>
          <ac:spMkLst>
            <pc:docMk/>
            <pc:sldMk cId="1645475767" sldId="256"/>
            <ac:spMk id="207" creationId="{83505876-8FEF-325E-3C41-C080552E164D}"/>
          </ac:spMkLst>
        </pc:spChg>
        <pc:spChg chg="add mod">
          <ac:chgData name="Joseph Wonsil" userId="f7a5a8f17f3cf2df" providerId="LiveId" clId="{8C080609-7CCE-411B-84E6-72C44917ABCF}" dt="2023-10-18T23:30:05.993" v="1656" actId="1035"/>
          <ac:spMkLst>
            <pc:docMk/>
            <pc:sldMk cId="1645475767" sldId="256"/>
            <ac:spMk id="209" creationId="{3607486D-7794-339C-97B9-508DD9223B9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12" creationId="{E55F2EEF-5883-D72A-7FCC-5638BC1DCDEB}"/>
          </ac:spMkLst>
        </pc:spChg>
        <pc:spChg chg="add del mod">
          <ac:chgData name="Joseph Wonsil" userId="f7a5a8f17f3cf2df" providerId="LiveId" clId="{8C080609-7CCE-411B-84E6-72C44917ABCF}" dt="2023-10-18T20:04:20.317" v="380" actId="478"/>
          <ac:spMkLst>
            <pc:docMk/>
            <pc:sldMk cId="1645475767" sldId="256"/>
            <ac:spMk id="215" creationId="{1F46A5B4-556E-6637-352E-0AB85B25636E}"/>
          </ac:spMkLst>
        </pc:spChg>
        <pc:spChg chg="add del mod">
          <ac:chgData name="Joseph Wonsil" userId="f7a5a8f17f3cf2df" providerId="LiveId" clId="{8C080609-7CCE-411B-84E6-72C44917ABCF}" dt="2023-10-18T20:04:15.250" v="372"/>
          <ac:spMkLst>
            <pc:docMk/>
            <pc:sldMk cId="1645475767" sldId="256"/>
            <ac:spMk id="216" creationId="{93E6D794-9A51-7E13-8D23-DFFA2675EC9F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18" creationId="{766078B8-ECF8-60EF-9212-6287758A5D20}"/>
          </ac:spMkLst>
        </pc:spChg>
        <pc:spChg chg="add del">
          <ac:chgData name="Joseph Wonsil" userId="f7a5a8f17f3cf2df" providerId="LiveId" clId="{8C080609-7CCE-411B-84E6-72C44917ABCF}" dt="2023-10-18T20:04:50.262" v="390" actId="22"/>
          <ac:spMkLst>
            <pc:docMk/>
            <pc:sldMk cId="1645475767" sldId="256"/>
            <ac:spMk id="220" creationId="{2CE5C828-3BEB-0B41-F241-731507EE2D88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1" creationId="{A704D209-4118-707C-FBA2-39647729D7F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2" creationId="{A73DA923-B0C2-24D3-3223-F3EECA14D15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3" creationId="{98EA81B1-9379-5562-E87C-6BE04285588F}"/>
          </ac:spMkLst>
        </pc:spChg>
        <pc:spChg chg="add mod">
          <ac:chgData name="Joseph Wonsil" userId="f7a5a8f17f3cf2df" providerId="LiveId" clId="{8C080609-7CCE-411B-84E6-72C44917ABCF}" dt="2023-10-18T20:17:27.728" v="638" actId="164"/>
          <ac:spMkLst>
            <pc:docMk/>
            <pc:sldMk cId="1645475767" sldId="256"/>
            <ac:spMk id="224" creationId="{15C4FDDD-19C9-9A01-F091-8751F235E3A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5" creationId="{850CBD32-7AD7-DF07-FBE9-7EBE8B91196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6" creationId="{7040D6DB-B4BE-DAC4-5921-1A9850EC0EEC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27" creationId="{DA5E22C1-9470-3167-CB75-B1290B4FB1C7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228" creationId="{EE0FCCF9-B8F0-C0F4-8FA8-6A58FC68119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30" creationId="{A412271C-0293-8FAC-A024-C597CF244023}"/>
          </ac:spMkLst>
        </pc:spChg>
        <pc:spChg chg="add del mod">
          <ac:chgData name="Joseph Wonsil" userId="f7a5a8f17f3cf2df" providerId="LiveId" clId="{8C080609-7CCE-411B-84E6-72C44917ABCF}" dt="2023-10-18T20:06:32.361" v="485" actId="478"/>
          <ac:spMkLst>
            <pc:docMk/>
            <pc:sldMk cId="1645475767" sldId="256"/>
            <ac:spMk id="233" creationId="{A392A038-906A-DF2B-C823-6DBBE7762584}"/>
          </ac:spMkLst>
        </pc:spChg>
        <pc:spChg chg="add mod">
          <ac:chgData name="Joseph Wonsil" userId="f7a5a8f17f3cf2df" providerId="LiveId" clId="{8C080609-7CCE-411B-84E6-72C44917ABCF}" dt="2023-10-18T20:24:50.969" v="735" actId="164"/>
          <ac:spMkLst>
            <pc:docMk/>
            <pc:sldMk cId="1645475767" sldId="256"/>
            <ac:spMk id="235" creationId="{B8ACB6A0-BEBA-1B6C-4E82-D0C43185E879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38" creationId="{EBDD0F59-C0A1-5DFE-3F5E-F797A3C05FA3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40" creationId="{65D2929C-1097-3DCB-AD36-0DC797EDF22D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46" creationId="{393737DC-96D0-A430-733E-25813A41BD16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54" creationId="{D69DA629-519B-B2FA-292E-D394590F6BE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68" creationId="{449FE6F4-DC13-BF05-AF6E-73E38ACE71B8}"/>
          </ac:spMkLst>
        </pc:spChg>
        <pc:spChg chg="add mod">
          <ac:chgData name="Joseph Wonsil" userId="f7a5a8f17f3cf2df" providerId="LiveId" clId="{8C080609-7CCE-411B-84E6-72C44917ABCF}" dt="2023-10-18T20:17:27.728" v="638" actId="164"/>
          <ac:spMkLst>
            <pc:docMk/>
            <pc:sldMk cId="1645475767" sldId="256"/>
            <ac:spMk id="270" creationId="{B5990806-A5FA-4AAD-83A6-4F1B6A8A61EB}"/>
          </ac:spMkLst>
        </pc:spChg>
        <pc:spChg chg="add mod">
          <ac:chgData name="Joseph Wonsil" userId="f7a5a8f17f3cf2df" providerId="LiveId" clId="{8C080609-7CCE-411B-84E6-72C44917ABCF}" dt="2023-10-18T23:20:56.176" v="1435" actId="1035"/>
          <ac:spMkLst>
            <pc:docMk/>
            <pc:sldMk cId="1645475767" sldId="256"/>
            <ac:spMk id="271" creationId="{14D7BAFA-9311-A224-70E1-53DB2C8D3CA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72" creationId="{9FB30DB4-3A65-8325-66C1-1C35BDDCC64B}"/>
          </ac:spMkLst>
        </pc:spChg>
        <pc:spChg chg="add del mod">
          <ac:chgData name="Joseph Wonsil" userId="f7a5a8f17f3cf2df" providerId="LiveId" clId="{8C080609-7CCE-411B-84E6-72C44917ABCF}" dt="2023-10-18T20:37:06.888" v="992" actId="478"/>
          <ac:spMkLst>
            <pc:docMk/>
            <pc:sldMk cId="1645475767" sldId="256"/>
            <ac:spMk id="279" creationId="{CE1A34E2-A345-0590-03F5-1EDFA711A67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81" creationId="{6B7888B1-5AC7-5F61-2E31-6969BD259062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86" creationId="{298BECD7-46E2-C328-55E6-A45B4670BEC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90" creationId="{332C5BD7-55A8-4BB9-9B12-340F8BC9D23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291" creationId="{FECF43F6-9555-251D-885A-46D003D7365D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308" creationId="{989CDA4F-A434-3232-BF4A-9BF9789ACE4B}"/>
          </ac:spMkLst>
        </pc:spChg>
        <pc:spChg chg="add mod topLvl">
          <ac:chgData name="Joseph Wonsil" userId="f7a5a8f17f3cf2df" providerId="LiveId" clId="{8C080609-7CCE-411B-84E6-72C44917ABCF}" dt="2023-10-18T23:35:04.242" v="1689" actId="165"/>
          <ac:spMkLst>
            <pc:docMk/>
            <pc:sldMk cId="1645475767" sldId="256"/>
            <ac:spMk id="312" creationId="{CEA69A73-CED3-8FF0-56B9-F0FA85C415DA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18" creationId="{63B3D97B-2E6C-1258-48F9-8C783923327E}"/>
          </ac:spMkLst>
        </pc:spChg>
        <pc:spChg chg="add mod">
          <ac:chgData name="Joseph Wonsil" userId="f7a5a8f17f3cf2df" providerId="LiveId" clId="{8C080609-7CCE-411B-84E6-72C44917ABCF}" dt="2023-10-18T20:24:58.243" v="736" actId="2085"/>
          <ac:spMkLst>
            <pc:docMk/>
            <pc:sldMk cId="1645475767" sldId="256"/>
            <ac:spMk id="327" creationId="{C54D5F82-3390-F3E9-D897-F39022FFBB5D}"/>
          </ac:spMkLst>
        </pc:spChg>
        <pc:spChg chg="add mod">
          <ac:chgData name="Joseph Wonsil" userId="f7a5a8f17f3cf2df" providerId="LiveId" clId="{8C080609-7CCE-411B-84E6-72C44917ABCF}" dt="2023-10-18T20:24:58.243" v="736" actId="2085"/>
          <ac:spMkLst>
            <pc:docMk/>
            <pc:sldMk cId="1645475767" sldId="256"/>
            <ac:spMk id="328" creationId="{CAA22E7D-5488-7DF7-1454-3B2474E7DE37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38" creationId="{121AB96C-68CA-961C-E780-78F888C739AE}"/>
          </ac:spMkLst>
        </pc:spChg>
        <pc:spChg chg="add del mod">
          <ac:chgData name="Joseph Wonsil" userId="f7a5a8f17f3cf2df" providerId="LiveId" clId="{8C080609-7CCE-411B-84E6-72C44917ABCF}" dt="2023-10-18T20:34:32.992" v="835" actId="478"/>
          <ac:spMkLst>
            <pc:docMk/>
            <pc:sldMk cId="1645475767" sldId="256"/>
            <ac:spMk id="359" creationId="{A91BC84C-1C0D-CEE8-9714-6B6902242CE4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1" creationId="{0FA0E725-9150-71D7-F381-884209738BAE}"/>
          </ac:spMkLst>
        </pc:spChg>
        <pc:spChg chg="add mod">
          <ac:chgData name="Joseph Wonsil" userId="f7a5a8f17f3cf2df" providerId="LiveId" clId="{8C080609-7CCE-411B-84E6-72C44917ABCF}" dt="2023-10-18T23:26:23.543" v="1483" actId="1036"/>
          <ac:spMkLst>
            <pc:docMk/>
            <pc:sldMk cId="1645475767" sldId="256"/>
            <ac:spMk id="393" creationId="{AEEDA56F-ED36-B961-415D-CC6DB3A1FBD6}"/>
          </ac:spMkLst>
        </pc:spChg>
        <pc:spChg chg="add del mod">
          <ac:chgData name="Joseph Wonsil" userId="f7a5a8f17f3cf2df" providerId="LiveId" clId="{8C080609-7CCE-411B-84E6-72C44917ABCF}" dt="2023-10-18T23:36:36.285" v="1695" actId="478"/>
          <ac:spMkLst>
            <pc:docMk/>
            <pc:sldMk cId="1645475767" sldId="256"/>
            <ac:spMk id="453" creationId="{1D13A3AE-0B83-E2EF-F9EB-881B3A2AE16B}"/>
          </ac:spMkLst>
        </pc:spChg>
        <pc:grpChg chg="add mod">
          <ac:chgData name="Joseph Wonsil" userId="f7a5a8f17f3cf2df" providerId="LiveId" clId="{8C080609-7CCE-411B-84E6-72C44917ABCF}" dt="2023-10-18T20:04:12.209" v="363" actId="164"/>
          <ac:grpSpMkLst>
            <pc:docMk/>
            <pc:sldMk cId="1645475767" sldId="256"/>
            <ac:grpSpMk id="217" creationId="{0228E911-541A-56E9-842E-896DE840C364}"/>
          </ac:grpSpMkLst>
        </pc:grpChg>
        <pc:grpChg chg="add mod">
          <ac:chgData name="Joseph Wonsil" userId="f7a5a8f17f3cf2df" providerId="LiveId" clId="{8C080609-7CCE-411B-84E6-72C44917ABCF}" dt="2023-10-18T23:26:23.543" v="1483" actId="1036"/>
          <ac:grpSpMkLst>
            <pc:docMk/>
            <pc:sldMk cId="1645475767" sldId="256"/>
            <ac:grpSpMk id="301" creationId="{DD4639EE-10B2-D0BE-C573-62FDD98D4E33}"/>
          </ac:grpSpMkLst>
        </pc:grpChg>
        <pc:grpChg chg="add del mod">
          <ac:chgData name="Joseph Wonsil" userId="f7a5a8f17f3cf2df" providerId="LiveId" clId="{8C080609-7CCE-411B-84E6-72C44917ABCF}" dt="2023-10-18T23:35:04.242" v="1689" actId="165"/>
          <ac:grpSpMkLst>
            <pc:docMk/>
            <pc:sldMk cId="1645475767" sldId="256"/>
            <ac:grpSpMk id="321" creationId="{CFCEC70D-EE9E-8FF5-A986-8ABFF51B0B67}"/>
          </ac:grpSpMkLst>
        </pc:grpChg>
        <pc:grpChg chg="add mod">
          <ac:chgData name="Joseph Wonsil" userId="f7a5a8f17f3cf2df" providerId="LiveId" clId="{8C080609-7CCE-411B-84E6-72C44917ABCF}" dt="2023-10-18T23:26:23.543" v="1483" actId="1036"/>
          <ac:grpSpMkLst>
            <pc:docMk/>
            <pc:sldMk cId="1645475767" sldId="256"/>
            <ac:grpSpMk id="345" creationId="{A5E5AD25-3A1E-D595-C5A1-A8F9193493ED}"/>
          </ac:grpSpMkLst>
        </pc:grpChg>
        <pc:picChg chg="add del mod">
          <ac:chgData name="Joseph Wonsil" userId="f7a5a8f17f3cf2df" providerId="LiveId" clId="{8C080609-7CCE-411B-84E6-72C44917ABCF}" dt="2023-10-18T20:01:58.765" v="324" actId="478"/>
          <ac:picMkLst>
            <pc:docMk/>
            <pc:sldMk cId="1645475767" sldId="256"/>
            <ac:picMk id="214" creationId="{265B44B4-B989-C403-0913-7D0C712CC188}"/>
          </ac:picMkLst>
        </pc:pic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4" creationId="{1FAF49EF-246B-5065-399F-6F3D99F68D6C}"/>
          </ac:cxnSpMkLst>
        </pc:cxnChg>
        <pc:cxnChg chg="del mod">
          <ac:chgData name="Joseph Wonsil" userId="f7a5a8f17f3cf2df" providerId="LiveId" clId="{8C080609-7CCE-411B-84E6-72C44917ABCF}" dt="2023-10-18T19:30:28.185" v="0" actId="478"/>
          <ac:cxnSpMkLst>
            <pc:docMk/>
            <pc:sldMk cId="1645475767" sldId="256"/>
            <ac:cxnSpMk id="7" creationId="{CFFEAC4B-C6E1-0754-849B-C9DE5A9020F3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8" creationId="{E3A3FFC5-3ECB-F504-1EB7-79E7359B9CFC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9" creationId="{0A563654-6AF8-5959-7EF7-1707843DF81A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3" creationId="{23D61AF6-840C-7E29-57B3-7DB3D4B2CB5B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30" creationId="{92CF7358-07D9-EA8C-0D7A-860C9F5C5ACF}"/>
          </ac:cxnSpMkLst>
        </pc:cxnChg>
        <pc:cxnChg chg="mod">
          <ac:chgData name="Joseph Wonsil" userId="f7a5a8f17f3cf2df" providerId="LiveId" clId="{8C080609-7CCE-411B-84E6-72C44917ABCF}" dt="2023-10-18T23:29:31.514" v="1598" actId="14100"/>
          <ac:cxnSpMkLst>
            <pc:docMk/>
            <pc:sldMk cId="1645475767" sldId="256"/>
            <ac:cxnSpMk id="34" creationId="{8C48BD3A-932B-C7D1-C21F-389E8FA1D750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37" creationId="{6F20C18C-B4A8-7CAD-913D-7F0217BF73CC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46" creationId="{34027DC1-9608-8FC2-B855-03FC2D10CF3D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0" creationId="{3E940EC5-3D16-B53B-92BC-3B51950E358D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3" creationId="{1C2578E2-210F-BFA7-80C8-ADB6B3D34E24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56" creationId="{CE6983D4-3F57-B5C6-DA2B-A89A230613C8}"/>
          </ac:cxnSpMkLst>
        </pc:cxnChg>
        <pc:cxnChg chg="mod">
          <ac:chgData name="Joseph Wonsil" userId="f7a5a8f17f3cf2df" providerId="LiveId" clId="{8C080609-7CCE-411B-84E6-72C44917ABCF}" dt="2023-10-18T23:29:36.229" v="1600" actId="14100"/>
          <ac:cxnSpMkLst>
            <pc:docMk/>
            <pc:sldMk cId="1645475767" sldId="256"/>
            <ac:cxnSpMk id="62" creationId="{4467B832-EDA5-D418-B682-ECA109408340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69" creationId="{145A7E76-DF91-F32D-9FB1-A172DA075F92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73" creationId="{71C4DB77-00EC-7C19-199C-316CA4BAC798}"/>
          </ac:cxnSpMkLst>
        </pc:cxnChg>
        <pc:cxnChg chg="mod">
          <ac:chgData name="Joseph Wonsil" userId="f7a5a8f17f3cf2df" providerId="LiveId" clId="{8C080609-7CCE-411B-84E6-72C44917ABCF}" dt="2023-10-18T23:35:16.754" v="1691" actId="14100"/>
          <ac:cxnSpMkLst>
            <pc:docMk/>
            <pc:sldMk cId="1645475767" sldId="256"/>
            <ac:cxnSpMk id="75" creationId="{FB24C36A-F777-3F4B-7F99-AC0F285C243D}"/>
          </ac:cxnSpMkLst>
        </pc:cxnChg>
        <pc:cxnChg chg="mod">
          <ac:chgData name="Joseph Wonsil" userId="f7a5a8f17f3cf2df" providerId="LiveId" clId="{8C080609-7CCE-411B-84E6-72C44917ABCF}" dt="2023-10-18T23:30:34.381" v="1677" actId="14100"/>
          <ac:cxnSpMkLst>
            <pc:docMk/>
            <pc:sldMk cId="1645475767" sldId="256"/>
            <ac:cxnSpMk id="77" creationId="{3AC8B372-20BA-0704-66B7-39F62AA3CBF9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86" creationId="{EC053AFE-E056-79CC-7911-5BD8825293B3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92" creationId="{E4EFC397-B69B-7C22-91DF-71E352AAA497}"/>
          </ac:cxnSpMkLst>
        </pc:cxnChg>
        <pc:cxnChg chg="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140" creationId="{40F6DD3F-D4FB-8B03-9FE5-B051FC5E4D52}"/>
          </ac:cxnSpMkLst>
        </pc:cxnChg>
        <pc:cxnChg chg="mod">
          <ac:chgData name="Joseph Wonsil" userId="f7a5a8f17f3cf2df" providerId="LiveId" clId="{8C080609-7CCE-411B-84E6-72C44917ABCF}" dt="2023-10-18T23:30:47.929" v="1687" actId="1036"/>
          <ac:cxnSpMkLst>
            <pc:docMk/>
            <pc:sldMk cId="1645475767" sldId="256"/>
            <ac:cxnSpMk id="145" creationId="{0C692CDF-0F7B-0069-67DF-3E6458131FC3}"/>
          </ac:cxnSpMkLst>
        </pc:cxnChg>
        <pc:cxnChg chg="add 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45" creationId="{048D4C45-AC60-B9E6-65C9-D9E5D24FCD5A}"/>
          </ac:cxnSpMkLst>
        </pc:cxnChg>
        <pc:cxnChg chg="add mod">
          <ac:chgData name="Joseph Wonsil" userId="f7a5a8f17f3cf2df" providerId="LiveId" clId="{8C080609-7CCE-411B-84E6-72C44917ABCF}" dt="2023-10-18T23:26:23.543" v="1483" actId="1036"/>
          <ac:cxnSpMkLst>
            <pc:docMk/>
            <pc:sldMk cId="1645475767" sldId="256"/>
            <ac:cxnSpMk id="293" creationId="{465BFAD8-046F-A3E1-6259-03C898568E09}"/>
          </ac:cxnSpMkLst>
        </pc:cxnChg>
      </pc:sldChg>
    </pc:docChg>
  </pc:docChgLst>
  <pc:docChgLst>
    <pc:chgData name="Joseph Wonsil" userId="f7a5a8f17f3cf2df" providerId="Windows Live" clId="Web-{67CC9483-2BB2-46C6-A5D4-96425EC9E7F9}"/>
    <pc:docChg chg="modSld">
      <pc:chgData name="Joseph Wonsil" userId="f7a5a8f17f3cf2df" providerId="Windows Live" clId="Web-{67CC9483-2BB2-46C6-A5D4-96425EC9E7F9}" dt="2023-10-19T22:05:10.094" v="449" actId="14100"/>
      <pc:docMkLst>
        <pc:docMk/>
      </pc:docMkLst>
      <pc:sldChg chg="addSp delSp modSp">
        <pc:chgData name="Joseph Wonsil" userId="f7a5a8f17f3cf2df" providerId="Windows Live" clId="Web-{67CC9483-2BB2-46C6-A5D4-96425EC9E7F9}" dt="2023-10-19T22:05:10.094" v="449" actId="14100"/>
        <pc:sldMkLst>
          <pc:docMk/>
          <pc:sldMk cId="1645475767" sldId="256"/>
        </pc:sldMkLst>
        <pc:spChg chg="mod">
          <ac:chgData name="Joseph Wonsil" userId="f7a5a8f17f3cf2df" providerId="Windows Live" clId="Web-{67CC9483-2BB2-46C6-A5D4-96425EC9E7F9}" dt="2023-10-19T21:13:24.953" v="131" actId="14100"/>
          <ac:spMkLst>
            <pc:docMk/>
            <pc:sldMk cId="1645475767" sldId="256"/>
            <ac:spMk id="5" creationId="{EDD77D8E-AC62-8835-147A-8365BEE24A8B}"/>
          </ac:spMkLst>
        </pc:spChg>
        <pc:spChg chg="add mod">
          <ac:chgData name="Joseph Wonsil" userId="f7a5a8f17f3cf2df" providerId="Windows Live" clId="Web-{67CC9483-2BB2-46C6-A5D4-96425EC9E7F9}" dt="2023-10-19T21:19:14.727" v="178" actId="1076"/>
          <ac:spMkLst>
            <pc:docMk/>
            <pc:sldMk cId="1645475767" sldId="256"/>
            <ac:spMk id="6" creationId="{6D972BEC-5A61-2F94-C38C-4E61977231CB}"/>
          </ac:spMkLst>
        </pc:spChg>
        <pc:spChg chg="add mod">
          <ac:chgData name="Joseph Wonsil" userId="f7a5a8f17f3cf2df" providerId="Windows Live" clId="Web-{67CC9483-2BB2-46C6-A5D4-96425EC9E7F9}" dt="2023-10-19T21:19:55.197" v="188" actId="1076"/>
          <ac:spMkLst>
            <pc:docMk/>
            <pc:sldMk cId="1645475767" sldId="256"/>
            <ac:spMk id="7" creationId="{3CF6E26B-FEEB-4601-B0B4-0668FEAE71C2}"/>
          </ac:spMkLst>
        </pc:spChg>
        <pc:spChg chg="add mod">
          <ac:chgData name="Joseph Wonsil" userId="f7a5a8f17f3cf2df" providerId="Windows Live" clId="Web-{67CC9483-2BB2-46C6-A5D4-96425EC9E7F9}" dt="2023-10-19T21:23:13.983" v="232" actId="14100"/>
          <ac:spMkLst>
            <pc:docMk/>
            <pc:sldMk cId="1645475767" sldId="256"/>
            <ac:spMk id="12" creationId="{742D11DE-D6EC-4DDC-6EA9-99B6CC283928}"/>
          </ac:spMkLst>
        </pc:spChg>
        <pc:spChg chg="del">
          <ac:chgData name="Joseph Wonsil" userId="f7a5a8f17f3cf2df" providerId="Windows Live" clId="Web-{67CC9483-2BB2-46C6-A5D4-96425EC9E7F9}" dt="2023-10-19T21:00:40.496" v="26"/>
          <ac:spMkLst>
            <pc:docMk/>
            <pc:sldMk cId="1645475767" sldId="256"/>
            <ac:spMk id="15" creationId="{2082AF95-F57E-7714-98E1-6B18874A37D0}"/>
          </ac:spMkLst>
        </pc:spChg>
        <pc:spChg chg="add mod">
          <ac:chgData name="Joseph Wonsil" userId="f7a5a8f17f3cf2df" providerId="Windows Live" clId="Web-{67CC9483-2BB2-46C6-A5D4-96425EC9E7F9}" dt="2023-10-19T21:19:44.228" v="185" actId="1076"/>
          <ac:spMkLst>
            <pc:docMk/>
            <pc:sldMk cId="1645475767" sldId="256"/>
            <ac:spMk id="16" creationId="{46137EE1-F891-3B11-7981-FE3D3B5890DB}"/>
          </ac:spMkLst>
        </pc:spChg>
        <pc:spChg chg="del">
          <ac:chgData name="Joseph Wonsil" userId="f7a5a8f17f3cf2df" providerId="Windows Live" clId="Web-{67CC9483-2BB2-46C6-A5D4-96425EC9E7F9}" dt="2023-10-19T21:08:35.164" v="68"/>
          <ac:spMkLst>
            <pc:docMk/>
            <pc:sldMk cId="1645475767" sldId="256"/>
            <ac:spMk id="19" creationId="{CDC98E58-B7BF-FC65-3CF4-7910AC6F1E87}"/>
          </ac:spMkLst>
        </pc:spChg>
        <pc:spChg chg="add mod">
          <ac:chgData name="Joseph Wonsil" userId="f7a5a8f17f3cf2df" providerId="Windows Live" clId="Web-{67CC9483-2BB2-46C6-A5D4-96425EC9E7F9}" dt="2023-10-19T21:16:35.895" v="161" actId="1076"/>
          <ac:spMkLst>
            <pc:docMk/>
            <pc:sldMk cId="1645475767" sldId="256"/>
            <ac:spMk id="20" creationId="{4F8396E9-5F17-3CA5-D506-A70C1E952C57}"/>
          </ac:spMkLst>
        </pc:spChg>
        <pc:spChg chg="add mod">
          <ac:chgData name="Joseph Wonsil" userId="f7a5a8f17f3cf2df" providerId="Windows Live" clId="Web-{67CC9483-2BB2-46C6-A5D4-96425EC9E7F9}" dt="2023-10-19T21:17:00.694" v="170" actId="20577"/>
          <ac:spMkLst>
            <pc:docMk/>
            <pc:sldMk cId="1645475767" sldId="256"/>
            <ac:spMk id="22" creationId="{BB99D1F9-103B-7DA7-5E75-D2AEEE525B6C}"/>
          </ac:spMkLst>
        </pc:spChg>
        <pc:spChg chg="del">
          <ac:chgData name="Joseph Wonsil" userId="f7a5a8f17f3cf2df" providerId="Windows Live" clId="Web-{67CC9483-2BB2-46C6-A5D4-96425EC9E7F9}" dt="2023-10-19T21:01:21.028" v="43"/>
          <ac:spMkLst>
            <pc:docMk/>
            <pc:sldMk cId="1645475767" sldId="256"/>
            <ac:spMk id="25" creationId="{E1A7F699-7971-B2D7-583B-A3C58DD464BF}"/>
          </ac:spMkLst>
        </pc:spChg>
        <pc:spChg chg="del">
          <ac:chgData name="Joseph Wonsil" userId="f7a5a8f17f3cf2df" providerId="Windows Live" clId="Web-{67CC9483-2BB2-46C6-A5D4-96425EC9E7F9}" dt="2023-10-19T21:00:43.402" v="27"/>
          <ac:spMkLst>
            <pc:docMk/>
            <pc:sldMk cId="1645475767" sldId="256"/>
            <ac:spMk id="26" creationId="{1A397F50-31BF-2C16-56A3-490E4FF86B15}"/>
          </ac:spMkLst>
        </pc:spChg>
        <pc:spChg chg="add mod">
          <ac:chgData name="Joseph Wonsil" userId="f7a5a8f17f3cf2df" providerId="Windows Live" clId="Web-{67CC9483-2BB2-46C6-A5D4-96425EC9E7F9}" dt="2023-10-19T21:17:42.803" v="177" actId="1076"/>
          <ac:spMkLst>
            <pc:docMk/>
            <pc:sldMk cId="1645475767" sldId="256"/>
            <ac:spMk id="27" creationId="{17EE57D0-E42E-7D35-85E5-643C04CF2D37}"/>
          </ac:spMkLst>
        </pc:spChg>
        <pc:spChg chg="mod">
          <ac:chgData name="Joseph Wonsil" userId="f7a5a8f17f3cf2df" providerId="Windows Live" clId="Web-{67CC9483-2BB2-46C6-A5D4-96425EC9E7F9}" dt="2023-10-19T21:28:42.086" v="253" actId="20577"/>
          <ac:spMkLst>
            <pc:docMk/>
            <pc:sldMk cId="1645475767" sldId="256"/>
            <ac:spMk id="28" creationId="{60C86E43-A887-CEA7-E6E6-67B122EE91E1}"/>
          </ac:spMkLst>
        </pc:spChg>
        <pc:spChg chg="add mod">
          <ac:chgData name="Joseph Wonsil" userId="f7a5a8f17f3cf2df" providerId="Windows Live" clId="Web-{67CC9483-2BB2-46C6-A5D4-96425EC9E7F9}" dt="2023-10-19T21:20:08.275" v="194" actId="14100"/>
          <ac:spMkLst>
            <pc:docMk/>
            <pc:sldMk cId="1645475767" sldId="256"/>
            <ac:spMk id="29" creationId="{DDCE7481-5EE9-4AAC-F01E-59B4F23F8A48}"/>
          </ac:spMkLst>
        </pc:spChg>
        <pc:spChg chg="add mod">
          <ac:chgData name="Joseph Wonsil" userId="f7a5a8f17f3cf2df" providerId="Windows Live" clId="Web-{67CC9483-2BB2-46C6-A5D4-96425EC9E7F9}" dt="2023-10-19T21:20:27.682" v="198" actId="1076"/>
          <ac:spMkLst>
            <pc:docMk/>
            <pc:sldMk cId="1645475767" sldId="256"/>
            <ac:spMk id="32" creationId="{1F751169-D1D7-6ACB-E1DD-3F84F38FDAE1}"/>
          </ac:spMkLst>
        </pc:spChg>
        <pc:spChg chg="del">
          <ac:chgData name="Joseph Wonsil" userId="f7a5a8f17f3cf2df" providerId="Windows Live" clId="Web-{67CC9483-2BB2-46C6-A5D4-96425EC9E7F9}" dt="2023-10-19T21:43:10.154" v="351"/>
          <ac:spMkLst>
            <pc:docMk/>
            <pc:sldMk cId="1645475767" sldId="256"/>
            <ac:spMk id="33" creationId="{B616FDAC-239F-3BA5-52A9-57EC0735B18A}"/>
          </ac:spMkLst>
        </pc:spChg>
        <pc:spChg chg="del">
          <ac:chgData name="Joseph Wonsil" userId="f7a5a8f17f3cf2df" providerId="Windows Live" clId="Web-{67CC9483-2BB2-46C6-A5D4-96425EC9E7F9}" dt="2023-10-19T21:00:46.980" v="28"/>
          <ac:spMkLst>
            <pc:docMk/>
            <pc:sldMk cId="1645475767" sldId="256"/>
            <ac:spMk id="35" creationId="{79DFB4C1-7173-2B01-1064-8D6762B11BF5}"/>
          </ac:spMkLst>
        </pc:spChg>
        <pc:spChg chg="add mod">
          <ac:chgData name="Joseph Wonsil" userId="f7a5a8f17f3cf2df" providerId="Windows Live" clId="Web-{67CC9483-2BB2-46C6-A5D4-96425EC9E7F9}" dt="2023-10-19T21:22:03.700" v="220" actId="1076"/>
          <ac:spMkLst>
            <pc:docMk/>
            <pc:sldMk cId="1645475767" sldId="256"/>
            <ac:spMk id="36" creationId="{1AD8F266-0FA1-57BB-BBF1-373EB70655FF}"/>
          </ac:spMkLst>
        </pc:spChg>
        <pc:spChg chg="add mod">
          <ac:chgData name="Joseph Wonsil" userId="f7a5a8f17f3cf2df" providerId="Windows Live" clId="Web-{67CC9483-2BB2-46C6-A5D4-96425EC9E7F9}" dt="2023-10-19T21:21:41.872" v="213" actId="20577"/>
          <ac:spMkLst>
            <pc:docMk/>
            <pc:sldMk cId="1645475767" sldId="256"/>
            <ac:spMk id="38" creationId="{64EC060F-7690-D1F0-475C-C44712347ABA}"/>
          </ac:spMkLst>
        </pc:spChg>
        <pc:spChg chg="del">
          <ac:chgData name="Joseph Wonsil" userId="f7a5a8f17f3cf2df" providerId="Windows Live" clId="Web-{67CC9483-2BB2-46C6-A5D4-96425EC9E7F9}" dt="2023-10-19T21:00:49.168" v="29"/>
          <ac:spMkLst>
            <pc:docMk/>
            <pc:sldMk cId="1645475767" sldId="256"/>
            <ac:spMk id="39" creationId="{6DC816CB-8782-D01C-BC59-A0FB21EA3108}"/>
          </ac:spMkLst>
        </pc:spChg>
        <pc:spChg chg="add mod">
          <ac:chgData name="Joseph Wonsil" userId="f7a5a8f17f3cf2df" providerId="Windows Live" clId="Web-{67CC9483-2BB2-46C6-A5D4-96425EC9E7F9}" dt="2023-10-19T21:22:28.373" v="224" actId="1076"/>
          <ac:spMkLst>
            <pc:docMk/>
            <pc:sldMk cId="1645475767" sldId="256"/>
            <ac:spMk id="41" creationId="{6512B431-D175-FDE9-35DB-A1E6D7443B6C}"/>
          </ac:spMkLst>
        </pc:spChg>
        <pc:spChg chg="del">
          <ac:chgData name="Joseph Wonsil" userId="f7a5a8f17f3cf2df" providerId="Windows Live" clId="Web-{67CC9483-2BB2-46C6-A5D4-96425EC9E7F9}" dt="2023-10-19T21:43:06.842" v="342"/>
          <ac:spMkLst>
            <pc:docMk/>
            <pc:sldMk cId="1645475767" sldId="256"/>
            <ac:spMk id="43" creationId="{B0ECA40D-A1F1-0CE3-96F9-10D673EB3C97}"/>
          </ac:spMkLst>
        </pc:spChg>
        <pc:spChg chg="add mod">
          <ac:chgData name="Joseph Wonsil" userId="f7a5a8f17f3cf2df" providerId="Windows Live" clId="Web-{67CC9483-2BB2-46C6-A5D4-96425EC9E7F9}" dt="2023-10-19T21:23:04.639" v="229" actId="1076"/>
          <ac:spMkLst>
            <pc:docMk/>
            <pc:sldMk cId="1645475767" sldId="256"/>
            <ac:spMk id="44" creationId="{3E091A8C-6111-8A6C-33D3-20BA0A45EFC5}"/>
          </ac:spMkLst>
        </pc:spChg>
        <pc:spChg chg="add mod">
          <ac:chgData name="Joseph Wonsil" userId="f7a5a8f17f3cf2df" providerId="Windows Live" clId="Web-{67CC9483-2BB2-46C6-A5D4-96425EC9E7F9}" dt="2023-10-19T21:29:13.071" v="259" actId="1076"/>
          <ac:spMkLst>
            <pc:docMk/>
            <pc:sldMk cId="1645475767" sldId="256"/>
            <ac:spMk id="47" creationId="{B4B4D622-8CCD-1F1B-BDA4-6558D489801B}"/>
          </ac:spMkLst>
        </pc:spChg>
        <pc:spChg chg="del">
          <ac:chgData name="Joseph Wonsil" userId="f7a5a8f17f3cf2df" providerId="Windows Live" clId="Web-{67CC9483-2BB2-46C6-A5D4-96425EC9E7F9}" dt="2023-10-19T21:08:46.946" v="71"/>
          <ac:spMkLst>
            <pc:docMk/>
            <pc:sldMk cId="1645475767" sldId="256"/>
            <ac:spMk id="49" creationId="{842C1335-EDA0-BED9-1A06-5454B66B2CE0}"/>
          </ac:spMkLst>
        </pc:spChg>
        <pc:spChg chg="add mod">
          <ac:chgData name="Joseph Wonsil" userId="f7a5a8f17f3cf2df" providerId="Windows Live" clId="Web-{67CC9483-2BB2-46C6-A5D4-96425EC9E7F9}" dt="2023-10-19T21:29:54.634" v="271" actId="14100"/>
          <ac:spMkLst>
            <pc:docMk/>
            <pc:sldMk cId="1645475767" sldId="256"/>
            <ac:spMk id="51" creationId="{CBFC71D5-6A2B-3C91-3440-F7A68E13714E}"/>
          </ac:spMkLst>
        </pc:spChg>
        <pc:spChg chg="del">
          <ac:chgData name="Joseph Wonsil" userId="f7a5a8f17f3cf2df" providerId="Windows Live" clId="Web-{67CC9483-2BB2-46C6-A5D4-96425EC9E7F9}" dt="2023-10-19T21:08:24.023" v="66"/>
          <ac:spMkLst>
            <pc:docMk/>
            <pc:sldMk cId="1645475767" sldId="256"/>
            <ac:spMk id="52" creationId="{7317D925-AE7B-290C-67A6-493750A3352F}"/>
          </ac:spMkLst>
        </pc:spChg>
        <pc:spChg chg="add mod">
          <ac:chgData name="Joseph Wonsil" userId="f7a5a8f17f3cf2df" providerId="Windows Live" clId="Web-{67CC9483-2BB2-46C6-A5D4-96425EC9E7F9}" dt="2023-10-19T21:30:12.119" v="275" actId="1076"/>
          <ac:spMkLst>
            <pc:docMk/>
            <pc:sldMk cId="1645475767" sldId="256"/>
            <ac:spMk id="54" creationId="{BF118E14-6AAF-BDF9-ED62-6E905F777BE0}"/>
          </ac:spMkLst>
        </pc:spChg>
        <pc:spChg chg="del">
          <ac:chgData name="Joseph Wonsil" userId="f7a5a8f17f3cf2df" providerId="Windows Live" clId="Web-{67CC9483-2BB2-46C6-A5D4-96425EC9E7F9}" dt="2023-10-19T21:08:28.914" v="67"/>
          <ac:spMkLst>
            <pc:docMk/>
            <pc:sldMk cId="1645475767" sldId="256"/>
            <ac:spMk id="55" creationId="{A5E815BE-843F-B791-FF94-453526BE2EF2}"/>
          </ac:spMkLst>
        </pc:spChg>
        <pc:spChg chg="add mod">
          <ac:chgData name="Joseph Wonsil" userId="f7a5a8f17f3cf2df" providerId="Windows Live" clId="Web-{67CC9483-2BB2-46C6-A5D4-96425EC9E7F9}" dt="2023-10-19T21:30:37.776" v="285" actId="14100"/>
          <ac:spMkLst>
            <pc:docMk/>
            <pc:sldMk cId="1645475767" sldId="256"/>
            <ac:spMk id="58" creationId="{50825225-2F2D-5D3D-D0C6-ED0D185F1FC7}"/>
          </ac:spMkLst>
        </pc:spChg>
        <pc:spChg chg="add mod">
          <ac:chgData name="Joseph Wonsil" userId="f7a5a8f17f3cf2df" providerId="Windows Live" clId="Web-{67CC9483-2BB2-46C6-A5D4-96425EC9E7F9}" dt="2023-10-19T21:31:32.543" v="303" actId="1076"/>
          <ac:spMkLst>
            <pc:docMk/>
            <pc:sldMk cId="1645475767" sldId="256"/>
            <ac:spMk id="59" creationId="{7EC8E4B0-67B8-283D-2FEC-B11F5B9D721C}"/>
          </ac:spMkLst>
        </pc:spChg>
        <pc:spChg chg="del">
          <ac:chgData name="Joseph Wonsil" userId="f7a5a8f17f3cf2df" providerId="Windows Live" clId="Web-{67CC9483-2BB2-46C6-A5D4-96425EC9E7F9}" dt="2023-10-19T21:43:12.670" v="353"/>
          <ac:spMkLst>
            <pc:docMk/>
            <pc:sldMk cId="1645475767" sldId="256"/>
            <ac:spMk id="60" creationId="{35FA7E34-1A13-B6DF-79C2-60F41A23F37B}"/>
          </ac:spMkLst>
        </pc:spChg>
        <pc:spChg chg="del">
          <ac:chgData name="Joseph Wonsil" userId="f7a5a8f17f3cf2df" providerId="Windows Live" clId="Web-{67CC9483-2BB2-46C6-A5D4-96425EC9E7F9}" dt="2023-10-19T21:00:50.824" v="30"/>
          <ac:spMkLst>
            <pc:docMk/>
            <pc:sldMk cId="1645475767" sldId="256"/>
            <ac:spMk id="63" creationId="{07A62DDE-C94D-4783-4BFD-408E0B156DED}"/>
          </ac:spMkLst>
        </pc:spChg>
        <pc:spChg chg="add mod">
          <ac:chgData name="Joseph Wonsil" userId="f7a5a8f17f3cf2df" providerId="Windows Live" clId="Web-{67CC9483-2BB2-46C6-A5D4-96425EC9E7F9}" dt="2023-10-19T21:31:46.434" v="310" actId="1076"/>
          <ac:spMkLst>
            <pc:docMk/>
            <pc:sldMk cId="1645475767" sldId="256"/>
            <ac:spMk id="64" creationId="{00AF63C8-E610-166A-EB8D-9A5E75D0C542}"/>
          </ac:spMkLst>
        </pc:spChg>
        <pc:spChg chg="add mod">
          <ac:chgData name="Joseph Wonsil" userId="f7a5a8f17f3cf2df" providerId="Windows Live" clId="Web-{67CC9483-2BB2-46C6-A5D4-96425EC9E7F9}" dt="2023-10-19T21:31:57.200" v="312" actId="20577"/>
          <ac:spMkLst>
            <pc:docMk/>
            <pc:sldMk cId="1645475767" sldId="256"/>
            <ac:spMk id="65" creationId="{F5A0FF69-C258-EB4C-AD36-26FCB9C84FFB}"/>
          </ac:spMkLst>
        </pc:spChg>
        <pc:spChg chg="add mod">
          <ac:chgData name="Joseph Wonsil" userId="f7a5a8f17f3cf2df" providerId="Windows Live" clId="Web-{67CC9483-2BB2-46C6-A5D4-96425EC9E7F9}" dt="2023-10-19T21:31:52.622" v="311" actId="20577"/>
          <ac:spMkLst>
            <pc:docMk/>
            <pc:sldMk cId="1645475767" sldId="256"/>
            <ac:spMk id="67" creationId="{D1DA118C-BB7F-C467-916F-B8CA62C1A73E}"/>
          </ac:spMkLst>
        </pc:spChg>
        <pc:spChg chg="add mod">
          <ac:chgData name="Joseph Wonsil" userId="f7a5a8f17f3cf2df" providerId="Windows Live" clId="Web-{67CC9483-2BB2-46C6-A5D4-96425EC9E7F9}" dt="2023-10-19T21:32:02.075" v="316" actId="1076"/>
          <ac:spMkLst>
            <pc:docMk/>
            <pc:sldMk cId="1645475767" sldId="256"/>
            <ac:spMk id="68" creationId="{34FACE16-5128-07C9-FA02-6F8B229E2E29}"/>
          </ac:spMkLst>
        </pc:spChg>
        <pc:spChg chg="del">
          <ac:chgData name="Joseph Wonsil" userId="f7a5a8f17f3cf2df" providerId="Windows Live" clId="Web-{67CC9483-2BB2-46C6-A5D4-96425EC9E7F9}" dt="2023-10-19T21:43:10.154" v="350"/>
          <ac:spMkLst>
            <pc:docMk/>
            <pc:sldMk cId="1645475767" sldId="256"/>
            <ac:spMk id="71" creationId="{2A34F01A-7639-BB9B-04EC-3D4D626FAB55}"/>
          </ac:spMkLst>
        </pc:spChg>
        <pc:spChg chg="add mod">
          <ac:chgData name="Joseph Wonsil" userId="f7a5a8f17f3cf2df" providerId="Windows Live" clId="Web-{67CC9483-2BB2-46C6-A5D4-96425EC9E7F9}" dt="2023-10-19T21:32:02.372" v="318" actId="1076"/>
          <ac:spMkLst>
            <pc:docMk/>
            <pc:sldMk cId="1645475767" sldId="256"/>
            <ac:spMk id="72" creationId="{DF26985C-D81A-5506-F6AE-ADF0F3049273}"/>
          </ac:spMkLst>
        </pc:spChg>
        <pc:spChg chg="del">
          <ac:chgData name="Joseph Wonsil" userId="f7a5a8f17f3cf2df" providerId="Windows Live" clId="Web-{67CC9483-2BB2-46C6-A5D4-96425EC9E7F9}" dt="2023-10-19T21:43:09.108" v="343"/>
          <ac:spMkLst>
            <pc:docMk/>
            <pc:sldMk cId="1645475767" sldId="256"/>
            <ac:spMk id="74" creationId="{52E3ADAE-159A-D64F-DF75-180DC743C4CA}"/>
          </ac:spMkLst>
        </pc:spChg>
        <pc:spChg chg="add mod">
          <ac:chgData name="Joseph Wonsil" userId="f7a5a8f17f3cf2df" providerId="Windows Live" clId="Web-{67CC9483-2BB2-46C6-A5D4-96425EC9E7F9}" dt="2023-10-19T21:32:15.966" v="322" actId="1076"/>
          <ac:spMkLst>
            <pc:docMk/>
            <pc:sldMk cId="1645475767" sldId="256"/>
            <ac:spMk id="76" creationId="{FC00C707-CFE2-E5BF-816E-D0477738EF99}"/>
          </ac:spMkLst>
        </pc:spChg>
        <pc:spChg chg="add mod">
          <ac:chgData name="Joseph Wonsil" userId="f7a5a8f17f3cf2df" providerId="Windows Live" clId="Web-{67CC9483-2BB2-46C6-A5D4-96425EC9E7F9}" dt="2023-10-19T21:32:39.716" v="328" actId="20577"/>
          <ac:spMkLst>
            <pc:docMk/>
            <pc:sldMk cId="1645475767" sldId="256"/>
            <ac:spMk id="79" creationId="{81AD025B-262E-A140-642B-7B5119375D75}"/>
          </ac:spMkLst>
        </pc:spChg>
        <pc:spChg chg="add mod">
          <ac:chgData name="Joseph Wonsil" userId="f7a5a8f17f3cf2df" providerId="Windows Live" clId="Web-{67CC9483-2BB2-46C6-A5D4-96425EC9E7F9}" dt="2023-10-19T21:32:49.029" v="332" actId="1076"/>
          <ac:spMkLst>
            <pc:docMk/>
            <pc:sldMk cId="1645475767" sldId="256"/>
            <ac:spMk id="80" creationId="{B742AF54-6F12-7646-02ED-763846068273}"/>
          </ac:spMkLst>
        </pc:spChg>
        <pc:spChg chg="add mod">
          <ac:chgData name="Joseph Wonsil" userId="f7a5a8f17f3cf2df" providerId="Windows Live" clId="Web-{67CC9483-2BB2-46C6-A5D4-96425EC9E7F9}" dt="2023-10-19T21:32:49.310" v="334" actId="1076"/>
          <ac:spMkLst>
            <pc:docMk/>
            <pc:sldMk cId="1645475767" sldId="256"/>
            <ac:spMk id="82" creationId="{BC8D52AF-865C-6AF4-DCE1-6341AA824C2C}"/>
          </ac:spMkLst>
        </pc:spChg>
        <pc:spChg chg="add mod">
          <ac:chgData name="Joseph Wonsil" userId="f7a5a8f17f3cf2df" providerId="Windows Live" clId="Web-{67CC9483-2BB2-46C6-A5D4-96425EC9E7F9}" dt="2023-10-19T22:05:10.094" v="449" actId="14100"/>
          <ac:spMkLst>
            <pc:docMk/>
            <pc:sldMk cId="1645475767" sldId="256"/>
            <ac:spMk id="83" creationId="{49EF8866-7E22-6BCA-3E76-56F58BDA0C16}"/>
          </ac:spMkLst>
        </pc:spChg>
        <pc:spChg chg="del">
          <ac:chgData name="Joseph Wonsil" userId="f7a5a8f17f3cf2df" providerId="Windows Live" clId="Web-{67CC9483-2BB2-46C6-A5D4-96425EC9E7F9}" dt="2023-10-19T21:00:54.183" v="31"/>
          <ac:spMkLst>
            <pc:docMk/>
            <pc:sldMk cId="1645475767" sldId="256"/>
            <ac:spMk id="84" creationId="{D34F5F8D-B16A-EDE4-A61F-9D0E7E4C7BBC}"/>
          </ac:spMkLst>
        </pc:spChg>
        <pc:spChg chg="add del mod">
          <ac:chgData name="Joseph Wonsil" userId="f7a5a8f17f3cf2df" providerId="Windows Live" clId="Web-{67CC9483-2BB2-46C6-A5D4-96425EC9E7F9}" dt="2023-10-19T21:44:15.844" v="376"/>
          <ac:spMkLst>
            <pc:docMk/>
            <pc:sldMk cId="1645475767" sldId="256"/>
            <ac:spMk id="88" creationId="{BD641FD8-3F5F-8BB3-A014-87CDEE07D569}"/>
          </ac:spMkLst>
        </pc:spChg>
        <pc:spChg chg="mod">
          <ac:chgData name="Joseph Wonsil" userId="f7a5a8f17f3cf2df" providerId="Windows Live" clId="Web-{67CC9483-2BB2-46C6-A5D4-96425EC9E7F9}" dt="2023-10-19T21:28:08.272" v="247" actId="20577"/>
          <ac:spMkLst>
            <pc:docMk/>
            <pc:sldMk cId="1645475767" sldId="256"/>
            <ac:spMk id="90" creationId="{8A8D6037-92ED-5E61-EE2A-60DD15DDB033}"/>
          </ac:spMkLst>
        </pc:spChg>
        <pc:spChg chg="add del mod">
          <ac:chgData name="Joseph Wonsil" userId="f7a5a8f17f3cf2df" providerId="Windows Live" clId="Web-{67CC9483-2BB2-46C6-A5D4-96425EC9E7F9}" dt="2023-10-19T21:44:15.844" v="374"/>
          <ac:spMkLst>
            <pc:docMk/>
            <pc:sldMk cId="1645475767" sldId="256"/>
            <ac:spMk id="91" creationId="{B98D61BF-48FE-DAA3-7DC0-C4FC4F3CB9C7}"/>
          </ac:spMkLst>
        </pc:spChg>
        <pc:spChg chg="add mod">
          <ac:chgData name="Joseph Wonsil" userId="f7a5a8f17f3cf2df" providerId="Windows Live" clId="Web-{67CC9483-2BB2-46C6-A5D4-96425EC9E7F9}" dt="2023-10-19T21:44:27.719" v="382" actId="1076"/>
          <ac:spMkLst>
            <pc:docMk/>
            <pc:sldMk cId="1645475767" sldId="256"/>
            <ac:spMk id="94" creationId="{A7D7ABA3-C831-B007-E132-54190CE7F84F}"/>
          </ac:spMkLst>
        </pc:spChg>
        <pc:spChg chg="add mod">
          <ac:chgData name="Joseph Wonsil" userId="f7a5a8f17f3cf2df" providerId="Windows Live" clId="Web-{67CC9483-2BB2-46C6-A5D4-96425EC9E7F9}" dt="2023-10-19T21:44:27.969" v="384" actId="1076"/>
          <ac:spMkLst>
            <pc:docMk/>
            <pc:sldMk cId="1645475767" sldId="256"/>
            <ac:spMk id="96" creationId="{ACF845C9-F512-1D84-4A26-6760DFEC5447}"/>
          </ac:spMkLst>
        </pc:spChg>
        <pc:spChg chg="add mod">
          <ac:chgData name="Joseph Wonsil" userId="f7a5a8f17f3cf2df" providerId="Windows Live" clId="Web-{67CC9483-2BB2-46C6-A5D4-96425EC9E7F9}" dt="2023-10-19T21:45:14.705" v="391" actId="1076"/>
          <ac:spMkLst>
            <pc:docMk/>
            <pc:sldMk cId="1645475767" sldId="256"/>
            <ac:spMk id="99" creationId="{0A816FDE-FAC6-B8C0-AA92-FC9141B83590}"/>
          </ac:spMkLst>
        </pc:spChg>
        <pc:spChg chg="del">
          <ac:chgData name="Joseph Wonsil" userId="f7a5a8f17f3cf2df" providerId="Windows Live" clId="Web-{67CC9483-2BB2-46C6-A5D4-96425EC9E7F9}" dt="2023-10-19T21:01:07.215" v="42"/>
          <ac:spMkLst>
            <pc:docMk/>
            <pc:sldMk cId="1645475767" sldId="256"/>
            <ac:spMk id="100" creationId="{E92B3433-66A4-7341-0A10-1B6541AA2707}"/>
          </ac:spMkLst>
        </pc:spChg>
        <pc:spChg chg="del">
          <ac:chgData name="Joseph Wonsil" userId="f7a5a8f17f3cf2df" providerId="Windows Live" clId="Web-{67CC9483-2BB2-46C6-A5D4-96425EC9E7F9}" dt="2023-10-19T21:01:05.965" v="40"/>
          <ac:spMkLst>
            <pc:docMk/>
            <pc:sldMk cId="1645475767" sldId="256"/>
            <ac:spMk id="101" creationId="{1DE6908C-CB8C-CAF2-6CD7-D732B0AB1E33}"/>
          </ac:spMkLst>
        </pc:spChg>
        <pc:spChg chg="del">
          <ac:chgData name="Joseph Wonsil" userId="f7a5a8f17f3cf2df" providerId="Windows Live" clId="Web-{67CC9483-2BB2-46C6-A5D4-96425EC9E7F9}" dt="2023-10-19T21:01:04.559" v="38"/>
          <ac:spMkLst>
            <pc:docMk/>
            <pc:sldMk cId="1645475767" sldId="256"/>
            <ac:spMk id="102" creationId="{BAB78B8E-574B-3156-CD83-4D165FEDCC4F}"/>
          </ac:spMkLst>
        </pc:spChg>
        <pc:spChg chg="del">
          <ac:chgData name="Joseph Wonsil" userId="f7a5a8f17f3cf2df" providerId="Windows Live" clId="Web-{67CC9483-2BB2-46C6-A5D4-96425EC9E7F9}" dt="2023-10-19T21:01:03.215" v="36"/>
          <ac:spMkLst>
            <pc:docMk/>
            <pc:sldMk cId="1645475767" sldId="256"/>
            <ac:spMk id="103" creationId="{0C69731E-2E67-A043-504E-23C966E68671}"/>
          </ac:spMkLst>
        </pc:spChg>
        <pc:spChg chg="del">
          <ac:chgData name="Joseph Wonsil" userId="f7a5a8f17f3cf2df" providerId="Windows Live" clId="Web-{67CC9483-2BB2-46C6-A5D4-96425EC9E7F9}" dt="2023-10-19T21:01:01.981" v="34"/>
          <ac:spMkLst>
            <pc:docMk/>
            <pc:sldMk cId="1645475767" sldId="256"/>
            <ac:spMk id="105" creationId="{2ACDEB4D-3118-62F1-B8A8-ADB24DBACF82}"/>
          </ac:spMkLst>
        </pc:spChg>
        <pc:spChg chg="del">
          <ac:chgData name="Joseph Wonsil" userId="f7a5a8f17f3cf2df" providerId="Windows Live" clId="Web-{67CC9483-2BB2-46C6-A5D4-96425EC9E7F9}" dt="2023-10-19T21:27:29.005" v="239"/>
          <ac:spMkLst>
            <pc:docMk/>
            <pc:sldMk cId="1645475767" sldId="256"/>
            <ac:spMk id="106" creationId="{4B49D07C-8A79-6007-E41D-E45A4FC9D8C6}"/>
          </ac:spMkLst>
        </pc:spChg>
        <pc:spChg chg="add mod">
          <ac:chgData name="Joseph Wonsil" userId="f7a5a8f17f3cf2df" providerId="Windows Live" clId="Web-{67CC9483-2BB2-46C6-A5D4-96425EC9E7F9}" dt="2023-10-19T21:47:36.005" v="413" actId="1076"/>
          <ac:spMkLst>
            <pc:docMk/>
            <pc:sldMk cId="1645475767" sldId="256"/>
            <ac:spMk id="110" creationId="{9B0EFE21-04EF-0A27-A373-5D737250BADB}"/>
          </ac:spMkLst>
        </pc:spChg>
        <pc:spChg chg="add mod">
          <ac:chgData name="Joseph Wonsil" userId="f7a5a8f17f3cf2df" providerId="Windows Live" clId="Web-{67CC9483-2BB2-46C6-A5D4-96425EC9E7F9}" dt="2023-10-19T21:47:47.255" v="419" actId="1076"/>
          <ac:spMkLst>
            <pc:docMk/>
            <pc:sldMk cId="1645475767" sldId="256"/>
            <ac:spMk id="111" creationId="{A6BC6F61-BFF1-89D1-F4C9-3FD0273AA64C}"/>
          </ac:spMkLst>
        </pc:spChg>
        <pc:spChg chg="add mod">
          <ac:chgData name="Joseph Wonsil" userId="f7a5a8f17f3cf2df" providerId="Windows Live" clId="Web-{67CC9483-2BB2-46C6-A5D4-96425EC9E7F9}" dt="2023-10-19T21:47:53.349" v="422" actId="20577"/>
          <ac:spMkLst>
            <pc:docMk/>
            <pc:sldMk cId="1645475767" sldId="256"/>
            <ac:spMk id="112" creationId="{F7D9D98D-C43A-4076-4146-3C2D8E5E6FBD}"/>
          </ac:spMkLst>
        </pc:spChg>
        <pc:spChg chg="add mod">
          <ac:chgData name="Joseph Wonsil" userId="f7a5a8f17f3cf2df" providerId="Windows Live" clId="Web-{67CC9483-2BB2-46C6-A5D4-96425EC9E7F9}" dt="2023-10-19T21:48:20.834" v="426" actId="20577"/>
          <ac:spMkLst>
            <pc:docMk/>
            <pc:sldMk cId="1645475767" sldId="256"/>
            <ac:spMk id="113" creationId="{98509700-1543-63AE-3D92-B942ABC99B4B}"/>
          </ac:spMkLst>
        </pc:spChg>
        <pc:spChg chg="add mod">
          <ac:chgData name="Joseph Wonsil" userId="f7a5a8f17f3cf2df" providerId="Windows Live" clId="Web-{67CC9483-2BB2-46C6-A5D4-96425EC9E7F9}" dt="2023-10-19T21:49:25.508" v="440" actId="1076"/>
          <ac:spMkLst>
            <pc:docMk/>
            <pc:sldMk cId="1645475767" sldId="256"/>
            <ac:spMk id="115" creationId="{8F5D90A4-184A-2FEB-BC5B-1282DD0F3025}"/>
          </ac:spMkLst>
        </pc:spChg>
        <pc:spChg chg="add mod">
          <ac:chgData name="Joseph Wonsil" userId="f7a5a8f17f3cf2df" providerId="Windows Live" clId="Web-{67CC9483-2BB2-46C6-A5D4-96425EC9E7F9}" dt="2023-10-19T21:50:04.040" v="448" actId="20577"/>
          <ac:spMkLst>
            <pc:docMk/>
            <pc:sldMk cId="1645475767" sldId="256"/>
            <ac:spMk id="117" creationId="{0F7BF592-580F-E24B-944A-40A3FACEDE32}"/>
          </ac:spMkLst>
        </pc:spChg>
        <pc:spChg chg="del">
          <ac:chgData name="Joseph Wonsil" userId="f7a5a8f17f3cf2df" providerId="Windows Live" clId="Web-{67CC9483-2BB2-46C6-A5D4-96425EC9E7F9}" dt="2023-10-19T21:43:12.670" v="352"/>
          <ac:spMkLst>
            <pc:docMk/>
            <pc:sldMk cId="1645475767" sldId="256"/>
            <ac:spMk id="139" creationId="{802C46F5-7BD6-F450-D2B4-347C92B57CFE}"/>
          </ac:spMkLst>
        </pc:spChg>
        <pc:spChg chg="mod">
          <ac:chgData name="Joseph Wonsil" userId="f7a5a8f17f3cf2df" providerId="Windows Live" clId="Web-{67CC9483-2BB2-46C6-A5D4-96425EC9E7F9}" dt="2023-10-19T21:45:22.252" v="392" actId="1076"/>
          <ac:spMkLst>
            <pc:docMk/>
            <pc:sldMk cId="1645475767" sldId="256"/>
            <ac:spMk id="144" creationId="{3BA36D46-2F89-D8A4-A60C-17E29D68CFA5}"/>
          </ac:spMkLst>
        </pc:spChg>
        <pc:spChg chg="del mod">
          <ac:chgData name="Joseph Wonsil" userId="f7a5a8f17f3cf2df" providerId="Windows Live" clId="Web-{67CC9483-2BB2-46C6-A5D4-96425EC9E7F9}" dt="2023-10-19T21:43:05.514" v="340"/>
          <ac:spMkLst>
            <pc:docMk/>
            <pc:sldMk cId="1645475767" sldId="256"/>
            <ac:spMk id="157" creationId="{2EC089FA-274C-2CBC-86EB-EAA86F31FDEF}"/>
          </ac:spMkLst>
        </pc:spChg>
        <pc:spChg chg="del">
          <ac:chgData name="Joseph Wonsil" userId="f7a5a8f17f3cf2df" providerId="Windows Live" clId="Web-{67CC9483-2BB2-46C6-A5D4-96425EC9E7F9}" dt="2023-10-19T21:13:08.124" v="128"/>
          <ac:spMkLst>
            <pc:docMk/>
            <pc:sldMk cId="1645475767" sldId="256"/>
            <ac:spMk id="159" creationId="{FAA5B709-EF66-0E55-121C-2E5288DA869C}"/>
          </ac:spMkLst>
        </pc:spChg>
        <pc:spChg chg="del">
          <ac:chgData name="Joseph Wonsil" userId="f7a5a8f17f3cf2df" providerId="Windows Live" clId="Web-{67CC9483-2BB2-46C6-A5D4-96425EC9E7F9}" dt="2023-10-19T21:13:10.249" v="130"/>
          <ac:spMkLst>
            <pc:docMk/>
            <pc:sldMk cId="1645475767" sldId="256"/>
            <ac:spMk id="170" creationId="{BFAB41F3-F9EF-C391-5021-8D23B909B24B}"/>
          </ac:spMkLst>
        </pc:spChg>
        <pc:spChg chg="del">
          <ac:chgData name="Joseph Wonsil" userId="f7a5a8f17f3cf2df" providerId="Windows Live" clId="Web-{67CC9483-2BB2-46C6-A5D4-96425EC9E7F9}" dt="2023-10-19T21:13:06.843" v="127"/>
          <ac:spMkLst>
            <pc:docMk/>
            <pc:sldMk cId="1645475767" sldId="256"/>
            <ac:spMk id="181" creationId="{248CC43D-90F5-671B-FC25-CD2136983D57}"/>
          </ac:spMkLst>
        </pc:spChg>
        <pc:spChg chg="del">
          <ac:chgData name="Joseph Wonsil" userId="f7a5a8f17f3cf2df" providerId="Windows Live" clId="Web-{67CC9483-2BB2-46C6-A5D4-96425EC9E7F9}" dt="2023-10-19T21:13:09.171" v="129"/>
          <ac:spMkLst>
            <pc:docMk/>
            <pc:sldMk cId="1645475767" sldId="256"/>
            <ac:spMk id="182" creationId="{907D58AE-50C8-F93D-1136-78E6BCCC8072}"/>
          </ac:spMkLst>
        </pc:spChg>
        <pc:spChg chg="del">
          <ac:chgData name="Joseph Wonsil" userId="f7a5a8f17f3cf2df" providerId="Windows Live" clId="Web-{67CC9483-2BB2-46C6-A5D4-96425EC9E7F9}" dt="2023-10-19T21:43:10.154" v="349"/>
          <ac:spMkLst>
            <pc:docMk/>
            <pc:sldMk cId="1645475767" sldId="256"/>
            <ac:spMk id="196" creationId="{64A37683-F464-6803-A853-1D36D77E903B}"/>
          </ac:spMkLst>
        </pc:spChg>
        <pc:spChg chg="del">
          <ac:chgData name="Joseph Wonsil" userId="f7a5a8f17f3cf2df" providerId="Windows Live" clId="Web-{67CC9483-2BB2-46C6-A5D4-96425EC9E7F9}" dt="2023-10-19T21:43:10.154" v="348"/>
          <ac:spMkLst>
            <pc:docMk/>
            <pc:sldMk cId="1645475767" sldId="256"/>
            <ac:spMk id="197" creationId="{C7BEE81F-D7A4-129C-136B-6AD53A842FE7}"/>
          </ac:spMkLst>
        </pc:spChg>
        <pc:spChg chg="del">
          <ac:chgData name="Joseph Wonsil" userId="f7a5a8f17f3cf2df" providerId="Windows Live" clId="Web-{67CC9483-2BB2-46C6-A5D4-96425EC9E7F9}" dt="2023-10-19T21:43:10.154" v="347"/>
          <ac:spMkLst>
            <pc:docMk/>
            <pc:sldMk cId="1645475767" sldId="256"/>
            <ac:spMk id="198" creationId="{97481AB8-5857-3AC0-BCB6-E2A7EF4E71A4}"/>
          </ac:spMkLst>
        </pc:spChg>
        <pc:spChg chg="del">
          <ac:chgData name="Joseph Wonsil" userId="f7a5a8f17f3cf2df" providerId="Windows Live" clId="Web-{67CC9483-2BB2-46C6-A5D4-96425EC9E7F9}" dt="2023-10-19T21:43:10.154" v="346"/>
          <ac:spMkLst>
            <pc:docMk/>
            <pc:sldMk cId="1645475767" sldId="256"/>
            <ac:spMk id="204" creationId="{AF0B4C90-7F51-3154-21DD-F141AA6B7D1C}"/>
          </ac:spMkLst>
        </pc:spChg>
        <pc:spChg chg="del">
          <ac:chgData name="Joseph Wonsil" userId="f7a5a8f17f3cf2df" providerId="Windows Live" clId="Web-{67CC9483-2BB2-46C6-A5D4-96425EC9E7F9}" dt="2023-10-19T21:43:10.154" v="345"/>
          <ac:spMkLst>
            <pc:docMk/>
            <pc:sldMk cId="1645475767" sldId="256"/>
            <ac:spMk id="207" creationId="{83505876-8FEF-325E-3C41-C080552E164D}"/>
          </ac:spMkLst>
        </pc:spChg>
        <pc:spChg chg="del">
          <ac:chgData name="Joseph Wonsil" userId="f7a5a8f17f3cf2df" providerId="Windows Live" clId="Web-{67CC9483-2BB2-46C6-A5D4-96425EC9E7F9}" dt="2023-10-19T21:43:10.154" v="344"/>
          <ac:spMkLst>
            <pc:docMk/>
            <pc:sldMk cId="1645475767" sldId="256"/>
            <ac:spMk id="209" creationId="{3607486D-7794-339C-97B9-508DD9223B9A}"/>
          </ac:spMkLst>
        </pc:spChg>
        <pc:spChg chg="mod">
          <ac:chgData name="Joseph Wonsil" userId="f7a5a8f17f3cf2df" providerId="Windows Live" clId="Web-{67CC9483-2BB2-46C6-A5D4-96425EC9E7F9}" dt="2023-10-19T20:59:03.712" v="13" actId="14100"/>
          <ac:spMkLst>
            <pc:docMk/>
            <pc:sldMk cId="1645475767" sldId="256"/>
            <ac:spMk id="212" creationId="{E55F2EEF-5883-D72A-7FCC-5638BC1DCDEB}"/>
          </ac:spMkLst>
        </pc:spChg>
        <pc:spChg chg="mod">
          <ac:chgData name="Joseph Wonsil" userId="f7a5a8f17f3cf2df" providerId="Windows Live" clId="Web-{67CC9483-2BB2-46C6-A5D4-96425EC9E7F9}" dt="2023-10-19T21:14:28.251" v="138" actId="14100"/>
          <ac:spMkLst>
            <pc:docMk/>
            <pc:sldMk cId="1645475767" sldId="256"/>
            <ac:spMk id="218" creationId="{766078B8-ECF8-60EF-9212-6287758A5D20}"/>
          </ac:spMkLst>
        </pc:spChg>
        <pc:spChg chg="del">
          <ac:chgData name="Joseph Wonsil" userId="f7a5a8f17f3cf2df" providerId="Windows Live" clId="Web-{67CC9483-2BB2-46C6-A5D4-96425EC9E7F9}" dt="2023-10-19T21:01:51.716" v="53"/>
          <ac:spMkLst>
            <pc:docMk/>
            <pc:sldMk cId="1645475767" sldId="256"/>
            <ac:spMk id="221" creationId="{A704D209-4118-707C-FBA2-39647729D7FE}"/>
          </ac:spMkLst>
        </pc:spChg>
        <pc:spChg chg="del">
          <ac:chgData name="Joseph Wonsil" userId="f7a5a8f17f3cf2df" providerId="Windows Live" clId="Web-{67CC9483-2BB2-46C6-A5D4-96425EC9E7F9}" dt="2023-10-19T21:08:43.805" v="69"/>
          <ac:spMkLst>
            <pc:docMk/>
            <pc:sldMk cId="1645475767" sldId="256"/>
            <ac:spMk id="222" creationId="{A73DA923-B0C2-24D3-3223-F3EECA14D156}"/>
          </ac:spMkLst>
        </pc:spChg>
        <pc:spChg chg="del">
          <ac:chgData name="Joseph Wonsil" userId="f7a5a8f17f3cf2df" providerId="Windows Live" clId="Web-{67CC9483-2BB2-46C6-A5D4-96425EC9E7F9}" dt="2023-10-19T21:01:28.450" v="46"/>
          <ac:spMkLst>
            <pc:docMk/>
            <pc:sldMk cId="1645475767" sldId="256"/>
            <ac:spMk id="223" creationId="{98EA81B1-9379-5562-E87C-6BE04285588F}"/>
          </ac:spMkLst>
        </pc:spChg>
        <pc:spChg chg="del">
          <ac:chgData name="Joseph Wonsil" userId="f7a5a8f17f3cf2df" providerId="Windows Live" clId="Web-{67CC9483-2BB2-46C6-A5D4-96425EC9E7F9}" dt="2023-10-19T21:01:31.856" v="48"/>
          <ac:spMkLst>
            <pc:docMk/>
            <pc:sldMk cId="1645475767" sldId="256"/>
            <ac:spMk id="225" creationId="{850CBD32-7AD7-DF07-FBE9-7EBE8B911969}"/>
          </ac:spMkLst>
        </pc:spChg>
        <pc:spChg chg="del">
          <ac:chgData name="Joseph Wonsil" userId="f7a5a8f17f3cf2df" providerId="Windows Live" clId="Web-{67CC9483-2BB2-46C6-A5D4-96425EC9E7F9}" dt="2023-10-19T21:01:32.778" v="49"/>
          <ac:spMkLst>
            <pc:docMk/>
            <pc:sldMk cId="1645475767" sldId="256"/>
            <ac:spMk id="226" creationId="{7040D6DB-B4BE-DAC4-5921-1A9850EC0EEC}"/>
          </ac:spMkLst>
        </pc:spChg>
        <pc:spChg chg="del">
          <ac:chgData name="Joseph Wonsil" userId="f7a5a8f17f3cf2df" providerId="Windows Live" clId="Web-{67CC9483-2BB2-46C6-A5D4-96425EC9E7F9}" dt="2023-10-19T21:01:33.747" v="50"/>
          <ac:spMkLst>
            <pc:docMk/>
            <pc:sldMk cId="1645475767" sldId="256"/>
            <ac:spMk id="227" creationId="{DA5E22C1-9470-3167-CB75-B1290B4FB1C7}"/>
          </ac:spMkLst>
        </pc:spChg>
        <pc:spChg chg="del">
          <ac:chgData name="Joseph Wonsil" userId="f7a5a8f17f3cf2df" providerId="Windows Live" clId="Web-{67CC9483-2BB2-46C6-A5D4-96425EC9E7F9}" dt="2023-10-19T21:08:55.899" v="78"/>
          <ac:spMkLst>
            <pc:docMk/>
            <pc:sldMk cId="1645475767" sldId="256"/>
            <ac:spMk id="230" creationId="{A412271C-0293-8FAC-A024-C597CF244023}"/>
          </ac:spMkLst>
        </pc:spChg>
        <pc:spChg chg="del">
          <ac:chgData name="Joseph Wonsil" userId="f7a5a8f17f3cf2df" providerId="Windows Live" clId="Web-{67CC9483-2BB2-46C6-A5D4-96425EC9E7F9}" dt="2023-10-19T21:08:55.836" v="77"/>
          <ac:spMkLst>
            <pc:docMk/>
            <pc:sldMk cId="1645475767" sldId="256"/>
            <ac:spMk id="238" creationId="{EBDD0F59-C0A1-5DFE-3F5E-F797A3C05FA3}"/>
          </ac:spMkLst>
        </pc:spChg>
        <pc:spChg chg="del">
          <ac:chgData name="Joseph Wonsil" userId="f7a5a8f17f3cf2df" providerId="Windows Live" clId="Web-{67CC9483-2BB2-46C6-A5D4-96425EC9E7F9}" dt="2023-10-19T21:08:55.774" v="76"/>
          <ac:spMkLst>
            <pc:docMk/>
            <pc:sldMk cId="1645475767" sldId="256"/>
            <ac:spMk id="240" creationId="{65D2929C-1097-3DCB-AD36-0DC797EDF22D}"/>
          </ac:spMkLst>
        </pc:spChg>
        <pc:spChg chg="del">
          <ac:chgData name="Joseph Wonsil" userId="f7a5a8f17f3cf2df" providerId="Windows Live" clId="Web-{67CC9483-2BB2-46C6-A5D4-96425EC9E7F9}" dt="2023-10-19T21:01:53.435" v="54"/>
          <ac:spMkLst>
            <pc:docMk/>
            <pc:sldMk cId="1645475767" sldId="256"/>
            <ac:spMk id="254" creationId="{D69DA629-519B-B2FA-292E-D394590F6BEE}"/>
          </ac:spMkLst>
        </pc:spChg>
        <pc:spChg chg="del">
          <ac:chgData name="Joseph Wonsil" userId="f7a5a8f17f3cf2df" providerId="Windows Live" clId="Web-{67CC9483-2BB2-46C6-A5D4-96425EC9E7F9}" dt="2023-10-19T21:08:55.696" v="75"/>
          <ac:spMkLst>
            <pc:docMk/>
            <pc:sldMk cId="1645475767" sldId="256"/>
            <ac:spMk id="268" creationId="{449FE6F4-DC13-BF05-AF6E-73E38ACE71B8}"/>
          </ac:spMkLst>
        </pc:spChg>
        <pc:spChg chg="del">
          <ac:chgData name="Joseph Wonsil" userId="f7a5a8f17f3cf2df" providerId="Windows Live" clId="Web-{67CC9483-2BB2-46C6-A5D4-96425EC9E7F9}" dt="2023-10-19T21:08:55.696" v="74"/>
          <ac:spMkLst>
            <pc:docMk/>
            <pc:sldMk cId="1645475767" sldId="256"/>
            <ac:spMk id="272" creationId="{9FB30DB4-3A65-8325-66C1-1C35BDDCC64B}"/>
          </ac:spMkLst>
        </pc:spChg>
        <pc:spChg chg="del">
          <ac:chgData name="Joseph Wonsil" userId="f7a5a8f17f3cf2df" providerId="Windows Live" clId="Web-{67CC9483-2BB2-46C6-A5D4-96425EC9E7F9}" dt="2023-10-19T21:01:54.388" v="56"/>
          <ac:spMkLst>
            <pc:docMk/>
            <pc:sldMk cId="1645475767" sldId="256"/>
            <ac:spMk id="281" creationId="{6B7888B1-5AC7-5F61-2E31-6969BD259062}"/>
          </ac:spMkLst>
        </pc:spChg>
        <pc:spChg chg="del">
          <ac:chgData name="Joseph Wonsil" userId="f7a5a8f17f3cf2df" providerId="Windows Live" clId="Web-{67CC9483-2BB2-46C6-A5D4-96425EC9E7F9}" dt="2023-10-19T21:01:53.826" v="55"/>
          <ac:spMkLst>
            <pc:docMk/>
            <pc:sldMk cId="1645475767" sldId="256"/>
            <ac:spMk id="286" creationId="{298BECD7-46E2-C328-55E6-A45B4670BECA}"/>
          </ac:spMkLst>
        </pc:spChg>
        <pc:spChg chg="mod">
          <ac:chgData name="Joseph Wonsil" userId="f7a5a8f17f3cf2df" providerId="Windows Live" clId="Web-{67CC9483-2BB2-46C6-A5D4-96425EC9E7F9}" dt="2023-10-19T21:08:04.976" v="63" actId="1076"/>
          <ac:spMkLst>
            <pc:docMk/>
            <pc:sldMk cId="1645475767" sldId="256"/>
            <ac:spMk id="308" creationId="{989CDA4F-A434-3232-BF4A-9BF9789ACE4B}"/>
          </ac:spMkLst>
        </pc:spChg>
        <pc:spChg chg="mod">
          <ac:chgData name="Joseph Wonsil" userId="f7a5a8f17f3cf2df" providerId="Windows Live" clId="Web-{67CC9483-2BB2-46C6-A5D4-96425EC9E7F9}" dt="2023-10-19T21:08:49.711" v="72" actId="1076"/>
          <ac:spMkLst>
            <pc:docMk/>
            <pc:sldMk cId="1645475767" sldId="256"/>
            <ac:spMk id="318" creationId="{63B3D97B-2E6C-1258-48F9-8C783923327E}"/>
          </ac:spMkLst>
        </pc:spChg>
        <pc:grpChg chg="del">
          <ac:chgData name="Joseph Wonsil" userId="f7a5a8f17f3cf2df" providerId="Windows Live" clId="Web-{67CC9483-2BB2-46C6-A5D4-96425EC9E7F9}" dt="2023-10-19T21:01:29.372" v="47"/>
          <ac:grpSpMkLst>
            <pc:docMk/>
            <pc:sldMk cId="1645475767" sldId="256"/>
            <ac:grpSpMk id="301" creationId="{DD4639EE-10B2-D0BE-C573-62FDD98D4E33}"/>
          </ac:grpSpMkLst>
        </pc:grpChg>
        <pc:grpChg chg="del mod">
          <ac:chgData name="Joseph Wonsil" userId="f7a5a8f17f3cf2df" providerId="Windows Live" clId="Web-{67CC9483-2BB2-46C6-A5D4-96425EC9E7F9}" dt="2023-10-19T21:08:57.071" v="79"/>
          <ac:grpSpMkLst>
            <pc:docMk/>
            <pc:sldMk cId="1645475767" sldId="256"/>
            <ac:grpSpMk id="321" creationId="{CFCEC70D-EE9E-8FF5-A986-8ABFF51B0B67}"/>
          </ac:grpSpMkLst>
        </pc:grpChg>
        <pc:grpChg chg="del">
          <ac:chgData name="Joseph Wonsil" userId="f7a5a8f17f3cf2df" providerId="Windows Live" clId="Web-{67CC9483-2BB2-46C6-A5D4-96425EC9E7F9}" dt="2023-10-19T21:08:55.680" v="73"/>
          <ac:grpSpMkLst>
            <pc:docMk/>
            <pc:sldMk cId="1645475767" sldId="256"/>
            <ac:grpSpMk id="345" creationId="{A5E5AD25-3A1E-D595-C5A1-A8F9193493ED}"/>
          </ac:grpSpMkLst>
        </pc:grpChg>
        <pc:cxnChg chg="add del mod">
          <ac:chgData name="Joseph Wonsil" userId="f7a5a8f17f3cf2df" providerId="Windows Live" clId="Web-{67CC9483-2BB2-46C6-A5D4-96425EC9E7F9}" dt="2023-10-19T21:09:28.806" v="90"/>
          <ac:cxnSpMkLst>
            <pc:docMk/>
            <pc:sldMk cId="1645475767" sldId="256"/>
            <ac:cxnSpMk id="2" creationId="{9052726D-0116-41C9-325C-DA5A8B9C7200}"/>
          </ac:cxnSpMkLst>
        </pc:cxnChg>
        <pc:cxnChg chg="add mod">
          <ac:chgData name="Joseph Wonsil" userId="f7a5a8f17f3cf2df" providerId="Windows Live" clId="Web-{67CC9483-2BB2-46C6-A5D4-96425EC9E7F9}" dt="2023-10-19T21:45:32.174" v="394" actId="14100"/>
          <ac:cxnSpMkLst>
            <pc:docMk/>
            <pc:sldMk cId="1645475767" sldId="256"/>
            <ac:cxnSpMk id="3" creationId="{63F37F73-1565-6922-1A4D-AD5D36408EE7}"/>
          </ac:cxnSpMkLst>
        </pc:cxnChg>
        <pc:cxnChg chg="mod">
          <ac:chgData name="Joseph Wonsil" userId="f7a5a8f17f3cf2df" providerId="Windows Live" clId="Web-{67CC9483-2BB2-46C6-A5D4-96425EC9E7F9}" dt="2023-10-19T21:14:51.533" v="143" actId="14100"/>
          <ac:cxnSpMkLst>
            <pc:docMk/>
            <pc:sldMk cId="1645475767" sldId="256"/>
            <ac:cxnSpMk id="4" creationId="{1FAF49EF-246B-5065-399F-6F3D99F68D6C}"/>
          </ac:cxnSpMkLst>
        </pc:cxnChg>
        <pc:cxnChg chg="mod">
          <ac:chgData name="Joseph Wonsil" userId="f7a5a8f17f3cf2df" providerId="Windows Live" clId="Web-{67CC9483-2BB2-46C6-A5D4-96425EC9E7F9}" dt="2023-10-19T20:58:53.133" v="9" actId="14100"/>
          <ac:cxnSpMkLst>
            <pc:docMk/>
            <pc:sldMk cId="1645475767" sldId="256"/>
            <ac:cxnSpMk id="8" creationId="{E3A3FFC5-3ECB-F504-1EB7-79E7359B9CFC}"/>
          </ac:cxnSpMkLst>
        </pc:cxnChg>
        <pc:cxnChg chg="del mod">
          <ac:chgData name="Joseph Wonsil" userId="f7a5a8f17f3cf2df" providerId="Windows Live" clId="Web-{67CC9483-2BB2-46C6-A5D4-96425EC9E7F9}" dt="2023-10-19T21:07:41.428" v="60"/>
          <ac:cxnSpMkLst>
            <pc:docMk/>
            <pc:sldMk cId="1645475767" sldId="256"/>
            <ac:cxnSpMk id="9" creationId="{0A563654-6AF8-5959-7EF7-1707843DF81A}"/>
          </ac:cxnSpMkLst>
        </pc:cxnChg>
        <pc:cxnChg chg="add mod">
          <ac:chgData name="Joseph Wonsil" userId="f7a5a8f17f3cf2df" providerId="Windows Live" clId="Web-{67CC9483-2BB2-46C6-A5D4-96425EC9E7F9}" dt="2023-10-19T21:19:35.243" v="182" actId="1076"/>
          <ac:cxnSpMkLst>
            <pc:docMk/>
            <pc:sldMk cId="1645475767" sldId="256"/>
            <ac:cxnSpMk id="11" creationId="{517CEBC0-383D-39C0-D39A-BF4C87361C6F}"/>
          </ac:cxnSpMkLst>
        </pc:cxnChg>
        <pc:cxnChg chg="add mod">
          <ac:chgData name="Joseph Wonsil" userId="f7a5a8f17f3cf2df" providerId="Windows Live" clId="Web-{67CC9483-2BB2-46C6-A5D4-96425EC9E7F9}" dt="2023-10-19T21:19:44.150" v="184" actId="1076"/>
          <ac:cxnSpMkLst>
            <pc:docMk/>
            <pc:sldMk cId="1645475767" sldId="256"/>
            <ac:cxnSpMk id="14" creationId="{8ED0136A-702F-ABCF-6004-6FEE38C0006F}"/>
          </ac:cxnSpMkLst>
        </pc:cxnChg>
        <pc:cxnChg chg="add del mod">
          <ac:chgData name="Joseph Wonsil" userId="f7a5a8f17f3cf2df" providerId="Windows Live" clId="Web-{67CC9483-2BB2-46C6-A5D4-96425EC9E7F9}" dt="2023-10-19T21:15:15.346" v="148"/>
          <ac:cxnSpMkLst>
            <pc:docMk/>
            <pc:sldMk cId="1645475767" sldId="256"/>
            <ac:cxnSpMk id="17" creationId="{95CCA4A3-B30E-FF56-FD05-F88C116476E4}"/>
          </ac:cxnSpMkLst>
        </pc:cxnChg>
        <pc:cxnChg chg="add del mod">
          <ac:chgData name="Joseph Wonsil" userId="f7a5a8f17f3cf2df" providerId="Windows Live" clId="Web-{67CC9483-2BB2-46C6-A5D4-96425EC9E7F9}" dt="2023-10-19T21:17:14.568" v="171"/>
          <ac:cxnSpMkLst>
            <pc:docMk/>
            <pc:sldMk cId="1645475767" sldId="256"/>
            <ac:cxnSpMk id="18" creationId="{3C1721C6-B804-5CA2-386E-918D40D34EF6}"/>
          </ac:cxnSpMkLst>
        </pc:cxnChg>
        <pc:cxnChg chg="add mod">
          <ac:chgData name="Joseph Wonsil" userId="f7a5a8f17f3cf2df" providerId="Windows Live" clId="Web-{67CC9483-2BB2-46C6-A5D4-96425EC9E7F9}" dt="2023-10-19T21:16:43.458" v="164"/>
          <ac:cxnSpMkLst>
            <pc:docMk/>
            <pc:sldMk cId="1645475767" sldId="256"/>
            <ac:cxnSpMk id="21" creationId="{07D1431F-AA7C-BC65-FB53-423D383084D4}"/>
          </ac:cxnSpMkLst>
        </pc:cxnChg>
        <pc:cxnChg chg="del mod">
          <ac:chgData name="Joseph Wonsil" userId="f7a5a8f17f3cf2df" providerId="Windows Live" clId="Web-{67CC9483-2BB2-46C6-A5D4-96425EC9E7F9}" dt="2023-10-19T21:01:24.966" v="45"/>
          <ac:cxnSpMkLst>
            <pc:docMk/>
            <pc:sldMk cId="1645475767" sldId="256"/>
            <ac:cxnSpMk id="23" creationId="{23D61AF6-840C-7E29-57B3-7DB3D4B2CB5B}"/>
          </ac:cxnSpMkLst>
        </pc:cxnChg>
        <pc:cxnChg chg="add mod">
          <ac:chgData name="Joseph Wonsil" userId="f7a5a8f17f3cf2df" providerId="Windows Live" clId="Web-{67CC9483-2BB2-46C6-A5D4-96425EC9E7F9}" dt="2023-10-19T21:29:30.040" v="263" actId="1076"/>
          <ac:cxnSpMkLst>
            <pc:docMk/>
            <pc:sldMk cId="1645475767" sldId="256"/>
            <ac:cxnSpMk id="24" creationId="{FC2512A0-0E15-D14E-C285-8BA41957071A}"/>
          </ac:cxnSpMkLst>
        </pc:cxnChg>
        <pc:cxnChg chg="del mod">
          <ac:chgData name="Joseph Wonsil" userId="f7a5a8f17f3cf2df" providerId="Windows Live" clId="Web-{67CC9483-2BB2-46C6-A5D4-96425EC9E7F9}" dt="2023-10-19T21:01:23.481" v="44"/>
          <ac:cxnSpMkLst>
            <pc:docMk/>
            <pc:sldMk cId="1645475767" sldId="256"/>
            <ac:cxnSpMk id="30" creationId="{92CF7358-07D9-EA8C-0D7A-860C9F5C5ACF}"/>
          </ac:cxnSpMkLst>
        </pc:cxnChg>
        <pc:cxnChg chg="add mod">
          <ac:chgData name="Joseph Wonsil" userId="f7a5a8f17f3cf2df" providerId="Windows Live" clId="Web-{67CC9483-2BB2-46C6-A5D4-96425EC9E7F9}" dt="2023-10-19T21:20:20.385" v="196" actId="1076"/>
          <ac:cxnSpMkLst>
            <pc:docMk/>
            <pc:sldMk cId="1645475767" sldId="256"/>
            <ac:cxnSpMk id="31" creationId="{B62BEBBD-78DB-1C12-0E48-B6117DDF6F9B}"/>
          </ac:cxnSpMkLst>
        </pc:cxnChg>
        <pc:cxnChg chg="del mod">
          <ac:chgData name="Joseph Wonsil" userId="f7a5a8f17f3cf2df" providerId="Windows Live" clId="Web-{67CC9483-2BB2-46C6-A5D4-96425EC9E7F9}" dt="2023-10-19T21:09:03.165" v="85"/>
          <ac:cxnSpMkLst>
            <pc:docMk/>
            <pc:sldMk cId="1645475767" sldId="256"/>
            <ac:cxnSpMk id="34" creationId="{8C48BD3A-932B-C7D1-C21F-389E8FA1D750}"/>
          </ac:cxnSpMkLst>
        </pc:cxnChg>
        <pc:cxnChg chg="del mod">
          <ac:chgData name="Joseph Wonsil" userId="f7a5a8f17f3cf2df" providerId="Windows Live" clId="Web-{67CC9483-2BB2-46C6-A5D4-96425EC9E7F9}" dt="2023-10-19T21:01:06.559" v="41"/>
          <ac:cxnSpMkLst>
            <pc:docMk/>
            <pc:sldMk cId="1645475767" sldId="256"/>
            <ac:cxnSpMk id="37" creationId="{6F20C18C-B4A8-7CAD-913D-7F0217BF73CC}"/>
          </ac:cxnSpMkLst>
        </pc:cxnChg>
        <pc:cxnChg chg="add mod">
          <ac:chgData name="Joseph Wonsil" userId="f7a5a8f17f3cf2df" providerId="Windows Live" clId="Web-{67CC9483-2BB2-46C6-A5D4-96425EC9E7F9}" dt="2023-10-19T21:22:10.091" v="222" actId="14100"/>
          <ac:cxnSpMkLst>
            <pc:docMk/>
            <pc:sldMk cId="1645475767" sldId="256"/>
            <ac:cxnSpMk id="40" creationId="{E02792B3-B6A0-FE85-F627-4E2D12DD8662}"/>
          </ac:cxnSpMkLst>
        </pc:cxnChg>
        <pc:cxnChg chg="add mod">
          <ac:chgData name="Joseph Wonsil" userId="f7a5a8f17f3cf2df" providerId="Windows Live" clId="Web-{67CC9483-2BB2-46C6-A5D4-96425EC9E7F9}" dt="2023-10-19T21:45:43.393" v="395" actId="14100"/>
          <ac:cxnSpMkLst>
            <pc:docMk/>
            <pc:sldMk cId="1645475767" sldId="256"/>
            <ac:cxnSpMk id="42" creationId="{9DF5ADD6-FE46-131E-62B8-59CCEEC5D434}"/>
          </ac:cxnSpMkLst>
        </pc:cxnChg>
        <pc:cxnChg chg="add mod">
          <ac:chgData name="Joseph Wonsil" userId="f7a5a8f17f3cf2df" providerId="Windows Live" clId="Web-{67CC9483-2BB2-46C6-A5D4-96425EC9E7F9}" dt="2023-10-19T21:29:24.805" v="262" actId="1076"/>
          <ac:cxnSpMkLst>
            <pc:docMk/>
            <pc:sldMk cId="1645475767" sldId="256"/>
            <ac:cxnSpMk id="45" creationId="{166EC043-E346-D27D-C6B6-1906CA4C64B2}"/>
          </ac:cxnSpMkLst>
        </pc:cxnChg>
        <pc:cxnChg chg="del mod">
          <ac:chgData name="Joseph Wonsil" userId="f7a5a8f17f3cf2df" providerId="Windows Live" clId="Web-{67CC9483-2BB2-46C6-A5D4-96425EC9E7F9}" dt="2023-10-19T21:01:05.231" v="39"/>
          <ac:cxnSpMkLst>
            <pc:docMk/>
            <pc:sldMk cId="1645475767" sldId="256"/>
            <ac:cxnSpMk id="46" creationId="{34027DC1-9608-8FC2-B855-03FC2D10CF3D}"/>
          </ac:cxnSpMkLst>
        </pc:cxnChg>
        <pc:cxnChg chg="add mod">
          <ac:chgData name="Joseph Wonsil" userId="f7a5a8f17f3cf2df" providerId="Windows Live" clId="Web-{67CC9483-2BB2-46C6-A5D4-96425EC9E7F9}" dt="2023-10-19T21:29:37.884" v="264"/>
          <ac:cxnSpMkLst>
            <pc:docMk/>
            <pc:sldMk cId="1645475767" sldId="256"/>
            <ac:cxnSpMk id="48" creationId="{47D37092-986B-BF1E-B379-B7F77D83CD98}"/>
          </ac:cxnSpMkLst>
        </pc:cxnChg>
        <pc:cxnChg chg="del mod">
          <ac:chgData name="Joseph Wonsil" userId="f7a5a8f17f3cf2df" providerId="Windows Live" clId="Web-{67CC9483-2BB2-46C6-A5D4-96425EC9E7F9}" dt="2023-10-19T21:08:44.867" v="70"/>
          <ac:cxnSpMkLst>
            <pc:docMk/>
            <pc:sldMk cId="1645475767" sldId="256"/>
            <ac:cxnSpMk id="50" creationId="{3E940EC5-3D16-B53B-92BC-3B51950E358D}"/>
          </ac:cxnSpMkLst>
        </pc:cxnChg>
        <pc:cxnChg chg="del mod">
          <ac:chgData name="Joseph Wonsil" userId="f7a5a8f17f3cf2df" providerId="Windows Live" clId="Web-{67CC9483-2BB2-46C6-A5D4-96425EC9E7F9}" dt="2023-10-19T21:07:43.569" v="61"/>
          <ac:cxnSpMkLst>
            <pc:docMk/>
            <pc:sldMk cId="1645475767" sldId="256"/>
            <ac:cxnSpMk id="53" creationId="{1C2578E2-210F-BFA7-80C8-ADB6B3D34E24}"/>
          </ac:cxnSpMkLst>
        </pc:cxnChg>
        <pc:cxnChg chg="del mod">
          <ac:chgData name="Joseph Wonsil" userId="f7a5a8f17f3cf2df" providerId="Windows Live" clId="Web-{67CC9483-2BB2-46C6-A5D4-96425EC9E7F9}" dt="2023-10-19T21:08:07.570" v="64"/>
          <ac:cxnSpMkLst>
            <pc:docMk/>
            <pc:sldMk cId="1645475767" sldId="256"/>
            <ac:cxnSpMk id="56" creationId="{CE6983D4-3F57-B5C6-DA2B-A89A230613C8}"/>
          </ac:cxnSpMkLst>
        </pc:cxnChg>
        <pc:cxnChg chg="add mod">
          <ac:chgData name="Joseph Wonsil" userId="f7a5a8f17f3cf2df" providerId="Windows Live" clId="Web-{67CC9483-2BB2-46C6-A5D4-96425EC9E7F9}" dt="2023-10-19T21:30:16.697" v="277" actId="1076"/>
          <ac:cxnSpMkLst>
            <pc:docMk/>
            <pc:sldMk cId="1645475767" sldId="256"/>
            <ac:cxnSpMk id="57" creationId="{628A0F19-D5E7-7D1E-564C-97043C929B6F}"/>
          </ac:cxnSpMkLst>
        </pc:cxnChg>
        <pc:cxnChg chg="add mod">
          <ac:chgData name="Joseph Wonsil" userId="f7a5a8f17f3cf2df" providerId="Windows Live" clId="Web-{67CC9483-2BB2-46C6-A5D4-96425EC9E7F9}" dt="2023-10-19T21:30:57.245" v="290" actId="1076"/>
          <ac:cxnSpMkLst>
            <pc:docMk/>
            <pc:sldMk cId="1645475767" sldId="256"/>
            <ac:cxnSpMk id="61" creationId="{7909407A-8A6F-0806-AF4F-6285482CA4F0}"/>
          </ac:cxnSpMkLst>
        </pc:cxnChg>
        <pc:cxnChg chg="del mod">
          <ac:chgData name="Joseph Wonsil" userId="f7a5a8f17f3cf2df" providerId="Windows Live" clId="Web-{67CC9483-2BB2-46C6-A5D4-96425EC9E7F9}" dt="2023-10-19T21:08:59.805" v="82"/>
          <ac:cxnSpMkLst>
            <pc:docMk/>
            <pc:sldMk cId="1645475767" sldId="256"/>
            <ac:cxnSpMk id="62" creationId="{4467B832-EDA5-D418-B682-ECA109408340}"/>
          </ac:cxnSpMkLst>
        </pc:cxnChg>
        <pc:cxnChg chg="add mod">
          <ac:chgData name="Joseph Wonsil" userId="f7a5a8f17f3cf2df" providerId="Windows Live" clId="Web-{67CC9483-2BB2-46C6-A5D4-96425EC9E7F9}" dt="2023-10-19T21:31:42.574" v="308" actId="1076"/>
          <ac:cxnSpMkLst>
            <pc:docMk/>
            <pc:sldMk cId="1645475767" sldId="256"/>
            <ac:cxnSpMk id="66" creationId="{6E9844B3-7B13-601F-2D3D-49D6D0A56CA8}"/>
          </ac:cxnSpMkLst>
        </pc:cxnChg>
        <pc:cxnChg chg="del mod">
          <ac:chgData name="Joseph Wonsil" userId="f7a5a8f17f3cf2df" providerId="Windows Live" clId="Web-{67CC9483-2BB2-46C6-A5D4-96425EC9E7F9}" dt="2023-10-19T21:01:03.652" v="37"/>
          <ac:cxnSpMkLst>
            <pc:docMk/>
            <pc:sldMk cId="1645475767" sldId="256"/>
            <ac:cxnSpMk id="69" creationId="{145A7E76-DF91-F32D-9FB1-A172DA075F92}"/>
          </ac:cxnSpMkLst>
        </pc:cxnChg>
        <pc:cxnChg chg="add mod">
          <ac:chgData name="Joseph Wonsil" userId="f7a5a8f17f3cf2df" providerId="Windows Live" clId="Web-{67CC9483-2BB2-46C6-A5D4-96425EC9E7F9}" dt="2023-10-19T21:32:02.231" v="317" actId="1076"/>
          <ac:cxnSpMkLst>
            <pc:docMk/>
            <pc:sldMk cId="1645475767" sldId="256"/>
            <ac:cxnSpMk id="70" creationId="{8D6235FA-A6E9-098E-BC22-BFDF18760CEA}"/>
          </ac:cxnSpMkLst>
        </pc:cxnChg>
        <pc:cxnChg chg="del mod">
          <ac:chgData name="Joseph Wonsil" userId="f7a5a8f17f3cf2df" providerId="Windows Live" clId="Web-{67CC9483-2BB2-46C6-A5D4-96425EC9E7F9}" dt="2023-10-19T21:09:02.399" v="84"/>
          <ac:cxnSpMkLst>
            <pc:docMk/>
            <pc:sldMk cId="1645475767" sldId="256"/>
            <ac:cxnSpMk id="73" creationId="{71C4DB77-00EC-7C19-199C-316CA4BAC798}"/>
          </ac:cxnSpMkLst>
        </pc:cxnChg>
        <pc:cxnChg chg="del mod">
          <ac:chgData name="Joseph Wonsil" userId="f7a5a8f17f3cf2df" providerId="Windows Live" clId="Web-{67CC9483-2BB2-46C6-A5D4-96425EC9E7F9}" dt="2023-10-19T21:08:58.961" v="80"/>
          <ac:cxnSpMkLst>
            <pc:docMk/>
            <pc:sldMk cId="1645475767" sldId="256"/>
            <ac:cxnSpMk id="75" creationId="{FB24C36A-F777-3F4B-7F99-AC0F285C243D}"/>
          </ac:cxnSpMkLst>
        </pc:cxnChg>
        <pc:cxnChg chg="del mod">
          <ac:chgData name="Joseph Wonsil" userId="f7a5a8f17f3cf2df" providerId="Windows Live" clId="Web-{67CC9483-2BB2-46C6-A5D4-96425EC9E7F9}" dt="2023-10-19T21:09:01.821" v="83"/>
          <ac:cxnSpMkLst>
            <pc:docMk/>
            <pc:sldMk cId="1645475767" sldId="256"/>
            <ac:cxnSpMk id="77" creationId="{3AC8B372-20BA-0704-66B7-39F62AA3CBF9}"/>
          </ac:cxnSpMkLst>
        </pc:cxnChg>
        <pc:cxnChg chg="add mod">
          <ac:chgData name="Joseph Wonsil" userId="f7a5a8f17f3cf2df" providerId="Windows Live" clId="Web-{67CC9483-2BB2-46C6-A5D4-96425EC9E7F9}" dt="2023-10-19T21:32:16.091" v="323" actId="1076"/>
          <ac:cxnSpMkLst>
            <pc:docMk/>
            <pc:sldMk cId="1645475767" sldId="256"/>
            <ac:cxnSpMk id="78" creationId="{5D42EA6E-3BCA-8FCC-9CDE-82CFEA3310D7}"/>
          </ac:cxnSpMkLst>
        </pc:cxnChg>
        <pc:cxnChg chg="add mod">
          <ac:chgData name="Joseph Wonsil" userId="f7a5a8f17f3cf2df" providerId="Windows Live" clId="Web-{67CC9483-2BB2-46C6-A5D4-96425EC9E7F9}" dt="2023-10-19T21:32:49.170" v="333" actId="1076"/>
          <ac:cxnSpMkLst>
            <pc:docMk/>
            <pc:sldMk cId="1645475767" sldId="256"/>
            <ac:cxnSpMk id="81" creationId="{1CC86931-6B2A-C173-C79C-EF28BD88E863}"/>
          </ac:cxnSpMkLst>
        </pc:cxnChg>
        <pc:cxnChg chg="add del mod">
          <ac:chgData name="Joseph Wonsil" userId="f7a5a8f17f3cf2df" providerId="Windows Live" clId="Web-{67CC9483-2BB2-46C6-A5D4-96425EC9E7F9}" dt="2023-10-19T21:44:19.437" v="377"/>
          <ac:cxnSpMkLst>
            <pc:docMk/>
            <pc:sldMk cId="1645475767" sldId="256"/>
            <ac:cxnSpMk id="85" creationId="{412F9000-A29F-74DA-3164-7B0706303992}"/>
          </ac:cxnSpMkLst>
        </pc:cxnChg>
        <pc:cxnChg chg="del mod">
          <ac:chgData name="Joseph Wonsil" userId="f7a5a8f17f3cf2df" providerId="Windows Live" clId="Web-{67CC9483-2BB2-46C6-A5D4-96425EC9E7F9}" dt="2023-10-19T21:01:02.699" v="35"/>
          <ac:cxnSpMkLst>
            <pc:docMk/>
            <pc:sldMk cId="1645475767" sldId="256"/>
            <ac:cxnSpMk id="86" creationId="{EC053AFE-E056-79CC-7911-5BD8825293B3}"/>
          </ac:cxnSpMkLst>
        </pc:cxnChg>
        <pc:cxnChg chg="add del mod">
          <ac:chgData name="Joseph Wonsil" userId="f7a5a8f17f3cf2df" providerId="Windows Live" clId="Web-{67CC9483-2BB2-46C6-A5D4-96425EC9E7F9}" dt="2023-10-19T21:44:15.844" v="375"/>
          <ac:cxnSpMkLst>
            <pc:docMk/>
            <pc:sldMk cId="1645475767" sldId="256"/>
            <ac:cxnSpMk id="89" creationId="{B1968033-C345-EF93-BA3F-6D3BF8396D1E}"/>
          </ac:cxnSpMkLst>
        </pc:cxnChg>
        <pc:cxnChg chg="del mod">
          <ac:chgData name="Joseph Wonsil" userId="f7a5a8f17f3cf2df" providerId="Windows Live" clId="Web-{67CC9483-2BB2-46C6-A5D4-96425EC9E7F9}" dt="2023-10-19T21:00:59.559" v="32"/>
          <ac:cxnSpMkLst>
            <pc:docMk/>
            <pc:sldMk cId="1645475767" sldId="256"/>
            <ac:cxnSpMk id="92" creationId="{E4EFC397-B69B-7C22-91DF-71E352AAA497}"/>
          </ac:cxnSpMkLst>
        </pc:cxnChg>
        <pc:cxnChg chg="add del mod">
          <ac:chgData name="Joseph Wonsil" userId="f7a5a8f17f3cf2df" providerId="Windows Live" clId="Web-{67CC9483-2BB2-46C6-A5D4-96425EC9E7F9}" dt="2023-10-19T21:44:15.844" v="373"/>
          <ac:cxnSpMkLst>
            <pc:docMk/>
            <pc:sldMk cId="1645475767" sldId="256"/>
            <ac:cxnSpMk id="93" creationId="{18574F4C-AD56-0F94-2CD7-D0ACCEDF0B0F}"/>
          </ac:cxnSpMkLst>
        </pc:cxnChg>
        <pc:cxnChg chg="add mod">
          <ac:chgData name="Joseph Wonsil" userId="f7a5a8f17f3cf2df" providerId="Windows Live" clId="Web-{67CC9483-2BB2-46C6-A5D4-96425EC9E7F9}" dt="2023-10-19T21:44:36.704" v="387"/>
          <ac:cxnSpMkLst>
            <pc:docMk/>
            <pc:sldMk cId="1645475767" sldId="256"/>
            <ac:cxnSpMk id="95" creationId="{96CA6E5C-47D2-BC60-8014-8E7B8139FF80}"/>
          </ac:cxnSpMkLst>
        </pc:cxnChg>
        <pc:cxnChg chg="add mod">
          <ac:chgData name="Joseph Wonsil" userId="f7a5a8f17f3cf2df" providerId="Windows Live" clId="Web-{67CC9483-2BB2-46C6-A5D4-96425EC9E7F9}" dt="2023-10-19T21:44:34.297" v="386"/>
          <ac:cxnSpMkLst>
            <pc:docMk/>
            <pc:sldMk cId="1645475767" sldId="256"/>
            <ac:cxnSpMk id="97" creationId="{F738894B-7224-9B69-C57B-005777ED4B33}"/>
          </ac:cxnSpMkLst>
        </pc:cxnChg>
        <pc:cxnChg chg="add mod">
          <ac:chgData name="Joseph Wonsil" userId="f7a5a8f17f3cf2df" providerId="Windows Live" clId="Web-{67CC9483-2BB2-46C6-A5D4-96425EC9E7F9}" dt="2023-10-19T21:46:32.253" v="400" actId="14100"/>
          <ac:cxnSpMkLst>
            <pc:docMk/>
            <pc:sldMk cId="1645475767" sldId="256"/>
            <ac:cxnSpMk id="104" creationId="{26A0F210-C4F5-88DF-31EC-6735813B3918}"/>
          </ac:cxnSpMkLst>
        </pc:cxnChg>
        <pc:cxnChg chg="add del mod">
          <ac:chgData name="Joseph Wonsil" userId="f7a5a8f17f3cf2df" providerId="Windows Live" clId="Web-{67CC9483-2BB2-46C6-A5D4-96425EC9E7F9}" dt="2023-10-19T21:46:55.035" v="403"/>
          <ac:cxnSpMkLst>
            <pc:docMk/>
            <pc:sldMk cId="1645475767" sldId="256"/>
            <ac:cxnSpMk id="108" creationId="{1F4A83BD-8C15-DC65-08E3-A7213E817C9A}"/>
          </ac:cxnSpMkLst>
        </pc:cxnChg>
        <pc:cxnChg chg="add mod">
          <ac:chgData name="Joseph Wonsil" userId="f7a5a8f17f3cf2df" providerId="Windows Live" clId="Web-{67CC9483-2BB2-46C6-A5D4-96425EC9E7F9}" dt="2023-10-19T21:47:59.459" v="423" actId="14100"/>
          <ac:cxnSpMkLst>
            <pc:docMk/>
            <pc:sldMk cId="1645475767" sldId="256"/>
            <ac:cxnSpMk id="109" creationId="{2B4CA454-BC06-4592-9E98-BC168C363F8A}"/>
          </ac:cxnSpMkLst>
        </pc:cxnChg>
        <pc:cxnChg chg="add mod">
          <ac:chgData name="Joseph Wonsil" userId="f7a5a8f17f3cf2df" providerId="Windows Live" clId="Web-{67CC9483-2BB2-46C6-A5D4-96425EC9E7F9}" dt="2023-10-19T21:48:37.522" v="429" actId="14100"/>
          <ac:cxnSpMkLst>
            <pc:docMk/>
            <pc:sldMk cId="1645475767" sldId="256"/>
            <ac:cxnSpMk id="114" creationId="{76390F95-E33D-6839-1C36-35B1D8D37D30}"/>
          </ac:cxnSpMkLst>
        </pc:cxnChg>
        <pc:cxnChg chg="add mod">
          <ac:chgData name="Joseph Wonsil" userId="f7a5a8f17f3cf2df" providerId="Windows Live" clId="Web-{67CC9483-2BB2-46C6-A5D4-96425EC9E7F9}" dt="2023-10-19T21:49:48.180" v="444" actId="14100"/>
          <ac:cxnSpMkLst>
            <pc:docMk/>
            <pc:sldMk cId="1645475767" sldId="256"/>
            <ac:cxnSpMk id="116" creationId="{74E32083-D3C5-14DC-C64E-D1B20F58978B}"/>
          </ac:cxnSpMkLst>
        </pc:cxnChg>
        <pc:cxnChg chg="del mod">
          <ac:chgData name="Joseph Wonsil" userId="f7a5a8f17f3cf2df" providerId="Windows Live" clId="Web-{67CC9483-2BB2-46C6-A5D4-96425EC9E7F9}" dt="2023-10-19T21:08:59.383" v="81"/>
          <ac:cxnSpMkLst>
            <pc:docMk/>
            <pc:sldMk cId="1645475767" sldId="256"/>
            <ac:cxnSpMk id="140" creationId="{40F6DD3F-D4FB-8B03-9FE5-B051FC5E4D52}"/>
          </ac:cxnSpMkLst>
        </pc:cxnChg>
        <pc:cxnChg chg="del mod">
          <ac:chgData name="Joseph Wonsil" userId="f7a5a8f17f3cf2df" providerId="Windows Live" clId="Web-{67CC9483-2BB2-46C6-A5D4-96425EC9E7F9}" dt="2023-10-19T21:43:05.514" v="341"/>
          <ac:cxnSpMkLst>
            <pc:docMk/>
            <pc:sldMk cId="1645475767" sldId="256"/>
            <ac:cxnSpMk id="145" creationId="{0C692CDF-0F7B-0069-67DF-3E6458131FC3}"/>
          </ac:cxnSpMkLst>
        </pc:cxnChg>
        <pc:cxnChg chg="del mod">
          <ac:chgData name="Joseph Wonsil" userId="f7a5a8f17f3cf2df" providerId="Windows Live" clId="Web-{67CC9483-2BB2-46C6-A5D4-96425EC9E7F9}" dt="2023-10-19T21:09:15.181" v="87"/>
          <ac:cxnSpMkLst>
            <pc:docMk/>
            <pc:sldMk cId="1645475767" sldId="256"/>
            <ac:cxnSpMk id="245" creationId="{048D4C45-AC60-B9E6-65C9-D9E5D24FCD5A}"/>
          </ac:cxnSpMkLst>
        </pc:cxnChg>
        <pc:cxnChg chg="del mod">
          <ac:chgData name="Joseph Wonsil" userId="f7a5a8f17f3cf2df" providerId="Windows Live" clId="Web-{67CC9483-2BB2-46C6-A5D4-96425EC9E7F9}" dt="2023-10-19T21:01:01.137" v="33"/>
          <ac:cxnSpMkLst>
            <pc:docMk/>
            <pc:sldMk cId="1645475767" sldId="256"/>
            <ac:cxnSpMk id="293" creationId="{465BFAD8-046F-A3E1-6259-03C898568E09}"/>
          </ac:cxnSpMkLst>
        </pc:cxnChg>
      </pc:sldChg>
    </pc:docChg>
  </pc:docChgLst>
  <pc:docChgLst>
    <pc:chgData name="Joseph Wonsil" userId="f7a5a8f17f3cf2df" providerId="LiveId" clId="{F2C5D9A2-DFE9-4FF2-9EE9-030BCA6F918A}"/>
    <pc:docChg chg="undo redo custSel modSld modMainMaster">
      <pc:chgData name="Joseph Wonsil" userId="f7a5a8f17f3cf2df" providerId="LiveId" clId="{F2C5D9A2-DFE9-4FF2-9EE9-030BCA6F918A}" dt="2023-10-16T21:10:48.349" v="765" actId="1076"/>
      <pc:docMkLst>
        <pc:docMk/>
      </pc:docMkLst>
      <pc:sldChg chg="addSp delSp modSp mod">
        <pc:chgData name="Joseph Wonsil" userId="f7a5a8f17f3cf2df" providerId="LiveId" clId="{F2C5D9A2-DFE9-4FF2-9EE9-030BCA6F918A}" dt="2023-10-16T21:10:48.349" v="765" actId="1076"/>
        <pc:sldMkLst>
          <pc:docMk/>
          <pc:sldMk cId="1645475767" sldId="256"/>
        </pc:sldMkLst>
        <pc:spChg chg="add del mod">
          <ac:chgData name="Joseph Wonsil" userId="f7a5a8f17f3cf2df" providerId="LiveId" clId="{F2C5D9A2-DFE9-4FF2-9EE9-030BCA6F918A}" dt="2023-10-16T17:57:44.671" v="51" actId="478"/>
          <ac:spMkLst>
            <pc:docMk/>
            <pc:sldMk cId="1645475767" sldId="256"/>
            <ac:spMk id="2" creationId="{43A59A4A-ABBA-1C46-C951-9C8E191D9B2C}"/>
          </ac:spMkLst>
        </pc:spChg>
        <pc:spChg chg="add mod">
          <ac:chgData name="Joseph Wonsil" userId="f7a5a8f17f3cf2df" providerId="LiveId" clId="{F2C5D9A2-DFE9-4FF2-9EE9-030BCA6F918A}" dt="2023-10-16T21:10:48.349" v="765" actId="1076"/>
          <ac:spMkLst>
            <pc:docMk/>
            <pc:sldMk cId="1645475767" sldId="256"/>
            <ac:spMk id="2" creationId="{461DAE0E-18AF-97FF-8732-1CF3DD2A0854}"/>
          </ac:spMkLst>
        </pc:spChg>
        <pc:spChg chg="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" creationId="{EDD77D8E-AC62-8835-147A-8365BEE24A8B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" creationId="{F392B7D7-3E0F-8DD1-67FB-1EF515E6A632}"/>
          </ac:spMkLst>
        </pc:spChg>
        <pc:spChg chg="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0" creationId="{5D155BFF-B441-4572-6BCC-1D6480ADC254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1" creationId="{89D3A37F-AE8C-286E-D005-973A429F2F60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3" creationId="{77E6E453-03D9-6363-9B2B-536E1D203421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4" creationId="{F7F39D2E-7806-1ED6-1633-3BF9C768F480}"/>
          </ac:spMkLst>
        </pc:spChg>
        <pc:spChg chg="del mod">
          <ac:chgData name="Joseph Wonsil" userId="f7a5a8f17f3cf2df" providerId="LiveId" clId="{F2C5D9A2-DFE9-4FF2-9EE9-030BCA6F918A}" dt="2023-10-16T18:08:00.056" v="233" actId="478"/>
          <ac:spMkLst>
            <pc:docMk/>
            <pc:sldMk cId="1645475767" sldId="256"/>
            <ac:spMk id="16" creationId="{9724C127-A901-8743-0C8A-F370DC39ECD8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7" creationId="{63544155-B132-0D32-3BAA-3EC3DE1072D8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9" creationId="{CDC98E58-B7BF-FC65-3CF4-7910AC6F1E87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1" creationId="{3C58F1C7-3BCD-294E-EA4C-FB19607A2A8B}"/>
          </ac:spMkLst>
        </pc:spChg>
        <pc:spChg chg="del mod">
          <ac:chgData name="Joseph Wonsil" userId="f7a5a8f17f3cf2df" providerId="LiveId" clId="{F2C5D9A2-DFE9-4FF2-9EE9-030BCA6F918A}" dt="2023-10-16T18:08:36.947" v="243" actId="478"/>
          <ac:spMkLst>
            <pc:docMk/>
            <pc:sldMk cId="1645475767" sldId="256"/>
            <ac:spMk id="23" creationId="{0FA21D54-DE03-E9D8-0918-27523CAF402D}"/>
          </ac:spMkLst>
        </pc:spChg>
        <pc:spChg chg="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4" creationId="{3DF15931-71E1-C90B-0673-3380DC81ED7C}"/>
          </ac:spMkLst>
        </pc:spChg>
        <pc:spChg chg="del mod">
          <ac:chgData name="Joseph Wonsil" userId="f7a5a8f17f3cf2df" providerId="LiveId" clId="{F2C5D9A2-DFE9-4FF2-9EE9-030BCA6F918A}" dt="2023-10-16T18:09:39.557" v="262" actId="478"/>
          <ac:spMkLst>
            <pc:docMk/>
            <pc:sldMk cId="1645475767" sldId="256"/>
            <ac:spMk id="26" creationId="{1BD5B5B4-9814-B4FC-D3E1-EC345E2E8A6D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28" creationId="{60C86E43-A887-CEA7-E6E6-67B122EE91E1}"/>
          </ac:spMkLst>
        </pc:spChg>
        <pc:spChg chg="add del mod">
          <ac:chgData name="Joseph Wonsil" userId="f7a5a8f17f3cf2df" providerId="LiveId" clId="{F2C5D9A2-DFE9-4FF2-9EE9-030BCA6F918A}" dt="2023-10-16T18:11:41.324" v="284" actId="478"/>
          <ac:spMkLst>
            <pc:docMk/>
            <pc:sldMk cId="1645475767" sldId="256"/>
            <ac:spMk id="29" creationId="{8BE1DC82-5372-EEB6-5EFF-FE97285FB48B}"/>
          </ac:spMkLst>
        </pc:spChg>
        <pc:spChg chg="add del mod">
          <ac:chgData name="Joseph Wonsil" userId="f7a5a8f17f3cf2df" providerId="LiveId" clId="{F2C5D9A2-DFE9-4FF2-9EE9-030BCA6F918A}" dt="2023-10-16T18:11:41.324" v="284" actId="478"/>
          <ac:spMkLst>
            <pc:docMk/>
            <pc:sldMk cId="1645475767" sldId="256"/>
            <ac:spMk id="31" creationId="{4040CD2E-9F17-C07F-1D76-94CBF73151C3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32" creationId="{D4A062A0-410E-0FF1-9B6D-20281611B271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33" creationId="{B616FDAC-239F-3BA5-52A9-57EC0735B18A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6" creationId="{505E08B1-7F2C-7EA7-24DB-6CC12426C2EE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7" creationId="{E7F9C6DF-B1D1-DDE7-2518-945A308B96A8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39" creationId="{EE37EC39-D38D-D405-3F1E-290FDF9023A4}"/>
          </ac:spMkLst>
        </pc:spChg>
        <pc:spChg chg="add del mod">
          <ac:chgData name="Joseph Wonsil" userId="f7a5a8f17f3cf2df" providerId="LiveId" clId="{F2C5D9A2-DFE9-4FF2-9EE9-030BCA6F918A}" dt="2023-10-16T18:12:38.839" v="300" actId="478"/>
          <ac:spMkLst>
            <pc:docMk/>
            <pc:sldMk cId="1645475767" sldId="256"/>
            <ac:spMk id="40" creationId="{9A49A70A-12AE-DCD3-0953-DF17C74C657B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2" creationId="{62A6E74D-C00B-6C92-47F2-6164F95E0268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3" creationId="{B0ECA40D-A1F1-0CE3-96F9-10D673EB3C97}"/>
          </ac:spMkLst>
        </pc:spChg>
        <pc:spChg chg="add del mod">
          <ac:chgData name="Joseph Wonsil" userId="f7a5a8f17f3cf2df" providerId="LiveId" clId="{F2C5D9A2-DFE9-4FF2-9EE9-030BCA6F918A}" dt="2023-10-16T18:08:19.023" v="239"/>
          <ac:spMkLst>
            <pc:docMk/>
            <pc:sldMk cId="1645475767" sldId="256"/>
            <ac:spMk id="47" creationId="{D64E177E-7CBF-FE14-4FF2-C41171A70A11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49" creationId="{842C1335-EDA0-BED9-1A06-5454B66B2CE0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2" creationId="{7317D925-AE7B-290C-67A6-493750A3352F}"/>
          </ac:spMkLst>
        </pc:spChg>
        <pc:spChg chg="add mod or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55" creationId="{A5E815BE-843F-B791-FF94-453526BE2EF2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0" creationId="{35FA7E34-1A13-B6DF-79C2-60F41A23F37B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61" creationId="{7ECA03CF-DD24-9307-D184-41182C04B82A}"/>
          </ac:spMkLst>
        </pc:spChg>
        <pc:spChg chg="add del mod">
          <ac:chgData name="Joseph Wonsil" userId="f7a5a8f17f3cf2df" providerId="LiveId" clId="{F2C5D9A2-DFE9-4FF2-9EE9-030BCA6F918A}" dt="2023-10-16T18:13:22.695" v="311" actId="478"/>
          <ac:spMkLst>
            <pc:docMk/>
            <pc:sldMk cId="1645475767" sldId="256"/>
            <ac:spMk id="68" creationId="{8CE1A6C6-E8EA-8FC3-7270-6A1E37CB9BF6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0" creationId="{EEB73B9F-8EE1-8959-6128-F66F9F2B6A19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1" creationId="{2A34F01A-7639-BB9B-04EC-3D4D626FAB55}"/>
          </ac:spMkLst>
        </pc:spChg>
        <pc:spChg chg="add del mod">
          <ac:chgData name="Joseph Wonsil" userId="f7a5a8f17f3cf2df" providerId="LiveId" clId="{F2C5D9A2-DFE9-4FF2-9EE9-030BCA6F918A}" dt="2023-10-16T18:21:02.078" v="400" actId="478"/>
          <ac:spMkLst>
            <pc:docMk/>
            <pc:sldMk cId="1645475767" sldId="256"/>
            <ac:spMk id="72" creationId="{EA47D0F4-B0E2-DFA7-2C8B-584319F42A9E}"/>
          </ac:spMkLst>
        </pc:spChg>
        <pc:spChg chg="add mod topLvl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74" creationId="{52E3ADAE-159A-D64F-DF75-180DC743C4CA}"/>
          </ac:spMkLst>
        </pc:spChg>
        <pc:spChg chg="add mod ord">
          <ac:chgData name="Joseph Wonsil" userId="f7a5a8f17f3cf2df" providerId="LiveId" clId="{F2C5D9A2-DFE9-4FF2-9EE9-030BCA6F918A}" dt="2023-10-16T18:29:23.375" v="744" actId="1038"/>
          <ac:spMkLst>
            <pc:docMk/>
            <pc:sldMk cId="1645475767" sldId="256"/>
            <ac:spMk id="104" creationId="{6B62EFFA-4EC9-3E5B-73F6-0D19114CAFC9}"/>
          </ac:spMkLst>
        </pc:spChg>
        <pc:grpChg chg="add del mod">
          <ac:chgData name="Joseph Wonsil" userId="f7a5a8f17f3cf2df" providerId="LiveId" clId="{F2C5D9A2-DFE9-4FF2-9EE9-030BCA6F918A}" dt="2023-10-16T18:22:58.378" v="428" actId="165"/>
          <ac:grpSpMkLst>
            <pc:docMk/>
            <pc:sldMk cId="1645475767" sldId="256"/>
            <ac:grpSpMk id="78" creationId="{E6A273AA-E546-17EA-1559-31F386466F65}"/>
          </ac:grpSpMkLst>
        </pc:grpChg>
        <pc:grpChg chg="add del mod">
          <ac:chgData name="Joseph Wonsil" userId="f7a5a8f17f3cf2df" providerId="LiveId" clId="{F2C5D9A2-DFE9-4FF2-9EE9-030BCA6F918A}" dt="2023-10-16T18:23:03.078" v="429" actId="165"/>
          <ac:grpSpMkLst>
            <pc:docMk/>
            <pc:sldMk cId="1645475767" sldId="256"/>
            <ac:grpSpMk id="79" creationId="{5E6E9626-54F2-1B05-480B-8527159627F2}"/>
          </ac:grpSpMkLst>
        </pc:grpChg>
        <pc:cxnChg chg="add del mod">
          <ac:chgData name="Joseph Wonsil" userId="f7a5a8f17f3cf2df" providerId="LiveId" clId="{F2C5D9A2-DFE9-4FF2-9EE9-030BCA6F918A}" dt="2023-10-16T21:10:32.416" v="761" actId="478"/>
          <ac:cxnSpMkLst>
            <pc:docMk/>
            <pc:sldMk cId="1645475767" sldId="256"/>
            <ac:cxnSpMk id="3" creationId="{02E6822D-29DF-975C-7FAD-A3341D28D12E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4" creationId="{1FAF49EF-246B-5065-399F-6F3D99F68D6C}"/>
          </ac:cxnSpMkLst>
        </pc:cxnChg>
        <pc:cxnChg chg="add del mod">
          <ac:chgData name="Joseph Wonsil" userId="f7a5a8f17f3cf2df" providerId="LiveId" clId="{F2C5D9A2-DFE9-4FF2-9EE9-030BCA6F918A}" dt="2023-10-16T18:08:00.674" v="234" actId="478"/>
          <ac:cxnSpMkLst>
            <pc:docMk/>
            <pc:sldMk cId="1645475767" sldId="256"/>
            <ac:cxnSpMk id="7" creationId="{19E61D77-5E69-36CC-258C-50C369754D43}"/>
          </ac:cxnSpMkLst>
        </pc:cxnChg>
        <pc:cxnChg chg="add mod">
          <ac:chgData name="Joseph Wonsil" userId="f7a5a8f17f3cf2df" providerId="LiveId" clId="{F2C5D9A2-DFE9-4FF2-9EE9-030BCA6F918A}" dt="2023-10-16T21:10:39.942" v="764" actId="1076"/>
          <ac:cxnSpMkLst>
            <pc:docMk/>
            <pc:sldMk cId="1645475767" sldId="256"/>
            <ac:cxnSpMk id="7" creationId="{CFFEAC4B-C6E1-0754-849B-C9DE5A9020F3}"/>
          </ac:cxnSpMkLst>
        </pc:cxnChg>
        <pc:cxnChg chg="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8" creationId="{E3A3FFC5-3ECB-F504-1EB7-79E7359B9CFC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9" creationId="{0A563654-6AF8-5959-7EF7-1707843DF81A}"/>
          </ac:cxnSpMkLst>
        </pc:cxnChg>
        <pc:cxnChg chg="del mod">
          <ac:chgData name="Joseph Wonsil" userId="f7a5a8f17f3cf2df" providerId="LiveId" clId="{F2C5D9A2-DFE9-4FF2-9EE9-030BCA6F918A}" dt="2023-10-16T17:56:53.865" v="28" actId="478"/>
          <ac:cxnSpMkLst>
            <pc:docMk/>
            <pc:sldMk cId="1645475767" sldId="256"/>
            <ac:cxnSpMk id="12" creationId="{71E8529E-74C6-E4FC-7693-363750A06EBF}"/>
          </ac:cxnSpMkLst>
        </pc:cxnChg>
        <pc:cxnChg chg="del mod">
          <ac:chgData name="Joseph Wonsil" userId="f7a5a8f17f3cf2df" providerId="LiveId" clId="{F2C5D9A2-DFE9-4FF2-9EE9-030BCA6F918A}" dt="2023-10-16T17:56:54.621" v="29" actId="478"/>
          <ac:cxnSpMkLst>
            <pc:docMk/>
            <pc:sldMk cId="1645475767" sldId="256"/>
            <ac:cxnSpMk id="15" creationId="{3CDF248B-DFC1-D1B7-1D11-F8F95A412090}"/>
          </ac:cxnSpMkLst>
        </pc:cxnChg>
        <pc:cxnChg chg="del mod">
          <ac:chgData name="Joseph Wonsil" userId="f7a5a8f17f3cf2df" providerId="LiveId" clId="{F2C5D9A2-DFE9-4FF2-9EE9-030BCA6F918A}" dt="2023-10-16T17:56:55.275" v="30" actId="478"/>
          <ac:cxnSpMkLst>
            <pc:docMk/>
            <pc:sldMk cId="1645475767" sldId="256"/>
            <ac:cxnSpMk id="18" creationId="{7A0367CF-AF71-124D-2C36-F0546723B486}"/>
          </ac:cxnSpMkLst>
        </pc:cxnChg>
        <pc:cxnChg chg="add del mod">
          <ac:chgData name="Joseph Wonsil" userId="f7a5a8f17f3cf2df" providerId="LiveId" clId="{F2C5D9A2-DFE9-4FF2-9EE9-030BCA6F918A}" dt="2023-10-16T18:08:36.947" v="243" actId="478"/>
          <ac:cxnSpMkLst>
            <pc:docMk/>
            <pc:sldMk cId="1645475767" sldId="256"/>
            <ac:cxnSpMk id="20" creationId="{BB8EC3F4-899B-C743-9433-C054191BE018}"/>
          </ac:cxnSpMkLst>
        </pc:cxnChg>
        <pc:cxnChg chg="del mod">
          <ac:chgData name="Joseph Wonsil" userId="f7a5a8f17f3cf2df" providerId="LiveId" clId="{F2C5D9A2-DFE9-4FF2-9EE9-030BCA6F918A}" dt="2023-10-16T17:56:55.817" v="31" actId="478"/>
          <ac:cxnSpMkLst>
            <pc:docMk/>
            <pc:sldMk cId="1645475767" sldId="256"/>
            <ac:cxnSpMk id="22" creationId="{1047181E-CBB8-1194-7D76-E99959C88474}"/>
          </ac:cxnSpMkLst>
        </pc:cxnChg>
        <pc:cxnChg chg="del mod">
          <ac:chgData name="Joseph Wonsil" userId="f7a5a8f17f3cf2df" providerId="LiveId" clId="{F2C5D9A2-DFE9-4FF2-9EE9-030BCA6F918A}" dt="2023-10-16T17:56:56.684" v="32" actId="478"/>
          <ac:cxnSpMkLst>
            <pc:docMk/>
            <pc:sldMk cId="1645475767" sldId="256"/>
            <ac:cxnSpMk id="25" creationId="{63D6B5C9-B0CB-D34A-3CA0-8A9BD2B0D5AF}"/>
          </ac:cxnSpMkLst>
        </pc:cxnChg>
        <pc:cxnChg chg="add del mod">
          <ac:chgData name="Joseph Wonsil" userId="f7a5a8f17f3cf2df" providerId="LiveId" clId="{F2C5D9A2-DFE9-4FF2-9EE9-030BCA6F918A}" dt="2023-10-16T18:09:39.557" v="262" actId="478"/>
          <ac:cxnSpMkLst>
            <pc:docMk/>
            <pc:sldMk cId="1645475767" sldId="256"/>
            <ac:cxnSpMk id="27" creationId="{140D3407-313F-1ADB-A5F3-E9D6913C65CB}"/>
          </ac:cxnSpMkLst>
        </pc:cxnChg>
        <pc:cxnChg chg="add del mod">
          <ac:chgData name="Joseph Wonsil" userId="f7a5a8f17f3cf2df" providerId="LiveId" clId="{F2C5D9A2-DFE9-4FF2-9EE9-030BCA6F918A}" dt="2023-10-16T18:11:41.324" v="284" actId="478"/>
          <ac:cxnSpMkLst>
            <pc:docMk/>
            <pc:sldMk cId="1645475767" sldId="256"/>
            <ac:cxnSpMk id="30" creationId="{3AB4BB00-D185-F286-5EEE-095206EACF71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34" creationId="{8C48BD3A-932B-C7D1-C21F-389E8FA1D750}"/>
          </ac:cxnSpMkLst>
        </pc:cxnChg>
        <pc:cxnChg chg="add del mod">
          <ac:chgData name="Joseph Wonsil" userId="f7a5a8f17f3cf2df" providerId="LiveId" clId="{F2C5D9A2-DFE9-4FF2-9EE9-030BCA6F918A}" dt="2023-10-16T18:12:30.654" v="298" actId="478"/>
          <ac:cxnSpMkLst>
            <pc:docMk/>
            <pc:sldMk cId="1645475767" sldId="256"/>
            <ac:cxnSpMk id="38" creationId="{CB02B398-6EB2-CEBB-D97E-80FA5D2D0ADE}"/>
          </ac:cxnSpMkLst>
        </pc:cxnChg>
        <pc:cxnChg chg="add del mod">
          <ac:chgData name="Joseph Wonsil" userId="f7a5a8f17f3cf2df" providerId="LiveId" clId="{F2C5D9A2-DFE9-4FF2-9EE9-030BCA6F918A}" dt="2023-10-16T18:12:39.654" v="301" actId="478"/>
          <ac:cxnSpMkLst>
            <pc:docMk/>
            <pc:sldMk cId="1645475767" sldId="256"/>
            <ac:cxnSpMk id="41" creationId="{F61CFA84-AF9F-D34D-C748-0EE30EA13E10}"/>
          </ac:cxnSpMkLst>
        </pc:cxnChg>
        <pc:cxnChg chg="add del mod">
          <ac:chgData name="Joseph Wonsil" userId="f7a5a8f17f3cf2df" providerId="LiveId" clId="{F2C5D9A2-DFE9-4FF2-9EE9-030BCA6F918A}" dt="2023-10-16T18:13:37.384" v="316" actId="478"/>
          <ac:cxnSpMkLst>
            <pc:docMk/>
            <pc:sldMk cId="1645475767" sldId="256"/>
            <ac:cxnSpMk id="44" creationId="{57CDCD42-B203-8454-A9F9-37F29C8D8DA1}"/>
          </ac:cxnSpMkLst>
        </pc:cxnChg>
        <pc:cxnChg chg="add del mod">
          <ac:chgData name="Joseph Wonsil" userId="f7a5a8f17f3cf2df" providerId="LiveId" clId="{F2C5D9A2-DFE9-4FF2-9EE9-030BCA6F918A}" dt="2023-10-16T18:08:19.023" v="239"/>
          <ac:cxnSpMkLst>
            <pc:docMk/>
            <pc:sldMk cId="1645475767" sldId="256"/>
            <ac:cxnSpMk id="48" creationId="{1E9443F6-F23A-3351-BDE0-A9980E23E43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0" creationId="{3E940EC5-3D16-B53B-92BC-3B51950E358D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3" creationId="{1C2578E2-210F-BFA7-80C8-ADB6B3D34E24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56" creationId="{CE6983D4-3F57-B5C6-DA2B-A89A230613C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62" creationId="{4467B832-EDA5-D418-B682-ECA109408340}"/>
          </ac:cxnSpMkLst>
        </pc:cxnChg>
        <pc:cxnChg chg="add del mod">
          <ac:chgData name="Joseph Wonsil" userId="f7a5a8f17f3cf2df" providerId="LiveId" clId="{F2C5D9A2-DFE9-4FF2-9EE9-030BCA6F918A}" dt="2023-10-16T18:13:22.695" v="311" actId="478"/>
          <ac:cxnSpMkLst>
            <pc:docMk/>
            <pc:sldMk cId="1645475767" sldId="256"/>
            <ac:cxnSpMk id="67" creationId="{7380F8E1-7241-DCE9-DEE1-8D2DD00B95D0}"/>
          </ac:cxnSpMkLst>
        </pc:cxnChg>
        <pc:cxnChg chg="add del mod">
          <ac:chgData name="Joseph Wonsil" userId="f7a5a8f17f3cf2df" providerId="LiveId" clId="{F2C5D9A2-DFE9-4FF2-9EE9-030BCA6F918A}" dt="2023-10-16T18:13:22.695" v="311" actId="478"/>
          <ac:cxnSpMkLst>
            <pc:docMk/>
            <pc:sldMk cId="1645475767" sldId="256"/>
            <ac:cxnSpMk id="69" creationId="{FA0053AB-4071-880C-BEE0-067621BFC020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3" creationId="{71C4DB77-00EC-7C19-199C-316CA4BAC798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5" creationId="{FB24C36A-F777-3F4B-7F99-AC0F285C243D}"/>
          </ac:cxnSpMkLst>
        </pc:cxnChg>
        <pc:cxnChg chg="add mod topLvl">
          <ac:chgData name="Joseph Wonsil" userId="f7a5a8f17f3cf2df" providerId="LiveId" clId="{F2C5D9A2-DFE9-4FF2-9EE9-030BCA6F918A}" dt="2023-10-16T18:29:23.375" v="744" actId="1038"/>
          <ac:cxnSpMkLst>
            <pc:docMk/>
            <pc:sldMk cId="1645475767" sldId="256"/>
            <ac:cxnSpMk id="77" creationId="{3AC8B372-20BA-0704-66B7-39F62AA3CBF9}"/>
          </ac:cxnSpMkLst>
        </pc:cxnChg>
      </pc:sldChg>
      <pc:sldMasterChg chg="modSp modSldLayout">
        <pc:chgData name="Joseph Wonsil" userId="f7a5a8f17f3cf2df" providerId="LiveId" clId="{F2C5D9A2-DFE9-4FF2-9EE9-030BCA6F918A}" dt="2023-10-16T18:16:00.574" v="322"/>
        <pc:sldMasterMkLst>
          <pc:docMk/>
          <pc:sldMasterMk cId="821484227" sldId="2147483672"/>
        </pc:sldMasterMkLst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16:00.574" v="322"/>
          <ac:spMkLst>
            <pc:docMk/>
            <pc:sldMasterMk cId="821484227" sldId="2147483672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663759890" sldId="2147483673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663759890" sldId="214748367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663759890" sldId="2147483673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130145170" sldId="2147483675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30145170" sldId="214748367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30145170" sldId="2147483675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782932839" sldId="2147483676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2932839" sldId="2147483676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2932839" sldId="2147483676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1896294763" sldId="2147483677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1896294763" sldId="2147483677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2517512789" sldId="2147483680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17512789" sldId="214748368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2524072073" sldId="2147483681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2524072073" sldId="2147483681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16:00.574" v="322"/>
          <pc:sldLayoutMkLst>
            <pc:docMk/>
            <pc:sldMasterMk cId="821484227" sldId="2147483672"/>
            <pc:sldLayoutMk cId="378949289" sldId="2147483683"/>
          </pc:sldLayoutMkLst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949289" sldId="214748368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16:00.574" v="322"/>
            <ac:spMkLst>
              <pc:docMk/>
              <pc:sldMasterMk cId="821484227" sldId="2147483672"/>
              <pc:sldLayoutMk cId="378949289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F2C5D9A2-DFE9-4FF2-9EE9-030BCA6F918A}" dt="2023-10-16T18:28:05.853" v="623"/>
        <pc:sldMasterMkLst>
          <pc:docMk/>
          <pc:sldMasterMk cId="762120152" sldId="2147483684"/>
        </pc:sldMasterMkLst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05.853" v="623"/>
          <ac:spMkLst>
            <pc:docMk/>
            <pc:sldMasterMk cId="762120152" sldId="2147483684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339553716" sldId="2147483685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339553716" sldId="214748368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339553716" sldId="2147483685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367463960" sldId="2147483687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67463960" sldId="214748368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67463960" sldId="214748368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485855097" sldId="2147483688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485855097" sldId="2147483688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485855097" sldId="2147483688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4015728675" sldId="2147483689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4015728675" sldId="2147483689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1066989677" sldId="2147483692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1066989677" sldId="2147483692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617529330" sldId="2147483693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617529330" sldId="2147483693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05.853" v="623"/>
          <pc:sldLayoutMkLst>
            <pc:docMk/>
            <pc:sldMasterMk cId="762120152" sldId="2147483684"/>
            <pc:sldLayoutMk cId="2326230560" sldId="2147483695"/>
          </pc:sldLayoutMkLst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26230560" sldId="214748369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05.853" v="623"/>
            <ac:spMkLst>
              <pc:docMk/>
              <pc:sldMasterMk cId="762120152" sldId="2147483684"/>
              <pc:sldLayoutMk cId="2326230560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Joseph Wonsil" userId="f7a5a8f17f3cf2df" providerId="LiveId" clId="{F2C5D9A2-DFE9-4FF2-9EE9-030BCA6F918A}" dt="2023-10-16T18:28:38.049" v="680"/>
        <pc:sldMasterMkLst>
          <pc:docMk/>
          <pc:sldMasterMk cId="1210837115" sldId="2147483696"/>
        </pc:sldMasterMkLst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2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3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4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5" creationId="{00000000-0000-0000-0000-000000000000}"/>
          </ac:spMkLst>
        </pc:spChg>
        <pc:spChg chg="mod">
          <ac:chgData name="Joseph Wonsil" userId="f7a5a8f17f3cf2df" providerId="LiveId" clId="{F2C5D9A2-DFE9-4FF2-9EE9-030BCA6F918A}" dt="2023-10-16T18:28:38.049" v="680"/>
          <ac:spMkLst>
            <pc:docMk/>
            <pc:sldMasterMk cId="1210837115" sldId="2147483696"/>
            <ac:spMk id="6" creationId="{00000000-0000-0000-0000-000000000000}"/>
          </ac:spMkLst>
        </pc:sp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180232443" sldId="2147483697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180232443" sldId="214748369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180232443" sldId="2147483697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568181046" sldId="2147483699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568181046" sldId="2147483699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568181046" sldId="2147483699"/>
              <ac:spMk id="3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977498321" sldId="2147483700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977498321" sldId="2147483700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977498321" sldId="2147483700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1142679403" sldId="2147483701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4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5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1142679403" sldId="2147483701"/>
              <ac:spMk id="6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2338574026" sldId="2147483704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338574026" sldId="2147483704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2138624066" sldId="2147483705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3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2138624066" sldId="2147483705"/>
              <ac:spMk id="4" creationId="{00000000-0000-0000-0000-000000000000}"/>
            </ac:spMkLst>
          </pc:spChg>
        </pc:sldLayoutChg>
        <pc:sldLayoutChg chg="modSp">
          <pc:chgData name="Joseph Wonsil" userId="f7a5a8f17f3cf2df" providerId="LiveId" clId="{F2C5D9A2-DFE9-4FF2-9EE9-030BCA6F918A}" dt="2023-10-16T18:28:38.049" v="680"/>
          <pc:sldLayoutMkLst>
            <pc:docMk/>
            <pc:sldMasterMk cId="1210837115" sldId="2147483696"/>
            <pc:sldLayoutMk cId="3325613834" sldId="2147483707"/>
          </pc:sldLayoutMkLst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325613834" sldId="2147483707"/>
              <ac:spMk id="2" creationId="{00000000-0000-0000-0000-000000000000}"/>
            </ac:spMkLst>
          </pc:spChg>
          <pc:spChg chg="mod">
            <ac:chgData name="Joseph Wonsil" userId="f7a5a8f17f3cf2df" providerId="LiveId" clId="{F2C5D9A2-DFE9-4FF2-9EE9-030BCA6F918A}" dt="2023-10-16T18:28:38.049" v="680"/>
            <ac:spMkLst>
              <pc:docMk/>
              <pc:sldMasterMk cId="1210837115" sldId="2147483696"/>
              <pc:sldLayoutMk cId="3325613834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8820" y="2992968"/>
            <a:ext cx="2253996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700" y="9605435"/>
            <a:ext cx="198882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2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3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976659" y="973667"/>
            <a:ext cx="571785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3086" y="973667"/>
            <a:ext cx="1682210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2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275" y="4559305"/>
            <a:ext cx="2287143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275" y="12238572"/>
            <a:ext cx="2287143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3085" y="4868333"/>
            <a:ext cx="1126998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24535" y="4868333"/>
            <a:ext cx="1126998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973671"/>
            <a:ext cx="2287143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6542" y="4483101"/>
            <a:ext cx="11218186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6542" y="6680200"/>
            <a:ext cx="1121818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24536" y="4483101"/>
            <a:ext cx="11273434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24536" y="6680200"/>
            <a:ext cx="1127343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9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4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1219200"/>
            <a:ext cx="8552616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3434" y="2633138"/>
            <a:ext cx="13424535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6539" y="5486400"/>
            <a:ext cx="8552616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4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39" y="1219200"/>
            <a:ext cx="8552616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273434" y="2633138"/>
            <a:ext cx="13424535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6539" y="5486400"/>
            <a:ext cx="8552616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6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3085" y="973671"/>
            <a:ext cx="2287143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085" y="4868333"/>
            <a:ext cx="2287143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3085" y="16950271"/>
            <a:ext cx="59664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AF268-B108-415A-8D22-4C329ED559E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3955" y="16950271"/>
            <a:ext cx="894969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728055" y="16950271"/>
            <a:ext cx="596646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0222-6425-4221-96DF-5F985D47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3BA36D46-2F89-D8A4-A60C-17E29D68CFA5}"/>
              </a:ext>
            </a:extLst>
          </p:cNvPr>
          <p:cNvSpPr/>
          <p:nvPr/>
        </p:nvSpPr>
        <p:spPr>
          <a:xfrm>
            <a:off x="16260193" y="4046042"/>
            <a:ext cx="9013021" cy="13130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r>
              <a:rPr lang="en-US" sz="1500" dirty="0"/>
              <a:t>/pr/venv/lib/python3.11/site-packages/numpy/core/_multiarray_umath.cpython-311-x86_64-linux-gnu.so</a:t>
            </a:r>
          </a:p>
          <a:p>
            <a:r>
              <a:rPr lang="en-US" sz="1500" dirty="0"/>
              <a:t>/home/pr/venv/lib/python3.11/site-packages/numpy.libs/libopenblas64_p-r0-0cf96a72.3.23.dev.so</a:t>
            </a:r>
          </a:p>
          <a:p>
            <a:r>
              <a:rPr lang="en-US" sz="1500" dirty="0"/>
              <a:t>/home/pr/</a:t>
            </a:r>
            <a:r>
              <a:rPr lang="en-US" sz="1500" dirty="0" err="1"/>
              <a:t>venv</a:t>
            </a:r>
            <a:r>
              <a:rPr lang="en-US" sz="1500" dirty="0"/>
              <a:t>/lib/python3.11/site-packages/</a:t>
            </a:r>
            <a:r>
              <a:rPr lang="en-US" sz="1500" dirty="0" err="1"/>
              <a:t>numpy.libs</a:t>
            </a:r>
            <a:r>
              <a:rPr lang="en-US" sz="1500" dirty="0"/>
              <a:t>/libgfortran-040039e1.so.5.0.0</a:t>
            </a:r>
          </a:p>
          <a:p>
            <a:r>
              <a:rPr lang="en-US" sz="1500" dirty="0"/>
              <a:t>/home/pr/</a:t>
            </a:r>
            <a:r>
              <a:rPr lang="en-US" sz="1500" dirty="0" err="1"/>
              <a:t>venv</a:t>
            </a:r>
            <a:r>
              <a:rPr lang="en-US" sz="1500" dirty="0"/>
              <a:t>/lib/python3.11/site-packages/</a:t>
            </a:r>
            <a:r>
              <a:rPr lang="en-US" sz="1500" dirty="0" err="1"/>
              <a:t>numpy.libs</a:t>
            </a:r>
            <a:r>
              <a:rPr lang="en-US" sz="1500" dirty="0"/>
              <a:t>/libquadmath-96973f99.so.0.0.0</a:t>
            </a:r>
          </a:p>
          <a:p>
            <a:r>
              <a:rPr lang="en-US" sz="1500" dirty="0"/>
              <a:t>/pr/venv/lib/python3.11/site-packages/numpy/core/_multiarray_tests.cpython-311-x86_64-linux-gnu.so</a:t>
            </a:r>
          </a:p>
          <a:p>
            <a:r>
              <a:rPr lang="en-US" sz="1500" dirty="0"/>
              <a:t>/pr/venv/lib/python3.11/site-packages/numpy/linalg/_umath_linalg.cpython-311-x86_64-linux-gnu.so</a:t>
            </a:r>
          </a:p>
          <a:p>
            <a:r>
              <a:rPr lang="en-US" sz="1500" dirty="0"/>
              <a:t>/pr/venv/lib/python3.11/site-packages/numpy/fft/_pocketfft_internal.cpython-311-x86_64-linux-gnu.so</a:t>
            </a:r>
          </a:p>
          <a:p>
            <a:r>
              <a:rPr lang="en-US" sz="1500" dirty="0"/>
              <a:t>/pr/venv/lib/python3.11/site-packages/numpy/random/mtrand.cpython-311-x86_64-linux-gnu.so</a:t>
            </a:r>
          </a:p>
          <a:p>
            <a:r>
              <a:rPr lang="en-US" sz="1500" dirty="0"/>
              <a:t>/pr/venv/lib/python3.11/site-packages/numpy/random/bit_generator.cpython-311-x86_64-linux-gnu.so</a:t>
            </a:r>
          </a:p>
          <a:p>
            <a:r>
              <a:rPr lang="en-US" sz="1500" dirty="0"/>
              <a:t>/pr/venv/lib/python3.11/site-packages/numpy/random/_common.cpython-311-x86_64-linux-gnu.so</a:t>
            </a:r>
          </a:p>
          <a:p>
            <a:r>
              <a:rPr lang="en-US" sz="1500" dirty="0"/>
              <a:t>/pr/venv/lib/python3.11/site-packages/numpy/random/_bounded_integers.cpython-311-x86_64-linux-gnu.so</a:t>
            </a:r>
          </a:p>
          <a:p>
            <a:r>
              <a:rPr lang="en-US" sz="1500" dirty="0"/>
              <a:t>/pr/venv/lib/python3.11/site-packages/numpy/random/_mt19937.cpython-311-x86_64-linux-gnu.so</a:t>
            </a:r>
          </a:p>
          <a:p>
            <a:r>
              <a:rPr lang="en-US" sz="1500" dirty="0"/>
              <a:t>/pr/venv/lib/python3.11/site-packages/numpy/random/_philox.cpython-311-x86_64-linux-gnu.so</a:t>
            </a:r>
          </a:p>
          <a:p>
            <a:r>
              <a:rPr lang="en-US" sz="1500" dirty="0"/>
              <a:t>/pr/venv/lib/python3.11/site-packages/numpy/random/_pcg64.cpython-311-x86_64-linux-gnu.so</a:t>
            </a:r>
          </a:p>
          <a:p>
            <a:r>
              <a:rPr lang="en-US" sz="1500" dirty="0"/>
              <a:t>/pr/venv/lib/python3.11/site-packages/numpy/random/_sfc64.cpython-311-x86_64-linux-gnu.so</a:t>
            </a:r>
          </a:p>
          <a:p>
            <a:r>
              <a:rPr lang="en-US" sz="1500" dirty="0"/>
              <a:t>/pr/venv/lib/python3.11/site-packages/numpy/random/_generator.cpython-311-x86_64-linux-gnu.so</a:t>
            </a:r>
          </a:p>
          <a:p>
            <a:r>
              <a:rPr lang="en-US" sz="1500" dirty="0"/>
              <a:t>/pr/venv/lib/python3.11/site-packages/pandas/_libs/pandas_parser.cpython-311-x86_64-linux-gnu.so</a:t>
            </a:r>
          </a:p>
          <a:p>
            <a:r>
              <a:rPr lang="en-US" sz="1500" dirty="0"/>
              <a:t>/pr/venv/lib/python3.11/site-packages/pandas/_libs/pandas_datetime.cpython-311-x86_64-linux-gnu.so</a:t>
            </a:r>
          </a:p>
          <a:p>
            <a:r>
              <a:rPr lang="en-US" sz="1500" dirty="0"/>
              <a:t>/pr/venv/lib/python3.11/site-packages/pandas/_libs/interval.cpython-311-x86_64-linux-gnu.so</a:t>
            </a:r>
          </a:p>
          <a:p>
            <a:r>
              <a:rPr lang="en-US" sz="1500" dirty="0"/>
              <a:t>/pr/venv/lib/python3.11/site-packages/pandas/_libs/hashtable.cpython-311-x86_64-linux-gnu.so</a:t>
            </a:r>
          </a:p>
          <a:p>
            <a:r>
              <a:rPr lang="en-US" sz="1500" dirty="0"/>
              <a:t>/pr/venv/lib/python3.11/site-packages/pandas/_libs/missing.cpython-311-x86_64-linux-gnu.so</a:t>
            </a:r>
          </a:p>
          <a:p>
            <a:r>
              <a:rPr lang="en-US" sz="1500" dirty="0"/>
              <a:t>/venv/lib/python3.11/site-packages/pandas/_libs/tslibs/dtypes.cpython-311-x86_64-linux-gnu.so</a:t>
            </a:r>
          </a:p>
          <a:p>
            <a:r>
              <a:rPr lang="en-US" sz="1500" dirty="0"/>
              <a:t>/venv/lib/python3.11/site-packages/pandas/_libs/tslibs/np_datetime.cpython-311-x86_64-linux-gnu.so</a:t>
            </a:r>
          </a:p>
          <a:p>
            <a:r>
              <a:rPr lang="en-US" sz="1500" dirty="0"/>
              <a:t>/venv/lib/python3.11/site-packages/pandas/_libs/tslibs/conversion.cpython-311-x86_64-linux-gnu.so</a:t>
            </a:r>
          </a:p>
          <a:p>
            <a:r>
              <a:rPr lang="en-US" sz="1500" dirty="0"/>
              <a:t>/venv/lib/python3.11/site-packages/pandas/_libs/tslibs/base.cpython-311-x86_64-linux-gnu.so</a:t>
            </a:r>
          </a:p>
          <a:p>
            <a:r>
              <a:rPr lang="en-US" sz="1500" dirty="0"/>
              <a:t>/venv/lib/python3.11/site-packages/pandas/_libs/tslibs/offsets.cpython-311-x86_64-linux-gnu.so</a:t>
            </a:r>
          </a:p>
          <a:p>
            <a:r>
              <a:rPr lang="en-US" sz="1500" dirty="0"/>
              <a:t>/venv/lib/python3.11/site-packages/pandas/_libs/tslibs/timestamps.cpython-311-x86_64-linux-gnu.so</a:t>
            </a:r>
          </a:p>
          <a:p>
            <a:r>
              <a:rPr lang="en-US" sz="1500" dirty="0"/>
              <a:t>/venv/lib/python3.11/site-packages/pandas/_libs/tslibs/nattype.cpython-311-x86_64-linux-gnu.so</a:t>
            </a:r>
          </a:p>
          <a:p>
            <a:r>
              <a:rPr lang="en-US" sz="1500" dirty="0"/>
              <a:t>/venv/lib/python3.11/site-packages/pandas/_libs/tslibs/timedeltas.cpython-311-x86_64-linux-gnu.so</a:t>
            </a:r>
          </a:p>
          <a:p>
            <a:r>
              <a:rPr lang="en-US" sz="1500" dirty="0"/>
              <a:t>/venv/lib/python3.11/site-packages/pandas/_libs/tslibs/timezones.cpython-311-x86_64-linux-gnu.so</a:t>
            </a:r>
          </a:p>
          <a:p>
            <a:r>
              <a:rPr lang="en-US" sz="1500" dirty="0"/>
              <a:t>/venv/lib/python3.11/site-packages/pandas/_libs/tslibs/fields.cpython-311-x86_64-linux-gnu.so</a:t>
            </a:r>
          </a:p>
          <a:p>
            <a:r>
              <a:rPr lang="en-US" sz="1500" dirty="0"/>
              <a:t>/venv/lib/python3.11/site-packages/pandas/_libs/tslibs/ccalendar.cpython-311-x86_64-linux-gnu.so</a:t>
            </a:r>
          </a:p>
          <a:p>
            <a:r>
              <a:rPr lang="en-US" sz="1500" dirty="0"/>
              <a:t>/venv/lib/python3.11/site-packages/pandas/_libs/tslibs/tzconversion.cpython-311-x86_64-linux-gnu.so</a:t>
            </a:r>
          </a:p>
          <a:p>
            <a:r>
              <a:rPr lang="en-US" sz="1500" dirty="0"/>
              <a:t>/pr/venv/lib/python3.11/site-packages/pandas/_libs/properties.cpython-311-x86_64-linux-gnu.so</a:t>
            </a:r>
          </a:p>
          <a:p>
            <a:r>
              <a:rPr lang="en-US" sz="1500" dirty="0"/>
              <a:t>/venv/lib/python3.11/site-packages/pandas/_libs/tslibs/parsing.cpython-311-x86_64-linux-gnu.so</a:t>
            </a:r>
          </a:p>
          <a:p>
            <a:r>
              <a:rPr lang="en-US" sz="1500" dirty="0"/>
              <a:t>/venv/lib/python3.11/site-packages/pandas/_libs/tslibs/strptime.cpython-311-x86_64-linux-gnu.so</a:t>
            </a:r>
          </a:p>
          <a:p>
            <a:r>
              <a:rPr lang="en-US" sz="1500" dirty="0"/>
              <a:t>/venv/lib/python3.11/site-packages/pandas/_libs/tslibs/period.cpython-311-x86_64-linux-gnu.so</a:t>
            </a:r>
          </a:p>
          <a:p>
            <a:r>
              <a:rPr lang="en-US" sz="1500" dirty="0"/>
              <a:t>/venv/lib/python3.11/site-packages/pandas/_libs/tslibs/vectorized.cpython-311-x86_64-linux-gnu.so</a:t>
            </a:r>
          </a:p>
          <a:p>
            <a:r>
              <a:rPr lang="en-US" sz="1500" dirty="0"/>
              <a:t>/pr/venv/lib/python3.11/site-packages/pandas/_libs/ops_dispatch.cpython-311-x86_64-linux-gnu.so</a:t>
            </a:r>
          </a:p>
          <a:p>
            <a:r>
              <a:rPr lang="en-US" sz="1500" dirty="0"/>
              <a:t>/pr/venv/lib/python3.11/site-packages/pandas/_libs/algos.cpython-311-x86_64-linux-gnu.so</a:t>
            </a:r>
          </a:p>
          <a:p>
            <a:r>
              <a:rPr lang="en-US" sz="1500" dirty="0"/>
              <a:t>/pr/venv/lib/python3.11/site-packages/pandas/_libs/lib.cpython-311-x86_64-linux-gnu.so</a:t>
            </a:r>
          </a:p>
          <a:p>
            <a:r>
              <a:rPr lang="en-US" sz="1500" dirty="0"/>
              <a:t>/pr/venv/lib/python3.11/site-packages/pandas/_libs/ops.cpython-311-x86_64-linux-gnu.so</a:t>
            </a:r>
          </a:p>
          <a:p>
            <a:r>
              <a:rPr lang="en-US" sz="1500" dirty="0"/>
              <a:t>/pr/venv/lib/python3.11/site-packages/pandas/_libs/arrays.cpython-311-x86_64-linux-gnu.so</a:t>
            </a:r>
          </a:p>
          <a:p>
            <a:r>
              <a:rPr lang="en-US" sz="1500" dirty="0"/>
              <a:t>/pr/venv/lib/python3.11/site-packages/pandas/_libs/tslib.cpython-311-x86_64-linux-gnu.so</a:t>
            </a:r>
          </a:p>
          <a:p>
            <a:r>
              <a:rPr lang="en-US" sz="1500" dirty="0"/>
              <a:t>/pr/venv/lib/python3.11/site-packages/pandas/_libs/sparse.cpython-311-x86_64-linux-gnu.so</a:t>
            </a:r>
          </a:p>
          <a:p>
            <a:r>
              <a:rPr lang="en-US" sz="1500" dirty="0"/>
              <a:t>/pr/venv/lib/python3.11/site-packages/pandas/_libs/indexing.cpython-311-x86_64-linux-gnu.so</a:t>
            </a:r>
          </a:p>
          <a:p>
            <a:r>
              <a:rPr lang="en-US" sz="1500" dirty="0"/>
              <a:t>/pr/venv/lib/python3.11/site-packages/pandas/_libs/index.cpython-311-x86_64-linux-gnu.so</a:t>
            </a:r>
          </a:p>
          <a:p>
            <a:r>
              <a:rPr lang="en-US" sz="1500" dirty="0"/>
              <a:t>/pr/venv/lib/python3.11/site-packages/pandas/_libs/internals.cpython-311-x86_64-linux-gnu.so</a:t>
            </a:r>
          </a:p>
          <a:p>
            <a:r>
              <a:rPr lang="en-US" sz="1500" dirty="0"/>
              <a:t>/pr/venv/lib/python3.11/site-packages/pandas/_libs/join.cpython-311-x86_64-linux-gnu.so</a:t>
            </a:r>
          </a:p>
          <a:p>
            <a:r>
              <a:rPr lang="en-US" sz="1500" dirty="0"/>
              <a:t>/pr/venv/lib/python3.11/site-packages/pandas/_libs/writers.cpython-311-x86_64-linux-gnu.so</a:t>
            </a:r>
          </a:p>
          <a:p>
            <a:r>
              <a:rPr lang="en-US" sz="1500" dirty="0"/>
              <a:t>/venv/lib/python3.11/site-packages/pandas/_libs/window/aggregations.cpython-311-x86_64-linux-gnu.so</a:t>
            </a:r>
          </a:p>
          <a:p>
            <a:r>
              <a:rPr lang="en-US" sz="1500" dirty="0"/>
              <a:t>/venv/lib/python3.11/site-packages/pandas/_libs/window/indexers.cpython-311-x86_64-linux-gnu.so</a:t>
            </a:r>
          </a:p>
          <a:p>
            <a:r>
              <a:rPr lang="en-US" sz="1500" dirty="0"/>
              <a:t>/pr/venv/lib/python3.11/site-packages/pandas/_libs/reshape.cpython-311-x86_64-linux-gnu.so</a:t>
            </a:r>
          </a:p>
          <a:p>
            <a:r>
              <a:rPr lang="en-US" sz="1500" dirty="0"/>
              <a:t>/pr/venv/lib/python3.11/site-packages/pandas/_libs/groupby.cpython-311-x86_64-linux-gnu.so</a:t>
            </a:r>
          </a:p>
          <a:p>
            <a:r>
              <a:rPr lang="en-US" sz="1500" dirty="0"/>
              <a:t>/pr/venv/lib/python3.11/site-packages/pandas/_libs/json.cpython-311-x86_64-linux-gnu.so</a:t>
            </a:r>
          </a:p>
          <a:p>
            <a:r>
              <a:rPr lang="en-US" sz="1500" dirty="0"/>
              <a:t>/pr/venv/lib/python3.11/site-packages/pandas/_libs/parsers.cpython-311-x86_64-linux-gnu.so</a:t>
            </a:r>
          </a:p>
          <a:p>
            <a:r>
              <a:rPr lang="en-US" sz="1500" dirty="0"/>
              <a:t>/pr/venv/lib/python3.11/site-packages/pandas/_libs/testing.cpython-311-x86_64-linux-gnu.so</a:t>
            </a:r>
            <a:endParaRPr lang="en-US" sz="225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DD77D8E-AC62-8835-147A-8365BEE24A8B}"/>
              </a:ext>
            </a:extLst>
          </p:cNvPr>
          <p:cNvSpPr/>
          <p:nvPr/>
        </p:nvSpPr>
        <p:spPr>
          <a:xfrm>
            <a:off x="601800" y="525335"/>
            <a:ext cx="2186571" cy="4134300"/>
          </a:xfrm>
          <a:prstGeom prst="downArrow">
            <a:avLst>
              <a:gd name="adj1" fmla="val 50000"/>
              <a:gd name="adj2" fmla="val 42620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process </a:t>
            </a:r>
            <a:r>
              <a:rPr lang="en-US" sz="1500" dirty="0" err="1"/>
              <a:t>pid</a:t>
            </a:r>
            <a:r>
              <a:rPr lang="en-US" sz="1500" dirty="0"/>
              <a:t>: </a:t>
            </a:r>
          </a:p>
          <a:p>
            <a:pPr algn="ctr"/>
            <a:r>
              <a:rPr lang="en-US" sz="1500" dirty="0"/>
              <a:t>143829</a:t>
            </a:r>
            <a:endParaRPr lang="en-US" sz="1500" dirty="0">
              <a:ea typeface="Calibri"/>
              <a:cs typeface="Calibri"/>
            </a:endParaRPr>
          </a:p>
          <a:p>
            <a:pPr algn="ctr"/>
            <a:endParaRPr lang="en-US" sz="1500" dirty="0"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6E453-03D9-6363-9B2B-536E1D203421}"/>
              </a:ext>
            </a:extLst>
          </p:cNvPr>
          <p:cNvSpPr txBox="1"/>
          <p:nvPr/>
        </p:nvSpPr>
        <p:spPr>
          <a:xfrm>
            <a:off x="2050891" y="1053092"/>
            <a:ext cx="1593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load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FAF49EF-246B-5065-399F-6F3D99F68D6C}"/>
              </a:ext>
            </a:extLst>
          </p:cNvPr>
          <p:cNvCxnSpPr>
            <a:cxnSpLocks/>
            <a:stCxn id="98" idx="3"/>
            <a:endCxn id="18" idx="1"/>
          </p:cNvCxnSpPr>
          <p:nvPr/>
        </p:nvCxnSpPr>
        <p:spPr>
          <a:xfrm flipV="1">
            <a:off x="2232026" y="1392898"/>
            <a:ext cx="10102663" cy="76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0C86E43-A887-CEA7-E6E6-67B122EE91E1}"/>
              </a:ext>
            </a:extLst>
          </p:cNvPr>
          <p:cNvSpPr/>
          <p:nvPr/>
        </p:nvSpPr>
        <p:spPr>
          <a:xfrm>
            <a:off x="601797" y="8353934"/>
            <a:ext cx="2186571" cy="4647824"/>
          </a:xfrm>
          <a:prstGeom prst="downArrow">
            <a:avLst>
              <a:gd name="adj1" fmla="val 50000"/>
              <a:gd name="adj2" fmla="val 33395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process </a:t>
            </a:r>
            <a:r>
              <a:rPr lang="en-US" sz="1500" dirty="0" err="1"/>
              <a:t>pid</a:t>
            </a:r>
            <a:r>
              <a:rPr lang="en-US" sz="1500" dirty="0"/>
              <a:t>: 143841</a:t>
            </a:r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8A8D6037-92ED-5E61-EE2A-60DD15DDB033}"/>
              </a:ext>
            </a:extLst>
          </p:cNvPr>
          <p:cNvSpPr/>
          <p:nvPr/>
        </p:nvSpPr>
        <p:spPr>
          <a:xfrm>
            <a:off x="601797" y="4873359"/>
            <a:ext cx="2186571" cy="3337031"/>
          </a:xfrm>
          <a:prstGeom prst="downArrow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process </a:t>
            </a:r>
            <a:r>
              <a:rPr lang="en-US" sz="1500" dirty="0" err="1"/>
              <a:t>pid</a:t>
            </a:r>
            <a:r>
              <a:rPr lang="en-US" sz="1500" dirty="0"/>
              <a:t>: 143830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5BD8B9C-80C0-4ECE-A347-E4D26F891B45}"/>
              </a:ext>
            </a:extLst>
          </p:cNvPr>
          <p:cNvSpPr/>
          <p:nvPr/>
        </p:nvSpPr>
        <p:spPr>
          <a:xfrm>
            <a:off x="10655113" y="11021612"/>
            <a:ext cx="1175745" cy="721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2CE14C6-7B0F-B926-F430-14ABCCC7F1FD}"/>
              </a:ext>
            </a:extLst>
          </p:cNvPr>
          <p:cNvSpPr/>
          <p:nvPr/>
        </p:nvSpPr>
        <p:spPr>
          <a:xfrm>
            <a:off x="-277672" y="78615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0C47E2-1D81-5986-8BF3-6F32C673CACF}"/>
              </a:ext>
            </a:extLst>
          </p:cNvPr>
          <p:cNvSpPr/>
          <p:nvPr/>
        </p:nvSpPr>
        <p:spPr>
          <a:xfrm>
            <a:off x="-291117" y="136250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B2C250-4EEB-BBE9-D880-0A0D23EB95A9}"/>
              </a:ext>
            </a:extLst>
          </p:cNvPr>
          <p:cNvSpPr/>
          <p:nvPr/>
        </p:nvSpPr>
        <p:spPr>
          <a:xfrm>
            <a:off x="-297337" y="226497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AC7E783-FF9D-D9AE-1AC5-8E4342EC4EBD}"/>
              </a:ext>
            </a:extLst>
          </p:cNvPr>
          <p:cNvSpPr/>
          <p:nvPr/>
        </p:nvSpPr>
        <p:spPr>
          <a:xfrm>
            <a:off x="-291117" y="1308882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66078B8-ECF8-60EF-9212-6287758A5D20}"/>
              </a:ext>
            </a:extLst>
          </p:cNvPr>
          <p:cNvSpPr/>
          <p:nvPr/>
        </p:nvSpPr>
        <p:spPr>
          <a:xfrm>
            <a:off x="12327760" y="1227566"/>
            <a:ext cx="2254094" cy="6964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/root/</a:t>
            </a:r>
            <a:r>
              <a:rPr lang="en-US" sz="1500" dirty="0" err="1"/>
              <a:t>usr</a:t>
            </a:r>
            <a:r>
              <a:rPr lang="en-US" sz="1500" dirty="0"/>
              <a:t>/bin/python3.11</a:t>
            </a:r>
            <a:endParaRPr lang="en-US" sz="2250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93737DC-96D0-A430-733E-25813A41BD16}"/>
              </a:ext>
            </a:extLst>
          </p:cNvPr>
          <p:cNvSpPr/>
          <p:nvPr/>
        </p:nvSpPr>
        <p:spPr>
          <a:xfrm>
            <a:off x="-291117" y="1829934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332C5BD7-55A8-4BB9-9B12-340F8BC9D237}"/>
              </a:ext>
            </a:extLst>
          </p:cNvPr>
          <p:cNvSpPr/>
          <p:nvPr/>
        </p:nvSpPr>
        <p:spPr>
          <a:xfrm>
            <a:off x="1218096" y="786422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FECF43F6-9555-251D-885A-46D003D7365D}"/>
              </a:ext>
            </a:extLst>
          </p:cNvPr>
          <p:cNvSpPr/>
          <p:nvPr/>
        </p:nvSpPr>
        <p:spPr>
          <a:xfrm>
            <a:off x="1218096" y="801686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0FA0E725-9150-71D7-F381-884209738BAE}"/>
              </a:ext>
            </a:extLst>
          </p:cNvPr>
          <p:cNvSpPr/>
          <p:nvPr/>
        </p:nvSpPr>
        <p:spPr>
          <a:xfrm>
            <a:off x="-281637" y="1195386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EEDA56F-ED36-B961-415D-CC6DB3A1FBD6}"/>
              </a:ext>
            </a:extLst>
          </p:cNvPr>
          <p:cNvSpPr txBox="1"/>
          <p:nvPr/>
        </p:nvSpPr>
        <p:spPr>
          <a:xfrm>
            <a:off x="2045310" y="1580217"/>
            <a:ext cx="1593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load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3F37F73-1565-6922-1A4D-AD5D36408EE7}"/>
              </a:ext>
            </a:extLst>
          </p:cNvPr>
          <p:cNvCxnSpPr>
            <a:cxnSpLocks/>
            <a:stCxn id="246" idx="3"/>
            <a:endCxn id="55" idx="1"/>
          </p:cNvCxnSpPr>
          <p:nvPr/>
        </p:nvCxnSpPr>
        <p:spPr>
          <a:xfrm>
            <a:off x="2232023" y="1867997"/>
            <a:ext cx="14050375" cy="14318354"/>
          </a:xfrm>
          <a:prstGeom prst="bentConnector3">
            <a:avLst>
              <a:gd name="adj1" fmla="val 3928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972BEC-5A61-2F94-C38C-4E61977231CB}"/>
              </a:ext>
            </a:extLst>
          </p:cNvPr>
          <p:cNvSpPr txBox="1"/>
          <p:nvPr/>
        </p:nvSpPr>
        <p:spPr>
          <a:xfrm>
            <a:off x="2385285" y="2474484"/>
            <a:ext cx="9077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F6E26B-FEEB-4601-B0B4-0668FEAE71C2}"/>
              </a:ext>
            </a:extLst>
          </p:cNvPr>
          <p:cNvSpPr/>
          <p:nvPr/>
        </p:nvSpPr>
        <p:spPr>
          <a:xfrm>
            <a:off x="12339170" y="2650646"/>
            <a:ext cx="2154006" cy="381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/home/pr/exp3/data.csv</a:t>
            </a:r>
            <a:endParaRPr lang="en-US" sz="225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7CEBC0-383D-39C0-D39A-BF4C87361C6F}"/>
              </a:ext>
            </a:extLst>
          </p:cNvPr>
          <p:cNvCxnSpPr>
            <a:cxnSpLocks/>
            <a:stCxn id="84" idx="3"/>
            <a:endCxn id="7" idx="1"/>
          </p:cNvCxnSpPr>
          <p:nvPr/>
        </p:nvCxnSpPr>
        <p:spPr>
          <a:xfrm>
            <a:off x="2232019" y="2832160"/>
            <a:ext cx="10107148" cy="94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42D11DE-D6EC-4DDC-6EA9-99B6CC283928}"/>
              </a:ext>
            </a:extLst>
          </p:cNvPr>
          <p:cNvSpPr/>
          <p:nvPr/>
        </p:nvSpPr>
        <p:spPr>
          <a:xfrm>
            <a:off x="12335609" y="3294750"/>
            <a:ext cx="2703501" cy="681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/home/pr/exp3/temp_data.csv</a:t>
            </a:r>
            <a:endParaRPr lang="en-US" sz="225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D0136A-702F-ABCF-6004-6FEE38C0006F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2245470" y="3433307"/>
            <a:ext cx="10090894" cy="16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137EE1-F891-3B11-7981-FE3D3B5890DB}"/>
              </a:ext>
            </a:extLst>
          </p:cNvPr>
          <p:cNvSpPr txBox="1"/>
          <p:nvPr/>
        </p:nvSpPr>
        <p:spPr>
          <a:xfrm>
            <a:off x="2384327" y="3118591"/>
            <a:ext cx="90773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write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99D1F9-103B-7DA7-5E75-D2AEEE525B6C}"/>
              </a:ext>
            </a:extLst>
          </p:cNvPr>
          <p:cNvSpPr/>
          <p:nvPr/>
        </p:nvSpPr>
        <p:spPr>
          <a:xfrm>
            <a:off x="1150699" y="4867042"/>
            <a:ext cx="4167386" cy="449671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/home/pr/test/</a:t>
            </a:r>
            <a:r>
              <a:rPr lang="en-US" sz="15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/bin/python3 </a:t>
            </a:r>
            <a:r>
              <a:rPr lang="en-US" sz="1500" dirty="0"/>
              <a:t>train_model.py</a:t>
            </a:r>
            <a:endParaRPr lang="en-US" sz="1500" dirty="0">
              <a:ea typeface="Calibri"/>
              <a:cs typeface="Calibri"/>
            </a:endParaRPr>
          </a:p>
        </p:txBody>
      </p:sp>
      <p:cxnSp>
        <p:nvCxnSpPr>
          <p:cNvPr id="24" name="Straight Arrow Connector 7">
            <a:extLst>
              <a:ext uri="{FF2B5EF4-FFF2-40B4-BE49-F238E27FC236}">
                <a16:creationId xmlns:a16="http://schemas.microsoft.com/office/drawing/2014/main" id="{FC2512A0-0E15-D14E-C285-8BA41957071A}"/>
              </a:ext>
            </a:extLst>
          </p:cNvPr>
          <p:cNvCxnSpPr>
            <a:cxnSpLocks/>
            <a:stCxn id="218" idx="1"/>
            <a:endCxn id="108" idx="3"/>
          </p:cNvCxnSpPr>
          <p:nvPr/>
        </p:nvCxnSpPr>
        <p:spPr>
          <a:xfrm rot="10800000" flipV="1">
            <a:off x="2247547" y="1575780"/>
            <a:ext cx="10080216" cy="4038910"/>
          </a:xfrm>
          <a:prstGeom prst="bentConnector3">
            <a:avLst>
              <a:gd name="adj1" fmla="val 41361"/>
            </a:avLst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7EE57D0-E42E-7D35-85E5-643C04CF2D37}"/>
              </a:ext>
            </a:extLst>
          </p:cNvPr>
          <p:cNvSpPr txBox="1"/>
          <p:nvPr/>
        </p:nvSpPr>
        <p:spPr>
          <a:xfrm>
            <a:off x="2050019" y="5290426"/>
            <a:ext cx="1593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load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DCE7481-5EE9-4AAC-F01E-59B4F23F8A48}"/>
              </a:ext>
            </a:extLst>
          </p:cNvPr>
          <p:cNvSpPr/>
          <p:nvPr/>
        </p:nvSpPr>
        <p:spPr>
          <a:xfrm>
            <a:off x="12335616" y="2081344"/>
            <a:ext cx="2703501" cy="381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/home/pr/exp3/preprocess.py</a:t>
            </a:r>
            <a:endParaRPr lang="en-US" sz="2250" dirty="0"/>
          </a:p>
        </p:txBody>
      </p:sp>
      <p:cxnSp>
        <p:nvCxnSpPr>
          <p:cNvPr id="31" name="Straight Arrow Connector 3">
            <a:extLst>
              <a:ext uri="{FF2B5EF4-FFF2-40B4-BE49-F238E27FC236}">
                <a16:creationId xmlns:a16="http://schemas.microsoft.com/office/drawing/2014/main" id="{B62BEBBD-78DB-1C12-0E48-B6117DDF6F9B}"/>
              </a:ext>
            </a:extLst>
          </p:cNvPr>
          <p:cNvCxnSpPr>
            <a:cxnSpLocks/>
            <a:stCxn id="107" idx="3"/>
            <a:endCxn id="29" idx="1"/>
          </p:cNvCxnSpPr>
          <p:nvPr/>
        </p:nvCxnSpPr>
        <p:spPr>
          <a:xfrm flipV="1">
            <a:off x="2225806" y="2272308"/>
            <a:ext cx="10109809" cy="307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751169-D1D7-6ACB-E1DD-3F84F38FDAE1}"/>
              </a:ext>
            </a:extLst>
          </p:cNvPr>
          <p:cNvSpPr txBox="1"/>
          <p:nvPr/>
        </p:nvSpPr>
        <p:spPr>
          <a:xfrm>
            <a:off x="2384327" y="1935144"/>
            <a:ext cx="9077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read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D8F266-0FA1-57BB-BBF1-373EB70655FF}"/>
              </a:ext>
            </a:extLst>
          </p:cNvPr>
          <p:cNvSpPr/>
          <p:nvPr/>
        </p:nvSpPr>
        <p:spPr>
          <a:xfrm>
            <a:off x="12377000" y="5781441"/>
            <a:ext cx="2748575" cy="381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/home/pr/exp3/train_model.py</a:t>
            </a:r>
            <a:endParaRPr lang="en-US" sz="225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C060F-7690-D1F0-475C-C44712347ABA}"/>
              </a:ext>
            </a:extLst>
          </p:cNvPr>
          <p:cNvSpPr txBox="1"/>
          <p:nvPr/>
        </p:nvSpPr>
        <p:spPr>
          <a:xfrm>
            <a:off x="2049149" y="5628322"/>
            <a:ext cx="1593271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read</a:t>
            </a:r>
          </a:p>
        </p:txBody>
      </p:sp>
      <p:cxnSp>
        <p:nvCxnSpPr>
          <p:cNvPr id="40" name="Straight Arrow Connector 7">
            <a:extLst>
              <a:ext uri="{FF2B5EF4-FFF2-40B4-BE49-F238E27FC236}">
                <a16:creationId xmlns:a16="http://schemas.microsoft.com/office/drawing/2014/main" id="{E02792B3-B6A0-FE85-F627-4E2D12DD8662}"/>
              </a:ext>
            </a:extLst>
          </p:cNvPr>
          <p:cNvCxnSpPr>
            <a:cxnSpLocks/>
            <a:stCxn id="36" idx="1"/>
            <a:endCxn id="118" idx="3"/>
          </p:cNvCxnSpPr>
          <p:nvPr/>
        </p:nvCxnSpPr>
        <p:spPr>
          <a:xfrm flipH="1" flipV="1">
            <a:off x="2241503" y="5954218"/>
            <a:ext cx="10135498" cy="18188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512B431-D175-FDE9-35DB-A1E6D7443B6C}"/>
              </a:ext>
            </a:extLst>
          </p:cNvPr>
          <p:cNvSpPr txBox="1"/>
          <p:nvPr/>
        </p:nvSpPr>
        <p:spPr>
          <a:xfrm>
            <a:off x="2034166" y="6041448"/>
            <a:ext cx="15932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load</a:t>
            </a:r>
          </a:p>
        </p:txBody>
      </p:sp>
      <p:cxnSp>
        <p:nvCxnSpPr>
          <p:cNvPr id="42" name="Straight Arrow Connector 7">
            <a:extLst>
              <a:ext uri="{FF2B5EF4-FFF2-40B4-BE49-F238E27FC236}">
                <a16:creationId xmlns:a16="http://schemas.microsoft.com/office/drawing/2014/main" id="{9DF5ADD6-FE46-131E-62B8-59CCEEC5D434}"/>
              </a:ext>
            </a:extLst>
          </p:cNvPr>
          <p:cNvCxnSpPr>
            <a:cxnSpLocks/>
            <a:stCxn id="56" idx="1"/>
            <a:endCxn id="119" idx="3"/>
          </p:cNvCxnSpPr>
          <p:nvPr/>
        </p:nvCxnSpPr>
        <p:spPr>
          <a:xfrm rot="10800000">
            <a:off x="2246992" y="6364861"/>
            <a:ext cx="14045429" cy="10058295"/>
          </a:xfrm>
          <a:prstGeom prst="bentConnector3">
            <a:avLst>
              <a:gd name="adj1" fmla="val 63778"/>
            </a:avLst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E091A8C-6111-8A6C-33D3-20BA0A45EFC5}"/>
              </a:ext>
            </a:extLst>
          </p:cNvPr>
          <p:cNvSpPr txBox="1"/>
          <p:nvPr/>
        </p:nvSpPr>
        <p:spPr>
          <a:xfrm>
            <a:off x="2048279" y="6385947"/>
            <a:ext cx="1593271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read</a:t>
            </a:r>
          </a:p>
        </p:txBody>
      </p:sp>
      <p:cxnSp>
        <p:nvCxnSpPr>
          <p:cNvPr id="45" name="Straight Arrow Connector 7">
            <a:extLst>
              <a:ext uri="{FF2B5EF4-FFF2-40B4-BE49-F238E27FC236}">
                <a16:creationId xmlns:a16="http://schemas.microsoft.com/office/drawing/2014/main" id="{166EC043-E346-D27D-C6B6-1906CA4C64B2}"/>
              </a:ext>
            </a:extLst>
          </p:cNvPr>
          <p:cNvCxnSpPr>
            <a:cxnSpLocks/>
            <a:stCxn id="100" idx="1"/>
            <a:endCxn id="120" idx="3"/>
          </p:cNvCxnSpPr>
          <p:nvPr/>
        </p:nvCxnSpPr>
        <p:spPr>
          <a:xfrm rot="10800000" flipV="1">
            <a:off x="2230663" y="3660770"/>
            <a:ext cx="10118458" cy="3067264"/>
          </a:xfrm>
          <a:prstGeom prst="bentConnector3">
            <a:avLst>
              <a:gd name="adj1" fmla="val 33982"/>
            </a:avLst>
          </a:prstGeom>
          <a:ln w="190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BFC71D5-6A2B-3C91-3440-F7A68E13714E}"/>
              </a:ext>
            </a:extLst>
          </p:cNvPr>
          <p:cNvSpPr/>
          <p:nvPr/>
        </p:nvSpPr>
        <p:spPr>
          <a:xfrm>
            <a:off x="1149240" y="8334741"/>
            <a:ext cx="2478195" cy="449671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</a:t>
            </a:r>
            <a:r>
              <a:rPr lang="en-US" sz="1500" dirty="0" err="1">
                <a:solidFill>
                  <a:srgbClr val="000000"/>
                </a:solidFill>
                <a:ea typeface="+mn-lt"/>
                <a:cs typeface="+mn-lt"/>
              </a:rPr>
              <a:t>usr</a:t>
            </a:r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/bin/vim </a:t>
            </a:r>
            <a:r>
              <a:rPr lang="en-US" sz="1500" dirty="0"/>
              <a:t>train_model.py</a:t>
            </a:r>
            <a:endParaRPr lang="en-US" sz="1500" dirty="0">
              <a:ea typeface="Calibri"/>
              <a:cs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F118E14-6AAF-BDF9-ED62-6E905F777BE0}"/>
              </a:ext>
            </a:extLst>
          </p:cNvPr>
          <p:cNvSpPr txBox="1"/>
          <p:nvPr/>
        </p:nvSpPr>
        <p:spPr>
          <a:xfrm>
            <a:off x="1996269" y="8820517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load</a:t>
            </a:r>
            <a:endParaRPr lang="en-US" sz="2250" dirty="0"/>
          </a:p>
        </p:txBody>
      </p:sp>
      <p:cxnSp>
        <p:nvCxnSpPr>
          <p:cNvPr id="57" name="Straight Arrow Connector 7">
            <a:extLst>
              <a:ext uri="{FF2B5EF4-FFF2-40B4-BE49-F238E27FC236}">
                <a16:creationId xmlns:a16="http://schemas.microsoft.com/office/drawing/2014/main" id="{628A0F19-D5E7-7D1E-564C-97043C929B6F}"/>
              </a:ext>
            </a:extLst>
          </p:cNvPr>
          <p:cNvCxnSpPr>
            <a:cxnSpLocks/>
            <a:stCxn id="58" idx="1"/>
            <a:endCxn id="136" idx="3"/>
          </p:cNvCxnSpPr>
          <p:nvPr/>
        </p:nvCxnSpPr>
        <p:spPr>
          <a:xfrm flipH="1" flipV="1">
            <a:off x="2256655" y="9201521"/>
            <a:ext cx="10090355" cy="13850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0825225-2F2D-5D3D-D0C6-ED0D185F1FC7}"/>
              </a:ext>
            </a:extLst>
          </p:cNvPr>
          <p:cNvSpPr/>
          <p:nvPr/>
        </p:nvSpPr>
        <p:spPr>
          <a:xfrm>
            <a:off x="12347004" y="8998021"/>
            <a:ext cx="1624318" cy="434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/root/</a:t>
            </a:r>
            <a:r>
              <a:rPr lang="en-US" sz="1500" dirty="0" err="1">
                <a:solidFill>
                  <a:srgbClr val="000000"/>
                </a:solidFill>
                <a:ea typeface="+mn-lt"/>
                <a:cs typeface="+mn-lt"/>
              </a:rPr>
              <a:t>usr</a:t>
            </a:r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/bin/vim</a:t>
            </a:r>
            <a:endParaRPr lang="en-US" sz="1500" dirty="0">
              <a:ea typeface="Calibri"/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C8E4B0-67B8-283D-2FEC-B11F5B9D721C}"/>
              </a:ext>
            </a:extLst>
          </p:cNvPr>
          <p:cNvSpPr txBox="1"/>
          <p:nvPr/>
        </p:nvSpPr>
        <p:spPr>
          <a:xfrm>
            <a:off x="1981238" y="9329803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write</a:t>
            </a:r>
            <a:endParaRPr lang="en-US" sz="2250" dirty="0"/>
          </a:p>
        </p:txBody>
      </p:sp>
      <p:cxnSp>
        <p:nvCxnSpPr>
          <p:cNvPr id="61" name="Straight Arrow Connector 7">
            <a:extLst>
              <a:ext uri="{FF2B5EF4-FFF2-40B4-BE49-F238E27FC236}">
                <a16:creationId xmlns:a16="http://schemas.microsoft.com/office/drawing/2014/main" id="{7909407A-8A6F-0806-AF4F-6285482CA4F0}"/>
              </a:ext>
            </a:extLst>
          </p:cNvPr>
          <p:cNvCxnSpPr>
            <a:cxnSpLocks/>
            <a:stCxn id="64" idx="1"/>
            <a:endCxn id="137" idx="3"/>
          </p:cNvCxnSpPr>
          <p:nvPr/>
        </p:nvCxnSpPr>
        <p:spPr>
          <a:xfrm flipH="1" flipV="1">
            <a:off x="2240626" y="9716196"/>
            <a:ext cx="10106334" cy="8461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0AF63C8-E610-166A-EB8D-9A5E75D0C542}"/>
              </a:ext>
            </a:extLst>
          </p:cNvPr>
          <p:cNvSpPr/>
          <p:nvPr/>
        </p:nvSpPr>
        <p:spPr>
          <a:xfrm>
            <a:off x="12346957" y="9507306"/>
            <a:ext cx="3101840" cy="434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/home/pr/exp3/.</a:t>
            </a:r>
            <a:r>
              <a:rPr lang="en-US" sz="1500" dirty="0" err="1">
                <a:solidFill>
                  <a:srgbClr val="000000"/>
                </a:solidFill>
                <a:ea typeface="+mn-lt"/>
                <a:cs typeface="+mn-lt"/>
              </a:rPr>
              <a:t>train_model.py.swp</a:t>
            </a:r>
            <a:endParaRPr lang="en-US" sz="225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5A0FF69-C258-EB4C-AD36-26FCB9C84FFB}"/>
              </a:ext>
            </a:extLst>
          </p:cNvPr>
          <p:cNvSpPr txBox="1"/>
          <p:nvPr/>
        </p:nvSpPr>
        <p:spPr>
          <a:xfrm>
            <a:off x="1995368" y="9928967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read</a:t>
            </a:r>
            <a:endParaRPr lang="en-US" sz="2250" dirty="0"/>
          </a:p>
        </p:txBody>
      </p:sp>
      <p:cxnSp>
        <p:nvCxnSpPr>
          <p:cNvPr id="66" name="Straight Arrow Connector 7">
            <a:extLst>
              <a:ext uri="{FF2B5EF4-FFF2-40B4-BE49-F238E27FC236}">
                <a16:creationId xmlns:a16="http://schemas.microsoft.com/office/drawing/2014/main" id="{6E9844B3-7B13-601F-2D3D-49D6D0A56CA8}"/>
              </a:ext>
            </a:extLst>
          </p:cNvPr>
          <p:cNvCxnSpPr>
            <a:cxnSpLocks/>
            <a:stCxn id="67" idx="1"/>
            <a:endCxn id="138" idx="3"/>
          </p:cNvCxnSpPr>
          <p:nvPr/>
        </p:nvCxnSpPr>
        <p:spPr>
          <a:xfrm flipH="1">
            <a:off x="2256651" y="10278879"/>
            <a:ext cx="10101720" cy="56205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1DA118C-BB7F-C467-916F-B8CA62C1A73E}"/>
              </a:ext>
            </a:extLst>
          </p:cNvPr>
          <p:cNvSpPr/>
          <p:nvPr/>
        </p:nvSpPr>
        <p:spPr>
          <a:xfrm>
            <a:off x="12358375" y="10061531"/>
            <a:ext cx="2767201" cy="434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/home/pr/exp3/.train_model.py</a:t>
            </a:r>
            <a:endParaRPr lang="en-US" sz="225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FACE16-5128-07C9-FA02-6F8B229E2E29}"/>
              </a:ext>
            </a:extLst>
          </p:cNvPr>
          <p:cNvSpPr txBox="1"/>
          <p:nvPr/>
        </p:nvSpPr>
        <p:spPr>
          <a:xfrm>
            <a:off x="1995275" y="10498175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write</a:t>
            </a:r>
            <a:endParaRPr lang="en-US" sz="2250" dirty="0"/>
          </a:p>
        </p:txBody>
      </p:sp>
      <p:cxnSp>
        <p:nvCxnSpPr>
          <p:cNvPr id="70" name="Straight Arrow Connector 7">
            <a:extLst>
              <a:ext uri="{FF2B5EF4-FFF2-40B4-BE49-F238E27FC236}">
                <a16:creationId xmlns:a16="http://schemas.microsoft.com/office/drawing/2014/main" id="{8D6235FA-A6E9-098E-BC22-BFDF18760CEA}"/>
              </a:ext>
            </a:extLst>
          </p:cNvPr>
          <p:cNvCxnSpPr>
            <a:cxnSpLocks/>
            <a:stCxn id="72" idx="1"/>
            <a:endCxn id="139" idx="3"/>
          </p:cNvCxnSpPr>
          <p:nvPr/>
        </p:nvCxnSpPr>
        <p:spPr>
          <a:xfrm flipH="1" flipV="1">
            <a:off x="2237825" y="10866266"/>
            <a:ext cx="10120459" cy="26763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F26985C-D81A-5506-F6AE-ADF0F3049273}"/>
              </a:ext>
            </a:extLst>
          </p:cNvPr>
          <p:cNvSpPr/>
          <p:nvPr/>
        </p:nvSpPr>
        <p:spPr>
          <a:xfrm>
            <a:off x="12358282" y="10675678"/>
            <a:ext cx="3090521" cy="434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/home/pr/exp3/.</a:t>
            </a:r>
            <a:r>
              <a:rPr lang="en-US" sz="1500" dirty="0" err="1">
                <a:solidFill>
                  <a:srgbClr val="000000"/>
                </a:solidFill>
                <a:ea typeface="+mn-lt"/>
                <a:cs typeface="+mn-lt"/>
              </a:rPr>
              <a:t>train_model.py.swp</a:t>
            </a:r>
            <a:endParaRPr lang="en-US" sz="225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00C707-CFE2-E5BF-816E-D0477738EF99}"/>
              </a:ext>
            </a:extLst>
          </p:cNvPr>
          <p:cNvSpPr txBox="1"/>
          <p:nvPr/>
        </p:nvSpPr>
        <p:spPr>
          <a:xfrm>
            <a:off x="1996080" y="11037420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write</a:t>
            </a:r>
            <a:endParaRPr lang="en-US" sz="2250" dirty="0"/>
          </a:p>
        </p:txBody>
      </p:sp>
      <p:cxnSp>
        <p:nvCxnSpPr>
          <p:cNvPr id="78" name="Straight Arrow Connector 7">
            <a:extLst>
              <a:ext uri="{FF2B5EF4-FFF2-40B4-BE49-F238E27FC236}">
                <a16:creationId xmlns:a16="http://schemas.microsoft.com/office/drawing/2014/main" id="{5D42EA6E-3BCA-8FCC-9CDE-82CFEA3310D7}"/>
              </a:ext>
            </a:extLst>
          </p:cNvPr>
          <p:cNvCxnSpPr>
            <a:cxnSpLocks/>
            <a:stCxn id="79" idx="1"/>
            <a:endCxn id="140" idx="3"/>
          </p:cNvCxnSpPr>
          <p:nvPr/>
        </p:nvCxnSpPr>
        <p:spPr>
          <a:xfrm flipH="1" flipV="1">
            <a:off x="2227757" y="11422252"/>
            <a:ext cx="10134045" cy="10018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81AD025B-262E-A140-642B-7B5119375D75}"/>
              </a:ext>
            </a:extLst>
          </p:cNvPr>
          <p:cNvSpPr/>
          <p:nvPr/>
        </p:nvSpPr>
        <p:spPr>
          <a:xfrm>
            <a:off x="12361803" y="11214924"/>
            <a:ext cx="2763773" cy="434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/home/pr/exp3/.train_model.py</a:t>
            </a:r>
            <a:endParaRPr lang="en-US" sz="225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742AF54-6F12-7646-02ED-763846068273}"/>
              </a:ext>
            </a:extLst>
          </p:cNvPr>
          <p:cNvSpPr txBox="1"/>
          <p:nvPr/>
        </p:nvSpPr>
        <p:spPr>
          <a:xfrm>
            <a:off x="1995088" y="11621607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write</a:t>
            </a:r>
            <a:endParaRPr lang="en-US" sz="2250" dirty="0"/>
          </a:p>
        </p:txBody>
      </p:sp>
      <p:cxnSp>
        <p:nvCxnSpPr>
          <p:cNvPr id="81" name="Straight Arrow Connector 7">
            <a:extLst>
              <a:ext uri="{FF2B5EF4-FFF2-40B4-BE49-F238E27FC236}">
                <a16:creationId xmlns:a16="http://schemas.microsoft.com/office/drawing/2014/main" id="{1CC86931-6B2A-C173-C79C-EF28BD88E863}"/>
              </a:ext>
            </a:extLst>
          </p:cNvPr>
          <p:cNvCxnSpPr>
            <a:cxnSpLocks/>
            <a:stCxn id="82" idx="1"/>
            <a:endCxn id="391" idx="3"/>
          </p:cNvCxnSpPr>
          <p:nvPr/>
        </p:nvCxnSpPr>
        <p:spPr>
          <a:xfrm flipH="1" flipV="1">
            <a:off x="2241506" y="11991925"/>
            <a:ext cx="10116589" cy="24533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C8D52AF-865C-6AF4-DCE1-6341AA824C2C}"/>
              </a:ext>
            </a:extLst>
          </p:cNvPr>
          <p:cNvSpPr/>
          <p:nvPr/>
        </p:nvSpPr>
        <p:spPr>
          <a:xfrm>
            <a:off x="12358091" y="11799111"/>
            <a:ext cx="3101840" cy="434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/home/pr/exp3/.</a:t>
            </a:r>
            <a:r>
              <a:rPr lang="en-US" sz="1500" dirty="0" err="1">
                <a:solidFill>
                  <a:srgbClr val="000000"/>
                </a:solidFill>
                <a:ea typeface="+mn-lt"/>
                <a:cs typeface="+mn-lt"/>
              </a:rPr>
              <a:t>train_model.py.swp</a:t>
            </a:r>
            <a:endParaRPr lang="en-US" sz="2250" dirty="0"/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49EF8866-7E22-6BCA-3E76-56F58BDA0C16}"/>
              </a:ext>
            </a:extLst>
          </p:cNvPr>
          <p:cNvSpPr/>
          <p:nvPr/>
        </p:nvSpPr>
        <p:spPr>
          <a:xfrm>
            <a:off x="601306" y="13192527"/>
            <a:ext cx="2216531" cy="3419759"/>
          </a:xfrm>
          <a:prstGeom prst="downArrow">
            <a:avLst>
              <a:gd name="adj1" fmla="val 50000"/>
              <a:gd name="adj2" fmla="val 33395"/>
            </a:avLst>
          </a:prstGeom>
          <a:ln w="1905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process </a:t>
            </a:r>
            <a:r>
              <a:rPr lang="en-US" sz="1500" dirty="0" err="1"/>
              <a:t>pid</a:t>
            </a:r>
            <a:r>
              <a:rPr lang="en-US" sz="1500"/>
              <a:t>: 143849</a:t>
            </a:r>
            <a:endParaRPr lang="en-US" sz="15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CF845C9-F512-1D84-4A26-6760DFEC5447}"/>
              </a:ext>
            </a:extLst>
          </p:cNvPr>
          <p:cNvSpPr/>
          <p:nvPr/>
        </p:nvSpPr>
        <p:spPr>
          <a:xfrm>
            <a:off x="1149238" y="13173603"/>
            <a:ext cx="4072678" cy="449671"/>
          </a:xfrm>
          <a:prstGeom prst="rect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/home/pr/test/</a:t>
            </a:r>
            <a:r>
              <a:rPr lang="en-US" sz="15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/bin/python3 </a:t>
            </a:r>
            <a:r>
              <a:rPr lang="en-US" sz="1500" dirty="0"/>
              <a:t>train_model.py</a:t>
            </a:r>
            <a:endParaRPr lang="en-US" sz="1500" dirty="0">
              <a:ea typeface="Calibri"/>
              <a:cs typeface="Calibri"/>
            </a:endParaRPr>
          </a:p>
        </p:txBody>
      </p:sp>
      <p:cxnSp>
        <p:nvCxnSpPr>
          <p:cNvPr id="97" name="Straight Arrow Connector 7">
            <a:extLst>
              <a:ext uri="{FF2B5EF4-FFF2-40B4-BE49-F238E27FC236}">
                <a16:creationId xmlns:a16="http://schemas.microsoft.com/office/drawing/2014/main" id="{F738894B-7224-9B69-C57B-005777ED4B33}"/>
              </a:ext>
            </a:extLst>
          </p:cNvPr>
          <p:cNvCxnSpPr>
            <a:cxnSpLocks/>
            <a:stCxn id="99" idx="1"/>
            <a:endCxn id="175" idx="3"/>
          </p:cNvCxnSpPr>
          <p:nvPr/>
        </p:nvCxnSpPr>
        <p:spPr>
          <a:xfrm flipH="1">
            <a:off x="2268862" y="14262813"/>
            <a:ext cx="10119545" cy="47755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A816FDE-FAC6-B8C0-AA92-FC9141B83590}"/>
              </a:ext>
            </a:extLst>
          </p:cNvPr>
          <p:cNvSpPr/>
          <p:nvPr/>
        </p:nvSpPr>
        <p:spPr>
          <a:xfrm>
            <a:off x="12388405" y="14071845"/>
            <a:ext cx="2737170" cy="381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/home/pr/exp3/train_model.py</a:t>
            </a:r>
            <a:endParaRPr lang="en-US" sz="2250" dirty="0"/>
          </a:p>
        </p:txBody>
      </p:sp>
      <p:cxnSp>
        <p:nvCxnSpPr>
          <p:cNvPr id="104" name="Straight Arrow Connector 7">
            <a:extLst>
              <a:ext uri="{FF2B5EF4-FFF2-40B4-BE49-F238E27FC236}">
                <a16:creationId xmlns:a16="http://schemas.microsoft.com/office/drawing/2014/main" id="{26A0F210-C4F5-88DF-31EC-6735813B3918}"/>
              </a:ext>
            </a:extLst>
          </p:cNvPr>
          <p:cNvCxnSpPr>
            <a:cxnSpLocks/>
            <a:stCxn id="19" idx="1"/>
            <a:endCxn id="39" idx="3"/>
          </p:cNvCxnSpPr>
          <p:nvPr/>
        </p:nvCxnSpPr>
        <p:spPr>
          <a:xfrm rot="10800000" flipV="1">
            <a:off x="2250356" y="1791533"/>
            <a:ext cx="10067670" cy="12132339"/>
          </a:xfrm>
          <a:prstGeom prst="bentConnector3">
            <a:avLst>
              <a:gd name="adj1" fmla="val 37385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7">
            <a:extLst>
              <a:ext uri="{FF2B5EF4-FFF2-40B4-BE49-F238E27FC236}">
                <a16:creationId xmlns:a16="http://schemas.microsoft.com/office/drawing/2014/main" id="{2B4CA454-BC06-4592-9E98-BC168C363F8A}"/>
              </a:ext>
            </a:extLst>
          </p:cNvPr>
          <p:cNvCxnSpPr>
            <a:cxnSpLocks/>
            <a:stCxn id="60" idx="1"/>
            <a:endCxn id="179" idx="3"/>
          </p:cNvCxnSpPr>
          <p:nvPr/>
        </p:nvCxnSpPr>
        <p:spPr>
          <a:xfrm rot="10800000">
            <a:off x="2258511" y="14773393"/>
            <a:ext cx="14022498" cy="1981635"/>
          </a:xfrm>
          <a:prstGeom prst="bentConnector3">
            <a:avLst>
              <a:gd name="adj1" fmla="val 66907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B0EFE21-04EF-0A27-A373-5D737250BADB}"/>
              </a:ext>
            </a:extLst>
          </p:cNvPr>
          <p:cNvSpPr txBox="1"/>
          <p:nvPr/>
        </p:nvSpPr>
        <p:spPr>
          <a:xfrm>
            <a:off x="2013202" y="13570212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load</a:t>
            </a:r>
            <a:endParaRPr lang="en-US" sz="225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6BC6F61-BFF1-89D1-F4C9-3FD0273AA64C}"/>
              </a:ext>
            </a:extLst>
          </p:cNvPr>
          <p:cNvSpPr txBox="1"/>
          <p:nvPr/>
        </p:nvSpPr>
        <p:spPr>
          <a:xfrm>
            <a:off x="1998123" y="13974632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read</a:t>
            </a:r>
            <a:endParaRPr lang="en-US" sz="225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7D9D98D-C43A-4076-4146-3C2D8E5E6FBD}"/>
              </a:ext>
            </a:extLst>
          </p:cNvPr>
          <p:cNvSpPr txBox="1"/>
          <p:nvPr/>
        </p:nvSpPr>
        <p:spPr>
          <a:xfrm>
            <a:off x="2012249" y="14409017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load</a:t>
            </a:r>
            <a:endParaRPr lang="en-US" sz="225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8509700-1543-63AE-3D92-B942ABC99B4B}"/>
              </a:ext>
            </a:extLst>
          </p:cNvPr>
          <p:cNvSpPr txBox="1"/>
          <p:nvPr/>
        </p:nvSpPr>
        <p:spPr>
          <a:xfrm>
            <a:off x="1996404" y="14813438"/>
            <a:ext cx="1655126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read</a:t>
            </a:r>
            <a:endParaRPr lang="en-US" sz="2250" dirty="0"/>
          </a:p>
        </p:txBody>
      </p:sp>
      <p:cxnSp>
        <p:nvCxnSpPr>
          <p:cNvPr id="114" name="Straight Arrow Connector 7">
            <a:extLst>
              <a:ext uri="{FF2B5EF4-FFF2-40B4-BE49-F238E27FC236}">
                <a16:creationId xmlns:a16="http://schemas.microsoft.com/office/drawing/2014/main" id="{76390F95-E33D-6839-1C36-35B1D8D37D30}"/>
              </a:ext>
            </a:extLst>
          </p:cNvPr>
          <p:cNvCxnSpPr>
            <a:cxnSpLocks/>
            <a:stCxn id="102" idx="1"/>
            <a:endCxn id="182" idx="3"/>
          </p:cNvCxnSpPr>
          <p:nvPr/>
        </p:nvCxnSpPr>
        <p:spPr>
          <a:xfrm rot="10800000" flipV="1">
            <a:off x="2246989" y="3872751"/>
            <a:ext cx="10102133" cy="11351556"/>
          </a:xfrm>
          <a:prstGeom prst="bentConnector3">
            <a:avLst>
              <a:gd name="adj1" fmla="val 31023"/>
            </a:avLst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F5D90A4-184A-2FEB-BC5B-1282DD0F3025}"/>
              </a:ext>
            </a:extLst>
          </p:cNvPr>
          <p:cNvSpPr/>
          <p:nvPr/>
        </p:nvSpPr>
        <p:spPr>
          <a:xfrm>
            <a:off x="12365573" y="15405747"/>
            <a:ext cx="2448216" cy="381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/>
              <a:t>/home/pr/exp3/</a:t>
            </a:r>
            <a:r>
              <a:rPr lang="en-US" sz="1500" dirty="0" err="1"/>
              <a:t>model.ckpt</a:t>
            </a:r>
            <a:endParaRPr lang="en-US" sz="2250" dirty="0"/>
          </a:p>
        </p:txBody>
      </p:sp>
      <p:cxnSp>
        <p:nvCxnSpPr>
          <p:cNvPr id="116" name="Straight Arrow Connector 7">
            <a:extLst>
              <a:ext uri="{FF2B5EF4-FFF2-40B4-BE49-F238E27FC236}">
                <a16:creationId xmlns:a16="http://schemas.microsoft.com/office/drawing/2014/main" id="{74E32083-D3C5-14DC-C64E-D1B20F58978B}"/>
              </a:ext>
            </a:extLst>
          </p:cNvPr>
          <p:cNvCxnSpPr>
            <a:cxnSpLocks/>
            <a:stCxn id="115" idx="1"/>
            <a:endCxn id="186" idx="3"/>
          </p:cNvCxnSpPr>
          <p:nvPr/>
        </p:nvCxnSpPr>
        <p:spPr>
          <a:xfrm flipH="1">
            <a:off x="2255336" y="15596712"/>
            <a:ext cx="10110239" cy="49438"/>
          </a:xfrm>
          <a:prstGeom prst="straightConnector1">
            <a:avLst/>
          </a:prstGeom>
          <a:ln w="1905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F7BF592-580F-E24B-944A-40A3FACEDE32}"/>
              </a:ext>
            </a:extLst>
          </p:cNvPr>
          <p:cNvSpPr txBox="1"/>
          <p:nvPr/>
        </p:nvSpPr>
        <p:spPr>
          <a:xfrm>
            <a:off x="2020050" y="15285195"/>
            <a:ext cx="1593271" cy="346249"/>
          </a:xfrm>
          <a:prstGeom prst="rect">
            <a:avLst/>
          </a:prstGeom>
          <a:noFill/>
        </p:spPr>
        <p:txBody>
          <a:bodyPr wrap="square" lIns="114301" tIns="57150" rIns="114301" bIns="57150" rtlCol="0" anchor="t">
            <a:spAutoFit/>
          </a:bodyPr>
          <a:lstStyle/>
          <a:p>
            <a:pPr algn="ctr"/>
            <a:r>
              <a:rPr lang="en-US" sz="1500" dirty="0"/>
              <a:t>write</a:t>
            </a:r>
            <a:endParaRPr lang="en-US" sz="22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240689-6DC7-4D76-F52F-A6C55F16F9D3}"/>
              </a:ext>
            </a:extLst>
          </p:cNvPr>
          <p:cNvSpPr/>
          <p:nvPr/>
        </p:nvSpPr>
        <p:spPr>
          <a:xfrm>
            <a:off x="12334684" y="1354834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00DC88-3AF0-03FA-700B-828B83A2CE0E}"/>
              </a:ext>
            </a:extLst>
          </p:cNvPr>
          <p:cNvSpPr/>
          <p:nvPr/>
        </p:nvSpPr>
        <p:spPr>
          <a:xfrm>
            <a:off x="12318026" y="175346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72330-254A-2C15-875C-7F9BC323C585}"/>
              </a:ext>
            </a:extLst>
          </p:cNvPr>
          <p:cNvSpPr/>
          <p:nvPr/>
        </p:nvSpPr>
        <p:spPr>
          <a:xfrm>
            <a:off x="12337999" y="154526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E18933-749D-8044-9D4A-CD10BFEA8C6D}"/>
              </a:ext>
            </a:extLst>
          </p:cNvPr>
          <p:cNvSpPr/>
          <p:nvPr/>
        </p:nvSpPr>
        <p:spPr>
          <a:xfrm>
            <a:off x="-272782" y="1388580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82E2E81-D202-EC10-1A1A-4C464FDE98B5}"/>
              </a:ext>
            </a:extLst>
          </p:cNvPr>
          <p:cNvGrpSpPr/>
          <p:nvPr/>
        </p:nvGrpSpPr>
        <p:grpSpPr>
          <a:xfrm>
            <a:off x="16260193" y="16148288"/>
            <a:ext cx="2555363" cy="644805"/>
            <a:chOff x="10616065" y="13214367"/>
            <a:chExt cx="2044290" cy="515845"/>
          </a:xfrm>
        </p:grpSpPr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121AB96C-68CA-961C-E780-78F888C739AE}"/>
                </a:ext>
              </a:extLst>
            </p:cNvPr>
            <p:cNvSpPr/>
            <p:nvPr/>
          </p:nvSpPr>
          <p:spPr>
            <a:xfrm>
              <a:off x="10616065" y="13255814"/>
              <a:ext cx="2018510" cy="60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AB0E1A-8590-CB49-7862-1D58789A0987}"/>
                </a:ext>
              </a:extLst>
            </p:cNvPr>
            <p:cNvSpPr/>
            <p:nvPr/>
          </p:nvSpPr>
          <p:spPr>
            <a:xfrm>
              <a:off x="10633828" y="13214367"/>
              <a:ext cx="2018510" cy="60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A4E5E66-9A89-E1D7-4081-FE042828E65D}"/>
                </a:ext>
              </a:extLst>
            </p:cNvPr>
            <p:cNvSpPr/>
            <p:nvPr/>
          </p:nvSpPr>
          <p:spPr>
            <a:xfrm>
              <a:off x="10641845" y="13403811"/>
              <a:ext cx="2018510" cy="60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43B6D6C-3F66-5102-4A8E-7C417660E152}"/>
                </a:ext>
              </a:extLst>
            </p:cNvPr>
            <p:cNvSpPr/>
            <p:nvPr/>
          </p:nvSpPr>
          <p:spPr>
            <a:xfrm>
              <a:off x="10632720" y="13669307"/>
              <a:ext cx="2018510" cy="609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6EAD89BD-082F-4BE1-4009-21F0BBC46C3C}"/>
              </a:ext>
            </a:extLst>
          </p:cNvPr>
          <p:cNvSpPr/>
          <p:nvPr/>
        </p:nvSpPr>
        <p:spPr>
          <a:xfrm>
            <a:off x="-291117" y="279409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9ECD801-6F2B-FD73-EACD-C10D03173366}"/>
              </a:ext>
            </a:extLst>
          </p:cNvPr>
          <p:cNvSpPr/>
          <p:nvPr/>
        </p:nvSpPr>
        <p:spPr>
          <a:xfrm>
            <a:off x="-277672" y="341167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01B8043-8E13-98BB-F4E5-E4A3D688E2D1}"/>
              </a:ext>
            </a:extLst>
          </p:cNvPr>
          <p:cNvSpPr/>
          <p:nvPr/>
        </p:nvSpPr>
        <p:spPr>
          <a:xfrm>
            <a:off x="12336362" y="3395243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E8B780D-E460-28B9-D402-9E478EFF1C2C}"/>
              </a:ext>
            </a:extLst>
          </p:cNvPr>
          <p:cNvSpPr/>
          <p:nvPr/>
        </p:nvSpPr>
        <p:spPr>
          <a:xfrm>
            <a:off x="12349118" y="3622708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9953663-0694-42DD-6491-DE5808B14174}"/>
              </a:ext>
            </a:extLst>
          </p:cNvPr>
          <p:cNvSpPr/>
          <p:nvPr/>
        </p:nvSpPr>
        <p:spPr>
          <a:xfrm>
            <a:off x="12349118" y="383468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C2861CB-B04C-B50C-A8F7-6A4E83E26E0F}"/>
              </a:ext>
            </a:extLst>
          </p:cNvPr>
          <p:cNvSpPr/>
          <p:nvPr/>
        </p:nvSpPr>
        <p:spPr>
          <a:xfrm>
            <a:off x="-277672" y="5069969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7B3730D-7115-B302-DDC1-747D6FAD0974}"/>
              </a:ext>
            </a:extLst>
          </p:cNvPr>
          <p:cNvSpPr/>
          <p:nvPr/>
        </p:nvSpPr>
        <p:spPr>
          <a:xfrm>
            <a:off x="-275595" y="557662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FF4F6A9-294B-BA80-59AF-16D9D25F8735}"/>
              </a:ext>
            </a:extLst>
          </p:cNvPr>
          <p:cNvSpPr/>
          <p:nvPr/>
        </p:nvSpPr>
        <p:spPr>
          <a:xfrm>
            <a:off x="-281637" y="591615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CE66C1C-1F99-1D6B-F3AE-A4091EA6E450}"/>
              </a:ext>
            </a:extLst>
          </p:cNvPr>
          <p:cNvSpPr/>
          <p:nvPr/>
        </p:nvSpPr>
        <p:spPr>
          <a:xfrm>
            <a:off x="-276151" y="632679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5845C06-4209-2DE4-49A6-AD01CC663F58}"/>
              </a:ext>
            </a:extLst>
          </p:cNvPr>
          <p:cNvSpPr/>
          <p:nvPr/>
        </p:nvSpPr>
        <p:spPr>
          <a:xfrm>
            <a:off x="-292476" y="668997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61A95CA-0A5D-557E-9224-7CA38B4C81DD}"/>
              </a:ext>
            </a:extLst>
          </p:cNvPr>
          <p:cNvSpPr/>
          <p:nvPr/>
        </p:nvSpPr>
        <p:spPr>
          <a:xfrm>
            <a:off x="-285320" y="868225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4803F88-1530-3B46-2F2C-115EAA8FE18D}"/>
              </a:ext>
            </a:extLst>
          </p:cNvPr>
          <p:cNvSpPr/>
          <p:nvPr/>
        </p:nvSpPr>
        <p:spPr>
          <a:xfrm>
            <a:off x="-266488" y="9163455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35D7620-81B9-9792-838B-044C4E454BC2}"/>
              </a:ext>
            </a:extLst>
          </p:cNvPr>
          <p:cNvSpPr/>
          <p:nvPr/>
        </p:nvSpPr>
        <p:spPr>
          <a:xfrm>
            <a:off x="-282515" y="967813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D0B3378-5BFA-8F54-C8BE-0EF04EC82A48}"/>
              </a:ext>
            </a:extLst>
          </p:cNvPr>
          <p:cNvSpPr/>
          <p:nvPr/>
        </p:nvSpPr>
        <p:spPr>
          <a:xfrm>
            <a:off x="-266488" y="1029702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217DD72-406F-59DC-05BA-5D590C92FB05}"/>
              </a:ext>
            </a:extLst>
          </p:cNvPr>
          <p:cNvSpPr/>
          <p:nvPr/>
        </p:nvSpPr>
        <p:spPr>
          <a:xfrm>
            <a:off x="-285320" y="1082820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5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4D7B2D1-E78F-0D59-3F00-C7F9F5D7A1C6}"/>
              </a:ext>
            </a:extLst>
          </p:cNvPr>
          <p:cNvSpPr/>
          <p:nvPr/>
        </p:nvSpPr>
        <p:spPr>
          <a:xfrm>
            <a:off x="-295385" y="11384191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0C4A439-91CC-B0F5-B9CC-4C65D1FB9C72}"/>
              </a:ext>
            </a:extLst>
          </p:cNvPr>
          <p:cNvSpPr/>
          <p:nvPr/>
        </p:nvSpPr>
        <p:spPr>
          <a:xfrm>
            <a:off x="-254278" y="14272502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27E26BF-8581-5D93-D1D4-3D497C580EEB}"/>
              </a:ext>
            </a:extLst>
          </p:cNvPr>
          <p:cNvSpPr/>
          <p:nvPr/>
        </p:nvSpPr>
        <p:spPr>
          <a:xfrm>
            <a:off x="-264626" y="1473532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6186140-7F8A-BBF5-F9CD-8BB028A7960D}"/>
              </a:ext>
            </a:extLst>
          </p:cNvPr>
          <p:cNvSpPr/>
          <p:nvPr/>
        </p:nvSpPr>
        <p:spPr>
          <a:xfrm>
            <a:off x="-276151" y="15186247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9A1D24D-8AEC-CA96-6D3E-E4F30C97F7C8}"/>
              </a:ext>
            </a:extLst>
          </p:cNvPr>
          <p:cNvSpPr/>
          <p:nvPr/>
        </p:nvSpPr>
        <p:spPr>
          <a:xfrm>
            <a:off x="-267806" y="15608086"/>
            <a:ext cx="2523138" cy="7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7A250A-CB8B-A1D4-5234-3830B0F729AE}"/>
              </a:ext>
            </a:extLst>
          </p:cNvPr>
          <p:cNvSpPr/>
          <p:nvPr/>
        </p:nvSpPr>
        <p:spPr>
          <a:xfrm>
            <a:off x="1162795" y="520024"/>
            <a:ext cx="3662779" cy="449671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14301" tIns="57150" rIns="114301" bIns="57150" rtlCol="0" anchor="ctr"/>
          <a:lstStyle/>
          <a:p>
            <a:pPr algn="ctr"/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/home/pr/</a:t>
            </a:r>
            <a:r>
              <a:rPr lang="en-US" sz="1500" dirty="0" err="1">
                <a:solidFill>
                  <a:srgbClr val="000000"/>
                </a:solidFill>
                <a:ea typeface="+mn-lt"/>
                <a:cs typeface="+mn-lt"/>
              </a:rPr>
              <a:t>venv</a:t>
            </a:r>
            <a:r>
              <a:rPr lang="en-US" sz="1500" dirty="0">
                <a:solidFill>
                  <a:srgbClr val="000000"/>
                </a:solidFill>
                <a:ea typeface="+mn-lt"/>
                <a:cs typeface="+mn-lt"/>
              </a:rPr>
              <a:t>/bin/python3 </a:t>
            </a:r>
            <a:r>
              <a:rPr lang="en-US" sz="1500" dirty="0"/>
              <a:t>preprocess.py</a:t>
            </a:r>
            <a:endParaRPr lang="en-US" sz="15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547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669</TotalTime>
  <Words>1410</Words>
  <Application>Microsoft Office PowerPoint</Application>
  <PresentationFormat>Custom</PresentationFormat>
  <Paragraphs>99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Wonsil</dc:creator>
  <cp:lastModifiedBy>Joseph Wonsil</cp:lastModifiedBy>
  <cp:revision>205</cp:revision>
  <dcterms:created xsi:type="dcterms:W3CDTF">2023-10-16T17:26:59Z</dcterms:created>
  <dcterms:modified xsi:type="dcterms:W3CDTF">2023-10-20T22:54:37Z</dcterms:modified>
</cp:coreProperties>
</file>