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6858000" cx="12192000"/>
  <p:notesSz cx="6858000" cy="9144000"/>
  <p:embeddedFontLst>
    <p:embeddedFont>
      <p:font typeface="Helvetica Neue"/>
      <p:regular r:id="rId16"/>
      <p:bold r:id="rId17"/>
      <p:italic r:id="rId18"/>
      <p:boldItalic r:id="rId19"/>
    </p:embeddedFont>
    <p:embeddedFont>
      <p:font typeface="Helvetica Neue Light"/>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4" roundtripDataSignature="AMtx7mg236i9LvX4JD5wKEPQ594iOZTRP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BF5F2C6-10D2-493B-9E18-FAA1D30DE6DC}">
  <a:tblStyle styleId="{4BF5F2C6-10D2-493B-9E18-FAA1D30DE6DC}"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_rels/presentation.xml.rels><?xml version="1.0" encoding="UTF-8" standalone="yes"?><Relationships xmlns="http://schemas.openxmlformats.org/package/2006/relationships"><Relationship Id="rId20" Type="http://schemas.openxmlformats.org/officeDocument/2006/relationships/font" Target="fonts/HelveticaNeueLight-regular.fntdata"/><Relationship Id="rId11" Type="http://schemas.openxmlformats.org/officeDocument/2006/relationships/slide" Target="slides/slide6.xml"/><Relationship Id="rId22" Type="http://schemas.openxmlformats.org/officeDocument/2006/relationships/font" Target="fonts/HelveticaNeueLight-italic.fntdata"/><Relationship Id="rId10" Type="http://schemas.openxmlformats.org/officeDocument/2006/relationships/slide" Target="slides/slide5.xml"/><Relationship Id="rId21" Type="http://schemas.openxmlformats.org/officeDocument/2006/relationships/font" Target="fonts/HelveticaNeueLight-bold.fntdata"/><Relationship Id="rId13" Type="http://schemas.openxmlformats.org/officeDocument/2006/relationships/slide" Target="slides/slide8.xml"/><Relationship Id="rId24" Type="http://customschemas.google.com/relationships/presentationmetadata" Target="metadata"/><Relationship Id="rId12" Type="http://schemas.openxmlformats.org/officeDocument/2006/relationships/slide" Target="slides/slide7.xml"/><Relationship Id="rId23" Type="http://schemas.openxmlformats.org/officeDocument/2006/relationships/font" Target="fonts/HelveticaNeueLight-bold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HelveticaNeue-bold.fntdata"/><Relationship Id="rId16" Type="http://schemas.openxmlformats.org/officeDocument/2006/relationships/font" Target="fonts/HelveticaNeue-regular.fntdata"/><Relationship Id="rId5" Type="http://schemas.openxmlformats.org/officeDocument/2006/relationships/notesMaster" Target="notesMasters/notesMaster1.xml"/><Relationship Id="rId19" Type="http://schemas.openxmlformats.org/officeDocument/2006/relationships/font" Target="fonts/HelveticaNeue-boldItalic.fntdata"/><Relationship Id="rId6" Type="http://schemas.openxmlformats.org/officeDocument/2006/relationships/slide" Target="slides/slide1.xml"/><Relationship Id="rId18" Type="http://schemas.openxmlformats.org/officeDocument/2006/relationships/font" Target="fonts/HelveticaNeue-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2" name="Shape 1242"/>
        <p:cNvGrpSpPr/>
        <p:nvPr/>
      </p:nvGrpSpPr>
      <p:grpSpPr>
        <a:xfrm>
          <a:off x="0" y="0"/>
          <a:ext cx="0" cy="0"/>
          <a:chOff x="0" y="0"/>
          <a:chExt cx="0" cy="0"/>
        </a:xfrm>
      </p:grpSpPr>
      <p:sp>
        <p:nvSpPr>
          <p:cNvPr id="1243" name="Google Shape;1243;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44" name="Google Shape;1244;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1e83e5ec808_0_0: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07" name="Google Shape;107;g1e83e5ec808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1e83e5ec808_0_286:notes"/>
          <p:cNvSpPr/>
          <p:nvPr>
            <p:ph idx="2" type="sldImg"/>
          </p:nvPr>
        </p:nvSpPr>
        <p:spPr>
          <a:xfrm>
            <a:off x="686283" y="1143000"/>
            <a:ext cx="54855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4" name="Google Shape;124;g1e83e5ec808_0_28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5" name="Google Shape;125;g1e83e5ec808_0_28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3" name="Shape 1093"/>
        <p:cNvGrpSpPr/>
        <p:nvPr/>
      </p:nvGrpSpPr>
      <p:grpSpPr>
        <a:xfrm>
          <a:off x="0" y="0"/>
          <a:ext cx="0" cy="0"/>
          <a:chOff x="0" y="0"/>
          <a:chExt cx="0" cy="0"/>
        </a:xfrm>
      </p:grpSpPr>
      <p:sp>
        <p:nvSpPr>
          <p:cNvPr id="1094" name="Google Shape;1094;g1e83e5ec808_0_193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95" name="Google Shape;1095;g1e83e5ec808_0_193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168860" lvl="0" marL="168860" marR="0" rtl="0" algn="l">
              <a:lnSpc>
                <a:spcPct val="100000"/>
              </a:lnSpc>
              <a:spcBef>
                <a:spcPts val="0"/>
              </a:spcBef>
              <a:spcAft>
                <a:spcPts val="0"/>
              </a:spcAft>
              <a:buClr>
                <a:schemeClr val="dk1"/>
              </a:buClr>
              <a:buSzPts val="1200"/>
              <a:buFont typeface="Arial"/>
              <a:buNone/>
            </a:pPr>
            <a:r>
              <a:t/>
            </a:r>
            <a:endParaRPr/>
          </a:p>
        </p:txBody>
      </p:sp>
      <p:sp>
        <p:nvSpPr>
          <p:cNvPr id="1096" name="Google Shape;1096;g1e83e5ec808_0_1930:notes"/>
          <p:cNvSpPr txBox="1"/>
          <p:nvPr>
            <p:ph idx="12" type="sldNum"/>
          </p:nvPr>
        </p:nvSpPr>
        <p:spPr>
          <a:xfrm>
            <a:off x="3884612"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300"/>
              <a:buFont typeface="Calibri"/>
              <a:buNone/>
            </a:pPr>
            <a:fld id="{00000000-1234-1234-1234-123412341234}" type="slidenum">
              <a:rPr b="0" i="0" lang="fr-FR"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3" name="Shape 1143"/>
        <p:cNvGrpSpPr/>
        <p:nvPr/>
      </p:nvGrpSpPr>
      <p:grpSpPr>
        <a:xfrm>
          <a:off x="0" y="0"/>
          <a:ext cx="0" cy="0"/>
          <a:chOff x="0" y="0"/>
          <a:chExt cx="0" cy="0"/>
        </a:xfrm>
      </p:grpSpPr>
      <p:sp>
        <p:nvSpPr>
          <p:cNvPr id="1144" name="Google Shape;1144;g1e83e5ec808_0_20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5" name="Google Shape;1145;g1e83e5ec808_0_20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7" name="Shape 1207"/>
        <p:cNvGrpSpPr/>
        <p:nvPr/>
      </p:nvGrpSpPr>
      <p:grpSpPr>
        <a:xfrm>
          <a:off x="0" y="0"/>
          <a:ext cx="0" cy="0"/>
          <a:chOff x="0" y="0"/>
          <a:chExt cx="0" cy="0"/>
        </a:xfrm>
      </p:grpSpPr>
      <p:sp>
        <p:nvSpPr>
          <p:cNvPr id="1208" name="Google Shape;1208;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09" name="Google Shape;1209;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6" name="Shape 1216"/>
        <p:cNvGrpSpPr/>
        <p:nvPr/>
      </p:nvGrpSpPr>
      <p:grpSpPr>
        <a:xfrm>
          <a:off x="0" y="0"/>
          <a:ext cx="0" cy="0"/>
          <a:chOff x="0" y="0"/>
          <a:chExt cx="0" cy="0"/>
        </a:xfrm>
      </p:grpSpPr>
      <p:sp>
        <p:nvSpPr>
          <p:cNvPr id="1217" name="Google Shape;1217;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18" name="Google Shape;1218;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4" name="Shape 1224"/>
        <p:cNvGrpSpPr/>
        <p:nvPr/>
      </p:nvGrpSpPr>
      <p:grpSpPr>
        <a:xfrm>
          <a:off x="0" y="0"/>
          <a:ext cx="0" cy="0"/>
          <a:chOff x="0" y="0"/>
          <a:chExt cx="0" cy="0"/>
        </a:xfrm>
      </p:grpSpPr>
      <p:sp>
        <p:nvSpPr>
          <p:cNvPr id="1225" name="Google Shape;1225;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26" name="Google Shape;1226;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4" name="Shape 1234"/>
        <p:cNvGrpSpPr/>
        <p:nvPr/>
      </p:nvGrpSpPr>
      <p:grpSpPr>
        <a:xfrm>
          <a:off x="0" y="0"/>
          <a:ext cx="0" cy="0"/>
          <a:chOff x="0" y="0"/>
          <a:chExt cx="0" cy="0"/>
        </a:xfrm>
      </p:grpSpPr>
      <p:sp>
        <p:nvSpPr>
          <p:cNvPr id="1235" name="Google Shape;1235;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36" name="Google Shape;1236;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ge texte">
  <p:cSld name="Page texte">
    <p:spTree>
      <p:nvGrpSpPr>
        <p:cNvPr id="11" name="Shape 11"/>
        <p:cNvGrpSpPr/>
        <p:nvPr/>
      </p:nvGrpSpPr>
      <p:grpSpPr>
        <a:xfrm>
          <a:off x="0" y="0"/>
          <a:ext cx="0" cy="0"/>
          <a:chOff x="0" y="0"/>
          <a:chExt cx="0" cy="0"/>
        </a:xfrm>
      </p:grpSpPr>
      <p:sp>
        <p:nvSpPr>
          <p:cNvPr id="12" name="Google Shape;12;p8"/>
          <p:cNvSpPr txBox="1"/>
          <p:nvPr>
            <p:ph type="title"/>
          </p:nvPr>
        </p:nvSpPr>
        <p:spPr>
          <a:xfrm>
            <a:off x="572764" y="474793"/>
            <a:ext cx="11046471" cy="579208"/>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25303B"/>
              </a:buClr>
              <a:buSzPts val="2750"/>
              <a:buFont typeface="Arial"/>
              <a:buNone/>
              <a:defRPr b="1" sz="2750">
                <a:solidFill>
                  <a:srgbClr val="25303B"/>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8"/>
          <p:cNvSpPr txBox="1"/>
          <p:nvPr>
            <p:ph idx="1" type="body"/>
          </p:nvPr>
        </p:nvSpPr>
        <p:spPr>
          <a:xfrm>
            <a:off x="572765" y="1423865"/>
            <a:ext cx="11046471" cy="57920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67B3E4"/>
              </a:buClr>
              <a:buSzPts val="2750"/>
              <a:buNone/>
              <a:defRPr sz="2750">
                <a:solidFill>
                  <a:srgbClr val="67B3E4"/>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 name="Google Shape;14;p8"/>
          <p:cNvSpPr txBox="1"/>
          <p:nvPr>
            <p:ph idx="2" type="body"/>
          </p:nvPr>
        </p:nvSpPr>
        <p:spPr>
          <a:xfrm>
            <a:off x="572765" y="2163596"/>
            <a:ext cx="5523235" cy="256426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25303B"/>
              </a:buClr>
              <a:buSzPts val="1250"/>
              <a:buNone/>
              <a:defRPr sz="1250">
                <a:solidFill>
                  <a:srgbClr val="25303B"/>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pic>
        <p:nvPicPr>
          <p:cNvPr descr="Image" id="15" name="Google Shape;15;p8"/>
          <p:cNvPicPr preferRelativeResize="0"/>
          <p:nvPr/>
        </p:nvPicPr>
        <p:blipFill rotWithShape="1">
          <a:blip r:embed="rId2">
            <a:alphaModFix/>
          </a:blip>
          <a:srcRect b="0" l="0" r="0" t="0"/>
          <a:stretch/>
        </p:blipFill>
        <p:spPr>
          <a:xfrm>
            <a:off x="10016223" y="6124689"/>
            <a:ext cx="1603013" cy="315104"/>
          </a:xfrm>
          <a:prstGeom prst="rect">
            <a:avLst/>
          </a:prstGeom>
          <a:noFill/>
          <a:ln>
            <a:noFill/>
          </a:ln>
        </p:spPr>
      </p:pic>
      <p:sp>
        <p:nvSpPr>
          <p:cNvPr id="16" name="Google Shape;16;p8"/>
          <p:cNvSpPr txBox="1"/>
          <p:nvPr>
            <p:ph idx="3" type="body"/>
          </p:nvPr>
        </p:nvSpPr>
        <p:spPr>
          <a:xfrm>
            <a:off x="1313577" y="6447254"/>
            <a:ext cx="2929200" cy="41820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67B3E4"/>
              </a:buClr>
              <a:buSzPts val="1250"/>
              <a:buNone/>
              <a:defRPr sz="1250">
                <a:solidFill>
                  <a:srgbClr val="67B3E4"/>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7" name="Google Shape;17;p8"/>
          <p:cNvSpPr txBox="1"/>
          <p:nvPr/>
        </p:nvSpPr>
        <p:spPr>
          <a:xfrm>
            <a:off x="1079645" y="6439793"/>
            <a:ext cx="233932" cy="553998"/>
          </a:xfrm>
          <a:prstGeom prst="rect">
            <a:avLst/>
          </a:prstGeom>
          <a:noFill/>
          <a:ln>
            <a:noFill/>
          </a:ln>
        </p:spPr>
        <p:txBody>
          <a:bodyPr anchorCtr="0" anchor="t" bIns="45700" lIns="22850" spcFirstLastPara="1" rIns="22850" wrap="square" tIns="45700">
            <a:spAutoFit/>
          </a:bodyPr>
          <a:lstStyle/>
          <a:p>
            <a:pPr indent="0" lvl="0" marL="0" marR="0" rtl="0" algn="ctr">
              <a:lnSpc>
                <a:spcPct val="100000"/>
              </a:lnSpc>
              <a:spcBef>
                <a:spcPts val="0"/>
              </a:spcBef>
              <a:spcAft>
                <a:spcPts val="0"/>
              </a:spcAft>
              <a:buClr>
                <a:srgbClr val="67B3E4"/>
              </a:buClr>
              <a:buSzPts val="1250"/>
              <a:buFont typeface="Calibri"/>
              <a:buNone/>
            </a:pPr>
            <a:r>
              <a:rPr b="0" i="0" lang="fr-FR" sz="1250" u="none" cap="none" strike="noStrike">
                <a:solidFill>
                  <a:srgbClr val="67B3E4"/>
                </a:solidFill>
                <a:latin typeface="Calibri"/>
                <a:ea typeface="Calibri"/>
                <a:cs typeface="Calibri"/>
                <a:sym typeface="Calibri"/>
              </a:rPr>
              <a:t>—</a:t>
            </a:r>
            <a:endParaRPr/>
          </a:p>
          <a:p>
            <a:pPr indent="0" lvl="0" marL="0" marR="0" rtl="0" algn="l">
              <a:spcBef>
                <a:spcPts val="0"/>
              </a:spcBef>
              <a:spcAft>
                <a:spcPts val="0"/>
              </a:spcAft>
              <a:buNone/>
            </a:pPr>
            <a:r>
              <a:t/>
            </a:r>
            <a:endParaRPr b="0" i="0" sz="1750" u="none" cap="none" strike="noStrike">
              <a:solidFill>
                <a:srgbClr val="67B3E4"/>
              </a:solidFill>
              <a:latin typeface="Calibri"/>
              <a:ea typeface="Calibri"/>
              <a:cs typeface="Calibri"/>
              <a:sym typeface="Calibri"/>
            </a:endParaRPr>
          </a:p>
        </p:txBody>
      </p:sp>
      <p:sp>
        <p:nvSpPr>
          <p:cNvPr id="18" name="Google Shape;18;p8"/>
          <p:cNvSpPr txBox="1"/>
          <p:nvPr/>
        </p:nvSpPr>
        <p:spPr>
          <a:xfrm>
            <a:off x="681169" y="6439793"/>
            <a:ext cx="506880" cy="41820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b="0" i="0" lang="fr-FR" sz="1250" u="none" cap="none" strike="noStrike">
                <a:solidFill>
                  <a:srgbClr val="67B3E4"/>
                </a:solidFill>
                <a:latin typeface="Arial"/>
                <a:ea typeface="Arial"/>
                <a:cs typeface="Arial"/>
                <a:sym typeface="Arial"/>
              </a:rPr>
              <a:t>‹#›</a:t>
            </a:fld>
            <a:endParaRPr b="0" i="0" sz="1250" u="none" cap="none" strike="noStrike">
              <a:solidFill>
                <a:srgbClr val="67B3E4"/>
              </a:solidFill>
              <a:latin typeface="Arial"/>
              <a:ea typeface="Arial"/>
              <a:cs typeface="Arial"/>
              <a:sym typeface="Arial"/>
            </a:endParaRPr>
          </a:p>
          <a:p>
            <a:pPr indent="0" lvl="0" marL="0" marR="0" rtl="0" algn="l">
              <a:spcBef>
                <a:spcPts val="0"/>
              </a:spcBef>
              <a:spcAft>
                <a:spcPts val="0"/>
              </a:spcAft>
              <a:buNone/>
            </a:pPr>
            <a:r>
              <a:t/>
            </a:r>
            <a:endParaRPr b="0" i="0" sz="1250" u="none" cap="none" strike="noStrike">
              <a:solidFill>
                <a:srgbClr val="67B3E4"/>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avec légende" type="picTx">
  <p:cSld name="PICTURE_WITH_CAPTION_TEXT">
    <p:spTree>
      <p:nvGrpSpPr>
        <p:cNvPr id="69" name="Shape 69"/>
        <p:cNvGrpSpPr/>
        <p:nvPr/>
      </p:nvGrpSpPr>
      <p:grpSpPr>
        <a:xfrm>
          <a:off x="0" y="0"/>
          <a:ext cx="0" cy="0"/>
          <a:chOff x="0" y="0"/>
          <a:chExt cx="0" cy="0"/>
        </a:xfrm>
      </p:grpSpPr>
      <p:sp>
        <p:nvSpPr>
          <p:cNvPr id="70" name="Google Shape;70;p17"/>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1" name="Google Shape;71;p17"/>
          <p:cNvSpPr/>
          <p:nvPr>
            <p:ph idx="2" type="pic"/>
          </p:nvPr>
        </p:nvSpPr>
        <p:spPr>
          <a:xfrm>
            <a:off x="5183188" y="987425"/>
            <a:ext cx="6172200" cy="4873625"/>
          </a:xfrm>
          <a:prstGeom prst="rect">
            <a:avLst/>
          </a:prstGeom>
          <a:noFill/>
          <a:ln>
            <a:noFill/>
          </a:ln>
        </p:spPr>
      </p:sp>
      <p:sp>
        <p:nvSpPr>
          <p:cNvPr id="72" name="Google Shape;72;p17"/>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3" name="Google Shape;73;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et texte vertical" type="vertTx">
  <p:cSld name="VERTICAL_TEXT">
    <p:spTree>
      <p:nvGrpSpPr>
        <p:cNvPr id="76" name="Shape 76"/>
        <p:cNvGrpSpPr/>
        <p:nvPr/>
      </p:nvGrpSpPr>
      <p:grpSpPr>
        <a:xfrm>
          <a:off x="0" y="0"/>
          <a:ext cx="0" cy="0"/>
          <a:chOff x="0" y="0"/>
          <a:chExt cx="0" cy="0"/>
        </a:xfrm>
      </p:grpSpPr>
      <p:sp>
        <p:nvSpPr>
          <p:cNvPr id="77" name="Google Shape;77;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8" name="Google Shape;78;p18"/>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9" name="Google Shape;79;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vertical et texte" type="vertTitleAndTx">
  <p:cSld name="VERTICAL_TITLE_AND_VERTICAL_TEXT">
    <p:spTree>
      <p:nvGrpSpPr>
        <p:cNvPr id="82" name="Shape 82"/>
        <p:cNvGrpSpPr/>
        <p:nvPr/>
      </p:nvGrpSpPr>
      <p:grpSpPr>
        <a:xfrm>
          <a:off x="0" y="0"/>
          <a:ext cx="0" cy="0"/>
          <a:chOff x="0" y="0"/>
          <a:chExt cx="0" cy="0"/>
        </a:xfrm>
      </p:grpSpPr>
      <p:sp>
        <p:nvSpPr>
          <p:cNvPr id="83" name="Google Shape;83;p19"/>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4" name="Google Shape;84;p19"/>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5" name="Google Shape;85;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88" name="Shape 88"/>
        <p:cNvGrpSpPr/>
        <p:nvPr/>
      </p:nvGrpSpPr>
      <p:grpSpPr>
        <a:xfrm>
          <a:off x="0" y="0"/>
          <a:ext cx="0" cy="0"/>
          <a:chOff x="0" y="0"/>
          <a:chExt cx="0" cy="0"/>
        </a:xfrm>
      </p:grpSpPr>
      <p:sp>
        <p:nvSpPr>
          <p:cNvPr id="89" name="Google Shape;89;g1e83e5ec808_0_1525"/>
          <p:cNvSpPr txBox="1"/>
          <p:nvPr>
            <p:ph type="title"/>
          </p:nvPr>
        </p:nvSpPr>
        <p:spPr>
          <a:xfrm>
            <a:off x="448056" y="432000"/>
            <a:ext cx="11306100" cy="366300"/>
          </a:xfrm>
          <a:prstGeom prst="rect">
            <a:avLst/>
          </a:prstGeom>
          <a:noFill/>
          <a:ln>
            <a:noFill/>
          </a:ln>
        </p:spPr>
        <p:txBody>
          <a:bodyPr anchorCtr="0" anchor="t" bIns="0" lIns="0" spcFirstLastPara="1" rIns="0" wrap="square" tIns="0">
            <a:normAutofit/>
          </a:bodyPr>
          <a:lstStyle>
            <a:lvl1pPr lvl="0" rtl="0" algn="l">
              <a:lnSpc>
                <a:spcPct val="85000"/>
              </a:lnSpc>
              <a:spcBef>
                <a:spcPts val="0"/>
              </a:spcBef>
              <a:spcAft>
                <a:spcPts val="0"/>
              </a:spcAft>
              <a:buClr>
                <a:schemeClr val="dk1"/>
              </a:buClr>
              <a:buSzPts val="2400"/>
              <a:buFont typeface="Georgia"/>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90" name="Google Shape;90;g1e83e5ec808_0_1525"/>
          <p:cNvSpPr txBox="1"/>
          <p:nvPr>
            <p:ph idx="1" type="body"/>
          </p:nvPr>
        </p:nvSpPr>
        <p:spPr>
          <a:xfrm>
            <a:off x="442913" y="1645921"/>
            <a:ext cx="11306100" cy="2568300"/>
          </a:xfrm>
          <a:prstGeom prst="rect">
            <a:avLst/>
          </a:prstGeom>
          <a:noFill/>
          <a:ln>
            <a:noFill/>
          </a:ln>
        </p:spPr>
        <p:txBody>
          <a:bodyPr anchorCtr="0" anchor="t" bIns="0" lIns="0" spcFirstLastPara="1" rIns="0" wrap="square" tIns="0">
            <a:normAutofit/>
          </a:bodyPr>
          <a:lstStyle>
            <a:lvl1pPr indent="-355600" lvl="0" marL="457200" rtl="0" algn="l">
              <a:lnSpc>
                <a:spcPct val="100000"/>
              </a:lnSpc>
              <a:spcBef>
                <a:spcPts val="0"/>
              </a:spcBef>
              <a:spcAft>
                <a:spcPts val="0"/>
              </a:spcAft>
              <a:buClr>
                <a:schemeClr val="dk1"/>
              </a:buClr>
              <a:buSzPts val="2000"/>
              <a:buChar char="•"/>
              <a:defRPr/>
            </a:lvl1pPr>
            <a:lvl2pPr indent="-317500" lvl="1" marL="914400" rtl="0" algn="l">
              <a:lnSpc>
                <a:spcPct val="100000"/>
              </a:lnSpc>
              <a:spcBef>
                <a:spcPts val="500"/>
              </a:spcBef>
              <a:spcAft>
                <a:spcPts val="0"/>
              </a:spcAft>
              <a:buClr>
                <a:schemeClr val="dk1"/>
              </a:buClr>
              <a:buSzPts val="1400"/>
              <a:buChar char="•"/>
              <a:defRPr/>
            </a:lvl2pPr>
            <a:lvl3pPr indent="-355600" lvl="2" marL="1371600" rtl="0" algn="l">
              <a:lnSpc>
                <a:spcPct val="100000"/>
              </a:lnSpc>
              <a:spcBef>
                <a:spcPts val="500"/>
              </a:spcBef>
              <a:spcAft>
                <a:spcPts val="0"/>
              </a:spcAft>
              <a:buClr>
                <a:schemeClr val="dk1"/>
              </a:buClr>
              <a:buSzPts val="2000"/>
              <a:buChar char="•"/>
              <a:defRPr/>
            </a:lvl3pPr>
            <a:lvl4pPr indent="-355600" lvl="3" marL="1828800" rtl="0" algn="l">
              <a:lnSpc>
                <a:spcPct val="100000"/>
              </a:lnSpc>
              <a:spcBef>
                <a:spcPts val="500"/>
              </a:spcBef>
              <a:spcAft>
                <a:spcPts val="0"/>
              </a:spcAft>
              <a:buClr>
                <a:schemeClr val="dk1"/>
              </a:buClr>
              <a:buSzPts val="2000"/>
              <a:buChar char="•"/>
              <a:defRPr/>
            </a:lvl4pPr>
            <a:lvl5pPr indent="-355600" lvl="4" marL="2286000" rtl="0" algn="l">
              <a:lnSpc>
                <a:spcPct val="100000"/>
              </a:lnSpc>
              <a:spcBef>
                <a:spcPts val="500"/>
              </a:spcBef>
              <a:spcAft>
                <a:spcPts val="0"/>
              </a:spcAft>
              <a:buClr>
                <a:schemeClr val="dk1"/>
              </a:buClr>
              <a:buSzPts val="2000"/>
              <a:buChar char="•"/>
              <a:defRPr/>
            </a:lvl5pPr>
            <a:lvl6pPr indent="-355600" lvl="5" marL="2743200" rtl="0" algn="l">
              <a:lnSpc>
                <a:spcPct val="100000"/>
              </a:lnSpc>
              <a:spcBef>
                <a:spcPts val="500"/>
              </a:spcBef>
              <a:spcAft>
                <a:spcPts val="0"/>
              </a:spcAft>
              <a:buClr>
                <a:schemeClr val="dk1"/>
              </a:buClr>
              <a:buSzPts val="2000"/>
              <a:buChar char="•"/>
              <a:defRPr/>
            </a:lvl6pPr>
            <a:lvl7pPr indent="-355600" lvl="6" marL="3200400" rtl="0" algn="l">
              <a:lnSpc>
                <a:spcPct val="100000"/>
              </a:lnSpc>
              <a:spcBef>
                <a:spcPts val="500"/>
              </a:spcBef>
              <a:spcAft>
                <a:spcPts val="0"/>
              </a:spcAft>
              <a:buClr>
                <a:schemeClr val="dk1"/>
              </a:buClr>
              <a:buSzPts val="2000"/>
              <a:buChar char="•"/>
              <a:defRPr/>
            </a:lvl7pPr>
            <a:lvl8pPr indent="-355600" lvl="7" marL="3657600" rtl="0" algn="l">
              <a:lnSpc>
                <a:spcPct val="100000"/>
              </a:lnSpc>
              <a:spcBef>
                <a:spcPts val="500"/>
              </a:spcBef>
              <a:spcAft>
                <a:spcPts val="0"/>
              </a:spcAft>
              <a:buClr>
                <a:schemeClr val="dk1"/>
              </a:buClr>
              <a:buSzPts val="2000"/>
              <a:buChar char="•"/>
              <a:defRPr/>
            </a:lvl8pPr>
            <a:lvl9pPr indent="-355600" lvl="8" marL="4114800" rtl="0" algn="l">
              <a:lnSpc>
                <a:spcPct val="100000"/>
              </a:lnSpc>
              <a:spcBef>
                <a:spcPts val="500"/>
              </a:spcBef>
              <a:spcAft>
                <a:spcPts val="500"/>
              </a:spcAft>
              <a:buClr>
                <a:schemeClr val="dk1"/>
              </a:buClr>
              <a:buSzPts val="2000"/>
              <a:buChar char="•"/>
              <a:defRPr/>
            </a:lvl9pPr>
          </a:lstStyle>
          <a:p/>
        </p:txBody>
      </p:sp>
      <p:sp>
        <p:nvSpPr>
          <p:cNvPr id="91" name="Google Shape;91;g1e83e5ec808_0_1525"/>
          <p:cNvSpPr txBox="1"/>
          <p:nvPr>
            <p:ph idx="12" type="sldNum"/>
          </p:nvPr>
        </p:nvSpPr>
        <p:spPr>
          <a:xfrm>
            <a:off x="11632067" y="6513984"/>
            <a:ext cx="117000" cy="115500"/>
          </a:xfrm>
          <a:prstGeom prst="rect">
            <a:avLst/>
          </a:prstGeom>
          <a:noFill/>
          <a:ln>
            <a:noFill/>
          </a:ln>
        </p:spPr>
        <p:txBody>
          <a:bodyPr anchorCtr="0" anchor="t" bIns="51550" lIns="103150" spcFirstLastPara="1" rIns="103150" wrap="square" tIns="51550">
            <a:noAutofit/>
          </a:bodyPr>
          <a:lstStyle>
            <a:lvl1pPr indent="0" lvl="0" marL="0" marR="0" rtl="0" algn="l">
              <a:spcBef>
                <a:spcPts val="0"/>
              </a:spcBef>
              <a:buNone/>
              <a:defRPr b="0" i="0" sz="1800" u="none" cap="none" strike="noStrike">
                <a:solidFill>
                  <a:schemeClr val="dk1"/>
                </a:solidFill>
                <a:latin typeface="Arial"/>
                <a:ea typeface="Arial"/>
                <a:cs typeface="Arial"/>
                <a:sym typeface="Arial"/>
              </a:defRPr>
            </a:lvl1pPr>
            <a:lvl2pPr indent="0" lvl="1" marL="0" marR="0" rtl="0" algn="l">
              <a:spcBef>
                <a:spcPts val="0"/>
              </a:spcBef>
              <a:buNone/>
              <a:defRPr b="0" i="0" sz="1800" u="none" cap="none" strike="noStrike">
                <a:solidFill>
                  <a:schemeClr val="dk1"/>
                </a:solidFill>
                <a:latin typeface="Arial"/>
                <a:ea typeface="Arial"/>
                <a:cs typeface="Arial"/>
                <a:sym typeface="Arial"/>
              </a:defRPr>
            </a:lvl2pPr>
            <a:lvl3pPr indent="0" lvl="2" marL="0" marR="0" rtl="0" algn="l">
              <a:spcBef>
                <a:spcPts val="0"/>
              </a:spcBef>
              <a:buNone/>
              <a:defRPr b="0" i="0" sz="1800" u="none" cap="none" strike="noStrike">
                <a:solidFill>
                  <a:schemeClr val="dk1"/>
                </a:solidFill>
                <a:latin typeface="Arial"/>
                <a:ea typeface="Arial"/>
                <a:cs typeface="Arial"/>
                <a:sym typeface="Arial"/>
              </a:defRPr>
            </a:lvl3pPr>
            <a:lvl4pPr indent="0" lvl="3" marL="0" marR="0" rtl="0" algn="l">
              <a:spcBef>
                <a:spcPts val="0"/>
              </a:spcBef>
              <a:buNone/>
              <a:defRPr b="0" i="0" sz="1800" u="none" cap="none" strike="noStrike">
                <a:solidFill>
                  <a:schemeClr val="dk1"/>
                </a:solidFill>
                <a:latin typeface="Arial"/>
                <a:ea typeface="Arial"/>
                <a:cs typeface="Arial"/>
                <a:sym typeface="Arial"/>
              </a:defRPr>
            </a:lvl4pPr>
            <a:lvl5pPr indent="0" lvl="4" marL="0" marR="0" rtl="0" algn="l">
              <a:spcBef>
                <a:spcPts val="0"/>
              </a:spcBef>
              <a:buNone/>
              <a:defRPr b="0" i="0" sz="1800" u="none" cap="none" strike="noStrike">
                <a:solidFill>
                  <a:schemeClr val="dk1"/>
                </a:solidFill>
                <a:latin typeface="Arial"/>
                <a:ea typeface="Arial"/>
                <a:cs typeface="Arial"/>
                <a:sym typeface="Arial"/>
              </a:defRPr>
            </a:lvl5pPr>
            <a:lvl6pPr indent="0" lvl="5" marL="0" marR="0" rtl="0" algn="l">
              <a:spcBef>
                <a:spcPts val="0"/>
              </a:spcBef>
              <a:buNone/>
              <a:defRPr b="0" i="0" sz="1800" u="none" cap="none" strike="noStrike">
                <a:solidFill>
                  <a:schemeClr val="dk1"/>
                </a:solidFill>
                <a:latin typeface="Arial"/>
                <a:ea typeface="Arial"/>
                <a:cs typeface="Arial"/>
                <a:sym typeface="Arial"/>
              </a:defRPr>
            </a:lvl6pPr>
            <a:lvl7pPr indent="0" lvl="6" marL="0" marR="0" rtl="0" algn="l">
              <a:spcBef>
                <a:spcPts val="0"/>
              </a:spcBef>
              <a:buNone/>
              <a:defRPr b="0" i="0" sz="1800" u="none" cap="none" strike="noStrike">
                <a:solidFill>
                  <a:schemeClr val="dk1"/>
                </a:solidFill>
                <a:latin typeface="Arial"/>
                <a:ea typeface="Arial"/>
                <a:cs typeface="Arial"/>
                <a:sym typeface="Arial"/>
              </a:defRPr>
            </a:lvl7pPr>
            <a:lvl8pPr indent="0" lvl="7" marL="0" marR="0" rtl="0" algn="l">
              <a:spcBef>
                <a:spcPts val="0"/>
              </a:spcBef>
              <a:buNone/>
              <a:defRPr b="0" i="0" sz="1800" u="none" cap="none" strike="noStrike">
                <a:solidFill>
                  <a:schemeClr val="dk1"/>
                </a:solidFill>
                <a:latin typeface="Arial"/>
                <a:ea typeface="Arial"/>
                <a:cs typeface="Arial"/>
                <a:sym typeface="Arial"/>
              </a:defRPr>
            </a:lvl8pPr>
            <a:lvl9pPr indent="0" lvl="8" marL="0" marR="0" rtl="0" algn="l">
              <a:spcBef>
                <a:spcPts val="0"/>
              </a:spcBef>
              <a:buNone/>
              <a:defRPr b="0" i="0" sz="1800" u="none" cap="none" strike="noStrike">
                <a:solidFill>
                  <a:schemeClr val="dk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fr-FR"/>
              <a:t>‹#›</a:t>
            </a:fld>
            <a:endParaRPr/>
          </a:p>
        </p:txBody>
      </p:sp>
      <p:sp>
        <p:nvSpPr>
          <p:cNvPr id="92" name="Google Shape;92;g1e83e5ec808_0_1525"/>
          <p:cNvSpPr txBox="1"/>
          <p:nvPr>
            <p:ph idx="2" type="subTitle"/>
          </p:nvPr>
        </p:nvSpPr>
        <p:spPr>
          <a:xfrm>
            <a:off x="442913" y="914400"/>
            <a:ext cx="11311200" cy="314100"/>
          </a:xfrm>
          <a:prstGeom prst="rect">
            <a:avLst/>
          </a:prstGeom>
          <a:noFill/>
          <a:ln>
            <a:noFill/>
          </a:ln>
        </p:spPr>
        <p:txBody>
          <a:bodyPr anchorCtr="0" anchor="t" bIns="0" lIns="0" spcFirstLastPara="1" rIns="0" wrap="square" tIns="0">
            <a:normAutofit/>
          </a:bodyPr>
          <a:lstStyle>
            <a:lvl1pPr lvl="0" rtl="0" algn="l">
              <a:lnSpc>
                <a:spcPct val="85000"/>
              </a:lnSpc>
              <a:spcBef>
                <a:spcPts val="0"/>
              </a:spcBef>
              <a:spcAft>
                <a:spcPts val="0"/>
              </a:spcAft>
              <a:buClr>
                <a:schemeClr val="dk1"/>
              </a:buClr>
              <a:buSzPts val="2000"/>
              <a:buNone/>
              <a:defRPr b="0" sz="2000">
                <a:solidFill>
                  <a:schemeClr val="dk1"/>
                </a:solidFill>
              </a:defRPr>
            </a:lvl1pPr>
            <a:lvl2pPr lvl="1" rtl="0" algn="l">
              <a:lnSpc>
                <a:spcPct val="85000"/>
              </a:lnSpc>
              <a:spcBef>
                <a:spcPts val="0"/>
              </a:spcBef>
              <a:spcAft>
                <a:spcPts val="0"/>
              </a:spcAft>
              <a:buClr>
                <a:schemeClr val="dk1"/>
              </a:buClr>
              <a:buSzPts val="1500"/>
              <a:buNone/>
              <a:defRPr sz="1500"/>
            </a:lvl2pPr>
            <a:lvl3pPr lvl="2" rtl="0" algn="l">
              <a:lnSpc>
                <a:spcPct val="85000"/>
              </a:lnSpc>
              <a:spcBef>
                <a:spcPts val="0"/>
              </a:spcBef>
              <a:spcAft>
                <a:spcPts val="0"/>
              </a:spcAft>
              <a:buClr>
                <a:schemeClr val="dk1"/>
              </a:buClr>
              <a:buSzPts val="1500"/>
              <a:buNone/>
              <a:defRPr sz="1500"/>
            </a:lvl3pPr>
            <a:lvl4pPr lvl="3" rtl="0" algn="l">
              <a:lnSpc>
                <a:spcPct val="85000"/>
              </a:lnSpc>
              <a:spcBef>
                <a:spcPts val="0"/>
              </a:spcBef>
              <a:spcAft>
                <a:spcPts val="0"/>
              </a:spcAft>
              <a:buClr>
                <a:schemeClr val="dk1"/>
              </a:buClr>
              <a:buSzPts val="1500"/>
              <a:buNone/>
              <a:defRPr sz="1500"/>
            </a:lvl4pPr>
            <a:lvl5pPr lvl="4" rtl="0" algn="l">
              <a:lnSpc>
                <a:spcPct val="85000"/>
              </a:lnSpc>
              <a:spcBef>
                <a:spcPts val="0"/>
              </a:spcBef>
              <a:spcAft>
                <a:spcPts val="0"/>
              </a:spcAft>
              <a:buClr>
                <a:schemeClr val="dk1"/>
              </a:buClr>
              <a:buSzPts val="1500"/>
              <a:buNone/>
              <a:defRPr sz="1500"/>
            </a:lvl5pPr>
            <a:lvl6pPr lvl="5" rtl="0" algn="l">
              <a:lnSpc>
                <a:spcPct val="85000"/>
              </a:lnSpc>
              <a:spcBef>
                <a:spcPts val="0"/>
              </a:spcBef>
              <a:spcAft>
                <a:spcPts val="0"/>
              </a:spcAft>
              <a:buClr>
                <a:schemeClr val="dk1"/>
              </a:buClr>
              <a:buSzPts val="1500"/>
              <a:buNone/>
              <a:defRPr sz="1500"/>
            </a:lvl6pPr>
            <a:lvl7pPr lvl="6" rtl="0" algn="l">
              <a:lnSpc>
                <a:spcPct val="85000"/>
              </a:lnSpc>
              <a:spcBef>
                <a:spcPts val="0"/>
              </a:spcBef>
              <a:spcAft>
                <a:spcPts val="0"/>
              </a:spcAft>
              <a:buClr>
                <a:schemeClr val="dk1"/>
              </a:buClr>
              <a:buSzPts val="1500"/>
              <a:buNone/>
              <a:defRPr sz="1500"/>
            </a:lvl7pPr>
            <a:lvl8pPr lvl="7" rtl="0" algn="l">
              <a:lnSpc>
                <a:spcPct val="85000"/>
              </a:lnSpc>
              <a:spcBef>
                <a:spcPts val="0"/>
              </a:spcBef>
              <a:spcAft>
                <a:spcPts val="0"/>
              </a:spcAft>
              <a:buClr>
                <a:schemeClr val="dk1"/>
              </a:buClr>
              <a:buSzPts val="1500"/>
              <a:buNone/>
              <a:defRPr sz="1500"/>
            </a:lvl8pPr>
            <a:lvl9pPr lvl="8" rtl="0" algn="l">
              <a:lnSpc>
                <a:spcPct val="85000"/>
              </a:lnSpc>
              <a:spcBef>
                <a:spcPts val="0"/>
              </a:spcBef>
              <a:spcAft>
                <a:spcPts val="0"/>
              </a:spcAft>
              <a:buClr>
                <a:schemeClr val="dk1"/>
              </a:buClr>
              <a:buSzPts val="1500"/>
              <a:buNone/>
              <a:defRPr sz="15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1">
  <p:cSld name="Title and Content_1">
    <p:spTree>
      <p:nvGrpSpPr>
        <p:cNvPr id="93" name="Shape 93"/>
        <p:cNvGrpSpPr/>
        <p:nvPr/>
      </p:nvGrpSpPr>
      <p:grpSpPr>
        <a:xfrm>
          <a:off x="0" y="0"/>
          <a:ext cx="0" cy="0"/>
          <a:chOff x="0" y="0"/>
          <a:chExt cx="0" cy="0"/>
        </a:xfrm>
      </p:grpSpPr>
      <p:sp>
        <p:nvSpPr>
          <p:cNvPr id="94" name="Google Shape;94;g1e83e5ec808_0_2060"/>
          <p:cNvSpPr txBox="1"/>
          <p:nvPr>
            <p:ph idx="1" type="body"/>
          </p:nvPr>
        </p:nvSpPr>
        <p:spPr>
          <a:xfrm>
            <a:off x="609601" y="1467716"/>
            <a:ext cx="10994100" cy="4859100"/>
          </a:xfrm>
          <a:prstGeom prst="rect">
            <a:avLst/>
          </a:prstGeom>
          <a:noFill/>
          <a:ln>
            <a:noFill/>
          </a:ln>
        </p:spPr>
        <p:txBody>
          <a:bodyPr anchorCtr="0" anchor="t" bIns="91425" lIns="91425" spcFirstLastPara="1" rIns="91425" wrap="square" tIns="91425">
            <a:noAutofit/>
          </a:bodyPr>
          <a:lstStyle>
            <a:lvl1pPr indent="-419100" lvl="0" marL="457200" marR="0" rtl="0" algn="l">
              <a:lnSpc>
                <a:spcPct val="100000"/>
              </a:lnSpc>
              <a:spcBef>
                <a:spcPts val="0"/>
              </a:spcBef>
              <a:spcAft>
                <a:spcPts val="0"/>
              </a:spcAft>
              <a:buClr>
                <a:schemeClr val="accent1"/>
              </a:buClr>
              <a:buSzPts val="3000"/>
              <a:buFont typeface="Noto Sans Symbols"/>
              <a:buChar char="◼"/>
              <a:defRPr b="0" i="0" sz="3000" u="none" cap="none" strike="noStrike">
                <a:solidFill>
                  <a:schemeClr val="dk1"/>
                </a:solidFill>
                <a:latin typeface="Arial"/>
                <a:ea typeface="Arial"/>
                <a:cs typeface="Arial"/>
                <a:sym typeface="Arial"/>
              </a:defRPr>
            </a:lvl1pPr>
            <a:lvl2pPr indent="-342900" lvl="1" marL="914400" marR="0" rtl="0" algn="l">
              <a:lnSpc>
                <a:spcPct val="100000"/>
              </a:lnSpc>
              <a:spcBef>
                <a:spcPts val="600"/>
              </a:spcBef>
              <a:spcAft>
                <a:spcPts val="0"/>
              </a:spcAft>
              <a:buClr>
                <a:schemeClr val="accent1"/>
              </a:buClr>
              <a:buSzPts val="1800"/>
              <a:buFont typeface="Merriweather Sans"/>
              <a:buChar char="–"/>
              <a:defRPr b="0" i="0" sz="1800" u="none" cap="none" strike="noStrike">
                <a:solidFill>
                  <a:schemeClr val="dk1"/>
                </a:solidFill>
                <a:latin typeface="Arial"/>
                <a:ea typeface="Arial"/>
                <a:cs typeface="Arial"/>
                <a:sym typeface="Arial"/>
              </a:defRPr>
            </a:lvl2pPr>
            <a:lvl3pPr indent="-330200" lvl="2" marL="1371600" marR="0" rtl="0" algn="l">
              <a:lnSpc>
                <a:spcPct val="100000"/>
              </a:lnSpc>
              <a:spcBef>
                <a:spcPts val="600"/>
              </a:spcBef>
              <a:spcAft>
                <a:spcPts val="0"/>
              </a:spcAft>
              <a:buClr>
                <a:schemeClr val="accent1"/>
              </a:buClr>
              <a:buSzPts val="1600"/>
              <a:buFont typeface="Merriweather Sans"/>
              <a:buChar char="–"/>
              <a:defRPr b="0" i="0" sz="1600" u="none" cap="none" strike="noStrike">
                <a:solidFill>
                  <a:schemeClr val="dk1"/>
                </a:solidFill>
                <a:latin typeface="Arial"/>
                <a:ea typeface="Arial"/>
                <a:cs typeface="Arial"/>
                <a:sym typeface="Arial"/>
              </a:defRPr>
            </a:lvl3pPr>
            <a:lvl4pPr indent="-317500" lvl="3" marL="1828800" marR="0" rtl="0" algn="l">
              <a:lnSpc>
                <a:spcPct val="100000"/>
              </a:lnSpc>
              <a:spcBef>
                <a:spcPts val="600"/>
              </a:spcBef>
              <a:spcAft>
                <a:spcPts val="0"/>
              </a:spcAft>
              <a:buClr>
                <a:schemeClr val="accent1"/>
              </a:buClr>
              <a:buSzPts val="1400"/>
              <a:buFont typeface="Merriweather Sans"/>
              <a:buChar char="–"/>
              <a:defRPr b="0" i="0" sz="1400" u="none" cap="none" strike="noStrike">
                <a:solidFill>
                  <a:schemeClr val="dk1"/>
                </a:solidFill>
                <a:latin typeface="Arial"/>
                <a:ea typeface="Arial"/>
                <a:cs typeface="Arial"/>
                <a:sym typeface="Arial"/>
              </a:defRPr>
            </a:lvl4pPr>
            <a:lvl5pPr indent="-304800" lvl="4" marL="2286000" marR="0" rtl="0" algn="l">
              <a:lnSpc>
                <a:spcPct val="100000"/>
              </a:lnSpc>
              <a:spcBef>
                <a:spcPts val="600"/>
              </a:spcBef>
              <a:spcAft>
                <a:spcPts val="0"/>
              </a:spcAft>
              <a:buClr>
                <a:schemeClr val="accent1"/>
              </a:buClr>
              <a:buSzPts val="1200"/>
              <a:buFont typeface="Merriweather Sans"/>
              <a:buChar char="–"/>
              <a:defRPr b="0" i="0" sz="1200" u="none" cap="none" strike="noStrike">
                <a:solidFill>
                  <a:schemeClr val="dk1"/>
                </a:solidFill>
                <a:latin typeface="Arial"/>
                <a:ea typeface="Arial"/>
                <a:cs typeface="Arial"/>
                <a:sym typeface="Arial"/>
              </a:defRPr>
            </a:lvl5pPr>
            <a:lvl6pPr indent="-330200" lvl="5" marL="2743200" marR="0" rtl="0" algn="l">
              <a:lnSpc>
                <a:spcPct val="100000"/>
              </a:lnSpc>
              <a:spcBef>
                <a:spcPts val="600"/>
              </a:spcBef>
              <a:spcAft>
                <a:spcPts val="0"/>
              </a:spcAft>
              <a:buClr>
                <a:srgbClr val="0079C1"/>
              </a:buClr>
              <a:buSzPts val="1600"/>
              <a:buFont typeface="Noto Sans Symbols"/>
              <a:buChar char="◼"/>
              <a:defRPr b="0" i="0" sz="1600" u="none" cap="none" strike="noStrike">
                <a:solidFill>
                  <a:schemeClr val="dk2"/>
                </a:solidFill>
                <a:latin typeface="Arial"/>
                <a:ea typeface="Arial"/>
                <a:cs typeface="Arial"/>
                <a:sym typeface="Arial"/>
              </a:defRPr>
            </a:lvl6pPr>
            <a:lvl7pPr indent="-330200" lvl="6" marL="3200400" marR="0" rtl="0" algn="l">
              <a:lnSpc>
                <a:spcPct val="100000"/>
              </a:lnSpc>
              <a:spcBef>
                <a:spcPts val="800"/>
              </a:spcBef>
              <a:spcAft>
                <a:spcPts val="0"/>
              </a:spcAft>
              <a:buClr>
                <a:srgbClr val="0079C1"/>
              </a:buClr>
              <a:buSzPts val="1600"/>
              <a:buFont typeface="Noto Sans Symbols"/>
              <a:buChar char="◼"/>
              <a:defRPr b="0" i="0" sz="1600" u="none" cap="none" strike="noStrike">
                <a:solidFill>
                  <a:schemeClr val="dk2"/>
                </a:solidFill>
                <a:latin typeface="Arial"/>
                <a:ea typeface="Arial"/>
                <a:cs typeface="Arial"/>
                <a:sym typeface="Arial"/>
              </a:defRPr>
            </a:lvl7pPr>
            <a:lvl8pPr indent="-330200" lvl="7" marL="3657600" marR="0" rtl="0" algn="l">
              <a:lnSpc>
                <a:spcPct val="100000"/>
              </a:lnSpc>
              <a:spcBef>
                <a:spcPts val="800"/>
              </a:spcBef>
              <a:spcAft>
                <a:spcPts val="0"/>
              </a:spcAft>
              <a:buClr>
                <a:srgbClr val="0079C1"/>
              </a:buClr>
              <a:buSzPts val="1600"/>
              <a:buFont typeface="Noto Sans Symbols"/>
              <a:buChar char="◼"/>
              <a:defRPr b="0" i="0" sz="1600" u="none" cap="none" strike="noStrike">
                <a:solidFill>
                  <a:schemeClr val="dk2"/>
                </a:solidFill>
                <a:latin typeface="Arial"/>
                <a:ea typeface="Arial"/>
                <a:cs typeface="Arial"/>
                <a:sym typeface="Arial"/>
              </a:defRPr>
            </a:lvl8pPr>
            <a:lvl9pPr indent="-330200" lvl="8" marL="4114800" marR="0" rtl="0" algn="l">
              <a:lnSpc>
                <a:spcPct val="100000"/>
              </a:lnSpc>
              <a:spcBef>
                <a:spcPts val="800"/>
              </a:spcBef>
              <a:spcAft>
                <a:spcPts val="800"/>
              </a:spcAft>
              <a:buClr>
                <a:srgbClr val="0079C1"/>
              </a:buClr>
              <a:buSzPts val="1600"/>
              <a:buFont typeface="Noto Sans Symbols"/>
              <a:buChar char="◼"/>
              <a:defRPr b="0" i="0" sz="1600" u="none" cap="none" strike="noStrike">
                <a:solidFill>
                  <a:schemeClr val="dk2"/>
                </a:solidFill>
                <a:latin typeface="Arial"/>
                <a:ea typeface="Arial"/>
                <a:cs typeface="Arial"/>
                <a:sym typeface="Arial"/>
              </a:defRPr>
            </a:lvl9pPr>
          </a:lstStyle>
          <a:p/>
        </p:txBody>
      </p:sp>
      <p:sp>
        <p:nvSpPr>
          <p:cNvPr id="95" name="Google Shape;95;g1e83e5ec808_0_2060"/>
          <p:cNvSpPr txBox="1"/>
          <p:nvPr>
            <p:ph type="title"/>
          </p:nvPr>
        </p:nvSpPr>
        <p:spPr>
          <a:xfrm>
            <a:off x="609600" y="228600"/>
            <a:ext cx="8432700" cy="11433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chemeClr val="lt1"/>
              </a:buClr>
              <a:buSzPts val="3200"/>
              <a:buFont typeface="Arial"/>
              <a:buNone/>
              <a:defRPr b="0" i="0" sz="3200" u="none" cap="none" strike="noStrike">
                <a:solidFill>
                  <a:schemeClr val="lt1"/>
                </a:solidFill>
                <a:latin typeface="Arial"/>
                <a:ea typeface="Arial"/>
                <a:cs typeface="Arial"/>
                <a:sym typeface="Arial"/>
              </a:defRPr>
            </a:lvl1pPr>
            <a:lvl2pPr lvl="1" marR="0" rtl="0" algn="l">
              <a:lnSpc>
                <a:spcPct val="100000"/>
              </a:lnSpc>
              <a:spcBef>
                <a:spcPts val="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2pPr>
            <a:lvl3pPr lvl="2" marR="0" rtl="0" algn="l">
              <a:lnSpc>
                <a:spcPct val="100000"/>
              </a:lnSpc>
              <a:spcBef>
                <a:spcPts val="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3pPr>
            <a:lvl4pPr lvl="3" marR="0" rtl="0" algn="l">
              <a:lnSpc>
                <a:spcPct val="100000"/>
              </a:lnSpc>
              <a:spcBef>
                <a:spcPts val="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4pPr>
            <a:lvl5pPr lvl="4" marR="0" rtl="0" algn="l">
              <a:lnSpc>
                <a:spcPct val="100000"/>
              </a:lnSpc>
              <a:spcBef>
                <a:spcPts val="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5pPr>
            <a:lvl6pPr lvl="5" marR="0" rtl="0" algn="l">
              <a:lnSpc>
                <a:spcPct val="100000"/>
              </a:lnSpc>
              <a:spcBef>
                <a:spcPts val="0"/>
              </a:spcBef>
              <a:spcAft>
                <a:spcPts val="0"/>
              </a:spcAft>
              <a:buClr>
                <a:srgbClr val="0079C1"/>
              </a:buClr>
              <a:buSzPts val="2800"/>
              <a:buFont typeface="Arial"/>
              <a:buNone/>
              <a:defRPr b="1" i="0" sz="2800" u="none" cap="none" strike="noStrike">
                <a:solidFill>
                  <a:srgbClr val="0079C1"/>
                </a:solidFill>
                <a:latin typeface="Arial"/>
                <a:ea typeface="Arial"/>
                <a:cs typeface="Arial"/>
                <a:sym typeface="Arial"/>
              </a:defRPr>
            </a:lvl6pPr>
            <a:lvl7pPr lvl="6" marR="0" rtl="0" algn="l">
              <a:lnSpc>
                <a:spcPct val="100000"/>
              </a:lnSpc>
              <a:spcBef>
                <a:spcPts val="0"/>
              </a:spcBef>
              <a:spcAft>
                <a:spcPts val="0"/>
              </a:spcAft>
              <a:buClr>
                <a:srgbClr val="0079C1"/>
              </a:buClr>
              <a:buSzPts val="2800"/>
              <a:buFont typeface="Arial"/>
              <a:buNone/>
              <a:defRPr b="1" i="0" sz="2800" u="none" cap="none" strike="noStrike">
                <a:solidFill>
                  <a:srgbClr val="0079C1"/>
                </a:solidFill>
                <a:latin typeface="Arial"/>
                <a:ea typeface="Arial"/>
                <a:cs typeface="Arial"/>
                <a:sym typeface="Arial"/>
              </a:defRPr>
            </a:lvl7pPr>
            <a:lvl8pPr lvl="7" marR="0" rtl="0" algn="l">
              <a:lnSpc>
                <a:spcPct val="100000"/>
              </a:lnSpc>
              <a:spcBef>
                <a:spcPts val="0"/>
              </a:spcBef>
              <a:spcAft>
                <a:spcPts val="0"/>
              </a:spcAft>
              <a:buClr>
                <a:srgbClr val="0079C1"/>
              </a:buClr>
              <a:buSzPts val="2800"/>
              <a:buFont typeface="Arial"/>
              <a:buNone/>
              <a:defRPr b="1" i="0" sz="2800" u="none" cap="none" strike="noStrike">
                <a:solidFill>
                  <a:srgbClr val="0079C1"/>
                </a:solidFill>
                <a:latin typeface="Arial"/>
                <a:ea typeface="Arial"/>
                <a:cs typeface="Arial"/>
                <a:sym typeface="Arial"/>
              </a:defRPr>
            </a:lvl8pPr>
            <a:lvl9pPr lvl="8" marR="0" rtl="0" algn="l">
              <a:lnSpc>
                <a:spcPct val="100000"/>
              </a:lnSpc>
              <a:spcBef>
                <a:spcPts val="0"/>
              </a:spcBef>
              <a:spcAft>
                <a:spcPts val="0"/>
              </a:spcAft>
              <a:buClr>
                <a:srgbClr val="0079C1"/>
              </a:buClr>
              <a:buSzPts val="2800"/>
              <a:buFont typeface="Arial"/>
              <a:buNone/>
              <a:defRPr b="1" i="0" sz="2800" u="none" cap="none" strike="noStrike">
                <a:solidFill>
                  <a:srgbClr val="0079C1"/>
                </a:solidFill>
                <a:latin typeface="Arial"/>
                <a:ea typeface="Arial"/>
                <a:cs typeface="Arial"/>
                <a:sym typeface="Arial"/>
              </a:defRPr>
            </a:lvl9pPr>
          </a:lstStyle>
          <a:p/>
        </p:txBody>
      </p:sp>
      <p:sp>
        <p:nvSpPr>
          <p:cNvPr id="96" name="Google Shape;96;g1e83e5ec808_0_2060"/>
          <p:cNvSpPr txBox="1"/>
          <p:nvPr>
            <p:ph idx="12" type="sldNum"/>
          </p:nvPr>
        </p:nvSpPr>
        <p:spPr>
          <a:xfrm>
            <a:off x="11341101" y="6492877"/>
            <a:ext cx="850800" cy="3651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rgbClr val="000000"/>
              </a:buClr>
              <a:buSzPts val="250"/>
              <a:buFont typeface="Arial"/>
              <a:buNone/>
              <a:defRPr b="0" i="0" sz="1000" u="none" cap="none" strike="noStrike">
                <a:solidFill>
                  <a:srgbClr val="000000"/>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250"/>
              <a:buFont typeface="Arial"/>
              <a:buNone/>
              <a:defRPr b="0" i="0" sz="1000" u="none" cap="none" strike="noStrike">
                <a:solidFill>
                  <a:srgbClr val="000000"/>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250"/>
              <a:buFont typeface="Arial"/>
              <a:buNone/>
              <a:defRPr b="0" i="0" sz="1000" u="none" cap="none" strike="noStrike">
                <a:solidFill>
                  <a:srgbClr val="000000"/>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250"/>
              <a:buFont typeface="Arial"/>
              <a:buNone/>
              <a:defRPr b="0" i="0" sz="1000" u="none" cap="none" strike="noStrike">
                <a:solidFill>
                  <a:srgbClr val="000000"/>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250"/>
              <a:buFont typeface="Arial"/>
              <a:buNone/>
              <a:defRPr b="0" i="0" sz="1000" u="none" cap="none" strike="noStrike">
                <a:solidFill>
                  <a:srgbClr val="000000"/>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250"/>
              <a:buFont typeface="Arial"/>
              <a:buNone/>
              <a:defRPr b="0" i="0" sz="1000" u="none" cap="none" strike="noStrike">
                <a:solidFill>
                  <a:srgbClr val="000000"/>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250"/>
              <a:buFont typeface="Arial"/>
              <a:buNone/>
              <a:defRPr b="0" i="0" sz="1000" u="none" cap="none" strike="noStrike">
                <a:solidFill>
                  <a:srgbClr val="000000"/>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250"/>
              <a:buFont typeface="Arial"/>
              <a:buNone/>
              <a:defRPr b="0" i="0" sz="1000" u="none" cap="none" strike="noStrike">
                <a:solidFill>
                  <a:srgbClr val="000000"/>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250"/>
              <a:buFont typeface="Arial"/>
              <a:buNone/>
              <a:defRPr b="0" i="0" sz="1000" u="none" cap="none" strike="noStrike">
                <a:solidFill>
                  <a:srgbClr val="00000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
        <p:nvSpPr>
          <p:cNvPr id="97" name="Google Shape;97;g1e83e5ec808_0_2060"/>
          <p:cNvSpPr txBox="1"/>
          <p:nvPr>
            <p:ph idx="11" type="ftr"/>
          </p:nvPr>
        </p:nvSpPr>
        <p:spPr>
          <a:xfrm>
            <a:off x="612079" y="5641257"/>
            <a:ext cx="2809200" cy="6855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e de titre" type="title">
  <p:cSld name="TITLE">
    <p:spTree>
      <p:nvGrpSpPr>
        <p:cNvPr id="19" name="Shape 19"/>
        <p:cNvGrpSpPr/>
        <p:nvPr/>
      </p:nvGrpSpPr>
      <p:grpSpPr>
        <a:xfrm>
          <a:off x="0" y="0"/>
          <a:ext cx="0" cy="0"/>
          <a:chOff x="0" y="0"/>
          <a:chExt cx="0" cy="0"/>
        </a:xfrm>
      </p:grpSpPr>
      <p:sp>
        <p:nvSpPr>
          <p:cNvPr id="20" name="Google Shape;20;p9"/>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 name="Google Shape;21;p9"/>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2" name="Google Shape;22;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et contenu" type="obj">
  <p:cSld name="OBJECT">
    <p:spTree>
      <p:nvGrpSpPr>
        <p:cNvPr id="25" name="Shape 25"/>
        <p:cNvGrpSpPr/>
        <p:nvPr/>
      </p:nvGrpSpPr>
      <p:grpSpPr>
        <a:xfrm>
          <a:off x="0" y="0"/>
          <a:ext cx="0" cy="0"/>
          <a:chOff x="0" y="0"/>
          <a:chExt cx="0" cy="0"/>
        </a:xfrm>
      </p:grpSpPr>
      <p:sp>
        <p:nvSpPr>
          <p:cNvPr id="26" name="Google Shape;26;p1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1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8" name="Google Shape;28;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de section" type="secHead">
  <p:cSld name="SECTION_HEADER">
    <p:spTree>
      <p:nvGrpSpPr>
        <p:cNvPr id="31" name="Shape 31"/>
        <p:cNvGrpSpPr/>
        <p:nvPr/>
      </p:nvGrpSpPr>
      <p:grpSpPr>
        <a:xfrm>
          <a:off x="0" y="0"/>
          <a:ext cx="0" cy="0"/>
          <a:chOff x="0" y="0"/>
          <a:chExt cx="0" cy="0"/>
        </a:xfrm>
      </p:grpSpPr>
      <p:sp>
        <p:nvSpPr>
          <p:cNvPr id="32" name="Google Shape;32;p11"/>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11"/>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4" name="Google Shape;34;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ux contenus" type="twoObj">
  <p:cSld name="TWO_OBJECTS">
    <p:spTree>
      <p:nvGrpSpPr>
        <p:cNvPr id="37" name="Shape 37"/>
        <p:cNvGrpSpPr/>
        <p:nvPr/>
      </p:nvGrpSpPr>
      <p:grpSpPr>
        <a:xfrm>
          <a:off x="0" y="0"/>
          <a:ext cx="0" cy="0"/>
          <a:chOff x="0" y="0"/>
          <a:chExt cx="0" cy="0"/>
        </a:xfrm>
      </p:grpSpPr>
      <p:sp>
        <p:nvSpPr>
          <p:cNvPr id="38" name="Google Shape;38;p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12"/>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12"/>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1" name="Google Shape;41;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ison" type="twoTxTwoObj">
  <p:cSld name="TWO_OBJECTS_WITH_TEXT">
    <p:spTree>
      <p:nvGrpSpPr>
        <p:cNvPr id="44" name="Shape 44"/>
        <p:cNvGrpSpPr/>
        <p:nvPr/>
      </p:nvGrpSpPr>
      <p:grpSpPr>
        <a:xfrm>
          <a:off x="0" y="0"/>
          <a:ext cx="0" cy="0"/>
          <a:chOff x="0" y="0"/>
          <a:chExt cx="0" cy="0"/>
        </a:xfrm>
      </p:grpSpPr>
      <p:sp>
        <p:nvSpPr>
          <p:cNvPr id="45" name="Google Shape;45;p13"/>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6" name="Google Shape;46;p13"/>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7" name="Google Shape;47;p13"/>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8" name="Google Shape;48;p13"/>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9" name="Google Shape;49;p13"/>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0" name="Google Shape;50;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seul" type="titleOnly">
  <p:cSld name="TITLE_ONLY">
    <p:spTree>
      <p:nvGrpSpPr>
        <p:cNvPr id="53" name="Shape 53"/>
        <p:cNvGrpSpPr/>
        <p:nvPr/>
      </p:nvGrpSpPr>
      <p:grpSpPr>
        <a:xfrm>
          <a:off x="0" y="0"/>
          <a:ext cx="0" cy="0"/>
          <a:chOff x="0" y="0"/>
          <a:chExt cx="0" cy="0"/>
        </a:xfrm>
      </p:grpSpPr>
      <p:sp>
        <p:nvSpPr>
          <p:cNvPr id="54" name="Google Shape;54;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5" name="Google Shape;55;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ide" type="blank">
  <p:cSld name="BLANK">
    <p:spTree>
      <p:nvGrpSpPr>
        <p:cNvPr id="58" name="Shape 58"/>
        <p:cNvGrpSpPr/>
        <p:nvPr/>
      </p:nvGrpSpPr>
      <p:grpSpPr>
        <a:xfrm>
          <a:off x="0" y="0"/>
          <a:ext cx="0" cy="0"/>
          <a:chOff x="0" y="0"/>
          <a:chExt cx="0" cy="0"/>
        </a:xfrm>
      </p:grpSpPr>
      <p:sp>
        <p:nvSpPr>
          <p:cNvPr id="59" name="Google Shape;59;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u avec légende" type="objTx">
  <p:cSld name="OBJECT_WITH_CAPTION_TEXT">
    <p:spTree>
      <p:nvGrpSpPr>
        <p:cNvPr id="62" name="Shape 62"/>
        <p:cNvGrpSpPr/>
        <p:nvPr/>
      </p:nvGrpSpPr>
      <p:grpSpPr>
        <a:xfrm>
          <a:off x="0" y="0"/>
          <a:ext cx="0" cy="0"/>
          <a:chOff x="0" y="0"/>
          <a:chExt cx="0" cy="0"/>
        </a:xfrm>
      </p:grpSpPr>
      <p:sp>
        <p:nvSpPr>
          <p:cNvPr id="63" name="Google Shape;63;p16"/>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4" name="Google Shape;64;p16"/>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5" name="Google Shape;65;p16"/>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6" name="Google Shape;66;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theme" Target="../theme/theme2.xml"/><Relationship Id="rId14" Type="http://schemas.openxmlformats.org/officeDocument/2006/relationships/slideLayout" Target="../slideLayouts/slideLayout1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fr-FR"/>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image" Target="../media/image7.png"/><Relationship Id="rId4" Type="http://schemas.openxmlformats.org/officeDocument/2006/relationships/image" Target="../media/image4.png"/><Relationship Id="rId5" Type="http://schemas.openxmlformats.org/officeDocument/2006/relationships/image" Target="../media/image13.png"/><Relationship Id="rId6" Type="http://schemas.openxmlformats.org/officeDocument/2006/relationships/image" Target="../media/image9.png"/><Relationship Id="rId7" Type="http://schemas.openxmlformats.org/officeDocument/2006/relationships/image" Target="../media/image3.png"/><Relationship Id="rId8"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 Id="rId3" Type="http://schemas.openxmlformats.org/officeDocument/2006/relationships/image" Target="../media/image8.png"/><Relationship Id="rId4" Type="http://schemas.openxmlformats.org/officeDocument/2006/relationships/image" Target="../media/image10.png"/><Relationship Id="rId5" Type="http://schemas.openxmlformats.org/officeDocument/2006/relationships/image" Target="../media/image6.png"/><Relationship Id="rId6" Type="http://schemas.openxmlformats.org/officeDocument/2006/relationships/image" Target="../media/image11.png"/><Relationship Id="rId7" Type="http://schemas.openxmlformats.org/officeDocument/2006/relationships/image" Target="../media/image12.png"/></Relationships>
</file>

<file path=ppt/slides/_rels/slide5.xml.rels><?xml version="1.0" encoding="UTF-8" standalone="yes"?><Relationships xmlns="http://schemas.openxmlformats.org/package/2006/relationships"><Relationship Id="rId11" Type="http://schemas.openxmlformats.org/officeDocument/2006/relationships/image" Target="../media/image22.png"/><Relationship Id="rId10" Type="http://schemas.openxmlformats.org/officeDocument/2006/relationships/image" Target="../media/image23.png"/><Relationship Id="rId1" Type="http://schemas.openxmlformats.org/officeDocument/2006/relationships/slideLayout" Target="../slideLayouts/slideLayout7.xml"/><Relationship Id="rId2" Type="http://schemas.openxmlformats.org/officeDocument/2006/relationships/notesSlide" Target="../notesSlides/notesSlide5.xml"/><Relationship Id="rId3" Type="http://schemas.openxmlformats.org/officeDocument/2006/relationships/image" Target="../media/image21.png"/><Relationship Id="rId4" Type="http://schemas.openxmlformats.org/officeDocument/2006/relationships/image" Target="../media/image20.jpg"/><Relationship Id="rId9" Type="http://schemas.openxmlformats.org/officeDocument/2006/relationships/image" Target="../media/image19.png"/><Relationship Id="rId5" Type="http://schemas.openxmlformats.org/officeDocument/2006/relationships/image" Target="../media/image14.png"/><Relationship Id="rId6" Type="http://schemas.openxmlformats.org/officeDocument/2006/relationships/image" Target="../media/image17.png"/><Relationship Id="rId7" Type="http://schemas.openxmlformats.org/officeDocument/2006/relationships/image" Target="../media/image16.png"/><Relationship Id="rId8" Type="http://schemas.openxmlformats.org/officeDocument/2006/relationships/image" Target="../media/image1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
          <p:cNvSpPr txBox="1"/>
          <p:nvPr>
            <p:ph idx="3" type="body"/>
          </p:nvPr>
        </p:nvSpPr>
        <p:spPr>
          <a:xfrm>
            <a:off x="1313888" y="6447254"/>
            <a:ext cx="3450238" cy="41820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67B3E4"/>
              </a:buClr>
              <a:buSzPts val="1200"/>
              <a:buNone/>
            </a:pPr>
            <a:r>
              <a:rPr lang="fr-FR"/>
              <a:t>Tous acteurs de la mobilité en Île-de-France</a:t>
            </a:r>
            <a:endParaRPr/>
          </a:p>
        </p:txBody>
      </p:sp>
      <p:sp>
        <p:nvSpPr>
          <p:cNvPr id="103" name="Google Shape;103;p1"/>
          <p:cNvSpPr txBox="1"/>
          <p:nvPr/>
        </p:nvSpPr>
        <p:spPr>
          <a:xfrm>
            <a:off x="1524000" y="1122363"/>
            <a:ext cx="9144000" cy="2387600"/>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rgbClr val="25303B"/>
              </a:buClr>
              <a:buSzPts val="2750"/>
              <a:buFont typeface="Arial"/>
              <a:buNone/>
            </a:pPr>
            <a:r>
              <a:rPr b="1" lang="fr-FR" sz="2750">
                <a:solidFill>
                  <a:srgbClr val="25303B"/>
                </a:solidFill>
              </a:rPr>
              <a:t>Viz’Affluence</a:t>
            </a:r>
            <a:endParaRPr b="1" i="0" sz="2750" u="none" cap="none" strike="noStrike">
              <a:solidFill>
                <a:srgbClr val="25303B"/>
              </a:solidFill>
              <a:latin typeface="Arial"/>
              <a:ea typeface="Arial"/>
              <a:cs typeface="Arial"/>
              <a:sym typeface="Arial"/>
            </a:endParaRPr>
          </a:p>
        </p:txBody>
      </p:sp>
      <p:sp>
        <p:nvSpPr>
          <p:cNvPr id="104" name="Google Shape;104;p1"/>
          <p:cNvSpPr txBox="1"/>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Clr>
                <a:srgbClr val="67B3E4"/>
              </a:buClr>
              <a:buSzPts val="2000"/>
              <a:buFont typeface="Arial"/>
              <a:buNone/>
            </a:pPr>
            <a:r>
              <a:rPr lang="fr-FR" sz="2000">
                <a:solidFill>
                  <a:srgbClr val="67B3E4"/>
                </a:solidFill>
              </a:rPr>
              <a:t>Défi 1</a:t>
            </a:r>
            <a:endParaRPr b="0" i="0" sz="2000" u="none" cap="none" strike="noStrike">
              <a:solidFill>
                <a:srgbClr val="67B3E4"/>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5" name="Shape 1245"/>
        <p:cNvGrpSpPr/>
        <p:nvPr/>
      </p:nvGrpSpPr>
      <p:grpSpPr>
        <a:xfrm>
          <a:off x="0" y="0"/>
          <a:ext cx="0" cy="0"/>
          <a:chOff x="0" y="0"/>
          <a:chExt cx="0" cy="0"/>
        </a:xfrm>
      </p:grpSpPr>
      <p:sp>
        <p:nvSpPr>
          <p:cNvPr id="1246" name="Google Shape;1246;p6"/>
          <p:cNvSpPr txBox="1"/>
          <p:nvPr>
            <p:ph type="title"/>
          </p:nvPr>
        </p:nvSpPr>
        <p:spPr>
          <a:xfrm>
            <a:off x="573124" y="474793"/>
            <a:ext cx="10978043" cy="579208"/>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25303B"/>
              </a:buClr>
              <a:buSzPts val="2700"/>
              <a:buFont typeface="Arial"/>
              <a:buNone/>
            </a:pPr>
            <a:r>
              <a:rPr lang="fr-FR"/>
              <a:t>Défi 1 - Viz’Affluence</a:t>
            </a:r>
            <a:endParaRPr/>
          </a:p>
        </p:txBody>
      </p:sp>
      <p:sp>
        <p:nvSpPr>
          <p:cNvPr id="1247" name="Google Shape;1247;p6"/>
          <p:cNvSpPr txBox="1"/>
          <p:nvPr>
            <p:ph idx="2" type="body"/>
          </p:nvPr>
        </p:nvSpPr>
        <p:spPr>
          <a:xfrm>
            <a:off x="573125" y="1856198"/>
            <a:ext cx="10680292" cy="2157927"/>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25303B"/>
              </a:buClr>
              <a:buSzPts val="2200"/>
              <a:buNone/>
            </a:pPr>
            <a:r>
              <a:rPr b="1" lang="fr-FR" sz="2200"/>
              <a:t>Perspectives d’amélioration</a:t>
            </a:r>
            <a:endParaRPr/>
          </a:p>
          <a:p>
            <a:pPr indent="0" lvl="0" marL="0" rtl="0" algn="l">
              <a:lnSpc>
                <a:spcPct val="90000"/>
              </a:lnSpc>
              <a:spcBef>
                <a:spcPts val="1000"/>
              </a:spcBef>
              <a:spcAft>
                <a:spcPts val="0"/>
              </a:spcAft>
              <a:buClr>
                <a:srgbClr val="25303B"/>
              </a:buClr>
              <a:buSzPts val="2200"/>
              <a:buNone/>
            </a:pPr>
            <a:r>
              <a:rPr lang="fr-FR" sz="2200"/>
              <a:t>Présenter les freins rencontrés dans le cadre de la construction de votre projet et comment collectivement nous pourrions apporter des réponses (notamment collecte de nouveaux jeux de données</a:t>
            </a:r>
            <a:endParaRPr/>
          </a:p>
        </p:txBody>
      </p:sp>
      <p:sp>
        <p:nvSpPr>
          <p:cNvPr id="1248" name="Google Shape;1248;p6"/>
          <p:cNvSpPr txBox="1"/>
          <p:nvPr>
            <p:ph idx="3" type="body"/>
          </p:nvPr>
        </p:nvSpPr>
        <p:spPr>
          <a:xfrm>
            <a:off x="1313888" y="6447254"/>
            <a:ext cx="3450238" cy="41820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67B3E4"/>
              </a:buClr>
              <a:buSzPts val="1200"/>
              <a:buNone/>
            </a:pPr>
            <a:r>
              <a:rPr lang="fr-FR"/>
              <a:t>Tous acteurs de la mobilité en Île-de-France</a:t>
            </a:r>
            <a:endParaRPr/>
          </a:p>
        </p:txBody>
      </p:sp>
      <p:sp>
        <p:nvSpPr>
          <p:cNvPr id="1249" name="Google Shape;1249;p6"/>
          <p:cNvSpPr txBox="1"/>
          <p:nvPr>
            <p:ph idx="1" type="body"/>
          </p:nvPr>
        </p:nvSpPr>
        <p:spPr>
          <a:xfrm>
            <a:off x="573125" y="1001789"/>
            <a:ext cx="10680292" cy="57920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67B3E4"/>
              </a:buClr>
              <a:buSzPts val="2000"/>
              <a:buNone/>
            </a:pPr>
            <a:r>
              <a:rPr lang="fr-FR" sz="2000"/>
              <a:t>Facultatif: phrase d’accroche</a:t>
            </a:r>
            <a:endParaRPr/>
          </a:p>
          <a:p>
            <a:pPr indent="0" lvl="0" marL="0" rtl="0" algn="l">
              <a:lnSpc>
                <a:spcPct val="90000"/>
              </a:lnSpc>
              <a:spcBef>
                <a:spcPts val="1000"/>
              </a:spcBef>
              <a:spcAft>
                <a:spcPts val="0"/>
              </a:spcAft>
              <a:buClr>
                <a:srgbClr val="67B3E4"/>
              </a:buClr>
              <a:buSzPts val="2000"/>
              <a:buNone/>
            </a:pPr>
            <a:r>
              <a:t/>
            </a:r>
            <a:endParaRPr sz="2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g1e83e5ec808_0_0"/>
          <p:cNvSpPr txBox="1"/>
          <p:nvPr>
            <p:ph type="title"/>
          </p:nvPr>
        </p:nvSpPr>
        <p:spPr>
          <a:xfrm>
            <a:off x="244433" y="585196"/>
            <a:ext cx="10474800" cy="392700"/>
          </a:xfrm>
          <a:prstGeom prst="rect">
            <a:avLst/>
          </a:prstGeom>
          <a:noFill/>
          <a:ln>
            <a:noFill/>
          </a:ln>
        </p:spPr>
        <p:txBody>
          <a:bodyPr anchorCtr="0" anchor="t" bIns="0" lIns="0" spcFirstLastPara="1" rIns="0" wrap="square" tIns="0">
            <a:normAutofit fontScale="90000"/>
          </a:bodyPr>
          <a:lstStyle/>
          <a:p>
            <a:pPr indent="0" lvl="0" marL="0" marR="0" rtl="0" algn="l">
              <a:lnSpc>
                <a:spcPct val="100000"/>
              </a:lnSpc>
              <a:spcBef>
                <a:spcPts val="0"/>
              </a:spcBef>
              <a:spcAft>
                <a:spcPts val="0"/>
              </a:spcAft>
              <a:buClr>
                <a:schemeClr val="dk1"/>
              </a:buClr>
              <a:buSzPct val="25925"/>
              <a:buFont typeface="Georgia"/>
              <a:buNone/>
            </a:pPr>
            <a:r>
              <a:rPr b="1" i="1" lang="fr-FR" sz="2700" u="none" cap="none" strike="noStrike">
                <a:solidFill>
                  <a:schemeClr val="dk1"/>
                </a:solidFill>
                <a:latin typeface="Georgia"/>
                <a:ea typeface="Georgia"/>
                <a:cs typeface="Georgia"/>
                <a:sym typeface="Georgia"/>
              </a:rPr>
              <a:t>Customer</a:t>
            </a:r>
            <a:endParaRPr/>
          </a:p>
          <a:p>
            <a:pPr indent="0" lvl="0" marL="0" marR="0" rtl="0" algn="l">
              <a:lnSpc>
                <a:spcPct val="100000"/>
              </a:lnSpc>
              <a:spcBef>
                <a:spcPts val="0"/>
              </a:spcBef>
              <a:spcAft>
                <a:spcPts val="0"/>
              </a:spcAft>
              <a:buClr>
                <a:schemeClr val="dk1"/>
              </a:buClr>
              <a:buSzPct val="25925"/>
              <a:buFont typeface="Georgia"/>
              <a:buNone/>
            </a:pPr>
            <a:r>
              <a:rPr b="1" i="1" lang="fr-FR" sz="2700" u="none" cap="none" strike="noStrike">
                <a:solidFill>
                  <a:schemeClr val="dk1"/>
                </a:solidFill>
                <a:latin typeface="Georgia"/>
                <a:ea typeface="Georgia"/>
                <a:cs typeface="Georgia"/>
                <a:sym typeface="Georgia"/>
              </a:rPr>
              <a:t>Journey</a:t>
            </a:r>
            <a:endParaRPr/>
          </a:p>
          <a:p>
            <a:pPr indent="0" lvl="0" marL="0" marR="0" rtl="0" algn="l">
              <a:lnSpc>
                <a:spcPct val="100000"/>
              </a:lnSpc>
              <a:spcBef>
                <a:spcPts val="0"/>
              </a:spcBef>
              <a:spcAft>
                <a:spcPts val="0"/>
              </a:spcAft>
              <a:buClr>
                <a:schemeClr val="dk1"/>
              </a:buClr>
              <a:buSzPct val="25925"/>
              <a:buFont typeface="Georgia"/>
              <a:buNone/>
            </a:pPr>
            <a:r>
              <a:rPr b="1" i="1" lang="fr-FR" sz="2700" u="none" cap="none" strike="noStrike">
                <a:solidFill>
                  <a:schemeClr val="dk1"/>
                </a:solidFill>
                <a:latin typeface="Georgia"/>
                <a:ea typeface="Georgia"/>
                <a:cs typeface="Georgia"/>
                <a:sym typeface="Georgia"/>
              </a:rPr>
              <a:t>Example</a:t>
            </a:r>
            <a:endParaRPr/>
          </a:p>
        </p:txBody>
      </p:sp>
      <p:sp>
        <p:nvSpPr>
          <p:cNvPr id="110" name="Google Shape;110;g1e83e5ec808_0_0"/>
          <p:cNvSpPr/>
          <p:nvPr/>
        </p:nvSpPr>
        <p:spPr>
          <a:xfrm>
            <a:off x="-14207" y="-16735"/>
            <a:ext cx="12228300" cy="392700"/>
          </a:xfrm>
          <a:prstGeom prst="rect">
            <a:avLst/>
          </a:prstGeom>
          <a:solidFill>
            <a:srgbClr val="B92842"/>
          </a:solidFill>
          <a:ln>
            <a:noFill/>
          </a:ln>
        </p:spPr>
        <p:txBody>
          <a:bodyPr anchorCtr="0" anchor="ctr" bIns="60925" lIns="121875" spcFirstLastPara="1" rIns="121875" wrap="square" tIns="60925">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11" name="Google Shape;111;g1e83e5ec808_0_0"/>
          <p:cNvSpPr txBox="1"/>
          <p:nvPr/>
        </p:nvSpPr>
        <p:spPr>
          <a:xfrm>
            <a:off x="1876433" y="1678633"/>
            <a:ext cx="3169200" cy="552900"/>
          </a:xfrm>
          <a:prstGeom prst="rect">
            <a:avLst/>
          </a:prstGeom>
          <a:noFill/>
          <a:ln>
            <a:noFill/>
          </a:ln>
        </p:spPr>
        <p:txBody>
          <a:bodyPr anchorCtr="0" anchor="t" bIns="121900" lIns="121900" spcFirstLastPara="1" rIns="121900" wrap="square" tIns="121900">
            <a:noAutofit/>
          </a:bodyPr>
          <a:lstStyle/>
          <a:p>
            <a:pPr indent="0" lvl="0" marL="0" marR="0" rtl="0" algn="l">
              <a:lnSpc>
                <a:spcPct val="100000"/>
              </a:lnSpc>
              <a:spcBef>
                <a:spcPts val="0"/>
              </a:spcBef>
              <a:spcAft>
                <a:spcPts val="0"/>
              </a:spcAft>
              <a:buClr>
                <a:srgbClr val="FFFFFF"/>
              </a:buClr>
              <a:buSzPts val="500"/>
              <a:buFont typeface="Georgia"/>
              <a:buNone/>
            </a:pPr>
            <a:r>
              <a:rPr b="1" i="0" lang="fr-FR" sz="1900" u="none" cap="none" strike="noStrike">
                <a:solidFill>
                  <a:srgbClr val="FFFFFF"/>
                </a:solidFill>
                <a:latin typeface="Georgia"/>
                <a:ea typeface="Georgia"/>
                <a:cs typeface="Georgia"/>
                <a:sym typeface="Georgia"/>
              </a:rPr>
              <a:t>My Persona Name</a:t>
            </a:r>
            <a:endParaRPr b="0" i="0" sz="1900" u="none" cap="none" strike="noStrike">
              <a:solidFill>
                <a:srgbClr val="000000"/>
              </a:solidFill>
              <a:latin typeface="Arial"/>
              <a:ea typeface="Arial"/>
              <a:cs typeface="Arial"/>
              <a:sym typeface="Arial"/>
            </a:endParaRPr>
          </a:p>
        </p:txBody>
      </p:sp>
      <p:sp>
        <p:nvSpPr>
          <p:cNvPr id="112" name="Google Shape;112;g1e83e5ec808_0_0"/>
          <p:cNvSpPr txBox="1"/>
          <p:nvPr/>
        </p:nvSpPr>
        <p:spPr>
          <a:xfrm>
            <a:off x="1876433" y="2129833"/>
            <a:ext cx="2402400" cy="552900"/>
          </a:xfrm>
          <a:prstGeom prst="rect">
            <a:avLst/>
          </a:prstGeom>
          <a:noFill/>
          <a:ln>
            <a:noFill/>
          </a:ln>
        </p:spPr>
        <p:txBody>
          <a:bodyPr anchorCtr="0" anchor="t" bIns="121900" lIns="121900" spcFirstLastPara="1" rIns="121900" wrap="square" tIns="121900">
            <a:noAutofit/>
          </a:bodyPr>
          <a:lstStyle/>
          <a:p>
            <a:pPr indent="0" lvl="0" marL="0" marR="0" rtl="0" algn="l">
              <a:lnSpc>
                <a:spcPct val="100000"/>
              </a:lnSpc>
              <a:spcBef>
                <a:spcPts val="0"/>
              </a:spcBef>
              <a:spcAft>
                <a:spcPts val="0"/>
              </a:spcAft>
              <a:buClr>
                <a:srgbClr val="FFFFFF"/>
              </a:buClr>
              <a:buSzPts val="500"/>
              <a:buFont typeface="Georgia"/>
              <a:buNone/>
            </a:pPr>
            <a:r>
              <a:rPr b="1" i="0" lang="fr-FR" sz="1900" u="none" cap="none" strike="noStrike">
                <a:solidFill>
                  <a:srgbClr val="FFFFFF"/>
                </a:solidFill>
                <a:latin typeface="Georgia"/>
                <a:ea typeface="Georgia"/>
                <a:cs typeface="Georgia"/>
                <a:sym typeface="Georgia"/>
              </a:rPr>
              <a:t>Functional Role</a:t>
            </a:r>
            <a:endParaRPr b="0" i="0" sz="1900" u="none" cap="none" strike="noStrike">
              <a:solidFill>
                <a:srgbClr val="000000"/>
              </a:solidFill>
              <a:latin typeface="Arial"/>
              <a:ea typeface="Arial"/>
              <a:cs typeface="Arial"/>
              <a:sym typeface="Arial"/>
            </a:endParaRPr>
          </a:p>
        </p:txBody>
      </p:sp>
      <p:sp>
        <p:nvSpPr>
          <p:cNvPr id="113" name="Google Shape;113;g1e83e5ec808_0_0"/>
          <p:cNvSpPr/>
          <p:nvPr/>
        </p:nvSpPr>
        <p:spPr>
          <a:xfrm>
            <a:off x="2645767" y="4591967"/>
            <a:ext cx="2547900" cy="741600"/>
          </a:xfrm>
          <a:prstGeom prst="wedgeEllipseCallout">
            <a:avLst>
              <a:gd fmla="val -20833" name="adj1"/>
              <a:gd fmla="val 62500" name="adj2"/>
            </a:avLst>
          </a:prstGeom>
          <a:noFill/>
          <a:ln cap="flat" cmpd="sng" w="19050">
            <a:solidFill>
              <a:srgbClr val="FFFFFF"/>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rgbClr val="000000"/>
              </a:solidFill>
              <a:latin typeface="Arial"/>
              <a:ea typeface="Arial"/>
              <a:cs typeface="Arial"/>
              <a:sym typeface="Arial"/>
            </a:endParaRPr>
          </a:p>
        </p:txBody>
      </p:sp>
      <p:sp>
        <p:nvSpPr>
          <p:cNvPr id="114" name="Google Shape;114;g1e83e5ec808_0_0"/>
          <p:cNvSpPr txBox="1"/>
          <p:nvPr/>
        </p:nvSpPr>
        <p:spPr>
          <a:xfrm>
            <a:off x="2956867" y="4587733"/>
            <a:ext cx="2157300" cy="709500"/>
          </a:xfrm>
          <a:prstGeom prst="rect">
            <a:avLst/>
          </a:prstGeom>
          <a:noFill/>
          <a:ln>
            <a:noFill/>
          </a:ln>
        </p:spPr>
        <p:txBody>
          <a:bodyPr anchorCtr="0" anchor="t" bIns="121900" lIns="121900" spcFirstLastPara="1" rIns="121900" wrap="square" tIns="121900">
            <a:noAutofit/>
          </a:bodyPr>
          <a:lstStyle/>
          <a:p>
            <a:pPr indent="0" lvl="0" marL="0" marR="0" rtl="0" algn="l">
              <a:lnSpc>
                <a:spcPct val="100000"/>
              </a:lnSpc>
              <a:spcBef>
                <a:spcPts val="0"/>
              </a:spcBef>
              <a:spcAft>
                <a:spcPts val="0"/>
              </a:spcAft>
              <a:buClr>
                <a:srgbClr val="FFFFFF"/>
              </a:buClr>
              <a:buSzPts val="300"/>
              <a:buFont typeface="Arial"/>
              <a:buNone/>
            </a:pPr>
            <a:r>
              <a:rPr b="0" i="0" lang="fr-FR" sz="1200" u="none" cap="none" strike="noStrike">
                <a:solidFill>
                  <a:srgbClr val="FFFFFF"/>
                </a:solidFill>
                <a:latin typeface="Arial"/>
                <a:ea typeface="Arial"/>
                <a:cs typeface="Arial"/>
                <a:sym typeface="Arial"/>
              </a:rPr>
              <a:t>“This a quote to provide context into my personality”</a:t>
            </a:r>
            <a:endParaRPr b="0" i="0" sz="1900" u="none" cap="none" strike="noStrike">
              <a:solidFill>
                <a:srgbClr val="000000"/>
              </a:solidFill>
              <a:latin typeface="Arial"/>
              <a:ea typeface="Arial"/>
              <a:cs typeface="Arial"/>
              <a:sym typeface="Arial"/>
            </a:endParaRPr>
          </a:p>
        </p:txBody>
      </p:sp>
      <p:sp>
        <p:nvSpPr>
          <p:cNvPr id="115" name="Google Shape;115;g1e83e5ec808_0_0"/>
          <p:cNvSpPr txBox="1"/>
          <p:nvPr/>
        </p:nvSpPr>
        <p:spPr>
          <a:xfrm>
            <a:off x="7154367" y="1542767"/>
            <a:ext cx="2157300" cy="552900"/>
          </a:xfrm>
          <a:prstGeom prst="rect">
            <a:avLst/>
          </a:prstGeom>
          <a:noFill/>
          <a:ln>
            <a:noFill/>
          </a:ln>
        </p:spPr>
        <p:txBody>
          <a:bodyPr anchorCtr="0" anchor="t" bIns="121900" lIns="121900" spcFirstLastPara="1" rIns="121900" wrap="square" tIns="121900">
            <a:noAutofit/>
          </a:bodyPr>
          <a:lstStyle/>
          <a:p>
            <a:pPr indent="0" lvl="0" marL="0" marR="0" rtl="0" algn="l">
              <a:lnSpc>
                <a:spcPct val="100000"/>
              </a:lnSpc>
              <a:spcBef>
                <a:spcPts val="0"/>
              </a:spcBef>
              <a:spcAft>
                <a:spcPts val="0"/>
              </a:spcAft>
              <a:buClr>
                <a:srgbClr val="FFFFFF"/>
              </a:buClr>
              <a:buSzPts val="300"/>
              <a:buFont typeface="Georgia"/>
              <a:buNone/>
            </a:pPr>
            <a:r>
              <a:rPr b="0" i="0" lang="fr-FR" sz="1200" u="none" cap="none" strike="noStrike">
                <a:solidFill>
                  <a:srgbClr val="FFFFFF"/>
                </a:solidFill>
                <a:latin typeface="Georgia"/>
                <a:ea typeface="Georgia"/>
                <a:cs typeface="Georgia"/>
                <a:sym typeface="Georgia"/>
              </a:rPr>
              <a:t>This a quote to provide context into my personality</a:t>
            </a:r>
            <a:endParaRPr b="0" i="0" sz="19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FFFFFF"/>
              </a:solidFill>
              <a:latin typeface="Georgia"/>
              <a:ea typeface="Georgia"/>
              <a:cs typeface="Georgia"/>
              <a:sym typeface="Georgia"/>
            </a:endParaRPr>
          </a:p>
        </p:txBody>
      </p:sp>
      <p:sp>
        <p:nvSpPr>
          <p:cNvPr id="116" name="Google Shape;116;g1e83e5ec808_0_0"/>
          <p:cNvSpPr txBox="1"/>
          <p:nvPr/>
        </p:nvSpPr>
        <p:spPr>
          <a:xfrm>
            <a:off x="8350967" y="2193333"/>
            <a:ext cx="1662300" cy="804000"/>
          </a:xfrm>
          <a:prstGeom prst="rect">
            <a:avLst/>
          </a:prstGeom>
          <a:noFill/>
          <a:ln>
            <a:noFill/>
          </a:ln>
        </p:spPr>
        <p:txBody>
          <a:bodyPr anchorCtr="0" anchor="t" bIns="121900" lIns="121900" spcFirstLastPara="1" rIns="121900" wrap="square" tIns="121900">
            <a:noAutofit/>
          </a:bodyPr>
          <a:lstStyle/>
          <a:p>
            <a:pPr indent="0" lvl="0" marL="0" marR="0" rtl="0" algn="l">
              <a:lnSpc>
                <a:spcPct val="100000"/>
              </a:lnSpc>
              <a:spcBef>
                <a:spcPts val="0"/>
              </a:spcBef>
              <a:spcAft>
                <a:spcPts val="0"/>
              </a:spcAft>
              <a:buClr>
                <a:srgbClr val="FFFFFF"/>
              </a:buClr>
              <a:buSzPts val="300"/>
              <a:buFont typeface="Georgia"/>
              <a:buNone/>
            </a:pPr>
            <a:r>
              <a:rPr b="0" i="0" lang="fr-FR" sz="1200" u="none" cap="none" strike="noStrike">
                <a:solidFill>
                  <a:srgbClr val="FFFFFF"/>
                </a:solidFill>
                <a:latin typeface="Georgia"/>
                <a:ea typeface="Georgia"/>
                <a:cs typeface="Georgia"/>
                <a:sym typeface="Georgia"/>
              </a:rPr>
              <a:t>This a quote to provide context into my personality</a:t>
            </a:r>
            <a:endParaRPr b="0" i="0" sz="1900" u="none" cap="none" strike="noStrike">
              <a:solidFill>
                <a:srgbClr val="000000"/>
              </a:solidFill>
              <a:latin typeface="Arial"/>
              <a:ea typeface="Arial"/>
              <a:cs typeface="Arial"/>
              <a:sym typeface="Arial"/>
            </a:endParaRPr>
          </a:p>
        </p:txBody>
      </p:sp>
      <p:sp>
        <p:nvSpPr>
          <p:cNvPr id="117" name="Google Shape;117;g1e83e5ec808_0_0"/>
          <p:cNvSpPr txBox="1"/>
          <p:nvPr/>
        </p:nvSpPr>
        <p:spPr>
          <a:xfrm>
            <a:off x="6785033" y="1239860"/>
            <a:ext cx="477900" cy="552900"/>
          </a:xfrm>
          <a:prstGeom prst="rect">
            <a:avLst/>
          </a:prstGeom>
          <a:noFill/>
          <a:ln>
            <a:noFill/>
          </a:ln>
        </p:spPr>
        <p:txBody>
          <a:bodyPr anchorCtr="0" anchor="t" bIns="121900" lIns="121900" spcFirstLastPara="1" rIns="121900" wrap="square" tIns="121900">
            <a:noAutofit/>
          </a:bodyPr>
          <a:lstStyle/>
          <a:p>
            <a:pPr indent="0" lvl="0" marL="0" marR="0" rtl="0" algn="l">
              <a:lnSpc>
                <a:spcPct val="100000"/>
              </a:lnSpc>
              <a:spcBef>
                <a:spcPts val="0"/>
              </a:spcBef>
              <a:spcAft>
                <a:spcPts val="0"/>
              </a:spcAft>
              <a:buClr>
                <a:srgbClr val="FFFFFF"/>
              </a:buClr>
              <a:buSzPts val="1600"/>
              <a:buFont typeface="Arial"/>
              <a:buNone/>
            </a:pPr>
            <a:r>
              <a:rPr b="0" i="0" lang="fr-FR" sz="6400" u="none" cap="none" strike="noStrike">
                <a:solidFill>
                  <a:srgbClr val="FFFFFF"/>
                </a:solidFill>
                <a:latin typeface="Arial"/>
                <a:ea typeface="Arial"/>
                <a:cs typeface="Arial"/>
                <a:sym typeface="Arial"/>
              </a:rPr>
              <a:t>“</a:t>
            </a:r>
            <a:endParaRPr b="0" i="0" sz="1900" u="none" cap="none" strike="noStrike">
              <a:solidFill>
                <a:srgbClr val="000000"/>
              </a:solidFill>
              <a:latin typeface="Arial"/>
              <a:ea typeface="Arial"/>
              <a:cs typeface="Arial"/>
              <a:sym typeface="Arial"/>
            </a:endParaRPr>
          </a:p>
        </p:txBody>
      </p:sp>
      <p:sp>
        <p:nvSpPr>
          <p:cNvPr id="118" name="Google Shape;118;g1e83e5ec808_0_0"/>
          <p:cNvSpPr txBox="1"/>
          <p:nvPr/>
        </p:nvSpPr>
        <p:spPr>
          <a:xfrm>
            <a:off x="7970067" y="1995860"/>
            <a:ext cx="477900" cy="552900"/>
          </a:xfrm>
          <a:prstGeom prst="rect">
            <a:avLst/>
          </a:prstGeom>
          <a:noFill/>
          <a:ln>
            <a:noFill/>
          </a:ln>
        </p:spPr>
        <p:txBody>
          <a:bodyPr anchorCtr="0" anchor="t" bIns="121900" lIns="121900" spcFirstLastPara="1" rIns="121900" wrap="square" tIns="121900">
            <a:noAutofit/>
          </a:bodyPr>
          <a:lstStyle/>
          <a:p>
            <a:pPr indent="0" lvl="0" marL="0" marR="0" rtl="0" algn="l">
              <a:lnSpc>
                <a:spcPct val="100000"/>
              </a:lnSpc>
              <a:spcBef>
                <a:spcPts val="0"/>
              </a:spcBef>
              <a:spcAft>
                <a:spcPts val="0"/>
              </a:spcAft>
              <a:buClr>
                <a:srgbClr val="FFFFFF"/>
              </a:buClr>
              <a:buSzPts val="1600"/>
              <a:buFont typeface="Arial"/>
              <a:buNone/>
            </a:pPr>
            <a:r>
              <a:rPr b="0" i="0" lang="fr-FR" sz="6400" u="none" cap="none" strike="noStrike">
                <a:solidFill>
                  <a:srgbClr val="FFFFFF"/>
                </a:solidFill>
                <a:latin typeface="Arial"/>
                <a:ea typeface="Arial"/>
                <a:cs typeface="Arial"/>
                <a:sym typeface="Arial"/>
              </a:rPr>
              <a:t>“</a:t>
            </a:r>
            <a:endParaRPr b="0" i="0" sz="1900" u="none" cap="none" strike="noStrike">
              <a:solidFill>
                <a:srgbClr val="000000"/>
              </a:solidFill>
              <a:latin typeface="Arial"/>
              <a:ea typeface="Arial"/>
              <a:cs typeface="Arial"/>
              <a:sym typeface="Arial"/>
            </a:endParaRPr>
          </a:p>
        </p:txBody>
      </p:sp>
      <p:sp>
        <p:nvSpPr>
          <p:cNvPr id="119" name="Google Shape;119;g1e83e5ec808_0_0"/>
          <p:cNvSpPr txBox="1"/>
          <p:nvPr/>
        </p:nvSpPr>
        <p:spPr>
          <a:xfrm>
            <a:off x="9013600" y="1738200"/>
            <a:ext cx="507300" cy="552900"/>
          </a:xfrm>
          <a:prstGeom prst="rect">
            <a:avLst/>
          </a:prstGeom>
          <a:no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FFFFFF"/>
              </a:buClr>
              <a:buSzPts val="1600"/>
              <a:buFont typeface="Arial"/>
              <a:buNone/>
            </a:pPr>
            <a:r>
              <a:rPr b="0" i="0" lang="fr-FR" sz="6400" u="none" cap="none" strike="noStrike">
                <a:solidFill>
                  <a:srgbClr val="FFFFFF"/>
                </a:solidFill>
                <a:latin typeface="Arial"/>
                <a:ea typeface="Arial"/>
                <a:cs typeface="Arial"/>
                <a:sym typeface="Arial"/>
              </a:rPr>
              <a:t>”</a:t>
            </a:r>
            <a:endParaRPr b="0" i="0" sz="1900" u="none" cap="none" strike="noStrike">
              <a:solidFill>
                <a:srgbClr val="000000"/>
              </a:solidFill>
              <a:latin typeface="Arial"/>
              <a:ea typeface="Arial"/>
              <a:cs typeface="Arial"/>
              <a:sym typeface="Arial"/>
            </a:endParaRPr>
          </a:p>
        </p:txBody>
      </p:sp>
      <p:sp>
        <p:nvSpPr>
          <p:cNvPr id="120" name="Google Shape;120;g1e83e5ec808_0_0"/>
          <p:cNvSpPr txBox="1"/>
          <p:nvPr/>
        </p:nvSpPr>
        <p:spPr>
          <a:xfrm>
            <a:off x="9724800" y="2754200"/>
            <a:ext cx="507300" cy="552900"/>
          </a:xfrm>
          <a:prstGeom prst="rect">
            <a:avLst/>
          </a:prstGeom>
          <a:no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FFFFFF"/>
              </a:buClr>
              <a:buSzPts val="1600"/>
              <a:buFont typeface="Arial"/>
              <a:buNone/>
            </a:pPr>
            <a:r>
              <a:rPr b="0" i="0" lang="fr-FR" sz="6400" u="none" cap="none" strike="noStrike">
                <a:solidFill>
                  <a:srgbClr val="FFFFFF"/>
                </a:solidFill>
                <a:latin typeface="Arial"/>
                <a:ea typeface="Arial"/>
                <a:cs typeface="Arial"/>
                <a:sym typeface="Arial"/>
              </a:rPr>
              <a:t>”</a:t>
            </a:r>
            <a:endParaRPr b="0" i="0" sz="1900" u="none" cap="none" strike="noStrike">
              <a:solidFill>
                <a:srgbClr val="000000"/>
              </a:solidFill>
              <a:latin typeface="Arial"/>
              <a:ea typeface="Arial"/>
              <a:cs typeface="Arial"/>
              <a:sym typeface="Arial"/>
            </a:endParaRPr>
          </a:p>
        </p:txBody>
      </p:sp>
      <p:pic>
        <p:nvPicPr>
          <p:cNvPr id="121" name="Google Shape;121;g1e83e5ec808_0_0"/>
          <p:cNvPicPr preferRelativeResize="0"/>
          <p:nvPr/>
        </p:nvPicPr>
        <p:blipFill rotWithShape="1">
          <a:blip r:embed="rId3">
            <a:alphaModFix/>
          </a:blip>
          <a:srcRect b="0" l="0" r="0" t="0"/>
          <a:stretch/>
        </p:blipFill>
        <p:spPr>
          <a:xfrm>
            <a:off x="3319121" y="585195"/>
            <a:ext cx="8145660" cy="6114339"/>
          </a:xfrm>
          <a:prstGeom prst="rect">
            <a:avLst/>
          </a:prstGeom>
          <a:noFill/>
          <a:ln>
            <a:noFill/>
          </a:ln>
        </p:spPr>
      </p:pic>
    </p:spTree>
  </p:cSld>
  <p:clrMapOvr>
    <a:masterClrMapping/>
  </p:clrMapOvr>
  <p:transition spd="slow">
    <p:fade thruBlk="1"/>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g1e83e5ec808_0_286"/>
          <p:cNvSpPr/>
          <p:nvPr/>
        </p:nvSpPr>
        <p:spPr>
          <a:xfrm>
            <a:off x="0" y="320601"/>
            <a:ext cx="12192000" cy="4572121"/>
          </a:xfrm>
          <a:custGeom>
            <a:rect b="b" l="l" r="r" t="t"/>
            <a:pathLst>
              <a:path extrusionOk="0" h="8909" w="10000">
                <a:moveTo>
                  <a:pt x="9706" y="7057"/>
                </a:moveTo>
                <a:lnTo>
                  <a:pt x="9706" y="7661"/>
                </a:lnTo>
                <a:lnTo>
                  <a:pt x="9627" y="7661"/>
                </a:lnTo>
                <a:lnTo>
                  <a:pt x="9627" y="6491"/>
                </a:lnTo>
                <a:lnTo>
                  <a:pt x="9326" y="6491"/>
                </a:lnTo>
                <a:lnTo>
                  <a:pt x="9326" y="7339"/>
                </a:lnTo>
                <a:lnTo>
                  <a:pt x="9258" y="7339"/>
                </a:lnTo>
                <a:lnTo>
                  <a:pt x="9258" y="6657"/>
                </a:lnTo>
                <a:lnTo>
                  <a:pt x="9131" y="6657"/>
                </a:lnTo>
                <a:lnTo>
                  <a:pt x="9131" y="7300"/>
                </a:lnTo>
                <a:cubicBezTo>
                  <a:pt x="9097" y="7242"/>
                  <a:pt x="9118" y="7164"/>
                  <a:pt x="9104" y="7096"/>
                </a:cubicBezTo>
                <a:lnTo>
                  <a:pt x="9039" y="7096"/>
                </a:lnTo>
                <a:lnTo>
                  <a:pt x="9039" y="5750"/>
                </a:lnTo>
                <a:lnTo>
                  <a:pt x="8584" y="5750"/>
                </a:lnTo>
                <a:lnTo>
                  <a:pt x="8584" y="5838"/>
                </a:lnTo>
                <a:lnTo>
                  <a:pt x="8584" y="6725"/>
                </a:lnTo>
                <a:cubicBezTo>
                  <a:pt x="8581" y="6764"/>
                  <a:pt x="8591" y="6803"/>
                  <a:pt x="8564" y="6813"/>
                </a:cubicBezTo>
                <a:cubicBezTo>
                  <a:pt x="8557" y="6823"/>
                  <a:pt x="8557" y="6881"/>
                  <a:pt x="8550" y="6920"/>
                </a:cubicBezTo>
                <a:lnTo>
                  <a:pt x="8505" y="6920"/>
                </a:lnTo>
                <a:lnTo>
                  <a:pt x="8505" y="4776"/>
                </a:lnTo>
                <a:cubicBezTo>
                  <a:pt x="8492" y="4776"/>
                  <a:pt x="8482" y="4766"/>
                  <a:pt x="8468" y="4766"/>
                </a:cubicBezTo>
                <a:cubicBezTo>
                  <a:pt x="8464" y="4727"/>
                  <a:pt x="8464" y="4688"/>
                  <a:pt x="8464" y="4649"/>
                </a:cubicBezTo>
                <a:cubicBezTo>
                  <a:pt x="8458" y="4649"/>
                  <a:pt x="8444" y="4639"/>
                  <a:pt x="8434" y="4630"/>
                </a:cubicBezTo>
                <a:cubicBezTo>
                  <a:pt x="8434" y="4630"/>
                  <a:pt x="8430" y="4620"/>
                  <a:pt x="8430" y="4610"/>
                </a:cubicBezTo>
                <a:cubicBezTo>
                  <a:pt x="8430" y="4513"/>
                  <a:pt x="8434" y="4415"/>
                  <a:pt x="8430" y="4318"/>
                </a:cubicBezTo>
                <a:cubicBezTo>
                  <a:pt x="8423" y="4201"/>
                  <a:pt x="8413" y="4084"/>
                  <a:pt x="8406" y="3967"/>
                </a:cubicBezTo>
                <a:cubicBezTo>
                  <a:pt x="8399" y="3879"/>
                  <a:pt x="8396" y="3791"/>
                  <a:pt x="8386" y="3694"/>
                </a:cubicBezTo>
                <a:cubicBezTo>
                  <a:pt x="8382" y="3674"/>
                  <a:pt x="8372" y="3645"/>
                  <a:pt x="8369" y="3626"/>
                </a:cubicBezTo>
                <a:cubicBezTo>
                  <a:pt x="8369" y="3606"/>
                  <a:pt x="8365" y="3577"/>
                  <a:pt x="8365" y="3548"/>
                </a:cubicBezTo>
                <a:cubicBezTo>
                  <a:pt x="8365" y="3499"/>
                  <a:pt x="8365" y="3450"/>
                  <a:pt x="8338" y="3421"/>
                </a:cubicBezTo>
                <a:cubicBezTo>
                  <a:pt x="8334" y="3411"/>
                  <a:pt x="8328" y="3402"/>
                  <a:pt x="8328" y="3382"/>
                </a:cubicBezTo>
                <a:cubicBezTo>
                  <a:pt x="8317" y="3265"/>
                  <a:pt x="8307" y="3138"/>
                  <a:pt x="8293" y="3021"/>
                </a:cubicBezTo>
                <a:cubicBezTo>
                  <a:pt x="8290" y="2982"/>
                  <a:pt x="8280" y="2943"/>
                  <a:pt x="8280" y="2914"/>
                </a:cubicBezTo>
                <a:cubicBezTo>
                  <a:pt x="8263" y="3051"/>
                  <a:pt x="8246" y="3177"/>
                  <a:pt x="8232" y="3314"/>
                </a:cubicBezTo>
                <a:lnTo>
                  <a:pt x="8232" y="3382"/>
                </a:lnTo>
                <a:cubicBezTo>
                  <a:pt x="8228" y="3421"/>
                  <a:pt x="8242" y="3480"/>
                  <a:pt x="8211" y="3489"/>
                </a:cubicBezTo>
                <a:cubicBezTo>
                  <a:pt x="8208" y="3489"/>
                  <a:pt x="8208" y="3509"/>
                  <a:pt x="8208" y="3509"/>
                </a:cubicBezTo>
                <a:cubicBezTo>
                  <a:pt x="8201" y="3645"/>
                  <a:pt x="8191" y="3791"/>
                  <a:pt x="8184" y="3918"/>
                </a:cubicBezTo>
                <a:cubicBezTo>
                  <a:pt x="8184" y="3977"/>
                  <a:pt x="8177" y="4025"/>
                  <a:pt x="8157" y="4055"/>
                </a:cubicBezTo>
                <a:cubicBezTo>
                  <a:pt x="8126" y="4094"/>
                  <a:pt x="8119" y="4142"/>
                  <a:pt x="8119" y="4201"/>
                </a:cubicBezTo>
                <a:cubicBezTo>
                  <a:pt x="8122" y="4327"/>
                  <a:pt x="8122" y="4444"/>
                  <a:pt x="8119" y="4571"/>
                </a:cubicBezTo>
                <a:cubicBezTo>
                  <a:pt x="8119" y="4600"/>
                  <a:pt x="8112" y="4639"/>
                  <a:pt x="8105" y="4659"/>
                </a:cubicBezTo>
                <a:cubicBezTo>
                  <a:pt x="8081" y="4698"/>
                  <a:pt x="8081" y="4747"/>
                  <a:pt x="8078" y="4795"/>
                </a:cubicBezTo>
                <a:cubicBezTo>
                  <a:pt x="8030" y="5526"/>
                  <a:pt x="8068" y="6248"/>
                  <a:pt x="8054" y="6988"/>
                </a:cubicBezTo>
                <a:lnTo>
                  <a:pt x="8054" y="7008"/>
                </a:lnTo>
                <a:lnTo>
                  <a:pt x="8003" y="7008"/>
                </a:lnTo>
                <a:lnTo>
                  <a:pt x="8003" y="6930"/>
                </a:lnTo>
                <a:lnTo>
                  <a:pt x="8003" y="6442"/>
                </a:lnTo>
                <a:cubicBezTo>
                  <a:pt x="8003" y="6404"/>
                  <a:pt x="8010" y="6374"/>
                  <a:pt x="7982" y="6355"/>
                </a:cubicBezTo>
                <a:cubicBezTo>
                  <a:pt x="7979" y="6355"/>
                  <a:pt x="7975" y="6306"/>
                  <a:pt x="7975" y="6287"/>
                </a:cubicBezTo>
                <a:cubicBezTo>
                  <a:pt x="7972" y="6209"/>
                  <a:pt x="7955" y="6179"/>
                  <a:pt x="7917" y="6179"/>
                </a:cubicBezTo>
                <a:lnTo>
                  <a:pt x="7917" y="5906"/>
                </a:lnTo>
                <a:cubicBezTo>
                  <a:pt x="7890" y="5906"/>
                  <a:pt x="7869" y="5897"/>
                  <a:pt x="7842" y="5897"/>
                </a:cubicBezTo>
                <a:lnTo>
                  <a:pt x="7842" y="5185"/>
                </a:lnTo>
                <a:lnTo>
                  <a:pt x="7620" y="5185"/>
                </a:lnTo>
                <a:lnTo>
                  <a:pt x="7620" y="6043"/>
                </a:lnTo>
                <a:lnTo>
                  <a:pt x="7568" y="6043"/>
                </a:lnTo>
                <a:lnTo>
                  <a:pt x="7568" y="5185"/>
                </a:lnTo>
                <a:lnTo>
                  <a:pt x="7319" y="5185"/>
                </a:lnTo>
                <a:lnTo>
                  <a:pt x="7319" y="5263"/>
                </a:lnTo>
                <a:cubicBezTo>
                  <a:pt x="7319" y="5497"/>
                  <a:pt x="7319" y="5721"/>
                  <a:pt x="7315" y="5955"/>
                </a:cubicBezTo>
                <a:cubicBezTo>
                  <a:pt x="7315" y="6043"/>
                  <a:pt x="7305" y="6131"/>
                  <a:pt x="7298" y="6228"/>
                </a:cubicBezTo>
                <a:cubicBezTo>
                  <a:pt x="7271" y="6228"/>
                  <a:pt x="7254" y="6228"/>
                  <a:pt x="7226" y="6238"/>
                </a:cubicBezTo>
                <a:cubicBezTo>
                  <a:pt x="7223" y="6335"/>
                  <a:pt x="7220" y="6423"/>
                  <a:pt x="7216" y="6520"/>
                </a:cubicBezTo>
                <a:lnTo>
                  <a:pt x="7148" y="6520"/>
                </a:lnTo>
                <a:cubicBezTo>
                  <a:pt x="7144" y="6559"/>
                  <a:pt x="7144" y="6598"/>
                  <a:pt x="7144" y="6647"/>
                </a:cubicBezTo>
                <a:lnTo>
                  <a:pt x="7100" y="6647"/>
                </a:lnTo>
                <a:lnTo>
                  <a:pt x="7100" y="4503"/>
                </a:lnTo>
                <a:lnTo>
                  <a:pt x="6919" y="4503"/>
                </a:lnTo>
                <a:lnTo>
                  <a:pt x="6919" y="5906"/>
                </a:lnTo>
                <a:lnTo>
                  <a:pt x="6778" y="5906"/>
                </a:lnTo>
                <a:lnTo>
                  <a:pt x="6778" y="4250"/>
                </a:lnTo>
                <a:lnTo>
                  <a:pt x="6624" y="4250"/>
                </a:lnTo>
                <a:lnTo>
                  <a:pt x="6624" y="5049"/>
                </a:lnTo>
                <a:lnTo>
                  <a:pt x="6460" y="5049"/>
                </a:lnTo>
                <a:cubicBezTo>
                  <a:pt x="6457" y="5088"/>
                  <a:pt x="6453" y="5127"/>
                  <a:pt x="6453" y="5166"/>
                </a:cubicBezTo>
                <a:cubicBezTo>
                  <a:pt x="6433" y="5166"/>
                  <a:pt x="6412" y="5166"/>
                  <a:pt x="6392" y="5175"/>
                </a:cubicBezTo>
                <a:lnTo>
                  <a:pt x="6392" y="5253"/>
                </a:lnTo>
                <a:lnTo>
                  <a:pt x="6392" y="6481"/>
                </a:lnTo>
                <a:cubicBezTo>
                  <a:pt x="6392" y="6540"/>
                  <a:pt x="6385" y="6589"/>
                  <a:pt x="6361" y="6628"/>
                </a:cubicBezTo>
                <a:cubicBezTo>
                  <a:pt x="6334" y="6676"/>
                  <a:pt x="6313" y="6725"/>
                  <a:pt x="6276" y="6784"/>
                </a:cubicBezTo>
                <a:lnTo>
                  <a:pt x="6276" y="5058"/>
                </a:lnTo>
                <a:lnTo>
                  <a:pt x="6060" y="5058"/>
                </a:lnTo>
                <a:lnTo>
                  <a:pt x="6060" y="6657"/>
                </a:lnTo>
                <a:lnTo>
                  <a:pt x="6016" y="6657"/>
                </a:lnTo>
                <a:lnTo>
                  <a:pt x="6016" y="6520"/>
                </a:lnTo>
                <a:cubicBezTo>
                  <a:pt x="6012" y="6472"/>
                  <a:pt x="6016" y="6433"/>
                  <a:pt x="5988" y="6394"/>
                </a:cubicBezTo>
                <a:cubicBezTo>
                  <a:pt x="5982" y="6374"/>
                  <a:pt x="5982" y="6335"/>
                  <a:pt x="5982" y="6306"/>
                </a:cubicBezTo>
                <a:lnTo>
                  <a:pt x="5982" y="3635"/>
                </a:lnTo>
                <a:cubicBezTo>
                  <a:pt x="5982" y="3596"/>
                  <a:pt x="5988" y="3548"/>
                  <a:pt x="5961" y="3528"/>
                </a:cubicBezTo>
                <a:cubicBezTo>
                  <a:pt x="5958" y="3519"/>
                  <a:pt x="5958" y="3489"/>
                  <a:pt x="5958" y="3470"/>
                </a:cubicBezTo>
                <a:lnTo>
                  <a:pt x="5958" y="3031"/>
                </a:lnTo>
                <a:cubicBezTo>
                  <a:pt x="5958" y="3012"/>
                  <a:pt x="5964" y="2973"/>
                  <a:pt x="5937" y="2963"/>
                </a:cubicBezTo>
                <a:cubicBezTo>
                  <a:pt x="5934" y="2963"/>
                  <a:pt x="5930" y="2934"/>
                  <a:pt x="5927" y="2914"/>
                </a:cubicBezTo>
                <a:lnTo>
                  <a:pt x="5927" y="2768"/>
                </a:lnTo>
                <a:cubicBezTo>
                  <a:pt x="5913" y="2758"/>
                  <a:pt x="5899" y="2758"/>
                  <a:pt x="5886" y="2749"/>
                </a:cubicBezTo>
                <a:cubicBezTo>
                  <a:pt x="5882" y="2719"/>
                  <a:pt x="5882" y="2690"/>
                  <a:pt x="5879" y="2651"/>
                </a:cubicBezTo>
                <a:cubicBezTo>
                  <a:pt x="5869" y="2651"/>
                  <a:pt x="5855" y="2641"/>
                  <a:pt x="5845" y="2632"/>
                </a:cubicBezTo>
                <a:cubicBezTo>
                  <a:pt x="5841" y="2602"/>
                  <a:pt x="5841" y="2573"/>
                  <a:pt x="5838" y="2534"/>
                </a:cubicBezTo>
                <a:cubicBezTo>
                  <a:pt x="5821" y="2534"/>
                  <a:pt x="5807" y="2524"/>
                  <a:pt x="5790" y="2524"/>
                </a:cubicBezTo>
                <a:cubicBezTo>
                  <a:pt x="5790" y="2495"/>
                  <a:pt x="5787" y="2466"/>
                  <a:pt x="5787" y="2446"/>
                </a:cubicBezTo>
                <a:lnTo>
                  <a:pt x="5787" y="1901"/>
                </a:lnTo>
                <a:cubicBezTo>
                  <a:pt x="5787" y="1754"/>
                  <a:pt x="5780" y="1735"/>
                  <a:pt x="5715" y="1696"/>
                </a:cubicBezTo>
                <a:lnTo>
                  <a:pt x="5715" y="1433"/>
                </a:lnTo>
                <a:lnTo>
                  <a:pt x="5698" y="1433"/>
                </a:lnTo>
                <a:lnTo>
                  <a:pt x="5698" y="1618"/>
                </a:lnTo>
                <a:cubicBezTo>
                  <a:pt x="5698" y="1676"/>
                  <a:pt x="5694" y="1696"/>
                  <a:pt x="5674" y="1725"/>
                </a:cubicBezTo>
                <a:cubicBezTo>
                  <a:pt x="5657" y="1745"/>
                  <a:pt x="5643" y="1803"/>
                  <a:pt x="5643" y="1842"/>
                </a:cubicBezTo>
                <a:cubicBezTo>
                  <a:pt x="5640" y="1988"/>
                  <a:pt x="5643" y="2135"/>
                  <a:pt x="5643" y="2281"/>
                </a:cubicBezTo>
                <a:cubicBezTo>
                  <a:pt x="5643" y="2368"/>
                  <a:pt x="5650" y="2466"/>
                  <a:pt x="5609" y="2534"/>
                </a:cubicBezTo>
                <a:lnTo>
                  <a:pt x="5588" y="2534"/>
                </a:lnTo>
                <a:cubicBezTo>
                  <a:pt x="5588" y="2573"/>
                  <a:pt x="5585" y="2612"/>
                  <a:pt x="5585" y="2651"/>
                </a:cubicBezTo>
                <a:cubicBezTo>
                  <a:pt x="5571" y="2651"/>
                  <a:pt x="5561" y="2661"/>
                  <a:pt x="5544" y="2661"/>
                </a:cubicBezTo>
                <a:cubicBezTo>
                  <a:pt x="5544" y="2690"/>
                  <a:pt x="5540" y="2710"/>
                  <a:pt x="5540" y="2739"/>
                </a:cubicBezTo>
                <a:cubicBezTo>
                  <a:pt x="5530" y="2749"/>
                  <a:pt x="5516" y="2758"/>
                  <a:pt x="5506" y="2758"/>
                </a:cubicBezTo>
                <a:lnTo>
                  <a:pt x="5506" y="2982"/>
                </a:lnTo>
                <a:cubicBezTo>
                  <a:pt x="5489" y="2982"/>
                  <a:pt x="5479" y="2982"/>
                  <a:pt x="5465" y="2992"/>
                </a:cubicBezTo>
                <a:lnTo>
                  <a:pt x="5465" y="3528"/>
                </a:lnTo>
                <a:cubicBezTo>
                  <a:pt x="5451" y="3538"/>
                  <a:pt x="5441" y="3548"/>
                  <a:pt x="5427" y="3548"/>
                </a:cubicBezTo>
                <a:lnTo>
                  <a:pt x="5427" y="6910"/>
                </a:lnTo>
                <a:lnTo>
                  <a:pt x="5417" y="6910"/>
                </a:lnTo>
                <a:cubicBezTo>
                  <a:pt x="5414" y="6901"/>
                  <a:pt x="5407" y="6881"/>
                  <a:pt x="5407" y="6871"/>
                </a:cubicBezTo>
                <a:cubicBezTo>
                  <a:pt x="5397" y="6628"/>
                  <a:pt x="5393" y="6384"/>
                  <a:pt x="5390" y="6140"/>
                </a:cubicBezTo>
                <a:cubicBezTo>
                  <a:pt x="5383" y="5916"/>
                  <a:pt x="5383" y="5682"/>
                  <a:pt x="5383" y="5458"/>
                </a:cubicBezTo>
                <a:lnTo>
                  <a:pt x="5383" y="5370"/>
                </a:lnTo>
                <a:lnTo>
                  <a:pt x="5181" y="5370"/>
                </a:lnTo>
                <a:lnTo>
                  <a:pt x="5181" y="5107"/>
                </a:lnTo>
                <a:lnTo>
                  <a:pt x="4969" y="5107"/>
                </a:lnTo>
                <a:lnTo>
                  <a:pt x="4969" y="5643"/>
                </a:lnTo>
                <a:lnTo>
                  <a:pt x="4798" y="5643"/>
                </a:lnTo>
                <a:lnTo>
                  <a:pt x="4798" y="6335"/>
                </a:lnTo>
                <a:lnTo>
                  <a:pt x="4706" y="6335"/>
                </a:lnTo>
                <a:cubicBezTo>
                  <a:pt x="4706" y="6209"/>
                  <a:pt x="4709" y="6101"/>
                  <a:pt x="4706" y="5975"/>
                </a:cubicBezTo>
                <a:cubicBezTo>
                  <a:pt x="4706" y="5926"/>
                  <a:pt x="4720" y="5867"/>
                  <a:pt x="4679" y="5848"/>
                </a:cubicBezTo>
                <a:cubicBezTo>
                  <a:pt x="4675" y="5838"/>
                  <a:pt x="4675" y="5809"/>
                  <a:pt x="4675" y="5789"/>
                </a:cubicBezTo>
                <a:lnTo>
                  <a:pt x="4675" y="5624"/>
                </a:lnTo>
                <a:lnTo>
                  <a:pt x="4412" y="5624"/>
                </a:lnTo>
                <a:lnTo>
                  <a:pt x="4412" y="5721"/>
                </a:lnTo>
                <a:lnTo>
                  <a:pt x="4412" y="6969"/>
                </a:lnTo>
                <a:cubicBezTo>
                  <a:pt x="4412" y="7018"/>
                  <a:pt x="4412" y="7057"/>
                  <a:pt x="4378" y="7037"/>
                </a:cubicBezTo>
                <a:cubicBezTo>
                  <a:pt x="4367" y="6832"/>
                  <a:pt x="4398" y="6618"/>
                  <a:pt x="4323" y="6442"/>
                </a:cubicBezTo>
                <a:cubicBezTo>
                  <a:pt x="4302" y="6520"/>
                  <a:pt x="4272" y="6598"/>
                  <a:pt x="4275" y="6696"/>
                </a:cubicBezTo>
                <a:cubicBezTo>
                  <a:pt x="4278" y="6842"/>
                  <a:pt x="4275" y="6998"/>
                  <a:pt x="4275" y="7154"/>
                </a:cubicBezTo>
                <a:lnTo>
                  <a:pt x="4227" y="7154"/>
                </a:lnTo>
                <a:lnTo>
                  <a:pt x="4227" y="6823"/>
                </a:lnTo>
                <a:cubicBezTo>
                  <a:pt x="4207" y="6823"/>
                  <a:pt x="4196" y="6823"/>
                  <a:pt x="4172" y="6813"/>
                </a:cubicBezTo>
                <a:cubicBezTo>
                  <a:pt x="4172" y="6706"/>
                  <a:pt x="4169" y="6618"/>
                  <a:pt x="4166" y="6511"/>
                </a:cubicBezTo>
                <a:lnTo>
                  <a:pt x="4083" y="6511"/>
                </a:lnTo>
                <a:lnTo>
                  <a:pt x="4083" y="5984"/>
                </a:lnTo>
                <a:lnTo>
                  <a:pt x="4008" y="5984"/>
                </a:lnTo>
                <a:lnTo>
                  <a:pt x="4008" y="6072"/>
                </a:lnTo>
                <a:lnTo>
                  <a:pt x="3940" y="6072"/>
                </a:lnTo>
                <a:cubicBezTo>
                  <a:pt x="3936" y="6033"/>
                  <a:pt x="3936" y="6004"/>
                  <a:pt x="3933" y="5955"/>
                </a:cubicBezTo>
                <a:lnTo>
                  <a:pt x="3847" y="5955"/>
                </a:lnTo>
                <a:cubicBezTo>
                  <a:pt x="3844" y="5984"/>
                  <a:pt x="3844" y="6004"/>
                  <a:pt x="3844" y="6033"/>
                </a:cubicBezTo>
                <a:lnTo>
                  <a:pt x="3649" y="6033"/>
                </a:lnTo>
                <a:cubicBezTo>
                  <a:pt x="3646" y="6004"/>
                  <a:pt x="3646" y="5975"/>
                  <a:pt x="3642" y="5926"/>
                </a:cubicBezTo>
                <a:lnTo>
                  <a:pt x="3577" y="5926"/>
                </a:lnTo>
                <a:lnTo>
                  <a:pt x="3577" y="6481"/>
                </a:lnTo>
                <a:cubicBezTo>
                  <a:pt x="3499" y="6530"/>
                  <a:pt x="3488" y="6511"/>
                  <a:pt x="3451" y="6267"/>
                </a:cubicBezTo>
                <a:cubicBezTo>
                  <a:pt x="3440" y="6355"/>
                  <a:pt x="3430" y="6423"/>
                  <a:pt x="3420" y="6491"/>
                </a:cubicBezTo>
                <a:lnTo>
                  <a:pt x="3410" y="6491"/>
                </a:lnTo>
                <a:lnTo>
                  <a:pt x="3410" y="5877"/>
                </a:lnTo>
                <a:cubicBezTo>
                  <a:pt x="3389" y="5877"/>
                  <a:pt x="3376" y="5867"/>
                  <a:pt x="3355" y="5867"/>
                </a:cubicBezTo>
                <a:lnTo>
                  <a:pt x="3355" y="5565"/>
                </a:lnTo>
                <a:lnTo>
                  <a:pt x="2992" y="5565"/>
                </a:lnTo>
                <a:lnTo>
                  <a:pt x="2992" y="7096"/>
                </a:lnTo>
                <a:cubicBezTo>
                  <a:pt x="2989" y="7096"/>
                  <a:pt x="2982" y="7096"/>
                  <a:pt x="2979" y="7105"/>
                </a:cubicBezTo>
                <a:cubicBezTo>
                  <a:pt x="2972" y="7086"/>
                  <a:pt x="2965" y="7076"/>
                  <a:pt x="2965" y="7057"/>
                </a:cubicBezTo>
                <a:cubicBezTo>
                  <a:pt x="2962" y="7008"/>
                  <a:pt x="2962" y="6959"/>
                  <a:pt x="2962" y="6910"/>
                </a:cubicBezTo>
                <a:cubicBezTo>
                  <a:pt x="2975" y="6540"/>
                  <a:pt x="2924" y="6189"/>
                  <a:pt x="2900" y="5828"/>
                </a:cubicBezTo>
                <a:cubicBezTo>
                  <a:pt x="2900" y="5819"/>
                  <a:pt x="2897" y="5809"/>
                  <a:pt x="2890" y="5789"/>
                </a:cubicBezTo>
                <a:cubicBezTo>
                  <a:pt x="2876" y="5975"/>
                  <a:pt x="2866" y="6140"/>
                  <a:pt x="2849" y="6306"/>
                </a:cubicBezTo>
                <a:cubicBezTo>
                  <a:pt x="2825" y="6540"/>
                  <a:pt x="2825" y="6784"/>
                  <a:pt x="2825" y="7018"/>
                </a:cubicBezTo>
                <a:cubicBezTo>
                  <a:pt x="2828" y="7037"/>
                  <a:pt x="2828" y="7057"/>
                  <a:pt x="2825" y="7076"/>
                </a:cubicBezTo>
                <a:cubicBezTo>
                  <a:pt x="2825" y="7096"/>
                  <a:pt x="2815" y="7105"/>
                  <a:pt x="2811" y="7115"/>
                </a:cubicBezTo>
                <a:cubicBezTo>
                  <a:pt x="2801" y="7105"/>
                  <a:pt x="2791" y="7096"/>
                  <a:pt x="2791" y="7076"/>
                </a:cubicBezTo>
                <a:cubicBezTo>
                  <a:pt x="2787" y="6998"/>
                  <a:pt x="2787" y="6930"/>
                  <a:pt x="2787" y="6842"/>
                </a:cubicBezTo>
                <a:lnTo>
                  <a:pt x="2743" y="6842"/>
                </a:lnTo>
                <a:cubicBezTo>
                  <a:pt x="2743" y="6871"/>
                  <a:pt x="2739" y="6901"/>
                  <a:pt x="2739" y="6930"/>
                </a:cubicBezTo>
                <a:cubicBezTo>
                  <a:pt x="2738" y="6927"/>
                  <a:pt x="2737" y="6923"/>
                  <a:pt x="2736" y="6920"/>
                </a:cubicBezTo>
                <a:cubicBezTo>
                  <a:pt x="2722" y="6949"/>
                  <a:pt x="2712" y="6979"/>
                  <a:pt x="2695" y="6998"/>
                </a:cubicBezTo>
                <a:cubicBezTo>
                  <a:pt x="2692" y="7008"/>
                  <a:pt x="2678" y="7008"/>
                  <a:pt x="2664" y="7008"/>
                </a:cubicBezTo>
                <a:cubicBezTo>
                  <a:pt x="2654" y="7018"/>
                  <a:pt x="2637" y="7018"/>
                  <a:pt x="2620" y="7018"/>
                </a:cubicBezTo>
                <a:cubicBezTo>
                  <a:pt x="2616" y="7047"/>
                  <a:pt x="2616" y="7076"/>
                  <a:pt x="2616" y="7115"/>
                </a:cubicBezTo>
                <a:lnTo>
                  <a:pt x="2568" y="7115"/>
                </a:lnTo>
                <a:lnTo>
                  <a:pt x="2568" y="6540"/>
                </a:lnTo>
                <a:lnTo>
                  <a:pt x="2466" y="6540"/>
                </a:lnTo>
                <a:lnTo>
                  <a:pt x="2466" y="5809"/>
                </a:lnTo>
                <a:lnTo>
                  <a:pt x="2196" y="5809"/>
                </a:lnTo>
                <a:lnTo>
                  <a:pt x="2196" y="5945"/>
                </a:lnTo>
                <a:cubicBezTo>
                  <a:pt x="2182" y="5955"/>
                  <a:pt x="2172" y="5955"/>
                  <a:pt x="2155" y="5955"/>
                </a:cubicBezTo>
                <a:lnTo>
                  <a:pt x="2155" y="6267"/>
                </a:lnTo>
                <a:cubicBezTo>
                  <a:pt x="2134" y="6248"/>
                  <a:pt x="2114" y="6248"/>
                  <a:pt x="2093" y="6238"/>
                </a:cubicBezTo>
                <a:cubicBezTo>
                  <a:pt x="2093" y="6179"/>
                  <a:pt x="2066" y="6179"/>
                  <a:pt x="2042" y="6179"/>
                </a:cubicBezTo>
                <a:lnTo>
                  <a:pt x="1871" y="6179"/>
                </a:lnTo>
                <a:lnTo>
                  <a:pt x="1871" y="5897"/>
                </a:lnTo>
                <a:cubicBezTo>
                  <a:pt x="1864" y="5692"/>
                  <a:pt x="1854" y="5487"/>
                  <a:pt x="1847" y="5273"/>
                </a:cubicBezTo>
                <a:lnTo>
                  <a:pt x="1717" y="5273"/>
                </a:lnTo>
                <a:lnTo>
                  <a:pt x="1717" y="5741"/>
                </a:lnTo>
                <a:cubicBezTo>
                  <a:pt x="1689" y="5741"/>
                  <a:pt x="1669" y="5750"/>
                  <a:pt x="1642" y="5750"/>
                </a:cubicBezTo>
                <a:lnTo>
                  <a:pt x="1642" y="7300"/>
                </a:lnTo>
                <a:lnTo>
                  <a:pt x="1573" y="7300"/>
                </a:lnTo>
                <a:lnTo>
                  <a:pt x="1573" y="7066"/>
                </a:lnTo>
                <a:cubicBezTo>
                  <a:pt x="1573" y="7047"/>
                  <a:pt x="1570" y="7018"/>
                  <a:pt x="1566" y="7008"/>
                </a:cubicBezTo>
                <a:cubicBezTo>
                  <a:pt x="1529" y="6998"/>
                  <a:pt x="1542" y="6949"/>
                  <a:pt x="1542" y="6901"/>
                </a:cubicBezTo>
                <a:cubicBezTo>
                  <a:pt x="1542" y="6735"/>
                  <a:pt x="1542" y="6569"/>
                  <a:pt x="1539" y="6404"/>
                </a:cubicBezTo>
                <a:cubicBezTo>
                  <a:pt x="1539" y="6374"/>
                  <a:pt x="1529" y="6355"/>
                  <a:pt x="1522" y="6335"/>
                </a:cubicBezTo>
                <a:cubicBezTo>
                  <a:pt x="1515" y="6316"/>
                  <a:pt x="1512" y="6296"/>
                  <a:pt x="1512" y="6277"/>
                </a:cubicBezTo>
                <a:cubicBezTo>
                  <a:pt x="1529" y="6101"/>
                  <a:pt x="1484" y="5975"/>
                  <a:pt x="1423" y="5858"/>
                </a:cubicBezTo>
                <a:cubicBezTo>
                  <a:pt x="1419" y="5848"/>
                  <a:pt x="1416" y="5828"/>
                  <a:pt x="1412" y="5819"/>
                </a:cubicBezTo>
                <a:cubicBezTo>
                  <a:pt x="1392" y="5858"/>
                  <a:pt x="1371" y="5877"/>
                  <a:pt x="1347" y="5916"/>
                </a:cubicBezTo>
                <a:lnTo>
                  <a:pt x="1347" y="1598"/>
                </a:lnTo>
                <a:lnTo>
                  <a:pt x="1204" y="1598"/>
                </a:lnTo>
                <a:cubicBezTo>
                  <a:pt x="1194" y="1598"/>
                  <a:pt x="1183" y="1579"/>
                  <a:pt x="1176" y="1579"/>
                </a:cubicBezTo>
                <a:cubicBezTo>
                  <a:pt x="1183" y="1569"/>
                  <a:pt x="1194" y="1550"/>
                  <a:pt x="1204" y="1550"/>
                </a:cubicBezTo>
                <a:cubicBezTo>
                  <a:pt x="1231" y="1550"/>
                  <a:pt x="1259" y="1559"/>
                  <a:pt x="1289" y="1550"/>
                </a:cubicBezTo>
                <a:cubicBezTo>
                  <a:pt x="1303" y="1550"/>
                  <a:pt x="1320" y="1511"/>
                  <a:pt x="1334" y="1481"/>
                </a:cubicBezTo>
                <a:cubicBezTo>
                  <a:pt x="1317" y="1462"/>
                  <a:pt x="1303" y="1433"/>
                  <a:pt x="1289" y="1423"/>
                </a:cubicBezTo>
                <a:lnTo>
                  <a:pt x="1176" y="1423"/>
                </a:lnTo>
                <a:cubicBezTo>
                  <a:pt x="1170" y="936"/>
                  <a:pt x="1163" y="468"/>
                  <a:pt x="1156" y="0"/>
                </a:cubicBezTo>
                <a:lnTo>
                  <a:pt x="1149" y="0"/>
                </a:lnTo>
                <a:cubicBezTo>
                  <a:pt x="1142" y="468"/>
                  <a:pt x="1139" y="936"/>
                  <a:pt x="1135" y="1423"/>
                </a:cubicBezTo>
                <a:lnTo>
                  <a:pt x="1050" y="1423"/>
                </a:lnTo>
                <a:lnTo>
                  <a:pt x="1016" y="1423"/>
                </a:lnTo>
                <a:cubicBezTo>
                  <a:pt x="1002" y="1442"/>
                  <a:pt x="992" y="1472"/>
                  <a:pt x="982" y="1491"/>
                </a:cubicBezTo>
                <a:cubicBezTo>
                  <a:pt x="992" y="1511"/>
                  <a:pt x="1002" y="1550"/>
                  <a:pt x="1016" y="1550"/>
                </a:cubicBezTo>
                <a:cubicBezTo>
                  <a:pt x="1043" y="1559"/>
                  <a:pt x="1067" y="1550"/>
                  <a:pt x="1094" y="1550"/>
                </a:cubicBezTo>
                <a:lnTo>
                  <a:pt x="1125" y="1550"/>
                </a:lnTo>
                <a:cubicBezTo>
                  <a:pt x="1129" y="1559"/>
                  <a:pt x="1132" y="1569"/>
                  <a:pt x="1132" y="1579"/>
                </a:cubicBezTo>
                <a:cubicBezTo>
                  <a:pt x="1122" y="1589"/>
                  <a:pt x="1111" y="1618"/>
                  <a:pt x="1101" y="1618"/>
                </a:cubicBezTo>
                <a:lnTo>
                  <a:pt x="982" y="1618"/>
                </a:lnTo>
                <a:lnTo>
                  <a:pt x="982" y="6111"/>
                </a:lnTo>
                <a:cubicBezTo>
                  <a:pt x="944" y="6101"/>
                  <a:pt x="913" y="6092"/>
                  <a:pt x="876" y="6082"/>
                </a:cubicBezTo>
                <a:lnTo>
                  <a:pt x="876" y="5994"/>
                </a:lnTo>
                <a:cubicBezTo>
                  <a:pt x="876" y="5263"/>
                  <a:pt x="879" y="4522"/>
                  <a:pt x="879" y="3791"/>
                </a:cubicBezTo>
                <a:cubicBezTo>
                  <a:pt x="879" y="3733"/>
                  <a:pt x="869" y="3694"/>
                  <a:pt x="845" y="3655"/>
                </a:cubicBezTo>
                <a:cubicBezTo>
                  <a:pt x="766" y="3528"/>
                  <a:pt x="691" y="3402"/>
                  <a:pt x="612" y="3275"/>
                </a:cubicBezTo>
                <a:cubicBezTo>
                  <a:pt x="544" y="3411"/>
                  <a:pt x="472" y="3548"/>
                  <a:pt x="404" y="3694"/>
                </a:cubicBezTo>
                <a:cubicBezTo>
                  <a:pt x="393" y="3713"/>
                  <a:pt x="393" y="3752"/>
                  <a:pt x="393" y="3791"/>
                </a:cubicBezTo>
                <a:lnTo>
                  <a:pt x="393" y="6394"/>
                </a:lnTo>
                <a:lnTo>
                  <a:pt x="393" y="6491"/>
                </a:lnTo>
                <a:cubicBezTo>
                  <a:pt x="376" y="6472"/>
                  <a:pt x="363" y="6462"/>
                  <a:pt x="345" y="6452"/>
                </a:cubicBezTo>
                <a:cubicBezTo>
                  <a:pt x="318" y="6452"/>
                  <a:pt x="311" y="6413"/>
                  <a:pt x="315" y="6374"/>
                </a:cubicBezTo>
                <a:lnTo>
                  <a:pt x="315" y="5936"/>
                </a:lnTo>
                <a:lnTo>
                  <a:pt x="315" y="3489"/>
                </a:lnTo>
                <a:lnTo>
                  <a:pt x="315" y="3392"/>
                </a:lnTo>
                <a:lnTo>
                  <a:pt x="17" y="3392"/>
                </a:lnTo>
                <a:lnTo>
                  <a:pt x="17" y="7183"/>
                </a:lnTo>
                <a:cubicBezTo>
                  <a:pt x="10" y="7183"/>
                  <a:pt x="3" y="7183"/>
                  <a:pt x="0" y="7193"/>
                </a:cubicBezTo>
                <a:lnTo>
                  <a:pt x="0" y="8665"/>
                </a:lnTo>
                <a:lnTo>
                  <a:pt x="8150" y="8830"/>
                </a:lnTo>
                <a:lnTo>
                  <a:pt x="9996" y="8909"/>
                </a:lnTo>
                <a:cubicBezTo>
                  <a:pt x="9997" y="8292"/>
                  <a:pt x="9999" y="7674"/>
                  <a:pt x="10000" y="7057"/>
                </a:cubicBezTo>
                <a:lnTo>
                  <a:pt x="9706" y="7057"/>
                </a:lnTo>
                <a:close/>
              </a:path>
            </a:pathLst>
          </a:custGeom>
          <a:solidFill>
            <a:schemeClr val="lt2"/>
          </a:solidFill>
          <a:ln>
            <a:noFill/>
          </a:ln>
        </p:spPr>
        <p:txBody>
          <a:bodyPr anchorCtr="0" anchor="t" bIns="38675" lIns="77375" spcFirstLastPara="1" rIns="77375" wrap="square" tIns="386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28" name="Google Shape;128;g1e83e5ec808_0_286"/>
          <p:cNvSpPr/>
          <p:nvPr/>
        </p:nvSpPr>
        <p:spPr>
          <a:xfrm>
            <a:off x="0" y="4706100"/>
            <a:ext cx="12192000" cy="1358400"/>
          </a:xfrm>
          <a:prstGeom prst="roundRect">
            <a:avLst>
              <a:gd fmla="val 0" name="adj"/>
            </a:avLst>
          </a:prstGeom>
          <a:solidFill>
            <a:schemeClr val="dk2"/>
          </a:solidFill>
          <a:ln>
            <a:noFill/>
          </a:ln>
        </p:spPr>
        <p:txBody>
          <a:bodyPr anchorCtr="0" anchor="ctr" bIns="51550" lIns="103150" spcFirstLastPara="1" rIns="103150" wrap="square" tIns="51550">
            <a:noAutofit/>
          </a:bodyPr>
          <a:lstStyle/>
          <a:p>
            <a:pPr indent="0" lvl="0" marL="0" marR="0" rtl="0" algn="ctr">
              <a:lnSpc>
                <a:spcPct val="100000"/>
              </a:lnSpc>
              <a:spcBef>
                <a:spcPts val="0"/>
              </a:spcBef>
              <a:spcAft>
                <a:spcPts val="0"/>
              </a:spcAft>
              <a:buNone/>
            </a:pPr>
            <a:r>
              <a:t/>
            </a:r>
            <a:endParaRPr sz="1800">
              <a:solidFill>
                <a:schemeClr val="lt1"/>
              </a:solidFill>
              <a:latin typeface="Arial"/>
              <a:ea typeface="Arial"/>
              <a:cs typeface="Arial"/>
              <a:sym typeface="Arial"/>
            </a:endParaRPr>
          </a:p>
        </p:txBody>
      </p:sp>
      <p:sp>
        <p:nvSpPr>
          <p:cNvPr id="129" name="Google Shape;129;g1e83e5ec808_0_286"/>
          <p:cNvSpPr/>
          <p:nvPr/>
        </p:nvSpPr>
        <p:spPr>
          <a:xfrm>
            <a:off x="0" y="4706104"/>
            <a:ext cx="12192000" cy="410400"/>
          </a:xfrm>
          <a:prstGeom prst="roundRect">
            <a:avLst>
              <a:gd fmla="val 0" name="adj"/>
            </a:avLst>
          </a:prstGeom>
          <a:solidFill>
            <a:srgbClr val="B1B1B1"/>
          </a:solidFill>
          <a:ln>
            <a:noFill/>
          </a:ln>
        </p:spPr>
        <p:txBody>
          <a:bodyPr anchorCtr="0" anchor="ctr" bIns="51550" lIns="103150" spcFirstLastPara="1" rIns="103150" wrap="square" tIns="51550">
            <a:noAutofit/>
          </a:bodyPr>
          <a:lstStyle/>
          <a:p>
            <a:pPr indent="0" lvl="0" marL="0" marR="0" rtl="0" algn="ctr">
              <a:lnSpc>
                <a:spcPct val="100000"/>
              </a:lnSpc>
              <a:spcBef>
                <a:spcPts val="0"/>
              </a:spcBef>
              <a:spcAft>
                <a:spcPts val="0"/>
              </a:spcAft>
              <a:buNone/>
            </a:pPr>
            <a:r>
              <a:t/>
            </a:r>
            <a:endParaRPr sz="1800">
              <a:solidFill>
                <a:schemeClr val="lt1"/>
              </a:solidFill>
              <a:latin typeface="Arial"/>
              <a:ea typeface="Arial"/>
              <a:cs typeface="Arial"/>
              <a:sym typeface="Arial"/>
            </a:endParaRPr>
          </a:p>
        </p:txBody>
      </p:sp>
      <p:grpSp>
        <p:nvGrpSpPr>
          <p:cNvPr id="130" name="Google Shape;130;g1e83e5ec808_0_286"/>
          <p:cNvGrpSpPr/>
          <p:nvPr/>
        </p:nvGrpSpPr>
        <p:grpSpPr>
          <a:xfrm>
            <a:off x="4643071" y="4093204"/>
            <a:ext cx="397033" cy="780270"/>
            <a:chOff x="2530476" y="3122613"/>
            <a:chExt cx="1163638" cy="1758950"/>
          </a:xfrm>
        </p:grpSpPr>
        <p:sp>
          <p:nvSpPr>
            <p:cNvPr id="131" name="Google Shape;131;g1e83e5ec808_0_286"/>
            <p:cNvSpPr/>
            <p:nvPr/>
          </p:nvSpPr>
          <p:spPr>
            <a:xfrm>
              <a:off x="2894013" y="4170363"/>
              <a:ext cx="449263" cy="711200"/>
            </a:xfrm>
            <a:custGeom>
              <a:rect b="b" l="l" r="r" t="t"/>
              <a:pathLst>
                <a:path extrusionOk="0" h="259" w="164">
                  <a:moveTo>
                    <a:pt x="150" y="0"/>
                  </a:moveTo>
                  <a:cubicBezTo>
                    <a:pt x="150" y="0"/>
                    <a:pt x="159" y="22"/>
                    <a:pt x="132" y="49"/>
                  </a:cubicBezTo>
                  <a:cubicBezTo>
                    <a:pt x="105" y="75"/>
                    <a:pt x="91" y="56"/>
                    <a:pt x="91" y="56"/>
                  </a:cubicBezTo>
                  <a:cubicBezTo>
                    <a:pt x="108" y="50"/>
                    <a:pt x="112" y="9"/>
                    <a:pt x="112" y="9"/>
                  </a:cubicBezTo>
                  <a:cubicBezTo>
                    <a:pt x="91" y="9"/>
                    <a:pt x="91" y="9"/>
                    <a:pt x="91" y="9"/>
                  </a:cubicBezTo>
                  <a:cubicBezTo>
                    <a:pt x="91" y="9"/>
                    <a:pt x="97" y="46"/>
                    <a:pt x="68" y="45"/>
                  </a:cubicBezTo>
                  <a:cubicBezTo>
                    <a:pt x="40" y="43"/>
                    <a:pt x="18" y="9"/>
                    <a:pt x="18" y="9"/>
                  </a:cubicBezTo>
                  <a:cubicBezTo>
                    <a:pt x="0" y="9"/>
                    <a:pt x="0" y="9"/>
                    <a:pt x="0" y="9"/>
                  </a:cubicBezTo>
                  <a:cubicBezTo>
                    <a:pt x="2" y="26"/>
                    <a:pt x="28" y="46"/>
                    <a:pt x="48" y="56"/>
                  </a:cubicBezTo>
                  <a:cubicBezTo>
                    <a:pt x="68" y="65"/>
                    <a:pt x="56" y="163"/>
                    <a:pt x="50" y="193"/>
                  </a:cubicBezTo>
                  <a:cubicBezTo>
                    <a:pt x="43" y="223"/>
                    <a:pt x="23" y="234"/>
                    <a:pt x="23" y="234"/>
                  </a:cubicBezTo>
                  <a:cubicBezTo>
                    <a:pt x="42" y="240"/>
                    <a:pt x="55" y="238"/>
                    <a:pt x="71" y="246"/>
                  </a:cubicBezTo>
                  <a:cubicBezTo>
                    <a:pt x="100" y="259"/>
                    <a:pt x="112" y="229"/>
                    <a:pt x="112" y="229"/>
                  </a:cubicBezTo>
                  <a:cubicBezTo>
                    <a:pt x="77" y="189"/>
                    <a:pt x="91" y="90"/>
                    <a:pt x="91" y="90"/>
                  </a:cubicBezTo>
                  <a:cubicBezTo>
                    <a:pt x="91" y="90"/>
                    <a:pt x="115" y="85"/>
                    <a:pt x="133" y="70"/>
                  </a:cubicBezTo>
                  <a:cubicBezTo>
                    <a:pt x="164" y="45"/>
                    <a:pt x="157" y="0"/>
                    <a:pt x="157" y="0"/>
                  </a:cubicBezTo>
                  <a:lnTo>
                    <a:pt x="150" y="0"/>
                  </a:lnTo>
                  <a:close/>
                </a:path>
              </a:pathLst>
            </a:custGeom>
            <a:solidFill>
              <a:schemeClr val="accent6"/>
            </a:solidFill>
            <a:ln>
              <a:noFill/>
            </a:ln>
          </p:spPr>
          <p:txBody>
            <a:bodyPr anchorCtr="0" anchor="t" bIns="38675" lIns="77375" spcFirstLastPara="1" rIns="77375" wrap="square" tIns="38675">
              <a:noAutofit/>
            </a:bodyPr>
            <a:lstStyle/>
            <a:p>
              <a:pPr indent="0" lvl="0" marL="0" marR="0" rtl="0" algn="l">
                <a:spcBef>
                  <a:spcPts val="0"/>
                </a:spcBef>
                <a:spcAft>
                  <a:spcPts val="0"/>
                </a:spcAft>
                <a:buNone/>
              </a:pPr>
              <a:r>
                <a:t/>
              </a:r>
              <a:endParaRPr sz="1400">
                <a:solidFill>
                  <a:schemeClr val="lt1"/>
                </a:solidFill>
                <a:latin typeface="Arial"/>
                <a:ea typeface="Arial"/>
                <a:cs typeface="Arial"/>
                <a:sym typeface="Arial"/>
              </a:endParaRPr>
            </a:p>
          </p:txBody>
        </p:sp>
        <p:sp>
          <p:nvSpPr>
            <p:cNvPr id="132" name="Google Shape;132;g1e83e5ec808_0_286"/>
            <p:cNvSpPr/>
            <p:nvPr/>
          </p:nvSpPr>
          <p:spPr>
            <a:xfrm>
              <a:off x="2530476" y="3419476"/>
              <a:ext cx="1163638" cy="936625"/>
            </a:xfrm>
            <a:custGeom>
              <a:rect b="b" l="l" r="r" t="t"/>
              <a:pathLst>
                <a:path extrusionOk="0" h="341" w="425">
                  <a:moveTo>
                    <a:pt x="353" y="97"/>
                  </a:moveTo>
                  <a:cubicBezTo>
                    <a:pt x="354" y="81"/>
                    <a:pt x="348" y="65"/>
                    <a:pt x="338" y="53"/>
                  </a:cubicBezTo>
                  <a:cubicBezTo>
                    <a:pt x="331" y="45"/>
                    <a:pt x="316" y="28"/>
                    <a:pt x="306" y="26"/>
                  </a:cubicBezTo>
                  <a:cubicBezTo>
                    <a:pt x="300" y="24"/>
                    <a:pt x="293" y="25"/>
                    <a:pt x="287" y="24"/>
                  </a:cubicBezTo>
                  <a:cubicBezTo>
                    <a:pt x="275" y="23"/>
                    <a:pt x="265" y="17"/>
                    <a:pt x="255" y="12"/>
                  </a:cubicBezTo>
                  <a:cubicBezTo>
                    <a:pt x="223" y="0"/>
                    <a:pt x="186" y="7"/>
                    <a:pt x="153" y="16"/>
                  </a:cubicBezTo>
                  <a:cubicBezTo>
                    <a:pt x="133" y="22"/>
                    <a:pt x="114" y="29"/>
                    <a:pt x="97" y="41"/>
                  </a:cubicBezTo>
                  <a:cubicBezTo>
                    <a:pt x="81" y="52"/>
                    <a:pt x="62" y="100"/>
                    <a:pt x="62" y="100"/>
                  </a:cubicBezTo>
                  <a:cubicBezTo>
                    <a:pt x="62" y="100"/>
                    <a:pt x="0" y="125"/>
                    <a:pt x="13" y="201"/>
                  </a:cubicBezTo>
                  <a:cubicBezTo>
                    <a:pt x="19" y="239"/>
                    <a:pt x="80" y="251"/>
                    <a:pt x="95" y="252"/>
                  </a:cubicBezTo>
                  <a:cubicBezTo>
                    <a:pt x="88" y="266"/>
                    <a:pt x="98" y="287"/>
                    <a:pt x="112" y="294"/>
                  </a:cubicBezTo>
                  <a:cubicBezTo>
                    <a:pt x="180" y="330"/>
                    <a:pt x="206" y="302"/>
                    <a:pt x="206" y="302"/>
                  </a:cubicBezTo>
                  <a:cubicBezTo>
                    <a:pt x="206" y="302"/>
                    <a:pt x="242" y="341"/>
                    <a:pt x="321" y="325"/>
                  </a:cubicBezTo>
                  <a:cubicBezTo>
                    <a:pt x="355" y="318"/>
                    <a:pt x="369" y="277"/>
                    <a:pt x="372" y="265"/>
                  </a:cubicBezTo>
                  <a:cubicBezTo>
                    <a:pt x="374" y="253"/>
                    <a:pt x="370" y="239"/>
                    <a:pt x="359" y="235"/>
                  </a:cubicBezTo>
                  <a:cubicBezTo>
                    <a:pt x="374" y="236"/>
                    <a:pt x="390" y="234"/>
                    <a:pt x="403" y="225"/>
                  </a:cubicBezTo>
                  <a:cubicBezTo>
                    <a:pt x="417" y="214"/>
                    <a:pt x="425" y="195"/>
                    <a:pt x="423" y="176"/>
                  </a:cubicBezTo>
                  <a:cubicBezTo>
                    <a:pt x="417" y="127"/>
                    <a:pt x="373" y="95"/>
                    <a:pt x="353" y="97"/>
                  </a:cubicBezTo>
                  <a:close/>
                </a:path>
              </a:pathLst>
            </a:custGeom>
            <a:solidFill>
              <a:srgbClr val="2C8646"/>
            </a:solidFill>
            <a:ln>
              <a:noFill/>
            </a:ln>
          </p:spPr>
          <p:txBody>
            <a:bodyPr anchorCtr="0" anchor="t" bIns="38675" lIns="77375" spcFirstLastPara="1" rIns="77375" wrap="square" tIns="38675">
              <a:noAutofit/>
            </a:bodyPr>
            <a:lstStyle/>
            <a:p>
              <a:pPr indent="0" lvl="0" marL="0" marR="0" rtl="0" algn="l">
                <a:spcBef>
                  <a:spcPts val="0"/>
                </a:spcBef>
                <a:spcAft>
                  <a:spcPts val="0"/>
                </a:spcAft>
                <a:buNone/>
              </a:pPr>
              <a:r>
                <a:t/>
              </a:r>
              <a:endParaRPr sz="1400">
                <a:solidFill>
                  <a:schemeClr val="lt1"/>
                </a:solidFill>
                <a:latin typeface="Arial"/>
                <a:ea typeface="Arial"/>
                <a:cs typeface="Arial"/>
                <a:sym typeface="Arial"/>
              </a:endParaRPr>
            </a:p>
          </p:txBody>
        </p:sp>
        <p:sp>
          <p:nvSpPr>
            <p:cNvPr id="133" name="Google Shape;133;g1e83e5ec808_0_286"/>
            <p:cNvSpPr/>
            <p:nvPr/>
          </p:nvSpPr>
          <p:spPr>
            <a:xfrm>
              <a:off x="2549526" y="3765551"/>
              <a:ext cx="1136650" cy="590550"/>
            </a:xfrm>
            <a:custGeom>
              <a:rect b="b" l="l" r="r" t="t"/>
              <a:pathLst>
                <a:path extrusionOk="0" h="215" w="415">
                  <a:moveTo>
                    <a:pt x="339" y="82"/>
                  </a:moveTo>
                  <a:cubicBezTo>
                    <a:pt x="328" y="111"/>
                    <a:pt x="308" y="135"/>
                    <a:pt x="275" y="144"/>
                  </a:cubicBezTo>
                  <a:cubicBezTo>
                    <a:pt x="250" y="150"/>
                    <a:pt x="227" y="148"/>
                    <a:pt x="208" y="140"/>
                  </a:cubicBezTo>
                  <a:cubicBezTo>
                    <a:pt x="163" y="149"/>
                    <a:pt x="112" y="121"/>
                    <a:pt x="100" y="74"/>
                  </a:cubicBezTo>
                  <a:cubicBezTo>
                    <a:pt x="64" y="56"/>
                    <a:pt x="36" y="33"/>
                    <a:pt x="23" y="0"/>
                  </a:cubicBezTo>
                  <a:cubicBezTo>
                    <a:pt x="10" y="16"/>
                    <a:pt x="0" y="40"/>
                    <a:pt x="6" y="75"/>
                  </a:cubicBezTo>
                  <a:cubicBezTo>
                    <a:pt x="12" y="113"/>
                    <a:pt x="73" y="125"/>
                    <a:pt x="88" y="126"/>
                  </a:cubicBezTo>
                  <a:cubicBezTo>
                    <a:pt x="81" y="140"/>
                    <a:pt x="91" y="161"/>
                    <a:pt x="105" y="168"/>
                  </a:cubicBezTo>
                  <a:cubicBezTo>
                    <a:pt x="173" y="204"/>
                    <a:pt x="199" y="176"/>
                    <a:pt x="199" y="176"/>
                  </a:cubicBezTo>
                  <a:cubicBezTo>
                    <a:pt x="199" y="176"/>
                    <a:pt x="235" y="215"/>
                    <a:pt x="314" y="199"/>
                  </a:cubicBezTo>
                  <a:cubicBezTo>
                    <a:pt x="348" y="192"/>
                    <a:pt x="362" y="151"/>
                    <a:pt x="365" y="139"/>
                  </a:cubicBezTo>
                  <a:cubicBezTo>
                    <a:pt x="367" y="127"/>
                    <a:pt x="363" y="113"/>
                    <a:pt x="352" y="109"/>
                  </a:cubicBezTo>
                  <a:cubicBezTo>
                    <a:pt x="367" y="110"/>
                    <a:pt x="383" y="108"/>
                    <a:pt x="396" y="99"/>
                  </a:cubicBezTo>
                  <a:cubicBezTo>
                    <a:pt x="407" y="90"/>
                    <a:pt x="414" y="77"/>
                    <a:pt x="415" y="63"/>
                  </a:cubicBezTo>
                  <a:cubicBezTo>
                    <a:pt x="413" y="64"/>
                    <a:pt x="411" y="66"/>
                    <a:pt x="409" y="67"/>
                  </a:cubicBezTo>
                  <a:cubicBezTo>
                    <a:pt x="385" y="79"/>
                    <a:pt x="362" y="83"/>
                    <a:pt x="339" y="82"/>
                  </a:cubicBezTo>
                  <a:close/>
                </a:path>
              </a:pathLst>
            </a:custGeom>
            <a:solidFill>
              <a:srgbClr val="175C2C"/>
            </a:solidFill>
            <a:ln>
              <a:noFill/>
            </a:ln>
          </p:spPr>
          <p:txBody>
            <a:bodyPr anchorCtr="0" anchor="t" bIns="38675" lIns="77375" spcFirstLastPara="1" rIns="77375" wrap="square" tIns="38675">
              <a:noAutofit/>
            </a:bodyPr>
            <a:lstStyle/>
            <a:p>
              <a:pPr indent="0" lvl="0" marL="0" marR="0" rtl="0" algn="l">
                <a:spcBef>
                  <a:spcPts val="0"/>
                </a:spcBef>
                <a:spcAft>
                  <a:spcPts val="0"/>
                </a:spcAft>
                <a:buNone/>
              </a:pPr>
              <a:r>
                <a:t/>
              </a:r>
              <a:endParaRPr sz="1400">
                <a:solidFill>
                  <a:schemeClr val="lt1"/>
                </a:solidFill>
                <a:latin typeface="Arial"/>
                <a:ea typeface="Arial"/>
                <a:cs typeface="Arial"/>
                <a:sym typeface="Arial"/>
              </a:endParaRPr>
            </a:p>
          </p:txBody>
        </p:sp>
        <p:sp>
          <p:nvSpPr>
            <p:cNvPr id="134" name="Google Shape;134;g1e83e5ec808_0_286"/>
            <p:cNvSpPr/>
            <p:nvPr/>
          </p:nvSpPr>
          <p:spPr>
            <a:xfrm>
              <a:off x="2617788" y="3122613"/>
              <a:ext cx="1033463" cy="800100"/>
            </a:xfrm>
            <a:custGeom>
              <a:rect b="b" l="l" r="r" t="t"/>
              <a:pathLst>
                <a:path extrusionOk="0" h="291" w="377">
                  <a:moveTo>
                    <a:pt x="333" y="122"/>
                  </a:moveTo>
                  <a:cubicBezTo>
                    <a:pt x="343" y="36"/>
                    <a:pt x="242" y="30"/>
                    <a:pt x="242" y="30"/>
                  </a:cubicBezTo>
                  <a:cubicBezTo>
                    <a:pt x="242" y="30"/>
                    <a:pt x="227" y="0"/>
                    <a:pt x="192" y="0"/>
                  </a:cubicBezTo>
                  <a:cubicBezTo>
                    <a:pt x="142" y="0"/>
                    <a:pt x="123" y="20"/>
                    <a:pt x="123" y="20"/>
                  </a:cubicBezTo>
                  <a:cubicBezTo>
                    <a:pt x="123" y="20"/>
                    <a:pt x="70" y="30"/>
                    <a:pt x="55" y="52"/>
                  </a:cubicBezTo>
                  <a:cubicBezTo>
                    <a:pt x="19" y="103"/>
                    <a:pt x="41" y="129"/>
                    <a:pt x="41" y="129"/>
                  </a:cubicBezTo>
                  <a:cubicBezTo>
                    <a:pt x="41" y="129"/>
                    <a:pt x="25" y="146"/>
                    <a:pt x="18" y="159"/>
                  </a:cubicBezTo>
                  <a:cubicBezTo>
                    <a:pt x="0" y="194"/>
                    <a:pt x="15" y="215"/>
                    <a:pt x="35" y="231"/>
                  </a:cubicBezTo>
                  <a:cubicBezTo>
                    <a:pt x="58" y="249"/>
                    <a:pt x="112" y="245"/>
                    <a:pt x="114" y="247"/>
                  </a:cubicBezTo>
                  <a:cubicBezTo>
                    <a:pt x="121" y="251"/>
                    <a:pt x="128" y="291"/>
                    <a:pt x="179" y="291"/>
                  </a:cubicBezTo>
                  <a:cubicBezTo>
                    <a:pt x="221" y="290"/>
                    <a:pt x="242" y="266"/>
                    <a:pt x="242" y="266"/>
                  </a:cubicBezTo>
                  <a:cubicBezTo>
                    <a:pt x="242" y="266"/>
                    <a:pt x="298" y="273"/>
                    <a:pt x="329" y="261"/>
                  </a:cubicBezTo>
                  <a:cubicBezTo>
                    <a:pt x="355" y="250"/>
                    <a:pt x="377" y="217"/>
                    <a:pt x="373" y="189"/>
                  </a:cubicBezTo>
                  <a:cubicBezTo>
                    <a:pt x="368" y="161"/>
                    <a:pt x="352" y="143"/>
                    <a:pt x="333" y="122"/>
                  </a:cubicBezTo>
                  <a:close/>
                </a:path>
              </a:pathLst>
            </a:custGeom>
            <a:solidFill>
              <a:srgbClr val="2C8646"/>
            </a:solidFill>
            <a:ln>
              <a:noFill/>
            </a:ln>
          </p:spPr>
          <p:txBody>
            <a:bodyPr anchorCtr="0" anchor="t" bIns="38675" lIns="77375" spcFirstLastPara="1" rIns="77375" wrap="square" tIns="38675">
              <a:noAutofit/>
            </a:bodyPr>
            <a:lstStyle/>
            <a:p>
              <a:pPr indent="0" lvl="0" marL="0" marR="0" rtl="0" algn="l">
                <a:spcBef>
                  <a:spcPts val="0"/>
                </a:spcBef>
                <a:spcAft>
                  <a:spcPts val="0"/>
                </a:spcAft>
                <a:buNone/>
              </a:pPr>
              <a:r>
                <a:t/>
              </a:r>
              <a:endParaRPr sz="1400">
                <a:solidFill>
                  <a:schemeClr val="lt1"/>
                </a:solidFill>
                <a:latin typeface="Arial"/>
                <a:ea typeface="Arial"/>
                <a:cs typeface="Arial"/>
                <a:sym typeface="Arial"/>
              </a:endParaRPr>
            </a:p>
          </p:txBody>
        </p:sp>
        <p:sp>
          <p:nvSpPr>
            <p:cNvPr id="135" name="Google Shape;135;g1e83e5ec808_0_286"/>
            <p:cNvSpPr/>
            <p:nvPr/>
          </p:nvSpPr>
          <p:spPr>
            <a:xfrm>
              <a:off x="2894013" y="3122613"/>
              <a:ext cx="674688" cy="457200"/>
            </a:xfrm>
            <a:custGeom>
              <a:rect b="b" l="l" r="r" t="t"/>
              <a:pathLst>
                <a:path extrusionOk="0" h="166" w="246">
                  <a:moveTo>
                    <a:pt x="141" y="30"/>
                  </a:moveTo>
                  <a:cubicBezTo>
                    <a:pt x="141" y="30"/>
                    <a:pt x="126" y="0"/>
                    <a:pt x="91" y="0"/>
                  </a:cubicBezTo>
                  <a:cubicBezTo>
                    <a:pt x="41" y="0"/>
                    <a:pt x="22" y="20"/>
                    <a:pt x="22" y="20"/>
                  </a:cubicBezTo>
                  <a:cubicBezTo>
                    <a:pt x="22" y="20"/>
                    <a:pt x="12" y="22"/>
                    <a:pt x="0" y="26"/>
                  </a:cubicBezTo>
                  <a:cubicBezTo>
                    <a:pt x="34" y="40"/>
                    <a:pt x="43" y="82"/>
                    <a:pt x="30" y="113"/>
                  </a:cubicBezTo>
                  <a:cubicBezTo>
                    <a:pt x="49" y="121"/>
                    <a:pt x="61" y="138"/>
                    <a:pt x="65" y="157"/>
                  </a:cubicBezTo>
                  <a:cubicBezTo>
                    <a:pt x="69" y="156"/>
                    <a:pt x="72" y="156"/>
                    <a:pt x="76" y="154"/>
                  </a:cubicBezTo>
                  <a:cubicBezTo>
                    <a:pt x="86" y="148"/>
                    <a:pt x="97" y="145"/>
                    <a:pt x="107" y="146"/>
                  </a:cubicBezTo>
                  <a:cubicBezTo>
                    <a:pt x="114" y="143"/>
                    <a:pt x="121" y="142"/>
                    <a:pt x="129" y="142"/>
                  </a:cubicBezTo>
                  <a:cubicBezTo>
                    <a:pt x="152" y="142"/>
                    <a:pt x="168" y="152"/>
                    <a:pt x="179" y="166"/>
                  </a:cubicBezTo>
                  <a:cubicBezTo>
                    <a:pt x="183" y="166"/>
                    <a:pt x="189" y="165"/>
                    <a:pt x="194" y="164"/>
                  </a:cubicBezTo>
                  <a:cubicBezTo>
                    <a:pt x="209" y="159"/>
                    <a:pt x="227" y="154"/>
                    <a:pt x="239" y="143"/>
                  </a:cubicBezTo>
                  <a:cubicBezTo>
                    <a:pt x="241" y="140"/>
                    <a:pt x="243" y="139"/>
                    <a:pt x="246" y="137"/>
                  </a:cubicBezTo>
                  <a:cubicBezTo>
                    <a:pt x="241" y="132"/>
                    <a:pt x="237" y="127"/>
                    <a:pt x="232" y="122"/>
                  </a:cubicBezTo>
                  <a:cubicBezTo>
                    <a:pt x="242" y="36"/>
                    <a:pt x="141" y="30"/>
                    <a:pt x="141" y="30"/>
                  </a:cubicBezTo>
                  <a:close/>
                </a:path>
              </a:pathLst>
            </a:custGeom>
            <a:solidFill>
              <a:srgbClr val="2C8646"/>
            </a:solidFill>
            <a:ln>
              <a:noFill/>
            </a:ln>
          </p:spPr>
          <p:txBody>
            <a:bodyPr anchorCtr="0" anchor="t" bIns="38675" lIns="77375" spcFirstLastPara="1" rIns="77375" wrap="square" tIns="38675">
              <a:noAutofit/>
            </a:bodyPr>
            <a:lstStyle/>
            <a:p>
              <a:pPr indent="0" lvl="0" marL="0" marR="0" rtl="0" algn="l">
                <a:spcBef>
                  <a:spcPts val="0"/>
                </a:spcBef>
                <a:spcAft>
                  <a:spcPts val="0"/>
                </a:spcAft>
                <a:buNone/>
              </a:pPr>
              <a:r>
                <a:t/>
              </a:r>
              <a:endParaRPr sz="1400">
                <a:solidFill>
                  <a:schemeClr val="lt1"/>
                </a:solidFill>
                <a:latin typeface="Arial"/>
                <a:ea typeface="Arial"/>
                <a:cs typeface="Arial"/>
                <a:sym typeface="Arial"/>
              </a:endParaRPr>
            </a:p>
          </p:txBody>
        </p:sp>
        <p:sp>
          <p:nvSpPr>
            <p:cNvPr id="136" name="Google Shape;136;g1e83e5ec808_0_286"/>
            <p:cNvSpPr/>
            <p:nvPr/>
          </p:nvSpPr>
          <p:spPr>
            <a:xfrm>
              <a:off x="2617788" y="3370263"/>
              <a:ext cx="962025" cy="552450"/>
            </a:xfrm>
            <a:custGeom>
              <a:rect b="b" l="l" r="r" t="t"/>
              <a:pathLst>
                <a:path extrusionOk="0" h="201" w="351">
                  <a:moveTo>
                    <a:pt x="245" y="142"/>
                  </a:moveTo>
                  <a:cubicBezTo>
                    <a:pt x="238" y="147"/>
                    <a:pt x="231" y="150"/>
                    <a:pt x="222" y="153"/>
                  </a:cubicBezTo>
                  <a:cubicBezTo>
                    <a:pt x="192" y="160"/>
                    <a:pt x="163" y="152"/>
                    <a:pt x="143" y="135"/>
                  </a:cubicBezTo>
                  <a:cubicBezTo>
                    <a:pt x="118" y="130"/>
                    <a:pt x="96" y="116"/>
                    <a:pt x="82" y="92"/>
                  </a:cubicBezTo>
                  <a:cubicBezTo>
                    <a:pt x="74" y="76"/>
                    <a:pt x="71" y="61"/>
                    <a:pt x="72" y="47"/>
                  </a:cubicBezTo>
                  <a:cubicBezTo>
                    <a:pt x="56" y="34"/>
                    <a:pt x="43" y="19"/>
                    <a:pt x="36" y="0"/>
                  </a:cubicBezTo>
                  <a:cubicBezTo>
                    <a:pt x="31" y="26"/>
                    <a:pt x="41" y="39"/>
                    <a:pt x="41" y="39"/>
                  </a:cubicBezTo>
                  <a:cubicBezTo>
                    <a:pt x="41" y="39"/>
                    <a:pt x="25" y="56"/>
                    <a:pt x="18" y="69"/>
                  </a:cubicBezTo>
                  <a:cubicBezTo>
                    <a:pt x="0" y="104"/>
                    <a:pt x="15" y="125"/>
                    <a:pt x="35" y="141"/>
                  </a:cubicBezTo>
                  <a:cubicBezTo>
                    <a:pt x="58" y="159"/>
                    <a:pt x="112" y="155"/>
                    <a:pt x="114" y="157"/>
                  </a:cubicBezTo>
                  <a:cubicBezTo>
                    <a:pt x="121" y="161"/>
                    <a:pt x="128" y="201"/>
                    <a:pt x="179" y="201"/>
                  </a:cubicBezTo>
                  <a:cubicBezTo>
                    <a:pt x="202" y="200"/>
                    <a:pt x="219" y="193"/>
                    <a:pt x="229" y="186"/>
                  </a:cubicBezTo>
                  <a:cubicBezTo>
                    <a:pt x="238" y="180"/>
                    <a:pt x="249" y="177"/>
                    <a:pt x="259" y="178"/>
                  </a:cubicBezTo>
                  <a:cubicBezTo>
                    <a:pt x="278" y="179"/>
                    <a:pt x="309" y="179"/>
                    <a:pt x="329" y="171"/>
                  </a:cubicBezTo>
                  <a:cubicBezTo>
                    <a:pt x="337" y="168"/>
                    <a:pt x="345" y="162"/>
                    <a:pt x="351" y="155"/>
                  </a:cubicBezTo>
                  <a:cubicBezTo>
                    <a:pt x="318" y="172"/>
                    <a:pt x="278" y="163"/>
                    <a:pt x="245" y="142"/>
                  </a:cubicBezTo>
                  <a:close/>
                </a:path>
              </a:pathLst>
            </a:custGeom>
            <a:solidFill>
              <a:srgbClr val="175C2C"/>
            </a:solidFill>
            <a:ln>
              <a:noFill/>
            </a:ln>
          </p:spPr>
          <p:txBody>
            <a:bodyPr anchorCtr="0" anchor="t" bIns="38675" lIns="77375" spcFirstLastPara="1" rIns="77375" wrap="square" tIns="38675">
              <a:noAutofit/>
            </a:bodyPr>
            <a:lstStyle/>
            <a:p>
              <a:pPr indent="0" lvl="0" marL="0" marR="0" rtl="0" algn="l">
                <a:spcBef>
                  <a:spcPts val="0"/>
                </a:spcBef>
                <a:spcAft>
                  <a:spcPts val="0"/>
                </a:spcAft>
                <a:buNone/>
              </a:pPr>
              <a:r>
                <a:t/>
              </a:r>
              <a:endParaRPr sz="1400">
                <a:solidFill>
                  <a:schemeClr val="lt1"/>
                </a:solidFill>
                <a:latin typeface="Arial"/>
                <a:ea typeface="Arial"/>
                <a:cs typeface="Arial"/>
                <a:sym typeface="Arial"/>
              </a:endParaRPr>
            </a:p>
          </p:txBody>
        </p:sp>
      </p:grpSp>
      <p:sp>
        <p:nvSpPr>
          <p:cNvPr id="137" name="Google Shape;137;g1e83e5ec808_0_286"/>
          <p:cNvSpPr/>
          <p:nvPr/>
        </p:nvSpPr>
        <p:spPr>
          <a:xfrm>
            <a:off x="4904400" y="4828900"/>
            <a:ext cx="1490400" cy="108300"/>
          </a:xfrm>
          <a:prstGeom prst="rect">
            <a:avLst/>
          </a:prstGeom>
          <a:solidFill>
            <a:srgbClr val="FEE199"/>
          </a:solidFill>
          <a:ln>
            <a:noFill/>
          </a:ln>
        </p:spPr>
        <p:txBody>
          <a:bodyPr anchorCtr="0" anchor="t" bIns="38675" lIns="77375" spcFirstLastPara="1" rIns="77375" wrap="square" tIns="386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38" name="Google Shape;138;g1e83e5ec808_0_286"/>
          <p:cNvSpPr/>
          <p:nvPr/>
        </p:nvSpPr>
        <p:spPr>
          <a:xfrm>
            <a:off x="4904400" y="4828900"/>
            <a:ext cx="1490400" cy="108300"/>
          </a:xfrm>
          <a:prstGeom prst="rect">
            <a:avLst/>
          </a:prstGeom>
          <a:noFill/>
          <a:ln>
            <a:noFill/>
          </a:ln>
        </p:spPr>
        <p:txBody>
          <a:bodyPr anchorCtr="0" anchor="t" bIns="38675" lIns="77375" spcFirstLastPara="1" rIns="77375" wrap="square" tIns="386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39" name="Google Shape;139;g1e83e5ec808_0_286"/>
          <p:cNvSpPr/>
          <p:nvPr/>
        </p:nvSpPr>
        <p:spPr>
          <a:xfrm>
            <a:off x="4934070" y="2505740"/>
            <a:ext cx="1318200" cy="2323200"/>
          </a:xfrm>
          <a:prstGeom prst="rect">
            <a:avLst/>
          </a:prstGeom>
          <a:solidFill>
            <a:srgbClr val="FFF0CC"/>
          </a:solidFill>
          <a:ln>
            <a:noFill/>
          </a:ln>
        </p:spPr>
        <p:txBody>
          <a:bodyPr anchorCtr="0" anchor="t" bIns="38675" lIns="77375" spcFirstLastPara="1" rIns="77375" wrap="square" tIns="386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40" name="Google Shape;140;g1e83e5ec808_0_286"/>
          <p:cNvSpPr/>
          <p:nvPr/>
        </p:nvSpPr>
        <p:spPr>
          <a:xfrm>
            <a:off x="4934070" y="2505740"/>
            <a:ext cx="1318200" cy="2323200"/>
          </a:xfrm>
          <a:prstGeom prst="rect">
            <a:avLst/>
          </a:prstGeom>
          <a:noFill/>
          <a:ln>
            <a:noFill/>
          </a:ln>
        </p:spPr>
        <p:txBody>
          <a:bodyPr anchorCtr="0" anchor="t" bIns="38675" lIns="77375" spcFirstLastPara="1" rIns="77375" wrap="square" tIns="386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41" name="Google Shape;141;g1e83e5ec808_0_286"/>
          <p:cNvSpPr/>
          <p:nvPr/>
        </p:nvSpPr>
        <p:spPr>
          <a:xfrm>
            <a:off x="5145183" y="2382611"/>
            <a:ext cx="921000" cy="123300"/>
          </a:xfrm>
          <a:prstGeom prst="rect">
            <a:avLst/>
          </a:prstGeom>
          <a:solidFill>
            <a:srgbClr val="FFD366"/>
          </a:solidFill>
          <a:ln>
            <a:noFill/>
          </a:ln>
        </p:spPr>
        <p:txBody>
          <a:bodyPr anchorCtr="0" anchor="t" bIns="38675" lIns="77375" spcFirstLastPara="1" rIns="77375" wrap="square" tIns="386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42" name="Google Shape;142;g1e83e5ec808_0_286"/>
          <p:cNvSpPr/>
          <p:nvPr/>
        </p:nvSpPr>
        <p:spPr>
          <a:xfrm>
            <a:off x="4983139" y="2759419"/>
            <a:ext cx="129000" cy="228300"/>
          </a:xfrm>
          <a:prstGeom prst="rect">
            <a:avLst/>
          </a:prstGeom>
          <a:solidFill>
            <a:srgbClr val="BF8800"/>
          </a:solidFill>
          <a:ln>
            <a:noFill/>
          </a:ln>
        </p:spPr>
        <p:txBody>
          <a:bodyPr anchorCtr="0" anchor="t" bIns="38675" lIns="77375" spcFirstLastPara="1" rIns="77375" wrap="square" tIns="386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43" name="Google Shape;143;g1e83e5ec808_0_286"/>
          <p:cNvSpPr/>
          <p:nvPr/>
        </p:nvSpPr>
        <p:spPr>
          <a:xfrm>
            <a:off x="4983139" y="2759419"/>
            <a:ext cx="129000" cy="74100"/>
          </a:xfrm>
          <a:prstGeom prst="rect">
            <a:avLst/>
          </a:prstGeom>
          <a:solidFill>
            <a:srgbClr val="7F5B00"/>
          </a:solidFill>
          <a:ln>
            <a:noFill/>
          </a:ln>
        </p:spPr>
        <p:txBody>
          <a:bodyPr anchorCtr="0" anchor="t" bIns="38675" lIns="77375" spcFirstLastPara="1" rIns="77375" wrap="square" tIns="386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44" name="Google Shape;144;g1e83e5ec808_0_286"/>
          <p:cNvSpPr/>
          <p:nvPr/>
        </p:nvSpPr>
        <p:spPr>
          <a:xfrm>
            <a:off x="5158877" y="2759419"/>
            <a:ext cx="871800" cy="228300"/>
          </a:xfrm>
          <a:prstGeom prst="rect">
            <a:avLst/>
          </a:prstGeom>
          <a:solidFill>
            <a:srgbClr val="BF8800"/>
          </a:solidFill>
          <a:ln>
            <a:noFill/>
          </a:ln>
        </p:spPr>
        <p:txBody>
          <a:bodyPr anchorCtr="0" anchor="t" bIns="38675" lIns="77375" spcFirstLastPara="1" rIns="77375" wrap="square" tIns="386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45" name="Google Shape;145;g1e83e5ec808_0_286"/>
          <p:cNvSpPr/>
          <p:nvPr/>
        </p:nvSpPr>
        <p:spPr>
          <a:xfrm>
            <a:off x="5158877" y="2759419"/>
            <a:ext cx="871800" cy="74100"/>
          </a:xfrm>
          <a:prstGeom prst="rect">
            <a:avLst/>
          </a:prstGeom>
          <a:solidFill>
            <a:srgbClr val="7F5B00"/>
          </a:solidFill>
          <a:ln>
            <a:noFill/>
          </a:ln>
        </p:spPr>
        <p:txBody>
          <a:bodyPr anchorCtr="0" anchor="t" bIns="38675" lIns="77375" spcFirstLastPara="1" rIns="77375" wrap="square" tIns="386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46" name="Google Shape;146;g1e83e5ec808_0_286"/>
          <p:cNvSpPr/>
          <p:nvPr/>
        </p:nvSpPr>
        <p:spPr>
          <a:xfrm>
            <a:off x="4983139" y="3039800"/>
            <a:ext cx="129000" cy="228300"/>
          </a:xfrm>
          <a:prstGeom prst="rect">
            <a:avLst/>
          </a:prstGeom>
          <a:solidFill>
            <a:srgbClr val="BF8800"/>
          </a:solidFill>
          <a:ln>
            <a:noFill/>
          </a:ln>
        </p:spPr>
        <p:txBody>
          <a:bodyPr anchorCtr="0" anchor="t" bIns="38675" lIns="77375" spcFirstLastPara="1" rIns="77375" wrap="square" tIns="386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47" name="Google Shape;147;g1e83e5ec808_0_286"/>
          <p:cNvSpPr/>
          <p:nvPr/>
        </p:nvSpPr>
        <p:spPr>
          <a:xfrm>
            <a:off x="4983139" y="3039800"/>
            <a:ext cx="129000" cy="74100"/>
          </a:xfrm>
          <a:prstGeom prst="rect">
            <a:avLst/>
          </a:prstGeom>
          <a:solidFill>
            <a:srgbClr val="7F5B00"/>
          </a:solidFill>
          <a:ln>
            <a:noFill/>
          </a:ln>
        </p:spPr>
        <p:txBody>
          <a:bodyPr anchorCtr="0" anchor="t" bIns="38675" lIns="77375" spcFirstLastPara="1" rIns="77375" wrap="square" tIns="386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48" name="Google Shape;148;g1e83e5ec808_0_286"/>
          <p:cNvSpPr/>
          <p:nvPr/>
        </p:nvSpPr>
        <p:spPr>
          <a:xfrm>
            <a:off x="5158877" y="3039800"/>
            <a:ext cx="871800" cy="228300"/>
          </a:xfrm>
          <a:prstGeom prst="rect">
            <a:avLst/>
          </a:prstGeom>
          <a:solidFill>
            <a:srgbClr val="BF8800"/>
          </a:solidFill>
          <a:ln>
            <a:noFill/>
          </a:ln>
        </p:spPr>
        <p:txBody>
          <a:bodyPr anchorCtr="0" anchor="t" bIns="38675" lIns="77375" spcFirstLastPara="1" rIns="77375" wrap="square" tIns="386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49" name="Google Shape;149;g1e83e5ec808_0_286"/>
          <p:cNvSpPr/>
          <p:nvPr/>
        </p:nvSpPr>
        <p:spPr>
          <a:xfrm>
            <a:off x="5158877" y="3039800"/>
            <a:ext cx="871800" cy="74100"/>
          </a:xfrm>
          <a:prstGeom prst="rect">
            <a:avLst/>
          </a:prstGeom>
          <a:solidFill>
            <a:srgbClr val="7F5B00"/>
          </a:solidFill>
          <a:ln>
            <a:noFill/>
          </a:ln>
        </p:spPr>
        <p:txBody>
          <a:bodyPr anchorCtr="0" anchor="t" bIns="38675" lIns="77375" spcFirstLastPara="1" rIns="77375" wrap="square" tIns="386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50" name="Google Shape;150;g1e83e5ec808_0_286"/>
          <p:cNvSpPr/>
          <p:nvPr/>
        </p:nvSpPr>
        <p:spPr>
          <a:xfrm>
            <a:off x="4983139" y="3324632"/>
            <a:ext cx="129000" cy="228300"/>
          </a:xfrm>
          <a:prstGeom prst="rect">
            <a:avLst/>
          </a:prstGeom>
          <a:solidFill>
            <a:srgbClr val="BF8800"/>
          </a:solidFill>
          <a:ln>
            <a:noFill/>
          </a:ln>
        </p:spPr>
        <p:txBody>
          <a:bodyPr anchorCtr="0" anchor="t" bIns="38675" lIns="77375" spcFirstLastPara="1" rIns="77375" wrap="square" tIns="386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51" name="Google Shape;151;g1e83e5ec808_0_286"/>
          <p:cNvSpPr/>
          <p:nvPr/>
        </p:nvSpPr>
        <p:spPr>
          <a:xfrm>
            <a:off x="4983139" y="3324632"/>
            <a:ext cx="129000" cy="71100"/>
          </a:xfrm>
          <a:prstGeom prst="rect">
            <a:avLst/>
          </a:prstGeom>
          <a:solidFill>
            <a:srgbClr val="7F5B00"/>
          </a:solidFill>
          <a:ln>
            <a:noFill/>
          </a:ln>
        </p:spPr>
        <p:txBody>
          <a:bodyPr anchorCtr="0" anchor="t" bIns="38675" lIns="77375" spcFirstLastPara="1" rIns="77375" wrap="square" tIns="386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52" name="Google Shape;152;g1e83e5ec808_0_286"/>
          <p:cNvSpPr/>
          <p:nvPr/>
        </p:nvSpPr>
        <p:spPr>
          <a:xfrm>
            <a:off x="5158877" y="3324632"/>
            <a:ext cx="871800" cy="228300"/>
          </a:xfrm>
          <a:prstGeom prst="rect">
            <a:avLst/>
          </a:prstGeom>
          <a:solidFill>
            <a:srgbClr val="BF8800"/>
          </a:solidFill>
          <a:ln>
            <a:noFill/>
          </a:ln>
        </p:spPr>
        <p:txBody>
          <a:bodyPr anchorCtr="0" anchor="t" bIns="38675" lIns="77375" spcFirstLastPara="1" rIns="77375" wrap="square" tIns="386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53" name="Google Shape;153;g1e83e5ec808_0_286"/>
          <p:cNvSpPr/>
          <p:nvPr/>
        </p:nvSpPr>
        <p:spPr>
          <a:xfrm>
            <a:off x="5158877" y="3324632"/>
            <a:ext cx="871800" cy="71100"/>
          </a:xfrm>
          <a:prstGeom prst="rect">
            <a:avLst/>
          </a:prstGeom>
          <a:solidFill>
            <a:srgbClr val="7F5B00"/>
          </a:solidFill>
          <a:ln>
            <a:noFill/>
          </a:ln>
        </p:spPr>
        <p:txBody>
          <a:bodyPr anchorCtr="0" anchor="t" bIns="38675" lIns="77375" spcFirstLastPara="1" rIns="77375" wrap="square" tIns="386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54" name="Google Shape;154;g1e83e5ec808_0_286"/>
          <p:cNvSpPr/>
          <p:nvPr/>
        </p:nvSpPr>
        <p:spPr>
          <a:xfrm>
            <a:off x="4983139" y="3606497"/>
            <a:ext cx="129000" cy="228300"/>
          </a:xfrm>
          <a:prstGeom prst="rect">
            <a:avLst/>
          </a:prstGeom>
          <a:solidFill>
            <a:srgbClr val="BF8800"/>
          </a:solidFill>
          <a:ln>
            <a:noFill/>
          </a:ln>
        </p:spPr>
        <p:txBody>
          <a:bodyPr anchorCtr="0" anchor="t" bIns="38675" lIns="77375" spcFirstLastPara="1" rIns="77375" wrap="square" tIns="386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55" name="Google Shape;155;g1e83e5ec808_0_286"/>
          <p:cNvSpPr/>
          <p:nvPr/>
        </p:nvSpPr>
        <p:spPr>
          <a:xfrm>
            <a:off x="4983139" y="3606497"/>
            <a:ext cx="129000" cy="69600"/>
          </a:xfrm>
          <a:prstGeom prst="rect">
            <a:avLst/>
          </a:prstGeom>
          <a:solidFill>
            <a:srgbClr val="7F5B00"/>
          </a:solidFill>
          <a:ln>
            <a:noFill/>
          </a:ln>
        </p:spPr>
        <p:txBody>
          <a:bodyPr anchorCtr="0" anchor="t" bIns="38675" lIns="77375" spcFirstLastPara="1" rIns="77375" wrap="square" tIns="386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56" name="Google Shape;156;g1e83e5ec808_0_286"/>
          <p:cNvSpPr/>
          <p:nvPr/>
        </p:nvSpPr>
        <p:spPr>
          <a:xfrm>
            <a:off x="5158877" y="3606497"/>
            <a:ext cx="871800" cy="228300"/>
          </a:xfrm>
          <a:prstGeom prst="rect">
            <a:avLst/>
          </a:prstGeom>
          <a:solidFill>
            <a:srgbClr val="BF8800"/>
          </a:solidFill>
          <a:ln>
            <a:noFill/>
          </a:ln>
        </p:spPr>
        <p:txBody>
          <a:bodyPr anchorCtr="0" anchor="t" bIns="38675" lIns="77375" spcFirstLastPara="1" rIns="77375" wrap="square" tIns="386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57" name="Google Shape;157;g1e83e5ec808_0_286"/>
          <p:cNvSpPr/>
          <p:nvPr/>
        </p:nvSpPr>
        <p:spPr>
          <a:xfrm>
            <a:off x="5158877" y="3606497"/>
            <a:ext cx="871800" cy="69600"/>
          </a:xfrm>
          <a:prstGeom prst="rect">
            <a:avLst/>
          </a:prstGeom>
          <a:solidFill>
            <a:srgbClr val="7F5B00"/>
          </a:solidFill>
          <a:ln>
            <a:noFill/>
          </a:ln>
        </p:spPr>
        <p:txBody>
          <a:bodyPr anchorCtr="0" anchor="t" bIns="38675" lIns="77375" spcFirstLastPara="1" rIns="77375" wrap="square" tIns="386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58" name="Google Shape;158;g1e83e5ec808_0_286"/>
          <p:cNvSpPr/>
          <p:nvPr/>
        </p:nvSpPr>
        <p:spPr>
          <a:xfrm>
            <a:off x="4983139" y="3891328"/>
            <a:ext cx="129000" cy="228300"/>
          </a:xfrm>
          <a:prstGeom prst="rect">
            <a:avLst/>
          </a:prstGeom>
          <a:solidFill>
            <a:srgbClr val="BF8800"/>
          </a:solidFill>
          <a:ln>
            <a:noFill/>
          </a:ln>
        </p:spPr>
        <p:txBody>
          <a:bodyPr anchorCtr="0" anchor="t" bIns="38675" lIns="77375" spcFirstLastPara="1" rIns="77375" wrap="square" tIns="386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59" name="Google Shape;159;g1e83e5ec808_0_286"/>
          <p:cNvSpPr/>
          <p:nvPr/>
        </p:nvSpPr>
        <p:spPr>
          <a:xfrm>
            <a:off x="4983139" y="3891328"/>
            <a:ext cx="129000" cy="69600"/>
          </a:xfrm>
          <a:prstGeom prst="rect">
            <a:avLst/>
          </a:prstGeom>
          <a:solidFill>
            <a:srgbClr val="7F5B00"/>
          </a:solidFill>
          <a:ln>
            <a:noFill/>
          </a:ln>
        </p:spPr>
        <p:txBody>
          <a:bodyPr anchorCtr="0" anchor="t" bIns="38675" lIns="77375" spcFirstLastPara="1" rIns="77375" wrap="square" tIns="386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60" name="Google Shape;160;g1e83e5ec808_0_286"/>
          <p:cNvSpPr/>
          <p:nvPr/>
        </p:nvSpPr>
        <p:spPr>
          <a:xfrm>
            <a:off x="5158877" y="3891328"/>
            <a:ext cx="871800" cy="228300"/>
          </a:xfrm>
          <a:prstGeom prst="rect">
            <a:avLst/>
          </a:prstGeom>
          <a:solidFill>
            <a:srgbClr val="BF8800"/>
          </a:solidFill>
          <a:ln>
            <a:noFill/>
          </a:ln>
        </p:spPr>
        <p:txBody>
          <a:bodyPr anchorCtr="0" anchor="t" bIns="38675" lIns="77375" spcFirstLastPara="1" rIns="77375" wrap="square" tIns="386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61" name="Google Shape;161;g1e83e5ec808_0_286"/>
          <p:cNvSpPr/>
          <p:nvPr/>
        </p:nvSpPr>
        <p:spPr>
          <a:xfrm>
            <a:off x="5158877" y="3891328"/>
            <a:ext cx="871800" cy="69600"/>
          </a:xfrm>
          <a:prstGeom prst="rect">
            <a:avLst/>
          </a:prstGeom>
          <a:solidFill>
            <a:srgbClr val="7F5B00"/>
          </a:solidFill>
          <a:ln>
            <a:noFill/>
          </a:ln>
        </p:spPr>
        <p:txBody>
          <a:bodyPr anchorCtr="0" anchor="t" bIns="38675" lIns="77375" spcFirstLastPara="1" rIns="77375" wrap="square" tIns="386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62" name="Google Shape;162;g1e83e5ec808_0_286"/>
          <p:cNvSpPr/>
          <p:nvPr/>
        </p:nvSpPr>
        <p:spPr>
          <a:xfrm>
            <a:off x="4983139" y="4171710"/>
            <a:ext cx="129000" cy="228300"/>
          </a:xfrm>
          <a:prstGeom prst="rect">
            <a:avLst/>
          </a:prstGeom>
          <a:solidFill>
            <a:srgbClr val="BF8800"/>
          </a:solidFill>
          <a:ln>
            <a:noFill/>
          </a:ln>
        </p:spPr>
        <p:txBody>
          <a:bodyPr anchorCtr="0" anchor="t" bIns="38675" lIns="77375" spcFirstLastPara="1" rIns="77375" wrap="square" tIns="386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63" name="Google Shape;163;g1e83e5ec808_0_286"/>
          <p:cNvSpPr/>
          <p:nvPr/>
        </p:nvSpPr>
        <p:spPr>
          <a:xfrm>
            <a:off x="4983139" y="4171710"/>
            <a:ext cx="129000" cy="69600"/>
          </a:xfrm>
          <a:prstGeom prst="rect">
            <a:avLst/>
          </a:prstGeom>
          <a:solidFill>
            <a:srgbClr val="7F5B00"/>
          </a:solidFill>
          <a:ln>
            <a:noFill/>
          </a:ln>
        </p:spPr>
        <p:txBody>
          <a:bodyPr anchorCtr="0" anchor="t" bIns="38675" lIns="77375" spcFirstLastPara="1" rIns="77375" wrap="square" tIns="386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64" name="Google Shape;164;g1e83e5ec808_0_286"/>
          <p:cNvSpPr/>
          <p:nvPr/>
        </p:nvSpPr>
        <p:spPr>
          <a:xfrm>
            <a:off x="5158877" y="4171710"/>
            <a:ext cx="871800" cy="228300"/>
          </a:xfrm>
          <a:prstGeom prst="rect">
            <a:avLst/>
          </a:prstGeom>
          <a:solidFill>
            <a:srgbClr val="BF8800"/>
          </a:solidFill>
          <a:ln>
            <a:noFill/>
          </a:ln>
        </p:spPr>
        <p:txBody>
          <a:bodyPr anchorCtr="0" anchor="t" bIns="38675" lIns="77375" spcFirstLastPara="1" rIns="77375" wrap="square" tIns="386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65" name="Google Shape;165;g1e83e5ec808_0_286"/>
          <p:cNvSpPr/>
          <p:nvPr/>
        </p:nvSpPr>
        <p:spPr>
          <a:xfrm>
            <a:off x="5158877" y="4171710"/>
            <a:ext cx="871800" cy="69600"/>
          </a:xfrm>
          <a:prstGeom prst="rect">
            <a:avLst/>
          </a:prstGeom>
          <a:solidFill>
            <a:srgbClr val="7F5B00"/>
          </a:solidFill>
          <a:ln>
            <a:noFill/>
          </a:ln>
        </p:spPr>
        <p:txBody>
          <a:bodyPr anchorCtr="0" anchor="t" bIns="38675" lIns="77375" spcFirstLastPara="1" rIns="77375" wrap="square" tIns="386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66" name="Google Shape;166;g1e83e5ec808_0_286"/>
          <p:cNvSpPr/>
          <p:nvPr/>
        </p:nvSpPr>
        <p:spPr>
          <a:xfrm>
            <a:off x="6084353" y="2759419"/>
            <a:ext cx="140400" cy="228300"/>
          </a:xfrm>
          <a:prstGeom prst="rect">
            <a:avLst/>
          </a:prstGeom>
          <a:solidFill>
            <a:srgbClr val="BF8800"/>
          </a:solidFill>
          <a:ln>
            <a:noFill/>
          </a:ln>
        </p:spPr>
        <p:txBody>
          <a:bodyPr anchorCtr="0" anchor="t" bIns="38675" lIns="77375" spcFirstLastPara="1" rIns="77375" wrap="square" tIns="386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67" name="Google Shape;167;g1e83e5ec808_0_286"/>
          <p:cNvSpPr/>
          <p:nvPr/>
        </p:nvSpPr>
        <p:spPr>
          <a:xfrm>
            <a:off x="6084353" y="2759419"/>
            <a:ext cx="140400" cy="228300"/>
          </a:xfrm>
          <a:prstGeom prst="rect">
            <a:avLst/>
          </a:prstGeom>
          <a:noFill/>
          <a:ln>
            <a:noFill/>
          </a:ln>
        </p:spPr>
        <p:txBody>
          <a:bodyPr anchorCtr="0" anchor="t" bIns="38675" lIns="77375" spcFirstLastPara="1" rIns="77375" wrap="square" tIns="386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68" name="Google Shape;168;g1e83e5ec808_0_286"/>
          <p:cNvSpPr/>
          <p:nvPr/>
        </p:nvSpPr>
        <p:spPr>
          <a:xfrm>
            <a:off x="6084353" y="2759419"/>
            <a:ext cx="140400" cy="74100"/>
          </a:xfrm>
          <a:prstGeom prst="rect">
            <a:avLst/>
          </a:prstGeom>
          <a:solidFill>
            <a:srgbClr val="7F5B00"/>
          </a:solidFill>
          <a:ln>
            <a:noFill/>
          </a:ln>
        </p:spPr>
        <p:txBody>
          <a:bodyPr anchorCtr="0" anchor="t" bIns="38675" lIns="77375" spcFirstLastPara="1" rIns="77375" wrap="square" tIns="386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69" name="Google Shape;169;g1e83e5ec808_0_286"/>
          <p:cNvSpPr/>
          <p:nvPr/>
        </p:nvSpPr>
        <p:spPr>
          <a:xfrm>
            <a:off x="6084353" y="2759419"/>
            <a:ext cx="140400" cy="74100"/>
          </a:xfrm>
          <a:prstGeom prst="rect">
            <a:avLst/>
          </a:prstGeom>
          <a:noFill/>
          <a:ln>
            <a:noFill/>
          </a:ln>
        </p:spPr>
        <p:txBody>
          <a:bodyPr anchorCtr="0" anchor="t" bIns="38675" lIns="77375" spcFirstLastPara="1" rIns="77375" wrap="square" tIns="386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70" name="Google Shape;170;g1e83e5ec808_0_286"/>
          <p:cNvSpPr/>
          <p:nvPr/>
        </p:nvSpPr>
        <p:spPr>
          <a:xfrm>
            <a:off x="6084353" y="3039800"/>
            <a:ext cx="140400" cy="228300"/>
          </a:xfrm>
          <a:prstGeom prst="rect">
            <a:avLst/>
          </a:prstGeom>
          <a:solidFill>
            <a:srgbClr val="BF8800"/>
          </a:solidFill>
          <a:ln>
            <a:noFill/>
          </a:ln>
        </p:spPr>
        <p:txBody>
          <a:bodyPr anchorCtr="0" anchor="t" bIns="38675" lIns="77375" spcFirstLastPara="1" rIns="77375" wrap="square" tIns="386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71" name="Google Shape;171;g1e83e5ec808_0_286"/>
          <p:cNvSpPr/>
          <p:nvPr/>
        </p:nvSpPr>
        <p:spPr>
          <a:xfrm>
            <a:off x="6084353" y="3039800"/>
            <a:ext cx="140400" cy="228300"/>
          </a:xfrm>
          <a:prstGeom prst="rect">
            <a:avLst/>
          </a:prstGeom>
          <a:noFill/>
          <a:ln>
            <a:noFill/>
          </a:ln>
        </p:spPr>
        <p:txBody>
          <a:bodyPr anchorCtr="0" anchor="t" bIns="38675" lIns="77375" spcFirstLastPara="1" rIns="77375" wrap="square" tIns="386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72" name="Google Shape;172;g1e83e5ec808_0_286"/>
          <p:cNvSpPr/>
          <p:nvPr/>
        </p:nvSpPr>
        <p:spPr>
          <a:xfrm>
            <a:off x="6084353" y="3039800"/>
            <a:ext cx="140400" cy="74100"/>
          </a:xfrm>
          <a:prstGeom prst="rect">
            <a:avLst/>
          </a:prstGeom>
          <a:solidFill>
            <a:srgbClr val="7F5B00"/>
          </a:solidFill>
          <a:ln>
            <a:noFill/>
          </a:ln>
        </p:spPr>
        <p:txBody>
          <a:bodyPr anchorCtr="0" anchor="t" bIns="38675" lIns="77375" spcFirstLastPara="1" rIns="77375" wrap="square" tIns="386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73" name="Google Shape;173;g1e83e5ec808_0_286"/>
          <p:cNvSpPr/>
          <p:nvPr/>
        </p:nvSpPr>
        <p:spPr>
          <a:xfrm>
            <a:off x="6084353" y="3039800"/>
            <a:ext cx="140400" cy="74100"/>
          </a:xfrm>
          <a:prstGeom prst="rect">
            <a:avLst/>
          </a:prstGeom>
          <a:noFill/>
          <a:ln>
            <a:noFill/>
          </a:ln>
        </p:spPr>
        <p:txBody>
          <a:bodyPr anchorCtr="0" anchor="t" bIns="38675" lIns="77375" spcFirstLastPara="1" rIns="77375" wrap="square" tIns="386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74" name="Google Shape;174;g1e83e5ec808_0_286"/>
          <p:cNvSpPr/>
          <p:nvPr/>
        </p:nvSpPr>
        <p:spPr>
          <a:xfrm>
            <a:off x="6076365" y="3314248"/>
            <a:ext cx="140400" cy="228300"/>
          </a:xfrm>
          <a:prstGeom prst="rect">
            <a:avLst/>
          </a:prstGeom>
          <a:solidFill>
            <a:srgbClr val="BF8800"/>
          </a:solidFill>
          <a:ln>
            <a:noFill/>
          </a:ln>
        </p:spPr>
        <p:txBody>
          <a:bodyPr anchorCtr="0" anchor="t" bIns="38675" lIns="77375" spcFirstLastPara="1" rIns="77375" wrap="square" tIns="386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75" name="Google Shape;175;g1e83e5ec808_0_286"/>
          <p:cNvSpPr/>
          <p:nvPr/>
        </p:nvSpPr>
        <p:spPr>
          <a:xfrm>
            <a:off x="6076365" y="3314248"/>
            <a:ext cx="140400" cy="228300"/>
          </a:xfrm>
          <a:prstGeom prst="rect">
            <a:avLst/>
          </a:prstGeom>
          <a:noFill/>
          <a:ln>
            <a:noFill/>
          </a:ln>
        </p:spPr>
        <p:txBody>
          <a:bodyPr anchorCtr="0" anchor="t" bIns="38675" lIns="77375" spcFirstLastPara="1" rIns="77375" wrap="square" tIns="386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76" name="Google Shape;176;g1e83e5ec808_0_286"/>
          <p:cNvSpPr/>
          <p:nvPr/>
        </p:nvSpPr>
        <p:spPr>
          <a:xfrm>
            <a:off x="6076365" y="3314248"/>
            <a:ext cx="140400" cy="69600"/>
          </a:xfrm>
          <a:prstGeom prst="rect">
            <a:avLst/>
          </a:prstGeom>
          <a:solidFill>
            <a:srgbClr val="7F5B00"/>
          </a:solidFill>
          <a:ln>
            <a:noFill/>
          </a:ln>
        </p:spPr>
        <p:txBody>
          <a:bodyPr anchorCtr="0" anchor="t" bIns="38675" lIns="77375" spcFirstLastPara="1" rIns="77375" wrap="square" tIns="386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77" name="Google Shape;177;g1e83e5ec808_0_286"/>
          <p:cNvSpPr/>
          <p:nvPr/>
        </p:nvSpPr>
        <p:spPr>
          <a:xfrm>
            <a:off x="6076365" y="3314248"/>
            <a:ext cx="140400" cy="69600"/>
          </a:xfrm>
          <a:prstGeom prst="rect">
            <a:avLst/>
          </a:prstGeom>
          <a:noFill/>
          <a:ln>
            <a:noFill/>
          </a:ln>
        </p:spPr>
        <p:txBody>
          <a:bodyPr anchorCtr="0" anchor="t" bIns="38675" lIns="77375" spcFirstLastPara="1" rIns="77375" wrap="square" tIns="386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78" name="Google Shape;178;g1e83e5ec808_0_286"/>
          <p:cNvSpPr/>
          <p:nvPr/>
        </p:nvSpPr>
        <p:spPr>
          <a:xfrm>
            <a:off x="6084353" y="3606497"/>
            <a:ext cx="140400" cy="228300"/>
          </a:xfrm>
          <a:prstGeom prst="rect">
            <a:avLst/>
          </a:prstGeom>
          <a:solidFill>
            <a:srgbClr val="BF8800"/>
          </a:solidFill>
          <a:ln>
            <a:noFill/>
          </a:ln>
        </p:spPr>
        <p:txBody>
          <a:bodyPr anchorCtr="0" anchor="t" bIns="38675" lIns="77375" spcFirstLastPara="1" rIns="77375" wrap="square" tIns="386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79" name="Google Shape;179;g1e83e5ec808_0_286"/>
          <p:cNvSpPr/>
          <p:nvPr/>
        </p:nvSpPr>
        <p:spPr>
          <a:xfrm>
            <a:off x="6084353" y="3606497"/>
            <a:ext cx="140400" cy="228300"/>
          </a:xfrm>
          <a:prstGeom prst="rect">
            <a:avLst/>
          </a:prstGeom>
          <a:noFill/>
          <a:ln>
            <a:noFill/>
          </a:ln>
        </p:spPr>
        <p:txBody>
          <a:bodyPr anchorCtr="0" anchor="t" bIns="38675" lIns="77375" spcFirstLastPara="1" rIns="77375" wrap="square" tIns="386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80" name="Google Shape;180;g1e83e5ec808_0_286"/>
          <p:cNvSpPr/>
          <p:nvPr/>
        </p:nvSpPr>
        <p:spPr>
          <a:xfrm>
            <a:off x="6084353" y="3606497"/>
            <a:ext cx="140400" cy="69600"/>
          </a:xfrm>
          <a:prstGeom prst="rect">
            <a:avLst/>
          </a:prstGeom>
          <a:solidFill>
            <a:srgbClr val="7F5B00"/>
          </a:solidFill>
          <a:ln>
            <a:noFill/>
          </a:ln>
        </p:spPr>
        <p:txBody>
          <a:bodyPr anchorCtr="0" anchor="t" bIns="38675" lIns="77375" spcFirstLastPara="1" rIns="77375" wrap="square" tIns="386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81" name="Google Shape;181;g1e83e5ec808_0_286"/>
          <p:cNvSpPr/>
          <p:nvPr/>
        </p:nvSpPr>
        <p:spPr>
          <a:xfrm>
            <a:off x="6084353" y="3606497"/>
            <a:ext cx="140400" cy="69600"/>
          </a:xfrm>
          <a:prstGeom prst="rect">
            <a:avLst/>
          </a:prstGeom>
          <a:noFill/>
          <a:ln>
            <a:noFill/>
          </a:ln>
        </p:spPr>
        <p:txBody>
          <a:bodyPr anchorCtr="0" anchor="t" bIns="38675" lIns="77375" spcFirstLastPara="1" rIns="77375" wrap="square" tIns="386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82" name="Google Shape;182;g1e83e5ec808_0_286"/>
          <p:cNvSpPr/>
          <p:nvPr/>
        </p:nvSpPr>
        <p:spPr>
          <a:xfrm>
            <a:off x="6084353" y="3891328"/>
            <a:ext cx="140400" cy="228300"/>
          </a:xfrm>
          <a:prstGeom prst="rect">
            <a:avLst/>
          </a:prstGeom>
          <a:solidFill>
            <a:srgbClr val="BF8800"/>
          </a:solidFill>
          <a:ln>
            <a:noFill/>
          </a:ln>
        </p:spPr>
        <p:txBody>
          <a:bodyPr anchorCtr="0" anchor="t" bIns="38675" lIns="77375" spcFirstLastPara="1" rIns="77375" wrap="square" tIns="386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83" name="Google Shape;183;g1e83e5ec808_0_286"/>
          <p:cNvSpPr/>
          <p:nvPr/>
        </p:nvSpPr>
        <p:spPr>
          <a:xfrm>
            <a:off x="6084353" y="3891328"/>
            <a:ext cx="140400" cy="228300"/>
          </a:xfrm>
          <a:prstGeom prst="rect">
            <a:avLst/>
          </a:prstGeom>
          <a:noFill/>
          <a:ln>
            <a:noFill/>
          </a:ln>
        </p:spPr>
        <p:txBody>
          <a:bodyPr anchorCtr="0" anchor="t" bIns="38675" lIns="77375" spcFirstLastPara="1" rIns="77375" wrap="square" tIns="386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84" name="Google Shape;184;g1e83e5ec808_0_286"/>
          <p:cNvSpPr/>
          <p:nvPr/>
        </p:nvSpPr>
        <p:spPr>
          <a:xfrm>
            <a:off x="6084353" y="3891328"/>
            <a:ext cx="140400" cy="69600"/>
          </a:xfrm>
          <a:prstGeom prst="rect">
            <a:avLst/>
          </a:prstGeom>
          <a:solidFill>
            <a:srgbClr val="7F5B00"/>
          </a:solidFill>
          <a:ln>
            <a:noFill/>
          </a:ln>
        </p:spPr>
        <p:txBody>
          <a:bodyPr anchorCtr="0" anchor="t" bIns="38675" lIns="77375" spcFirstLastPara="1" rIns="77375" wrap="square" tIns="386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85" name="Google Shape;185;g1e83e5ec808_0_286"/>
          <p:cNvSpPr/>
          <p:nvPr/>
        </p:nvSpPr>
        <p:spPr>
          <a:xfrm>
            <a:off x="6084353" y="3891328"/>
            <a:ext cx="140400" cy="69600"/>
          </a:xfrm>
          <a:prstGeom prst="rect">
            <a:avLst/>
          </a:prstGeom>
          <a:noFill/>
          <a:ln>
            <a:noFill/>
          </a:ln>
        </p:spPr>
        <p:txBody>
          <a:bodyPr anchorCtr="0" anchor="t" bIns="38675" lIns="77375" spcFirstLastPara="1" rIns="77375" wrap="square" tIns="386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86" name="Google Shape;186;g1e83e5ec808_0_286"/>
          <p:cNvSpPr/>
          <p:nvPr/>
        </p:nvSpPr>
        <p:spPr>
          <a:xfrm>
            <a:off x="6084353" y="4171710"/>
            <a:ext cx="140400" cy="228300"/>
          </a:xfrm>
          <a:prstGeom prst="rect">
            <a:avLst/>
          </a:prstGeom>
          <a:solidFill>
            <a:srgbClr val="BF8800"/>
          </a:solidFill>
          <a:ln>
            <a:noFill/>
          </a:ln>
        </p:spPr>
        <p:txBody>
          <a:bodyPr anchorCtr="0" anchor="t" bIns="38675" lIns="77375" spcFirstLastPara="1" rIns="77375" wrap="square" tIns="386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87" name="Google Shape;187;g1e83e5ec808_0_286"/>
          <p:cNvSpPr/>
          <p:nvPr/>
        </p:nvSpPr>
        <p:spPr>
          <a:xfrm>
            <a:off x="6084353" y="4171710"/>
            <a:ext cx="140400" cy="228300"/>
          </a:xfrm>
          <a:prstGeom prst="rect">
            <a:avLst/>
          </a:prstGeom>
          <a:noFill/>
          <a:ln>
            <a:noFill/>
          </a:ln>
        </p:spPr>
        <p:txBody>
          <a:bodyPr anchorCtr="0" anchor="t" bIns="38675" lIns="77375" spcFirstLastPara="1" rIns="77375" wrap="square" tIns="386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88" name="Google Shape;188;g1e83e5ec808_0_286"/>
          <p:cNvSpPr/>
          <p:nvPr/>
        </p:nvSpPr>
        <p:spPr>
          <a:xfrm>
            <a:off x="6084353" y="4171710"/>
            <a:ext cx="140400" cy="69600"/>
          </a:xfrm>
          <a:prstGeom prst="rect">
            <a:avLst/>
          </a:prstGeom>
          <a:solidFill>
            <a:srgbClr val="7F5B00"/>
          </a:solidFill>
          <a:ln>
            <a:noFill/>
          </a:ln>
        </p:spPr>
        <p:txBody>
          <a:bodyPr anchorCtr="0" anchor="t" bIns="38675" lIns="77375" spcFirstLastPara="1" rIns="77375" wrap="square" tIns="386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89" name="Google Shape;189;g1e83e5ec808_0_286"/>
          <p:cNvSpPr/>
          <p:nvPr/>
        </p:nvSpPr>
        <p:spPr>
          <a:xfrm>
            <a:off x="6084353" y="4171710"/>
            <a:ext cx="140400" cy="69600"/>
          </a:xfrm>
          <a:prstGeom prst="rect">
            <a:avLst/>
          </a:prstGeom>
          <a:noFill/>
          <a:ln>
            <a:noFill/>
          </a:ln>
        </p:spPr>
        <p:txBody>
          <a:bodyPr anchorCtr="0" anchor="t" bIns="38675" lIns="77375" spcFirstLastPara="1" rIns="77375" wrap="square" tIns="386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90" name="Google Shape;190;g1e83e5ec808_0_286"/>
          <p:cNvSpPr/>
          <p:nvPr/>
        </p:nvSpPr>
        <p:spPr>
          <a:xfrm>
            <a:off x="5004822" y="4526267"/>
            <a:ext cx="140400" cy="302700"/>
          </a:xfrm>
          <a:prstGeom prst="rect">
            <a:avLst/>
          </a:prstGeom>
          <a:solidFill>
            <a:srgbClr val="BF8800"/>
          </a:solidFill>
          <a:ln>
            <a:noFill/>
          </a:ln>
        </p:spPr>
        <p:txBody>
          <a:bodyPr anchorCtr="0" anchor="t" bIns="38675" lIns="77375" spcFirstLastPara="1" rIns="77375" wrap="square" tIns="386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91" name="Google Shape;191;g1e83e5ec808_0_286"/>
          <p:cNvSpPr/>
          <p:nvPr/>
        </p:nvSpPr>
        <p:spPr>
          <a:xfrm>
            <a:off x="5004822" y="4526267"/>
            <a:ext cx="140400" cy="302700"/>
          </a:xfrm>
          <a:prstGeom prst="rect">
            <a:avLst/>
          </a:prstGeom>
          <a:noFill/>
          <a:ln>
            <a:noFill/>
          </a:ln>
        </p:spPr>
        <p:txBody>
          <a:bodyPr anchorCtr="0" anchor="t" bIns="38675" lIns="77375" spcFirstLastPara="1" rIns="77375" wrap="square" tIns="386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92" name="Google Shape;192;g1e83e5ec808_0_286"/>
          <p:cNvSpPr/>
          <p:nvPr/>
        </p:nvSpPr>
        <p:spPr>
          <a:xfrm>
            <a:off x="4934070" y="4526267"/>
            <a:ext cx="70800" cy="302700"/>
          </a:xfrm>
          <a:prstGeom prst="rect">
            <a:avLst/>
          </a:prstGeom>
          <a:noFill/>
          <a:ln>
            <a:noFill/>
          </a:ln>
        </p:spPr>
        <p:txBody>
          <a:bodyPr anchorCtr="0" anchor="t" bIns="38675" lIns="77375" spcFirstLastPara="1" rIns="77375" wrap="square" tIns="386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93" name="Google Shape;193;g1e83e5ec808_0_286"/>
          <p:cNvSpPr/>
          <p:nvPr/>
        </p:nvSpPr>
        <p:spPr>
          <a:xfrm>
            <a:off x="5193112" y="4526267"/>
            <a:ext cx="167700" cy="302700"/>
          </a:xfrm>
          <a:prstGeom prst="rect">
            <a:avLst/>
          </a:prstGeom>
          <a:solidFill>
            <a:srgbClr val="BF8800"/>
          </a:solidFill>
          <a:ln>
            <a:noFill/>
          </a:ln>
        </p:spPr>
        <p:txBody>
          <a:bodyPr anchorCtr="0" anchor="t" bIns="38675" lIns="77375" spcFirstLastPara="1" rIns="77375" wrap="square" tIns="386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94" name="Google Shape;194;g1e83e5ec808_0_286"/>
          <p:cNvSpPr/>
          <p:nvPr/>
        </p:nvSpPr>
        <p:spPr>
          <a:xfrm>
            <a:off x="5193112" y="4526267"/>
            <a:ext cx="167700" cy="302700"/>
          </a:xfrm>
          <a:prstGeom prst="rect">
            <a:avLst/>
          </a:prstGeom>
          <a:noFill/>
          <a:ln>
            <a:noFill/>
          </a:ln>
        </p:spPr>
        <p:txBody>
          <a:bodyPr anchorCtr="0" anchor="t" bIns="38675" lIns="77375" spcFirstLastPara="1" rIns="77375" wrap="square" tIns="386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95" name="Google Shape;195;g1e83e5ec808_0_286"/>
          <p:cNvSpPr/>
          <p:nvPr/>
        </p:nvSpPr>
        <p:spPr>
          <a:xfrm>
            <a:off x="5409931" y="4526267"/>
            <a:ext cx="170100" cy="302700"/>
          </a:xfrm>
          <a:prstGeom prst="rect">
            <a:avLst/>
          </a:prstGeom>
          <a:solidFill>
            <a:srgbClr val="BF8800"/>
          </a:solidFill>
          <a:ln>
            <a:noFill/>
          </a:ln>
        </p:spPr>
        <p:txBody>
          <a:bodyPr anchorCtr="0" anchor="t" bIns="38675" lIns="77375" spcFirstLastPara="1" rIns="77375" wrap="square" tIns="386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96" name="Google Shape;196;g1e83e5ec808_0_286"/>
          <p:cNvSpPr/>
          <p:nvPr/>
        </p:nvSpPr>
        <p:spPr>
          <a:xfrm>
            <a:off x="5627891" y="4526267"/>
            <a:ext cx="167700" cy="302700"/>
          </a:xfrm>
          <a:prstGeom prst="rect">
            <a:avLst/>
          </a:prstGeom>
          <a:solidFill>
            <a:srgbClr val="BF8800"/>
          </a:solidFill>
          <a:ln>
            <a:noFill/>
          </a:ln>
        </p:spPr>
        <p:txBody>
          <a:bodyPr anchorCtr="0" anchor="t" bIns="38675" lIns="77375" spcFirstLastPara="1" rIns="77375" wrap="square" tIns="386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97" name="Google Shape;197;g1e83e5ec808_0_286"/>
          <p:cNvSpPr/>
          <p:nvPr/>
        </p:nvSpPr>
        <p:spPr>
          <a:xfrm>
            <a:off x="5844711" y="4526267"/>
            <a:ext cx="170100" cy="302700"/>
          </a:xfrm>
          <a:prstGeom prst="rect">
            <a:avLst/>
          </a:prstGeom>
          <a:solidFill>
            <a:srgbClr val="BF8800"/>
          </a:solidFill>
          <a:ln>
            <a:noFill/>
          </a:ln>
        </p:spPr>
        <p:txBody>
          <a:bodyPr anchorCtr="0" anchor="t" bIns="38675" lIns="77375" spcFirstLastPara="1" rIns="77375" wrap="square" tIns="386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98" name="Google Shape;198;g1e83e5ec808_0_286"/>
          <p:cNvSpPr/>
          <p:nvPr/>
        </p:nvSpPr>
        <p:spPr>
          <a:xfrm>
            <a:off x="6062671" y="4526267"/>
            <a:ext cx="143700" cy="302700"/>
          </a:xfrm>
          <a:prstGeom prst="rect">
            <a:avLst/>
          </a:prstGeom>
          <a:solidFill>
            <a:srgbClr val="BF8800"/>
          </a:solidFill>
          <a:ln>
            <a:noFill/>
          </a:ln>
        </p:spPr>
        <p:txBody>
          <a:bodyPr anchorCtr="0" anchor="t" bIns="38675" lIns="77375" spcFirstLastPara="1" rIns="77375" wrap="square" tIns="386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99" name="Google Shape;199;g1e83e5ec808_0_286"/>
          <p:cNvSpPr/>
          <p:nvPr/>
        </p:nvSpPr>
        <p:spPr>
          <a:xfrm>
            <a:off x="6062671" y="4526267"/>
            <a:ext cx="143700" cy="302700"/>
          </a:xfrm>
          <a:prstGeom prst="rect">
            <a:avLst/>
          </a:prstGeom>
          <a:noFill/>
          <a:ln>
            <a:noFill/>
          </a:ln>
        </p:spPr>
        <p:txBody>
          <a:bodyPr anchorCtr="0" anchor="t" bIns="38675" lIns="77375" spcFirstLastPara="1" rIns="77375" wrap="square" tIns="386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00" name="Google Shape;200;g1e83e5ec808_0_286"/>
          <p:cNvSpPr/>
          <p:nvPr/>
        </p:nvSpPr>
        <p:spPr>
          <a:xfrm>
            <a:off x="6147116" y="2505740"/>
            <a:ext cx="104986" cy="2171844"/>
          </a:xfrm>
          <a:custGeom>
            <a:rect b="b" l="l" r="r" t="t"/>
            <a:pathLst>
              <a:path extrusionOk="0" h="1464" w="92">
                <a:moveTo>
                  <a:pt x="92" y="0"/>
                </a:moveTo>
                <a:lnTo>
                  <a:pt x="0" y="0"/>
                </a:lnTo>
                <a:lnTo>
                  <a:pt x="0" y="171"/>
                </a:lnTo>
                <a:lnTo>
                  <a:pt x="68" y="171"/>
                </a:lnTo>
                <a:lnTo>
                  <a:pt x="68" y="221"/>
                </a:lnTo>
                <a:lnTo>
                  <a:pt x="68" y="325"/>
                </a:lnTo>
                <a:lnTo>
                  <a:pt x="0" y="325"/>
                </a:lnTo>
                <a:lnTo>
                  <a:pt x="0" y="360"/>
                </a:lnTo>
                <a:lnTo>
                  <a:pt x="68" y="360"/>
                </a:lnTo>
                <a:lnTo>
                  <a:pt x="68" y="410"/>
                </a:lnTo>
                <a:lnTo>
                  <a:pt x="68" y="514"/>
                </a:lnTo>
                <a:lnTo>
                  <a:pt x="0" y="514"/>
                </a:lnTo>
                <a:lnTo>
                  <a:pt x="0" y="545"/>
                </a:lnTo>
                <a:lnTo>
                  <a:pt x="61" y="545"/>
                </a:lnTo>
                <a:lnTo>
                  <a:pt x="61" y="592"/>
                </a:lnTo>
                <a:lnTo>
                  <a:pt x="61" y="699"/>
                </a:lnTo>
                <a:lnTo>
                  <a:pt x="0" y="699"/>
                </a:lnTo>
                <a:lnTo>
                  <a:pt x="0" y="742"/>
                </a:lnTo>
                <a:lnTo>
                  <a:pt x="68" y="742"/>
                </a:lnTo>
                <a:lnTo>
                  <a:pt x="68" y="789"/>
                </a:lnTo>
                <a:lnTo>
                  <a:pt x="68" y="896"/>
                </a:lnTo>
                <a:lnTo>
                  <a:pt x="0" y="896"/>
                </a:lnTo>
                <a:lnTo>
                  <a:pt x="0" y="934"/>
                </a:lnTo>
                <a:lnTo>
                  <a:pt x="68" y="934"/>
                </a:lnTo>
                <a:lnTo>
                  <a:pt x="68" y="981"/>
                </a:lnTo>
                <a:lnTo>
                  <a:pt x="68" y="1088"/>
                </a:lnTo>
                <a:lnTo>
                  <a:pt x="0" y="1088"/>
                </a:lnTo>
                <a:lnTo>
                  <a:pt x="0" y="1123"/>
                </a:lnTo>
                <a:lnTo>
                  <a:pt x="68" y="1123"/>
                </a:lnTo>
                <a:lnTo>
                  <a:pt x="68" y="1170"/>
                </a:lnTo>
                <a:lnTo>
                  <a:pt x="68" y="1277"/>
                </a:lnTo>
                <a:lnTo>
                  <a:pt x="0" y="1277"/>
                </a:lnTo>
                <a:lnTo>
                  <a:pt x="0" y="1362"/>
                </a:lnTo>
                <a:lnTo>
                  <a:pt x="52" y="1362"/>
                </a:lnTo>
                <a:lnTo>
                  <a:pt x="52" y="1464"/>
                </a:lnTo>
                <a:lnTo>
                  <a:pt x="92" y="1464"/>
                </a:lnTo>
                <a:lnTo>
                  <a:pt x="92" y="0"/>
                </a:lnTo>
                <a:close/>
              </a:path>
            </a:pathLst>
          </a:custGeom>
          <a:solidFill>
            <a:srgbClr val="FEE199"/>
          </a:solidFill>
          <a:ln>
            <a:noFill/>
          </a:ln>
        </p:spPr>
        <p:txBody>
          <a:bodyPr anchorCtr="0" anchor="t" bIns="38675" lIns="77375" spcFirstLastPara="1" rIns="77375" wrap="square" tIns="386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01" name="Google Shape;201;g1e83e5ec808_0_286"/>
          <p:cNvSpPr/>
          <p:nvPr/>
        </p:nvSpPr>
        <p:spPr>
          <a:xfrm>
            <a:off x="6147116" y="2505740"/>
            <a:ext cx="104986" cy="2171844"/>
          </a:xfrm>
          <a:custGeom>
            <a:rect b="b" l="l" r="r" t="t"/>
            <a:pathLst>
              <a:path extrusionOk="0" h="1464" w="92">
                <a:moveTo>
                  <a:pt x="92" y="0"/>
                </a:moveTo>
                <a:lnTo>
                  <a:pt x="0" y="0"/>
                </a:lnTo>
                <a:lnTo>
                  <a:pt x="0" y="171"/>
                </a:lnTo>
                <a:lnTo>
                  <a:pt x="68" y="171"/>
                </a:lnTo>
                <a:lnTo>
                  <a:pt x="68" y="221"/>
                </a:lnTo>
                <a:lnTo>
                  <a:pt x="68" y="325"/>
                </a:lnTo>
                <a:lnTo>
                  <a:pt x="0" y="325"/>
                </a:lnTo>
                <a:lnTo>
                  <a:pt x="0" y="360"/>
                </a:lnTo>
                <a:lnTo>
                  <a:pt x="68" y="360"/>
                </a:lnTo>
                <a:lnTo>
                  <a:pt x="68" y="410"/>
                </a:lnTo>
                <a:lnTo>
                  <a:pt x="68" y="514"/>
                </a:lnTo>
                <a:lnTo>
                  <a:pt x="0" y="514"/>
                </a:lnTo>
                <a:lnTo>
                  <a:pt x="0" y="545"/>
                </a:lnTo>
                <a:lnTo>
                  <a:pt x="61" y="545"/>
                </a:lnTo>
                <a:lnTo>
                  <a:pt x="61" y="592"/>
                </a:lnTo>
                <a:lnTo>
                  <a:pt x="61" y="699"/>
                </a:lnTo>
                <a:lnTo>
                  <a:pt x="0" y="699"/>
                </a:lnTo>
                <a:lnTo>
                  <a:pt x="0" y="742"/>
                </a:lnTo>
                <a:lnTo>
                  <a:pt x="68" y="742"/>
                </a:lnTo>
                <a:lnTo>
                  <a:pt x="68" y="789"/>
                </a:lnTo>
                <a:lnTo>
                  <a:pt x="68" y="896"/>
                </a:lnTo>
                <a:lnTo>
                  <a:pt x="0" y="896"/>
                </a:lnTo>
                <a:lnTo>
                  <a:pt x="0" y="934"/>
                </a:lnTo>
                <a:lnTo>
                  <a:pt x="68" y="934"/>
                </a:lnTo>
                <a:lnTo>
                  <a:pt x="68" y="981"/>
                </a:lnTo>
                <a:lnTo>
                  <a:pt x="68" y="1088"/>
                </a:lnTo>
                <a:lnTo>
                  <a:pt x="0" y="1088"/>
                </a:lnTo>
                <a:lnTo>
                  <a:pt x="0" y="1123"/>
                </a:lnTo>
                <a:lnTo>
                  <a:pt x="68" y="1123"/>
                </a:lnTo>
                <a:lnTo>
                  <a:pt x="68" y="1170"/>
                </a:lnTo>
                <a:lnTo>
                  <a:pt x="68" y="1277"/>
                </a:lnTo>
                <a:lnTo>
                  <a:pt x="0" y="1277"/>
                </a:lnTo>
                <a:lnTo>
                  <a:pt x="0" y="1362"/>
                </a:lnTo>
                <a:lnTo>
                  <a:pt x="52" y="1362"/>
                </a:lnTo>
                <a:lnTo>
                  <a:pt x="52" y="1464"/>
                </a:lnTo>
                <a:lnTo>
                  <a:pt x="92" y="1464"/>
                </a:lnTo>
                <a:lnTo>
                  <a:pt x="92" y="0"/>
                </a:lnTo>
              </a:path>
            </a:pathLst>
          </a:custGeom>
          <a:noFill/>
          <a:ln>
            <a:noFill/>
          </a:ln>
        </p:spPr>
        <p:txBody>
          <a:bodyPr anchorCtr="0" anchor="t" bIns="38675" lIns="77375" spcFirstLastPara="1" rIns="77375" wrap="square" tIns="386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02" name="Google Shape;202;g1e83e5ec808_0_286"/>
          <p:cNvSpPr/>
          <p:nvPr/>
        </p:nvSpPr>
        <p:spPr>
          <a:xfrm>
            <a:off x="6147116" y="2833595"/>
            <a:ext cx="77400" cy="154500"/>
          </a:xfrm>
          <a:prstGeom prst="rect">
            <a:avLst/>
          </a:prstGeom>
          <a:solidFill>
            <a:srgbClr val="BF8800"/>
          </a:solidFill>
          <a:ln>
            <a:noFill/>
          </a:ln>
        </p:spPr>
        <p:txBody>
          <a:bodyPr anchorCtr="0" anchor="t" bIns="38675" lIns="77375" spcFirstLastPara="1" rIns="77375" wrap="square" tIns="386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03" name="Google Shape;203;g1e83e5ec808_0_286"/>
          <p:cNvSpPr/>
          <p:nvPr/>
        </p:nvSpPr>
        <p:spPr>
          <a:xfrm>
            <a:off x="6147116" y="2833595"/>
            <a:ext cx="77400" cy="154500"/>
          </a:xfrm>
          <a:prstGeom prst="rect">
            <a:avLst/>
          </a:prstGeom>
          <a:noFill/>
          <a:ln>
            <a:noFill/>
          </a:ln>
        </p:spPr>
        <p:txBody>
          <a:bodyPr anchorCtr="0" anchor="t" bIns="38675" lIns="77375" spcFirstLastPara="1" rIns="77375" wrap="square" tIns="386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04" name="Google Shape;204;g1e83e5ec808_0_286"/>
          <p:cNvSpPr/>
          <p:nvPr/>
        </p:nvSpPr>
        <p:spPr>
          <a:xfrm>
            <a:off x="6147116" y="2759419"/>
            <a:ext cx="77400" cy="74100"/>
          </a:xfrm>
          <a:prstGeom prst="rect">
            <a:avLst/>
          </a:prstGeom>
          <a:solidFill>
            <a:srgbClr val="7F5B00"/>
          </a:solidFill>
          <a:ln>
            <a:noFill/>
          </a:ln>
        </p:spPr>
        <p:txBody>
          <a:bodyPr anchorCtr="0" anchor="t" bIns="38675" lIns="77375" spcFirstLastPara="1" rIns="77375" wrap="square" tIns="386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05" name="Google Shape;205;g1e83e5ec808_0_286"/>
          <p:cNvSpPr/>
          <p:nvPr/>
        </p:nvSpPr>
        <p:spPr>
          <a:xfrm>
            <a:off x="6147116" y="2759419"/>
            <a:ext cx="77400" cy="74100"/>
          </a:xfrm>
          <a:prstGeom prst="rect">
            <a:avLst/>
          </a:prstGeom>
          <a:noFill/>
          <a:ln>
            <a:noFill/>
          </a:ln>
        </p:spPr>
        <p:txBody>
          <a:bodyPr anchorCtr="0" anchor="t" bIns="38675" lIns="77375" spcFirstLastPara="1" rIns="77375" wrap="square" tIns="386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06" name="Google Shape;206;g1e83e5ec808_0_286"/>
          <p:cNvSpPr/>
          <p:nvPr/>
        </p:nvSpPr>
        <p:spPr>
          <a:xfrm>
            <a:off x="6147116" y="3113975"/>
            <a:ext cx="77400" cy="154500"/>
          </a:xfrm>
          <a:prstGeom prst="rect">
            <a:avLst/>
          </a:prstGeom>
          <a:solidFill>
            <a:srgbClr val="BF8800"/>
          </a:solidFill>
          <a:ln>
            <a:noFill/>
          </a:ln>
        </p:spPr>
        <p:txBody>
          <a:bodyPr anchorCtr="0" anchor="t" bIns="38675" lIns="77375" spcFirstLastPara="1" rIns="77375" wrap="square" tIns="386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07" name="Google Shape;207;g1e83e5ec808_0_286"/>
          <p:cNvSpPr/>
          <p:nvPr/>
        </p:nvSpPr>
        <p:spPr>
          <a:xfrm>
            <a:off x="6147116" y="3113975"/>
            <a:ext cx="77400" cy="154500"/>
          </a:xfrm>
          <a:prstGeom prst="rect">
            <a:avLst/>
          </a:prstGeom>
          <a:noFill/>
          <a:ln>
            <a:noFill/>
          </a:ln>
        </p:spPr>
        <p:txBody>
          <a:bodyPr anchorCtr="0" anchor="t" bIns="38675" lIns="77375" spcFirstLastPara="1" rIns="77375" wrap="square" tIns="386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08" name="Google Shape;208;g1e83e5ec808_0_286"/>
          <p:cNvSpPr/>
          <p:nvPr/>
        </p:nvSpPr>
        <p:spPr>
          <a:xfrm>
            <a:off x="6147116" y="3039800"/>
            <a:ext cx="77400" cy="74100"/>
          </a:xfrm>
          <a:prstGeom prst="rect">
            <a:avLst/>
          </a:prstGeom>
          <a:solidFill>
            <a:srgbClr val="7F5B00"/>
          </a:solidFill>
          <a:ln>
            <a:noFill/>
          </a:ln>
        </p:spPr>
        <p:txBody>
          <a:bodyPr anchorCtr="0" anchor="t" bIns="38675" lIns="77375" spcFirstLastPara="1" rIns="77375" wrap="square" tIns="386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09" name="Google Shape;209;g1e83e5ec808_0_286"/>
          <p:cNvSpPr/>
          <p:nvPr/>
        </p:nvSpPr>
        <p:spPr>
          <a:xfrm>
            <a:off x="6147116" y="3039800"/>
            <a:ext cx="77400" cy="74100"/>
          </a:xfrm>
          <a:prstGeom prst="rect">
            <a:avLst/>
          </a:prstGeom>
          <a:noFill/>
          <a:ln>
            <a:noFill/>
          </a:ln>
        </p:spPr>
        <p:txBody>
          <a:bodyPr anchorCtr="0" anchor="t" bIns="38675" lIns="77375" spcFirstLastPara="1" rIns="77375" wrap="square" tIns="386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10" name="Google Shape;210;g1e83e5ec808_0_286"/>
          <p:cNvSpPr/>
          <p:nvPr/>
        </p:nvSpPr>
        <p:spPr>
          <a:xfrm>
            <a:off x="6147116" y="3383972"/>
            <a:ext cx="69600" cy="158700"/>
          </a:xfrm>
          <a:prstGeom prst="rect">
            <a:avLst/>
          </a:prstGeom>
          <a:solidFill>
            <a:srgbClr val="BF8800"/>
          </a:solidFill>
          <a:ln>
            <a:noFill/>
          </a:ln>
        </p:spPr>
        <p:txBody>
          <a:bodyPr anchorCtr="0" anchor="t" bIns="38675" lIns="77375" spcFirstLastPara="1" rIns="77375" wrap="square" tIns="386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11" name="Google Shape;211;g1e83e5ec808_0_286"/>
          <p:cNvSpPr/>
          <p:nvPr/>
        </p:nvSpPr>
        <p:spPr>
          <a:xfrm>
            <a:off x="6147116" y="3383972"/>
            <a:ext cx="69600" cy="158700"/>
          </a:xfrm>
          <a:prstGeom prst="rect">
            <a:avLst/>
          </a:prstGeom>
          <a:noFill/>
          <a:ln>
            <a:noFill/>
          </a:ln>
        </p:spPr>
        <p:txBody>
          <a:bodyPr anchorCtr="0" anchor="t" bIns="38675" lIns="77375" spcFirstLastPara="1" rIns="77375" wrap="square" tIns="386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12" name="Google Shape;212;g1e83e5ec808_0_286"/>
          <p:cNvSpPr/>
          <p:nvPr/>
        </p:nvSpPr>
        <p:spPr>
          <a:xfrm>
            <a:off x="6147116" y="3314248"/>
            <a:ext cx="69600" cy="69600"/>
          </a:xfrm>
          <a:prstGeom prst="rect">
            <a:avLst/>
          </a:prstGeom>
          <a:solidFill>
            <a:srgbClr val="7F5B00"/>
          </a:solidFill>
          <a:ln>
            <a:noFill/>
          </a:ln>
        </p:spPr>
        <p:txBody>
          <a:bodyPr anchorCtr="0" anchor="t" bIns="38675" lIns="77375" spcFirstLastPara="1" rIns="77375" wrap="square" tIns="386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13" name="Google Shape;213;g1e83e5ec808_0_286"/>
          <p:cNvSpPr/>
          <p:nvPr/>
        </p:nvSpPr>
        <p:spPr>
          <a:xfrm>
            <a:off x="6147116" y="3314248"/>
            <a:ext cx="69600" cy="69600"/>
          </a:xfrm>
          <a:prstGeom prst="rect">
            <a:avLst/>
          </a:prstGeom>
          <a:noFill/>
          <a:ln>
            <a:noFill/>
          </a:ln>
        </p:spPr>
        <p:txBody>
          <a:bodyPr anchorCtr="0" anchor="t" bIns="38675" lIns="77375" spcFirstLastPara="1" rIns="77375" wrap="square" tIns="386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14" name="Google Shape;214;g1e83e5ec808_0_286"/>
          <p:cNvSpPr/>
          <p:nvPr/>
        </p:nvSpPr>
        <p:spPr>
          <a:xfrm>
            <a:off x="6147116" y="3676221"/>
            <a:ext cx="77400" cy="158700"/>
          </a:xfrm>
          <a:prstGeom prst="rect">
            <a:avLst/>
          </a:prstGeom>
          <a:solidFill>
            <a:srgbClr val="BF8800"/>
          </a:solidFill>
          <a:ln>
            <a:noFill/>
          </a:ln>
        </p:spPr>
        <p:txBody>
          <a:bodyPr anchorCtr="0" anchor="t" bIns="38675" lIns="77375" spcFirstLastPara="1" rIns="77375" wrap="square" tIns="386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15" name="Google Shape;215;g1e83e5ec808_0_286"/>
          <p:cNvSpPr/>
          <p:nvPr/>
        </p:nvSpPr>
        <p:spPr>
          <a:xfrm>
            <a:off x="6147116" y="3676221"/>
            <a:ext cx="77400" cy="158700"/>
          </a:xfrm>
          <a:prstGeom prst="rect">
            <a:avLst/>
          </a:prstGeom>
          <a:noFill/>
          <a:ln>
            <a:noFill/>
          </a:ln>
        </p:spPr>
        <p:txBody>
          <a:bodyPr anchorCtr="0" anchor="t" bIns="38675" lIns="77375" spcFirstLastPara="1" rIns="77375" wrap="square" tIns="386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16" name="Google Shape;216;g1e83e5ec808_0_286"/>
          <p:cNvSpPr/>
          <p:nvPr/>
        </p:nvSpPr>
        <p:spPr>
          <a:xfrm>
            <a:off x="6147116" y="3606497"/>
            <a:ext cx="77400" cy="69600"/>
          </a:xfrm>
          <a:prstGeom prst="rect">
            <a:avLst/>
          </a:prstGeom>
          <a:solidFill>
            <a:srgbClr val="7F5B00"/>
          </a:solidFill>
          <a:ln>
            <a:noFill/>
          </a:ln>
        </p:spPr>
        <p:txBody>
          <a:bodyPr anchorCtr="0" anchor="t" bIns="38675" lIns="77375" spcFirstLastPara="1" rIns="77375" wrap="square" tIns="386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17" name="Google Shape;217;g1e83e5ec808_0_286"/>
          <p:cNvSpPr/>
          <p:nvPr/>
        </p:nvSpPr>
        <p:spPr>
          <a:xfrm>
            <a:off x="6147116" y="3606497"/>
            <a:ext cx="77400" cy="69600"/>
          </a:xfrm>
          <a:prstGeom prst="rect">
            <a:avLst/>
          </a:prstGeom>
          <a:noFill/>
          <a:ln>
            <a:noFill/>
          </a:ln>
        </p:spPr>
        <p:txBody>
          <a:bodyPr anchorCtr="0" anchor="t" bIns="38675" lIns="77375" spcFirstLastPara="1" rIns="77375" wrap="square" tIns="386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18" name="Google Shape;218;g1e83e5ec808_0_286"/>
          <p:cNvSpPr/>
          <p:nvPr/>
        </p:nvSpPr>
        <p:spPr>
          <a:xfrm>
            <a:off x="6147116" y="3961053"/>
            <a:ext cx="77400" cy="158700"/>
          </a:xfrm>
          <a:prstGeom prst="rect">
            <a:avLst/>
          </a:prstGeom>
          <a:solidFill>
            <a:srgbClr val="BF8800"/>
          </a:solidFill>
          <a:ln>
            <a:noFill/>
          </a:ln>
        </p:spPr>
        <p:txBody>
          <a:bodyPr anchorCtr="0" anchor="t" bIns="38675" lIns="77375" spcFirstLastPara="1" rIns="77375" wrap="square" tIns="386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19" name="Google Shape;219;g1e83e5ec808_0_286"/>
          <p:cNvSpPr/>
          <p:nvPr/>
        </p:nvSpPr>
        <p:spPr>
          <a:xfrm>
            <a:off x="6147116" y="3961053"/>
            <a:ext cx="77400" cy="158700"/>
          </a:xfrm>
          <a:prstGeom prst="rect">
            <a:avLst/>
          </a:prstGeom>
          <a:noFill/>
          <a:ln>
            <a:noFill/>
          </a:ln>
        </p:spPr>
        <p:txBody>
          <a:bodyPr anchorCtr="0" anchor="t" bIns="38675" lIns="77375" spcFirstLastPara="1" rIns="77375" wrap="square" tIns="386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20" name="Google Shape;220;g1e83e5ec808_0_286"/>
          <p:cNvSpPr/>
          <p:nvPr/>
        </p:nvSpPr>
        <p:spPr>
          <a:xfrm>
            <a:off x="6147116" y="3891328"/>
            <a:ext cx="77400" cy="69600"/>
          </a:xfrm>
          <a:prstGeom prst="rect">
            <a:avLst/>
          </a:prstGeom>
          <a:solidFill>
            <a:srgbClr val="7F5B00"/>
          </a:solidFill>
          <a:ln>
            <a:noFill/>
          </a:ln>
        </p:spPr>
        <p:txBody>
          <a:bodyPr anchorCtr="0" anchor="t" bIns="38675" lIns="77375" spcFirstLastPara="1" rIns="77375" wrap="square" tIns="386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21" name="Google Shape;221;g1e83e5ec808_0_286"/>
          <p:cNvSpPr/>
          <p:nvPr/>
        </p:nvSpPr>
        <p:spPr>
          <a:xfrm>
            <a:off x="6147116" y="3891328"/>
            <a:ext cx="77400" cy="69600"/>
          </a:xfrm>
          <a:prstGeom prst="rect">
            <a:avLst/>
          </a:prstGeom>
          <a:noFill/>
          <a:ln>
            <a:noFill/>
          </a:ln>
        </p:spPr>
        <p:txBody>
          <a:bodyPr anchorCtr="0" anchor="t" bIns="38675" lIns="77375" spcFirstLastPara="1" rIns="77375" wrap="square" tIns="386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22" name="Google Shape;222;g1e83e5ec808_0_286"/>
          <p:cNvSpPr/>
          <p:nvPr/>
        </p:nvSpPr>
        <p:spPr>
          <a:xfrm>
            <a:off x="6147116" y="4241435"/>
            <a:ext cx="77400" cy="158700"/>
          </a:xfrm>
          <a:prstGeom prst="rect">
            <a:avLst/>
          </a:prstGeom>
          <a:solidFill>
            <a:srgbClr val="BF8800"/>
          </a:solidFill>
          <a:ln>
            <a:noFill/>
          </a:ln>
        </p:spPr>
        <p:txBody>
          <a:bodyPr anchorCtr="0" anchor="t" bIns="38675" lIns="77375" spcFirstLastPara="1" rIns="77375" wrap="square" tIns="386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23" name="Google Shape;223;g1e83e5ec808_0_286"/>
          <p:cNvSpPr/>
          <p:nvPr/>
        </p:nvSpPr>
        <p:spPr>
          <a:xfrm>
            <a:off x="6147116" y="4241435"/>
            <a:ext cx="77400" cy="158700"/>
          </a:xfrm>
          <a:prstGeom prst="rect">
            <a:avLst/>
          </a:prstGeom>
          <a:noFill/>
          <a:ln>
            <a:noFill/>
          </a:ln>
        </p:spPr>
        <p:txBody>
          <a:bodyPr anchorCtr="0" anchor="t" bIns="38675" lIns="77375" spcFirstLastPara="1" rIns="77375" wrap="square" tIns="386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24" name="Google Shape;224;g1e83e5ec808_0_286"/>
          <p:cNvSpPr/>
          <p:nvPr/>
        </p:nvSpPr>
        <p:spPr>
          <a:xfrm>
            <a:off x="6147116" y="4171710"/>
            <a:ext cx="77400" cy="69600"/>
          </a:xfrm>
          <a:prstGeom prst="rect">
            <a:avLst/>
          </a:prstGeom>
          <a:solidFill>
            <a:srgbClr val="7F5B00"/>
          </a:solidFill>
          <a:ln>
            <a:noFill/>
          </a:ln>
        </p:spPr>
        <p:txBody>
          <a:bodyPr anchorCtr="0" anchor="t" bIns="38675" lIns="77375" spcFirstLastPara="1" rIns="77375" wrap="square" tIns="386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25" name="Google Shape;225;g1e83e5ec808_0_286"/>
          <p:cNvSpPr/>
          <p:nvPr/>
        </p:nvSpPr>
        <p:spPr>
          <a:xfrm>
            <a:off x="6147116" y="4171710"/>
            <a:ext cx="77400" cy="69600"/>
          </a:xfrm>
          <a:prstGeom prst="rect">
            <a:avLst/>
          </a:prstGeom>
          <a:noFill/>
          <a:ln>
            <a:noFill/>
          </a:ln>
        </p:spPr>
        <p:txBody>
          <a:bodyPr anchorCtr="0" anchor="t" bIns="38675" lIns="77375" spcFirstLastPara="1" rIns="77375" wrap="square" tIns="386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26" name="Google Shape;226;g1e83e5ec808_0_286"/>
          <p:cNvSpPr/>
          <p:nvPr/>
        </p:nvSpPr>
        <p:spPr>
          <a:xfrm>
            <a:off x="6147116" y="4526267"/>
            <a:ext cx="59339" cy="302633"/>
          </a:xfrm>
          <a:custGeom>
            <a:rect b="b" l="l" r="r" t="t"/>
            <a:pathLst>
              <a:path extrusionOk="0" h="204" w="52">
                <a:moveTo>
                  <a:pt x="52" y="0"/>
                </a:moveTo>
                <a:lnTo>
                  <a:pt x="0" y="0"/>
                </a:lnTo>
                <a:lnTo>
                  <a:pt x="0" y="204"/>
                </a:lnTo>
                <a:lnTo>
                  <a:pt x="19" y="204"/>
                </a:lnTo>
                <a:lnTo>
                  <a:pt x="19" y="102"/>
                </a:lnTo>
                <a:lnTo>
                  <a:pt x="52" y="102"/>
                </a:lnTo>
                <a:lnTo>
                  <a:pt x="52" y="0"/>
                </a:lnTo>
                <a:close/>
              </a:path>
            </a:pathLst>
          </a:custGeom>
          <a:solidFill>
            <a:srgbClr val="7F5B00"/>
          </a:solidFill>
          <a:ln>
            <a:noFill/>
          </a:ln>
        </p:spPr>
        <p:txBody>
          <a:bodyPr anchorCtr="0" anchor="t" bIns="38675" lIns="77375" spcFirstLastPara="1" rIns="77375" wrap="square" tIns="386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27" name="Google Shape;227;g1e83e5ec808_0_286"/>
          <p:cNvSpPr/>
          <p:nvPr/>
        </p:nvSpPr>
        <p:spPr>
          <a:xfrm>
            <a:off x="6147116" y="4526267"/>
            <a:ext cx="59339" cy="302633"/>
          </a:xfrm>
          <a:custGeom>
            <a:rect b="b" l="l" r="r" t="t"/>
            <a:pathLst>
              <a:path extrusionOk="0" h="204" w="52">
                <a:moveTo>
                  <a:pt x="52" y="0"/>
                </a:moveTo>
                <a:lnTo>
                  <a:pt x="0" y="0"/>
                </a:lnTo>
                <a:lnTo>
                  <a:pt x="0" y="204"/>
                </a:lnTo>
                <a:lnTo>
                  <a:pt x="19" y="204"/>
                </a:lnTo>
                <a:lnTo>
                  <a:pt x="19" y="102"/>
                </a:lnTo>
                <a:lnTo>
                  <a:pt x="52" y="102"/>
                </a:lnTo>
                <a:lnTo>
                  <a:pt x="52" y="0"/>
                </a:lnTo>
              </a:path>
            </a:pathLst>
          </a:custGeom>
          <a:noFill/>
          <a:ln>
            <a:noFill/>
          </a:ln>
        </p:spPr>
        <p:txBody>
          <a:bodyPr anchorCtr="0" anchor="t" bIns="38675" lIns="77375" spcFirstLastPara="1" rIns="77375" wrap="square" tIns="386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28" name="Google Shape;228;g1e83e5ec808_0_286"/>
          <p:cNvSpPr/>
          <p:nvPr/>
        </p:nvSpPr>
        <p:spPr>
          <a:xfrm>
            <a:off x="7021240" y="4828900"/>
            <a:ext cx="756600" cy="108300"/>
          </a:xfrm>
          <a:prstGeom prst="rect">
            <a:avLst/>
          </a:prstGeom>
          <a:solidFill>
            <a:srgbClr val="FFF0CC"/>
          </a:solidFill>
          <a:ln>
            <a:noFill/>
          </a:ln>
        </p:spPr>
        <p:txBody>
          <a:bodyPr anchorCtr="0" anchor="t" bIns="38675" lIns="77375" spcFirstLastPara="1" rIns="77375" wrap="square" tIns="386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29" name="Google Shape;229;g1e83e5ec808_0_286"/>
          <p:cNvSpPr/>
          <p:nvPr/>
        </p:nvSpPr>
        <p:spPr>
          <a:xfrm>
            <a:off x="7021240" y="4828900"/>
            <a:ext cx="756600" cy="108300"/>
          </a:xfrm>
          <a:prstGeom prst="rect">
            <a:avLst/>
          </a:prstGeom>
          <a:noFill/>
          <a:ln>
            <a:noFill/>
          </a:ln>
        </p:spPr>
        <p:txBody>
          <a:bodyPr anchorCtr="0" anchor="t" bIns="38675" lIns="77375" spcFirstLastPara="1" rIns="77375" wrap="square" tIns="386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30" name="Google Shape;230;g1e83e5ec808_0_286"/>
          <p:cNvSpPr/>
          <p:nvPr/>
        </p:nvSpPr>
        <p:spPr>
          <a:xfrm>
            <a:off x="7264305" y="2628871"/>
            <a:ext cx="495300" cy="2199900"/>
          </a:xfrm>
          <a:prstGeom prst="rect">
            <a:avLst/>
          </a:prstGeom>
          <a:solidFill>
            <a:srgbClr val="FFF0CC"/>
          </a:solidFill>
          <a:ln>
            <a:noFill/>
          </a:ln>
        </p:spPr>
        <p:txBody>
          <a:bodyPr anchorCtr="0" anchor="t" bIns="38675" lIns="77375" spcFirstLastPara="1" rIns="77375" wrap="square" tIns="386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31" name="Google Shape;231;g1e83e5ec808_0_286"/>
          <p:cNvSpPr/>
          <p:nvPr/>
        </p:nvSpPr>
        <p:spPr>
          <a:xfrm>
            <a:off x="7264305" y="2628871"/>
            <a:ext cx="495300" cy="2199900"/>
          </a:xfrm>
          <a:prstGeom prst="rect">
            <a:avLst/>
          </a:prstGeom>
          <a:noFill/>
          <a:ln>
            <a:noFill/>
          </a:ln>
        </p:spPr>
        <p:txBody>
          <a:bodyPr anchorCtr="0" anchor="t" bIns="38675" lIns="77375" spcFirstLastPara="1" rIns="77375" wrap="square" tIns="386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32" name="Google Shape;232;g1e83e5ec808_0_286"/>
          <p:cNvSpPr/>
          <p:nvPr/>
        </p:nvSpPr>
        <p:spPr>
          <a:xfrm>
            <a:off x="7299682" y="2700079"/>
            <a:ext cx="424500" cy="244800"/>
          </a:xfrm>
          <a:prstGeom prst="rect">
            <a:avLst/>
          </a:prstGeom>
          <a:solidFill>
            <a:srgbClr val="BF8800"/>
          </a:solidFill>
          <a:ln>
            <a:noFill/>
          </a:ln>
        </p:spPr>
        <p:txBody>
          <a:bodyPr anchorCtr="0" anchor="t" bIns="38675" lIns="77375" spcFirstLastPara="1" rIns="77375" wrap="square" tIns="386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33" name="Google Shape;233;g1e83e5ec808_0_286"/>
          <p:cNvSpPr/>
          <p:nvPr/>
        </p:nvSpPr>
        <p:spPr>
          <a:xfrm>
            <a:off x="7299682" y="2700079"/>
            <a:ext cx="424500" cy="244800"/>
          </a:xfrm>
          <a:prstGeom prst="rect">
            <a:avLst/>
          </a:prstGeom>
          <a:noFill/>
          <a:ln>
            <a:noFill/>
          </a:ln>
        </p:spPr>
        <p:txBody>
          <a:bodyPr anchorCtr="0" anchor="t" bIns="38675" lIns="77375" spcFirstLastPara="1" rIns="77375" wrap="square" tIns="386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34" name="Google Shape;234;g1e83e5ec808_0_286"/>
          <p:cNvSpPr/>
          <p:nvPr/>
        </p:nvSpPr>
        <p:spPr>
          <a:xfrm>
            <a:off x="7299682" y="2700079"/>
            <a:ext cx="424500" cy="62400"/>
          </a:xfrm>
          <a:prstGeom prst="rect">
            <a:avLst/>
          </a:prstGeom>
          <a:solidFill>
            <a:srgbClr val="7F5B00"/>
          </a:solidFill>
          <a:ln>
            <a:noFill/>
          </a:ln>
        </p:spPr>
        <p:txBody>
          <a:bodyPr anchorCtr="0" anchor="t" bIns="38675" lIns="77375" spcFirstLastPara="1" rIns="77375" wrap="square" tIns="386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35" name="Google Shape;235;g1e83e5ec808_0_286"/>
          <p:cNvSpPr/>
          <p:nvPr/>
        </p:nvSpPr>
        <p:spPr>
          <a:xfrm>
            <a:off x="7299682" y="2700079"/>
            <a:ext cx="424500" cy="62400"/>
          </a:xfrm>
          <a:prstGeom prst="rect">
            <a:avLst/>
          </a:prstGeom>
          <a:noFill/>
          <a:ln>
            <a:noFill/>
          </a:ln>
        </p:spPr>
        <p:txBody>
          <a:bodyPr anchorCtr="0" anchor="t" bIns="38675" lIns="77375" spcFirstLastPara="1" rIns="77375" wrap="square" tIns="386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36" name="Google Shape;236;g1e83e5ec808_0_286"/>
          <p:cNvSpPr/>
          <p:nvPr/>
        </p:nvSpPr>
        <p:spPr>
          <a:xfrm>
            <a:off x="7299682" y="3001229"/>
            <a:ext cx="424500" cy="243300"/>
          </a:xfrm>
          <a:prstGeom prst="rect">
            <a:avLst/>
          </a:prstGeom>
          <a:solidFill>
            <a:srgbClr val="BF8800"/>
          </a:solidFill>
          <a:ln>
            <a:noFill/>
          </a:ln>
        </p:spPr>
        <p:txBody>
          <a:bodyPr anchorCtr="0" anchor="t" bIns="38675" lIns="77375" spcFirstLastPara="1" rIns="77375" wrap="square" tIns="386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37" name="Google Shape;237;g1e83e5ec808_0_286"/>
          <p:cNvSpPr/>
          <p:nvPr/>
        </p:nvSpPr>
        <p:spPr>
          <a:xfrm>
            <a:off x="7299682" y="3001229"/>
            <a:ext cx="424500" cy="243300"/>
          </a:xfrm>
          <a:prstGeom prst="rect">
            <a:avLst/>
          </a:prstGeom>
          <a:noFill/>
          <a:ln>
            <a:noFill/>
          </a:ln>
        </p:spPr>
        <p:txBody>
          <a:bodyPr anchorCtr="0" anchor="t" bIns="38675" lIns="77375" spcFirstLastPara="1" rIns="77375" wrap="square" tIns="386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38" name="Google Shape;238;g1e83e5ec808_0_286"/>
          <p:cNvSpPr/>
          <p:nvPr/>
        </p:nvSpPr>
        <p:spPr>
          <a:xfrm>
            <a:off x="7299682" y="3001229"/>
            <a:ext cx="424500" cy="60900"/>
          </a:xfrm>
          <a:prstGeom prst="rect">
            <a:avLst/>
          </a:prstGeom>
          <a:solidFill>
            <a:srgbClr val="7F5B00"/>
          </a:solidFill>
          <a:ln>
            <a:noFill/>
          </a:ln>
        </p:spPr>
        <p:txBody>
          <a:bodyPr anchorCtr="0" anchor="t" bIns="38675" lIns="77375" spcFirstLastPara="1" rIns="77375" wrap="square" tIns="386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39" name="Google Shape;239;g1e83e5ec808_0_286"/>
          <p:cNvSpPr/>
          <p:nvPr/>
        </p:nvSpPr>
        <p:spPr>
          <a:xfrm>
            <a:off x="7299682" y="3001229"/>
            <a:ext cx="424500" cy="60900"/>
          </a:xfrm>
          <a:prstGeom prst="rect">
            <a:avLst/>
          </a:prstGeom>
          <a:noFill/>
          <a:ln>
            <a:noFill/>
          </a:ln>
        </p:spPr>
        <p:txBody>
          <a:bodyPr anchorCtr="0" anchor="t" bIns="38675" lIns="77375" spcFirstLastPara="1" rIns="77375" wrap="square" tIns="386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40" name="Google Shape;240;g1e83e5ec808_0_286"/>
          <p:cNvSpPr/>
          <p:nvPr/>
        </p:nvSpPr>
        <p:spPr>
          <a:xfrm>
            <a:off x="7299682" y="3300896"/>
            <a:ext cx="424500" cy="242100"/>
          </a:xfrm>
          <a:prstGeom prst="rect">
            <a:avLst/>
          </a:prstGeom>
          <a:solidFill>
            <a:srgbClr val="BF8800"/>
          </a:solidFill>
          <a:ln>
            <a:noFill/>
          </a:ln>
        </p:spPr>
        <p:txBody>
          <a:bodyPr anchorCtr="0" anchor="t" bIns="38675" lIns="77375" spcFirstLastPara="1" rIns="77375" wrap="square" tIns="386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41" name="Google Shape;241;g1e83e5ec808_0_286"/>
          <p:cNvSpPr/>
          <p:nvPr/>
        </p:nvSpPr>
        <p:spPr>
          <a:xfrm>
            <a:off x="7299682" y="3300896"/>
            <a:ext cx="424500" cy="242100"/>
          </a:xfrm>
          <a:prstGeom prst="rect">
            <a:avLst/>
          </a:prstGeom>
          <a:noFill/>
          <a:ln>
            <a:noFill/>
          </a:ln>
        </p:spPr>
        <p:txBody>
          <a:bodyPr anchorCtr="0" anchor="t" bIns="38675" lIns="77375" spcFirstLastPara="1" rIns="77375" wrap="square" tIns="386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42" name="Google Shape;242;g1e83e5ec808_0_286"/>
          <p:cNvSpPr/>
          <p:nvPr/>
        </p:nvSpPr>
        <p:spPr>
          <a:xfrm>
            <a:off x="7299682" y="3300896"/>
            <a:ext cx="424500" cy="59100"/>
          </a:xfrm>
          <a:prstGeom prst="rect">
            <a:avLst/>
          </a:prstGeom>
          <a:solidFill>
            <a:srgbClr val="7F5B00"/>
          </a:solidFill>
          <a:ln>
            <a:noFill/>
          </a:ln>
        </p:spPr>
        <p:txBody>
          <a:bodyPr anchorCtr="0" anchor="t" bIns="38675" lIns="77375" spcFirstLastPara="1" rIns="77375" wrap="square" tIns="386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43" name="Google Shape;243;g1e83e5ec808_0_286"/>
          <p:cNvSpPr/>
          <p:nvPr/>
        </p:nvSpPr>
        <p:spPr>
          <a:xfrm>
            <a:off x="7299682" y="3300896"/>
            <a:ext cx="424500" cy="59100"/>
          </a:xfrm>
          <a:prstGeom prst="rect">
            <a:avLst/>
          </a:prstGeom>
          <a:noFill/>
          <a:ln>
            <a:noFill/>
          </a:ln>
        </p:spPr>
        <p:txBody>
          <a:bodyPr anchorCtr="0" anchor="t" bIns="38675" lIns="77375" spcFirstLastPara="1" rIns="77375" wrap="square" tIns="386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44" name="Google Shape;244;g1e83e5ec808_0_286"/>
          <p:cNvSpPr/>
          <p:nvPr/>
        </p:nvSpPr>
        <p:spPr>
          <a:xfrm>
            <a:off x="7297399" y="3599080"/>
            <a:ext cx="426900" cy="242100"/>
          </a:xfrm>
          <a:prstGeom prst="rect">
            <a:avLst/>
          </a:prstGeom>
          <a:solidFill>
            <a:srgbClr val="BF8800"/>
          </a:solidFill>
          <a:ln>
            <a:noFill/>
          </a:ln>
        </p:spPr>
        <p:txBody>
          <a:bodyPr anchorCtr="0" anchor="t" bIns="38675" lIns="77375" spcFirstLastPara="1" rIns="77375" wrap="square" tIns="386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45" name="Google Shape;245;g1e83e5ec808_0_286"/>
          <p:cNvSpPr/>
          <p:nvPr/>
        </p:nvSpPr>
        <p:spPr>
          <a:xfrm>
            <a:off x="7297399" y="3599080"/>
            <a:ext cx="426900" cy="242100"/>
          </a:xfrm>
          <a:prstGeom prst="rect">
            <a:avLst/>
          </a:prstGeom>
          <a:noFill/>
          <a:ln>
            <a:noFill/>
          </a:ln>
        </p:spPr>
        <p:txBody>
          <a:bodyPr anchorCtr="0" anchor="t" bIns="38675" lIns="77375" spcFirstLastPara="1" rIns="77375" wrap="square" tIns="386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46" name="Google Shape;246;g1e83e5ec808_0_286"/>
          <p:cNvSpPr/>
          <p:nvPr/>
        </p:nvSpPr>
        <p:spPr>
          <a:xfrm>
            <a:off x="7297399" y="3599080"/>
            <a:ext cx="426900" cy="59100"/>
          </a:xfrm>
          <a:prstGeom prst="rect">
            <a:avLst/>
          </a:prstGeom>
          <a:solidFill>
            <a:srgbClr val="7F5B00"/>
          </a:solidFill>
          <a:ln>
            <a:noFill/>
          </a:ln>
        </p:spPr>
        <p:txBody>
          <a:bodyPr anchorCtr="0" anchor="t" bIns="38675" lIns="77375" spcFirstLastPara="1" rIns="77375" wrap="square" tIns="386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47" name="Google Shape;247;g1e83e5ec808_0_286"/>
          <p:cNvSpPr/>
          <p:nvPr/>
        </p:nvSpPr>
        <p:spPr>
          <a:xfrm>
            <a:off x="7297399" y="3599080"/>
            <a:ext cx="426900" cy="59100"/>
          </a:xfrm>
          <a:prstGeom prst="rect">
            <a:avLst/>
          </a:prstGeom>
          <a:noFill/>
          <a:ln>
            <a:noFill/>
          </a:ln>
        </p:spPr>
        <p:txBody>
          <a:bodyPr anchorCtr="0" anchor="t" bIns="38675" lIns="77375" spcFirstLastPara="1" rIns="77375" wrap="square" tIns="386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48" name="Google Shape;248;g1e83e5ec808_0_286"/>
          <p:cNvSpPr/>
          <p:nvPr/>
        </p:nvSpPr>
        <p:spPr>
          <a:xfrm>
            <a:off x="7299682" y="3891328"/>
            <a:ext cx="424500" cy="242100"/>
          </a:xfrm>
          <a:prstGeom prst="rect">
            <a:avLst/>
          </a:prstGeom>
          <a:solidFill>
            <a:srgbClr val="BF8800"/>
          </a:solidFill>
          <a:ln>
            <a:noFill/>
          </a:ln>
        </p:spPr>
        <p:txBody>
          <a:bodyPr anchorCtr="0" anchor="t" bIns="38675" lIns="77375" spcFirstLastPara="1" rIns="77375" wrap="square" tIns="386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49" name="Google Shape;249;g1e83e5ec808_0_286"/>
          <p:cNvSpPr/>
          <p:nvPr/>
        </p:nvSpPr>
        <p:spPr>
          <a:xfrm>
            <a:off x="7299682" y="3891328"/>
            <a:ext cx="424500" cy="242100"/>
          </a:xfrm>
          <a:prstGeom prst="rect">
            <a:avLst/>
          </a:prstGeom>
          <a:noFill/>
          <a:ln>
            <a:noFill/>
          </a:ln>
        </p:spPr>
        <p:txBody>
          <a:bodyPr anchorCtr="0" anchor="t" bIns="38675" lIns="77375" spcFirstLastPara="1" rIns="77375" wrap="square" tIns="386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50" name="Google Shape;250;g1e83e5ec808_0_286"/>
          <p:cNvSpPr/>
          <p:nvPr/>
        </p:nvSpPr>
        <p:spPr>
          <a:xfrm>
            <a:off x="7299682" y="3891328"/>
            <a:ext cx="424500" cy="59100"/>
          </a:xfrm>
          <a:prstGeom prst="rect">
            <a:avLst/>
          </a:prstGeom>
          <a:solidFill>
            <a:srgbClr val="7F5B00"/>
          </a:solidFill>
          <a:ln>
            <a:noFill/>
          </a:ln>
        </p:spPr>
        <p:txBody>
          <a:bodyPr anchorCtr="0" anchor="t" bIns="38675" lIns="77375" spcFirstLastPara="1" rIns="77375" wrap="square" tIns="386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51" name="Google Shape;251;g1e83e5ec808_0_286"/>
          <p:cNvSpPr/>
          <p:nvPr/>
        </p:nvSpPr>
        <p:spPr>
          <a:xfrm>
            <a:off x="7299682" y="3891328"/>
            <a:ext cx="424500" cy="59100"/>
          </a:xfrm>
          <a:prstGeom prst="rect">
            <a:avLst/>
          </a:prstGeom>
          <a:noFill/>
          <a:ln>
            <a:noFill/>
          </a:ln>
        </p:spPr>
        <p:txBody>
          <a:bodyPr anchorCtr="0" anchor="t" bIns="38675" lIns="77375" spcFirstLastPara="1" rIns="77375" wrap="square" tIns="386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52" name="Google Shape;252;g1e83e5ec808_0_286"/>
          <p:cNvSpPr/>
          <p:nvPr/>
        </p:nvSpPr>
        <p:spPr>
          <a:xfrm>
            <a:off x="7297399" y="4196929"/>
            <a:ext cx="426900" cy="242100"/>
          </a:xfrm>
          <a:prstGeom prst="rect">
            <a:avLst/>
          </a:prstGeom>
          <a:solidFill>
            <a:srgbClr val="BF8800"/>
          </a:solidFill>
          <a:ln>
            <a:noFill/>
          </a:ln>
        </p:spPr>
        <p:txBody>
          <a:bodyPr anchorCtr="0" anchor="t" bIns="38675" lIns="77375" spcFirstLastPara="1" rIns="77375" wrap="square" tIns="386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53" name="Google Shape;253;g1e83e5ec808_0_286"/>
          <p:cNvSpPr/>
          <p:nvPr/>
        </p:nvSpPr>
        <p:spPr>
          <a:xfrm>
            <a:off x="7297399" y="4196929"/>
            <a:ext cx="426900" cy="242100"/>
          </a:xfrm>
          <a:prstGeom prst="rect">
            <a:avLst/>
          </a:prstGeom>
          <a:noFill/>
          <a:ln>
            <a:noFill/>
          </a:ln>
        </p:spPr>
        <p:txBody>
          <a:bodyPr anchorCtr="0" anchor="t" bIns="38675" lIns="77375" spcFirstLastPara="1" rIns="77375" wrap="square" tIns="386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54" name="Google Shape;254;g1e83e5ec808_0_286"/>
          <p:cNvSpPr/>
          <p:nvPr/>
        </p:nvSpPr>
        <p:spPr>
          <a:xfrm>
            <a:off x="7297399" y="4196929"/>
            <a:ext cx="426900" cy="59100"/>
          </a:xfrm>
          <a:prstGeom prst="rect">
            <a:avLst/>
          </a:prstGeom>
          <a:solidFill>
            <a:srgbClr val="7F5B00"/>
          </a:solidFill>
          <a:ln>
            <a:noFill/>
          </a:ln>
        </p:spPr>
        <p:txBody>
          <a:bodyPr anchorCtr="0" anchor="t" bIns="38675" lIns="77375" spcFirstLastPara="1" rIns="77375" wrap="square" tIns="386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55" name="Google Shape;255;g1e83e5ec808_0_286"/>
          <p:cNvSpPr/>
          <p:nvPr/>
        </p:nvSpPr>
        <p:spPr>
          <a:xfrm>
            <a:off x="7297399" y="4196929"/>
            <a:ext cx="426900" cy="59100"/>
          </a:xfrm>
          <a:prstGeom prst="rect">
            <a:avLst/>
          </a:prstGeom>
          <a:noFill/>
          <a:ln>
            <a:noFill/>
          </a:ln>
        </p:spPr>
        <p:txBody>
          <a:bodyPr anchorCtr="0" anchor="t" bIns="38675" lIns="77375" spcFirstLastPara="1" rIns="77375" wrap="square" tIns="386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56" name="Google Shape;256;g1e83e5ec808_0_286"/>
          <p:cNvSpPr/>
          <p:nvPr/>
        </p:nvSpPr>
        <p:spPr>
          <a:xfrm>
            <a:off x="7540466" y="4523300"/>
            <a:ext cx="173100" cy="305700"/>
          </a:xfrm>
          <a:prstGeom prst="rect">
            <a:avLst/>
          </a:prstGeom>
          <a:solidFill>
            <a:srgbClr val="BF8800"/>
          </a:solidFill>
          <a:ln>
            <a:noFill/>
          </a:ln>
        </p:spPr>
        <p:txBody>
          <a:bodyPr anchorCtr="0" anchor="t" bIns="38675" lIns="77375" spcFirstLastPara="1" rIns="77375" wrap="square" tIns="386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57" name="Google Shape;257;g1e83e5ec808_0_286"/>
          <p:cNvSpPr/>
          <p:nvPr/>
        </p:nvSpPr>
        <p:spPr>
          <a:xfrm>
            <a:off x="7264305" y="4523300"/>
            <a:ext cx="216900" cy="305700"/>
          </a:xfrm>
          <a:prstGeom prst="rect">
            <a:avLst/>
          </a:prstGeom>
          <a:solidFill>
            <a:srgbClr val="BF8800"/>
          </a:solidFill>
          <a:ln>
            <a:noFill/>
          </a:ln>
        </p:spPr>
        <p:txBody>
          <a:bodyPr anchorCtr="0" anchor="t" bIns="38675" lIns="77375" spcFirstLastPara="1" rIns="77375" wrap="square" tIns="386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58" name="Google Shape;258;g1e83e5ec808_0_286"/>
          <p:cNvSpPr/>
          <p:nvPr/>
        </p:nvSpPr>
        <p:spPr>
          <a:xfrm>
            <a:off x="7264305" y="4523300"/>
            <a:ext cx="216900" cy="305700"/>
          </a:xfrm>
          <a:prstGeom prst="rect">
            <a:avLst/>
          </a:prstGeom>
          <a:noFill/>
          <a:ln>
            <a:noFill/>
          </a:ln>
        </p:spPr>
        <p:txBody>
          <a:bodyPr anchorCtr="0" anchor="t" bIns="38675" lIns="77375" spcFirstLastPara="1" rIns="77375" wrap="square" tIns="386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59" name="Google Shape;259;g1e83e5ec808_0_286"/>
          <p:cNvSpPr/>
          <p:nvPr/>
        </p:nvSpPr>
        <p:spPr>
          <a:xfrm>
            <a:off x="7264305" y="2628871"/>
            <a:ext cx="108409" cy="1894430"/>
          </a:xfrm>
          <a:custGeom>
            <a:rect b="b" l="l" r="r" t="t"/>
            <a:pathLst>
              <a:path extrusionOk="0" h="1277" w="95">
                <a:moveTo>
                  <a:pt x="95" y="0"/>
                </a:moveTo>
                <a:lnTo>
                  <a:pt x="0" y="0"/>
                </a:lnTo>
                <a:lnTo>
                  <a:pt x="0" y="1277"/>
                </a:lnTo>
                <a:lnTo>
                  <a:pt x="95" y="1277"/>
                </a:lnTo>
                <a:lnTo>
                  <a:pt x="95" y="1220"/>
                </a:lnTo>
                <a:lnTo>
                  <a:pt x="29" y="1220"/>
                </a:lnTo>
                <a:lnTo>
                  <a:pt x="29" y="1057"/>
                </a:lnTo>
                <a:lnTo>
                  <a:pt x="95" y="1057"/>
                </a:lnTo>
                <a:lnTo>
                  <a:pt x="95" y="1014"/>
                </a:lnTo>
                <a:lnTo>
                  <a:pt x="31" y="1014"/>
                </a:lnTo>
                <a:lnTo>
                  <a:pt x="31" y="851"/>
                </a:lnTo>
                <a:lnTo>
                  <a:pt x="95" y="851"/>
                </a:lnTo>
                <a:lnTo>
                  <a:pt x="95" y="817"/>
                </a:lnTo>
                <a:lnTo>
                  <a:pt x="29" y="817"/>
                </a:lnTo>
                <a:lnTo>
                  <a:pt x="29" y="654"/>
                </a:lnTo>
                <a:lnTo>
                  <a:pt x="95" y="654"/>
                </a:lnTo>
                <a:lnTo>
                  <a:pt x="95" y="616"/>
                </a:lnTo>
                <a:lnTo>
                  <a:pt x="31" y="616"/>
                </a:lnTo>
                <a:lnTo>
                  <a:pt x="31" y="453"/>
                </a:lnTo>
                <a:lnTo>
                  <a:pt x="95" y="453"/>
                </a:lnTo>
                <a:lnTo>
                  <a:pt x="95" y="415"/>
                </a:lnTo>
                <a:lnTo>
                  <a:pt x="31" y="415"/>
                </a:lnTo>
                <a:lnTo>
                  <a:pt x="31" y="251"/>
                </a:lnTo>
                <a:lnTo>
                  <a:pt x="95" y="251"/>
                </a:lnTo>
                <a:lnTo>
                  <a:pt x="95" y="213"/>
                </a:lnTo>
                <a:lnTo>
                  <a:pt x="31" y="213"/>
                </a:lnTo>
                <a:lnTo>
                  <a:pt x="31" y="48"/>
                </a:lnTo>
                <a:lnTo>
                  <a:pt x="95" y="48"/>
                </a:lnTo>
                <a:lnTo>
                  <a:pt x="95" y="0"/>
                </a:lnTo>
                <a:close/>
              </a:path>
            </a:pathLst>
          </a:custGeom>
          <a:solidFill>
            <a:srgbClr val="FEE199"/>
          </a:solidFill>
          <a:ln>
            <a:noFill/>
          </a:ln>
        </p:spPr>
        <p:txBody>
          <a:bodyPr anchorCtr="0" anchor="t" bIns="38675" lIns="77375" spcFirstLastPara="1" rIns="77375" wrap="square" tIns="386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60" name="Google Shape;260;g1e83e5ec808_0_286"/>
          <p:cNvSpPr/>
          <p:nvPr/>
        </p:nvSpPr>
        <p:spPr>
          <a:xfrm>
            <a:off x="7264305" y="2628871"/>
            <a:ext cx="108409" cy="1894430"/>
          </a:xfrm>
          <a:custGeom>
            <a:rect b="b" l="l" r="r" t="t"/>
            <a:pathLst>
              <a:path extrusionOk="0" h="1277" w="95">
                <a:moveTo>
                  <a:pt x="95" y="0"/>
                </a:moveTo>
                <a:lnTo>
                  <a:pt x="0" y="0"/>
                </a:lnTo>
                <a:lnTo>
                  <a:pt x="0" y="1277"/>
                </a:lnTo>
                <a:lnTo>
                  <a:pt x="95" y="1277"/>
                </a:lnTo>
                <a:lnTo>
                  <a:pt x="95" y="1220"/>
                </a:lnTo>
                <a:lnTo>
                  <a:pt x="29" y="1220"/>
                </a:lnTo>
                <a:lnTo>
                  <a:pt x="29" y="1057"/>
                </a:lnTo>
                <a:lnTo>
                  <a:pt x="95" y="1057"/>
                </a:lnTo>
                <a:lnTo>
                  <a:pt x="95" y="1014"/>
                </a:lnTo>
                <a:lnTo>
                  <a:pt x="31" y="1014"/>
                </a:lnTo>
                <a:lnTo>
                  <a:pt x="31" y="851"/>
                </a:lnTo>
                <a:lnTo>
                  <a:pt x="95" y="851"/>
                </a:lnTo>
                <a:lnTo>
                  <a:pt x="95" y="817"/>
                </a:lnTo>
                <a:lnTo>
                  <a:pt x="29" y="817"/>
                </a:lnTo>
                <a:lnTo>
                  <a:pt x="29" y="654"/>
                </a:lnTo>
                <a:lnTo>
                  <a:pt x="95" y="654"/>
                </a:lnTo>
                <a:lnTo>
                  <a:pt x="95" y="616"/>
                </a:lnTo>
                <a:lnTo>
                  <a:pt x="31" y="616"/>
                </a:lnTo>
                <a:lnTo>
                  <a:pt x="31" y="453"/>
                </a:lnTo>
                <a:lnTo>
                  <a:pt x="95" y="453"/>
                </a:lnTo>
                <a:lnTo>
                  <a:pt x="95" y="415"/>
                </a:lnTo>
                <a:lnTo>
                  <a:pt x="31" y="415"/>
                </a:lnTo>
                <a:lnTo>
                  <a:pt x="31" y="251"/>
                </a:lnTo>
                <a:lnTo>
                  <a:pt x="95" y="251"/>
                </a:lnTo>
                <a:lnTo>
                  <a:pt x="95" y="213"/>
                </a:lnTo>
                <a:lnTo>
                  <a:pt x="31" y="213"/>
                </a:lnTo>
                <a:lnTo>
                  <a:pt x="31" y="48"/>
                </a:lnTo>
                <a:lnTo>
                  <a:pt x="95" y="48"/>
                </a:lnTo>
                <a:lnTo>
                  <a:pt x="95" y="0"/>
                </a:lnTo>
              </a:path>
            </a:pathLst>
          </a:custGeom>
          <a:noFill/>
          <a:ln>
            <a:noFill/>
          </a:ln>
        </p:spPr>
        <p:txBody>
          <a:bodyPr anchorCtr="0" anchor="t" bIns="38675" lIns="77375" spcFirstLastPara="1" rIns="77375" wrap="square" tIns="386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61" name="Google Shape;261;g1e83e5ec808_0_286"/>
          <p:cNvSpPr/>
          <p:nvPr/>
        </p:nvSpPr>
        <p:spPr>
          <a:xfrm>
            <a:off x="7299682" y="2700079"/>
            <a:ext cx="73034" cy="244778"/>
          </a:xfrm>
          <a:custGeom>
            <a:rect b="b" l="l" r="r" t="t"/>
            <a:pathLst>
              <a:path extrusionOk="0" h="165" w="64">
                <a:moveTo>
                  <a:pt x="0" y="0"/>
                </a:moveTo>
                <a:lnTo>
                  <a:pt x="0" y="0"/>
                </a:lnTo>
                <a:lnTo>
                  <a:pt x="0" y="165"/>
                </a:lnTo>
                <a:lnTo>
                  <a:pt x="64" y="165"/>
                </a:lnTo>
                <a:lnTo>
                  <a:pt x="64" y="42"/>
                </a:lnTo>
                <a:lnTo>
                  <a:pt x="0" y="42"/>
                </a:lnTo>
                <a:lnTo>
                  <a:pt x="0" y="0"/>
                </a:lnTo>
              </a:path>
            </a:pathLst>
          </a:custGeom>
          <a:noFill/>
          <a:ln>
            <a:noFill/>
          </a:ln>
        </p:spPr>
        <p:txBody>
          <a:bodyPr anchorCtr="0" anchor="t" bIns="38675" lIns="77375" spcFirstLastPara="1" rIns="77375" wrap="square" tIns="386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62" name="Google Shape;262;g1e83e5ec808_0_286"/>
          <p:cNvSpPr/>
          <p:nvPr/>
        </p:nvSpPr>
        <p:spPr>
          <a:xfrm>
            <a:off x="7299682" y="2700079"/>
            <a:ext cx="72900" cy="62400"/>
          </a:xfrm>
          <a:prstGeom prst="rect">
            <a:avLst/>
          </a:prstGeom>
          <a:noFill/>
          <a:ln>
            <a:noFill/>
          </a:ln>
        </p:spPr>
        <p:txBody>
          <a:bodyPr anchorCtr="0" anchor="t" bIns="38675" lIns="77375" spcFirstLastPara="1" rIns="77375" wrap="square" tIns="386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63" name="Google Shape;263;g1e83e5ec808_0_286"/>
          <p:cNvSpPr/>
          <p:nvPr/>
        </p:nvSpPr>
        <p:spPr>
          <a:xfrm>
            <a:off x="7299682" y="3001229"/>
            <a:ext cx="73034" cy="243294"/>
          </a:xfrm>
          <a:custGeom>
            <a:rect b="b" l="l" r="r" t="t"/>
            <a:pathLst>
              <a:path extrusionOk="0" h="164" w="64">
                <a:moveTo>
                  <a:pt x="0" y="0"/>
                </a:moveTo>
                <a:lnTo>
                  <a:pt x="0" y="0"/>
                </a:lnTo>
                <a:lnTo>
                  <a:pt x="0" y="164"/>
                </a:lnTo>
                <a:lnTo>
                  <a:pt x="64" y="164"/>
                </a:lnTo>
                <a:lnTo>
                  <a:pt x="64" y="41"/>
                </a:lnTo>
                <a:lnTo>
                  <a:pt x="0" y="41"/>
                </a:lnTo>
                <a:lnTo>
                  <a:pt x="0" y="0"/>
                </a:lnTo>
              </a:path>
            </a:pathLst>
          </a:custGeom>
          <a:noFill/>
          <a:ln>
            <a:noFill/>
          </a:ln>
        </p:spPr>
        <p:txBody>
          <a:bodyPr anchorCtr="0" anchor="t" bIns="38675" lIns="77375" spcFirstLastPara="1" rIns="77375" wrap="square" tIns="386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64" name="Google Shape;264;g1e83e5ec808_0_286"/>
          <p:cNvSpPr/>
          <p:nvPr/>
        </p:nvSpPr>
        <p:spPr>
          <a:xfrm>
            <a:off x="7299682" y="3001229"/>
            <a:ext cx="72900" cy="60900"/>
          </a:xfrm>
          <a:prstGeom prst="rect">
            <a:avLst/>
          </a:prstGeom>
          <a:noFill/>
          <a:ln>
            <a:noFill/>
          </a:ln>
        </p:spPr>
        <p:txBody>
          <a:bodyPr anchorCtr="0" anchor="t" bIns="38675" lIns="77375" spcFirstLastPara="1" rIns="77375" wrap="square" tIns="386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65" name="Google Shape;265;g1e83e5ec808_0_286"/>
          <p:cNvSpPr/>
          <p:nvPr/>
        </p:nvSpPr>
        <p:spPr>
          <a:xfrm>
            <a:off x="7299682" y="3300896"/>
            <a:ext cx="73034" cy="241811"/>
          </a:xfrm>
          <a:custGeom>
            <a:rect b="b" l="l" r="r" t="t"/>
            <a:pathLst>
              <a:path extrusionOk="0" h="163" w="64">
                <a:moveTo>
                  <a:pt x="0" y="0"/>
                </a:moveTo>
                <a:lnTo>
                  <a:pt x="0" y="0"/>
                </a:lnTo>
                <a:lnTo>
                  <a:pt x="0" y="163"/>
                </a:lnTo>
                <a:lnTo>
                  <a:pt x="64" y="163"/>
                </a:lnTo>
                <a:lnTo>
                  <a:pt x="64" y="40"/>
                </a:lnTo>
                <a:lnTo>
                  <a:pt x="0" y="40"/>
                </a:lnTo>
                <a:lnTo>
                  <a:pt x="0" y="0"/>
                </a:lnTo>
              </a:path>
            </a:pathLst>
          </a:custGeom>
          <a:noFill/>
          <a:ln>
            <a:noFill/>
          </a:ln>
        </p:spPr>
        <p:txBody>
          <a:bodyPr anchorCtr="0" anchor="t" bIns="38675" lIns="77375" spcFirstLastPara="1" rIns="77375" wrap="square" tIns="386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66" name="Google Shape;266;g1e83e5ec808_0_286"/>
          <p:cNvSpPr/>
          <p:nvPr/>
        </p:nvSpPr>
        <p:spPr>
          <a:xfrm>
            <a:off x="7299682" y="3300896"/>
            <a:ext cx="72900" cy="59100"/>
          </a:xfrm>
          <a:prstGeom prst="rect">
            <a:avLst/>
          </a:prstGeom>
          <a:noFill/>
          <a:ln>
            <a:noFill/>
          </a:ln>
        </p:spPr>
        <p:txBody>
          <a:bodyPr anchorCtr="0" anchor="t" bIns="38675" lIns="77375" spcFirstLastPara="1" rIns="77375" wrap="square" tIns="386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67" name="Google Shape;267;g1e83e5ec808_0_286"/>
          <p:cNvSpPr/>
          <p:nvPr/>
        </p:nvSpPr>
        <p:spPr>
          <a:xfrm>
            <a:off x="7297399" y="3599080"/>
            <a:ext cx="75316" cy="241811"/>
          </a:xfrm>
          <a:custGeom>
            <a:rect b="b" l="l" r="r" t="t"/>
            <a:pathLst>
              <a:path extrusionOk="0" h="163" w="66">
                <a:moveTo>
                  <a:pt x="0" y="0"/>
                </a:moveTo>
                <a:lnTo>
                  <a:pt x="0" y="0"/>
                </a:lnTo>
                <a:lnTo>
                  <a:pt x="0" y="163"/>
                </a:lnTo>
                <a:lnTo>
                  <a:pt x="66" y="163"/>
                </a:lnTo>
                <a:lnTo>
                  <a:pt x="66" y="40"/>
                </a:lnTo>
                <a:lnTo>
                  <a:pt x="0" y="40"/>
                </a:lnTo>
                <a:lnTo>
                  <a:pt x="0" y="0"/>
                </a:lnTo>
              </a:path>
            </a:pathLst>
          </a:custGeom>
          <a:noFill/>
          <a:ln>
            <a:noFill/>
          </a:ln>
        </p:spPr>
        <p:txBody>
          <a:bodyPr anchorCtr="0" anchor="t" bIns="38675" lIns="77375" spcFirstLastPara="1" rIns="77375" wrap="square" tIns="386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68" name="Google Shape;268;g1e83e5ec808_0_286"/>
          <p:cNvSpPr/>
          <p:nvPr/>
        </p:nvSpPr>
        <p:spPr>
          <a:xfrm>
            <a:off x="7297399" y="3599080"/>
            <a:ext cx="75300" cy="59100"/>
          </a:xfrm>
          <a:prstGeom prst="rect">
            <a:avLst/>
          </a:prstGeom>
          <a:noFill/>
          <a:ln>
            <a:noFill/>
          </a:ln>
        </p:spPr>
        <p:txBody>
          <a:bodyPr anchorCtr="0" anchor="t" bIns="38675" lIns="77375" spcFirstLastPara="1" rIns="77375" wrap="square" tIns="386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69" name="Google Shape;269;g1e83e5ec808_0_286"/>
          <p:cNvSpPr/>
          <p:nvPr/>
        </p:nvSpPr>
        <p:spPr>
          <a:xfrm>
            <a:off x="7299682" y="3891328"/>
            <a:ext cx="73034" cy="241811"/>
          </a:xfrm>
          <a:custGeom>
            <a:rect b="b" l="l" r="r" t="t"/>
            <a:pathLst>
              <a:path extrusionOk="0" h="163" w="64">
                <a:moveTo>
                  <a:pt x="0" y="0"/>
                </a:moveTo>
                <a:lnTo>
                  <a:pt x="0" y="0"/>
                </a:lnTo>
                <a:lnTo>
                  <a:pt x="0" y="163"/>
                </a:lnTo>
                <a:lnTo>
                  <a:pt x="64" y="163"/>
                </a:lnTo>
                <a:lnTo>
                  <a:pt x="64" y="40"/>
                </a:lnTo>
                <a:lnTo>
                  <a:pt x="0" y="40"/>
                </a:lnTo>
                <a:lnTo>
                  <a:pt x="0" y="0"/>
                </a:lnTo>
              </a:path>
            </a:pathLst>
          </a:custGeom>
          <a:noFill/>
          <a:ln>
            <a:noFill/>
          </a:ln>
        </p:spPr>
        <p:txBody>
          <a:bodyPr anchorCtr="0" anchor="t" bIns="38675" lIns="77375" spcFirstLastPara="1" rIns="77375" wrap="square" tIns="386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70" name="Google Shape;270;g1e83e5ec808_0_286"/>
          <p:cNvSpPr/>
          <p:nvPr/>
        </p:nvSpPr>
        <p:spPr>
          <a:xfrm>
            <a:off x="7299682" y="3891328"/>
            <a:ext cx="72900" cy="59100"/>
          </a:xfrm>
          <a:prstGeom prst="rect">
            <a:avLst/>
          </a:prstGeom>
          <a:noFill/>
          <a:ln>
            <a:noFill/>
          </a:ln>
        </p:spPr>
        <p:txBody>
          <a:bodyPr anchorCtr="0" anchor="t" bIns="38675" lIns="77375" spcFirstLastPara="1" rIns="77375" wrap="square" tIns="386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71" name="Google Shape;271;g1e83e5ec808_0_286"/>
          <p:cNvSpPr/>
          <p:nvPr/>
        </p:nvSpPr>
        <p:spPr>
          <a:xfrm>
            <a:off x="7297399" y="4196929"/>
            <a:ext cx="75316" cy="241811"/>
          </a:xfrm>
          <a:custGeom>
            <a:rect b="b" l="l" r="r" t="t"/>
            <a:pathLst>
              <a:path extrusionOk="0" h="163" w="66">
                <a:moveTo>
                  <a:pt x="0" y="0"/>
                </a:moveTo>
                <a:lnTo>
                  <a:pt x="0" y="0"/>
                </a:lnTo>
                <a:lnTo>
                  <a:pt x="0" y="163"/>
                </a:lnTo>
                <a:lnTo>
                  <a:pt x="66" y="163"/>
                </a:lnTo>
                <a:lnTo>
                  <a:pt x="66" y="40"/>
                </a:lnTo>
                <a:lnTo>
                  <a:pt x="0" y="40"/>
                </a:lnTo>
                <a:lnTo>
                  <a:pt x="0" y="0"/>
                </a:lnTo>
              </a:path>
            </a:pathLst>
          </a:custGeom>
          <a:noFill/>
          <a:ln>
            <a:noFill/>
          </a:ln>
        </p:spPr>
        <p:txBody>
          <a:bodyPr anchorCtr="0" anchor="t" bIns="38675" lIns="77375" spcFirstLastPara="1" rIns="77375" wrap="square" tIns="386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72" name="Google Shape;272;g1e83e5ec808_0_286"/>
          <p:cNvSpPr/>
          <p:nvPr/>
        </p:nvSpPr>
        <p:spPr>
          <a:xfrm>
            <a:off x="7264305" y="4828900"/>
            <a:ext cx="108409" cy="108296"/>
          </a:xfrm>
          <a:custGeom>
            <a:rect b="b" l="l" r="r" t="t"/>
            <a:pathLst>
              <a:path extrusionOk="0" h="73" w="95">
                <a:moveTo>
                  <a:pt x="95" y="0"/>
                </a:moveTo>
                <a:lnTo>
                  <a:pt x="62" y="0"/>
                </a:lnTo>
                <a:lnTo>
                  <a:pt x="62" y="73"/>
                </a:lnTo>
                <a:lnTo>
                  <a:pt x="0" y="73"/>
                </a:lnTo>
                <a:lnTo>
                  <a:pt x="95" y="73"/>
                </a:lnTo>
                <a:lnTo>
                  <a:pt x="95" y="0"/>
                </a:lnTo>
                <a:close/>
              </a:path>
            </a:pathLst>
          </a:custGeom>
          <a:solidFill>
            <a:srgbClr val="FEE199"/>
          </a:solidFill>
          <a:ln>
            <a:noFill/>
          </a:ln>
        </p:spPr>
        <p:txBody>
          <a:bodyPr anchorCtr="0" anchor="t" bIns="38675" lIns="77375" spcFirstLastPara="1" rIns="77375" wrap="square" tIns="386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73" name="Google Shape;273;g1e83e5ec808_0_286"/>
          <p:cNvSpPr/>
          <p:nvPr/>
        </p:nvSpPr>
        <p:spPr>
          <a:xfrm>
            <a:off x="7264305" y="4828900"/>
            <a:ext cx="108409" cy="108296"/>
          </a:xfrm>
          <a:custGeom>
            <a:rect b="b" l="l" r="r" t="t"/>
            <a:pathLst>
              <a:path extrusionOk="0" h="73" w="95">
                <a:moveTo>
                  <a:pt x="95" y="0"/>
                </a:moveTo>
                <a:lnTo>
                  <a:pt x="62" y="0"/>
                </a:lnTo>
                <a:lnTo>
                  <a:pt x="62" y="73"/>
                </a:lnTo>
                <a:lnTo>
                  <a:pt x="0" y="73"/>
                </a:lnTo>
                <a:lnTo>
                  <a:pt x="95" y="73"/>
                </a:lnTo>
                <a:lnTo>
                  <a:pt x="95" y="0"/>
                </a:lnTo>
              </a:path>
            </a:pathLst>
          </a:custGeom>
          <a:noFill/>
          <a:ln>
            <a:noFill/>
          </a:ln>
        </p:spPr>
        <p:txBody>
          <a:bodyPr anchorCtr="0" anchor="t" bIns="38675" lIns="77375" spcFirstLastPara="1" rIns="77375" wrap="square" tIns="386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74" name="Google Shape;274;g1e83e5ec808_0_286"/>
          <p:cNvSpPr/>
          <p:nvPr/>
        </p:nvSpPr>
        <p:spPr>
          <a:xfrm>
            <a:off x="7297399" y="4196929"/>
            <a:ext cx="75300" cy="59100"/>
          </a:xfrm>
          <a:prstGeom prst="rect">
            <a:avLst/>
          </a:prstGeom>
          <a:noFill/>
          <a:ln>
            <a:noFill/>
          </a:ln>
        </p:spPr>
        <p:txBody>
          <a:bodyPr anchorCtr="0" anchor="t" bIns="38675" lIns="77375" spcFirstLastPara="1" rIns="77375" wrap="square" tIns="386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75" name="Google Shape;275;g1e83e5ec808_0_286"/>
          <p:cNvSpPr/>
          <p:nvPr/>
        </p:nvSpPr>
        <p:spPr>
          <a:xfrm>
            <a:off x="7264305" y="4523300"/>
            <a:ext cx="108409" cy="305601"/>
          </a:xfrm>
          <a:custGeom>
            <a:rect b="b" l="l" r="r" t="t"/>
            <a:pathLst>
              <a:path extrusionOk="0" h="206" w="95">
                <a:moveTo>
                  <a:pt x="95" y="0"/>
                </a:moveTo>
                <a:lnTo>
                  <a:pt x="0" y="0"/>
                </a:lnTo>
                <a:lnTo>
                  <a:pt x="0" y="104"/>
                </a:lnTo>
                <a:lnTo>
                  <a:pt x="62" y="104"/>
                </a:lnTo>
                <a:lnTo>
                  <a:pt x="62" y="206"/>
                </a:lnTo>
                <a:lnTo>
                  <a:pt x="95" y="206"/>
                </a:lnTo>
                <a:lnTo>
                  <a:pt x="95" y="0"/>
                </a:lnTo>
                <a:close/>
              </a:path>
            </a:pathLst>
          </a:custGeom>
          <a:solidFill>
            <a:srgbClr val="7F5B00"/>
          </a:solidFill>
          <a:ln>
            <a:noFill/>
          </a:ln>
        </p:spPr>
        <p:txBody>
          <a:bodyPr anchorCtr="0" anchor="t" bIns="38675" lIns="77375" spcFirstLastPara="1" rIns="77375" wrap="square" tIns="386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76" name="Google Shape;276;g1e83e5ec808_0_286"/>
          <p:cNvSpPr/>
          <p:nvPr/>
        </p:nvSpPr>
        <p:spPr>
          <a:xfrm>
            <a:off x="7264305" y="4523300"/>
            <a:ext cx="108409" cy="305601"/>
          </a:xfrm>
          <a:custGeom>
            <a:rect b="b" l="l" r="r" t="t"/>
            <a:pathLst>
              <a:path extrusionOk="0" h="206" w="95">
                <a:moveTo>
                  <a:pt x="95" y="0"/>
                </a:moveTo>
                <a:lnTo>
                  <a:pt x="0" y="0"/>
                </a:lnTo>
                <a:lnTo>
                  <a:pt x="0" y="104"/>
                </a:lnTo>
                <a:lnTo>
                  <a:pt x="62" y="104"/>
                </a:lnTo>
                <a:lnTo>
                  <a:pt x="62" y="206"/>
                </a:lnTo>
                <a:lnTo>
                  <a:pt x="95" y="206"/>
                </a:lnTo>
                <a:lnTo>
                  <a:pt x="95" y="0"/>
                </a:lnTo>
              </a:path>
            </a:pathLst>
          </a:custGeom>
          <a:noFill/>
          <a:ln>
            <a:noFill/>
          </a:ln>
        </p:spPr>
        <p:txBody>
          <a:bodyPr anchorCtr="0" anchor="t" bIns="38675" lIns="77375" spcFirstLastPara="1" rIns="77375" wrap="square" tIns="386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77" name="Google Shape;277;g1e83e5ec808_0_286"/>
          <p:cNvSpPr/>
          <p:nvPr/>
        </p:nvSpPr>
        <p:spPr>
          <a:xfrm>
            <a:off x="6349101" y="1562235"/>
            <a:ext cx="824100" cy="74100"/>
          </a:xfrm>
          <a:prstGeom prst="rect">
            <a:avLst/>
          </a:prstGeom>
          <a:solidFill>
            <a:srgbClr val="FEE199"/>
          </a:solidFill>
          <a:ln>
            <a:noFill/>
          </a:ln>
        </p:spPr>
        <p:txBody>
          <a:bodyPr anchorCtr="0" anchor="t" bIns="38675" lIns="77375" spcFirstLastPara="1" rIns="77375" wrap="square" tIns="386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78" name="Google Shape;278;g1e83e5ec808_0_286"/>
          <p:cNvSpPr/>
          <p:nvPr/>
        </p:nvSpPr>
        <p:spPr>
          <a:xfrm>
            <a:off x="6373065" y="1627508"/>
            <a:ext cx="770100" cy="115500"/>
          </a:xfrm>
          <a:prstGeom prst="rect">
            <a:avLst/>
          </a:prstGeom>
          <a:solidFill>
            <a:srgbClr val="FFD366"/>
          </a:solidFill>
          <a:ln>
            <a:noFill/>
          </a:ln>
        </p:spPr>
        <p:txBody>
          <a:bodyPr anchorCtr="0" anchor="t" bIns="38675" lIns="77375" spcFirstLastPara="1" rIns="77375" wrap="square" tIns="386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79" name="Google Shape;279;g1e83e5ec808_0_286"/>
          <p:cNvSpPr/>
          <p:nvPr/>
        </p:nvSpPr>
        <p:spPr>
          <a:xfrm>
            <a:off x="6319431" y="2081460"/>
            <a:ext cx="877500" cy="2722500"/>
          </a:xfrm>
          <a:prstGeom prst="rect">
            <a:avLst/>
          </a:prstGeom>
          <a:solidFill>
            <a:srgbClr val="FFF0CC"/>
          </a:solidFill>
          <a:ln>
            <a:noFill/>
          </a:ln>
        </p:spPr>
        <p:txBody>
          <a:bodyPr anchorCtr="0" anchor="t" bIns="38675" lIns="77375" spcFirstLastPara="1" rIns="77375" wrap="square" tIns="386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80" name="Google Shape;280;g1e83e5ec808_0_286"/>
          <p:cNvSpPr/>
          <p:nvPr/>
        </p:nvSpPr>
        <p:spPr>
          <a:xfrm>
            <a:off x="6319431" y="2081460"/>
            <a:ext cx="877500" cy="2722500"/>
          </a:xfrm>
          <a:prstGeom prst="rect">
            <a:avLst/>
          </a:prstGeom>
          <a:noFill/>
          <a:ln>
            <a:noFill/>
          </a:ln>
        </p:spPr>
        <p:txBody>
          <a:bodyPr anchorCtr="0" anchor="t" bIns="38675" lIns="77375" spcFirstLastPara="1" rIns="77375" wrap="square" tIns="386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81" name="Google Shape;281;g1e83e5ec808_0_286"/>
          <p:cNvSpPr/>
          <p:nvPr/>
        </p:nvSpPr>
        <p:spPr>
          <a:xfrm>
            <a:off x="6319431" y="1743221"/>
            <a:ext cx="877500" cy="397500"/>
          </a:xfrm>
          <a:prstGeom prst="rect">
            <a:avLst/>
          </a:prstGeom>
          <a:solidFill>
            <a:srgbClr val="FEE199"/>
          </a:solidFill>
          <a:ln>
            <a:noFill/>
          </a:ln>
        </p:spPr>
        <p:txBody>
          <a:bodyPr anchorCtr="0" anchor="t" bIns="38675" lIns="77375" spcFirstLastPara="1" rIns="77375" wrap="square" tIns="386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82" name="Google Shape;282;g1e83e5ec808_0_286"/>
          <p:cNvSpPr/>
          <p:nvPr/>
        </p:nvSpPr>
        <p:spPr>
          <a:xfrm>
            <a:off x="6319431" y="1743221"/>
            <a:ext cx="877500" cy="397500"/>
          </a:xfrm>
          <a:prstGeom prst="rect">
            <a:avLst/>
          </a:prstGeom>
          <a:noFill/>
          <a:ln>
            <a:noFill/>
          </a:ln>
        </p:spPr>
        <p:txBody>
          <a:bodyPr anchorCtr="0" anchor="t" bIns="38675" lIns="77375" spcFirstLastPara="1" rIns="77375" wrap="square" tIns="386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83" name="Google Shape;283;g1e83e5ec808_0_286"/>
          <p:cNvSpPr/>
          <p:nvPr/>
        </p:nvSpPr>
        <p:spPr>
          <a:xfrm>
            <a:off x="6168799" y="4677583"/>
            <a:ext cx="1166100" cy="259500"/>
          </a:xfrm>
          <a:prstGeom prst="rect">
            <a:avLst/>
          </a:prstGeom>
          <a:solidFill>
            <a:srgbClr val="FFF0CC"/>
          </a:solidFill>
          <a:ln>
            <a:noFill/>
          </a:ln>
        </p:spPr>
        <p:txBody>
          <a:bodyPr anchorCtr="0" anchor="t" bIns="38675" lIns="77375" spcFirstLastPara="1" rIns="77375" wrap="square" tIns="386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84" name="Google Shape;284;g1e83e5ec808_0_286"/>
          <p:cNvSpPr/>
          <p:nvPr/>
        </p:nvSpPr>
        <p:spPr>
          <a:xfrm>
            <a:off x="6168799" y="4677583"/>
            <a:ext cx="1166100" cy="259500"/>
          </a:xfrm>
          <a:prstGeom prst="rect">
            <a:avLst/>
          </a:prstGeom>
          <a:noFill/>
          <a:ln>
            <a:noFill/>
          </a:ln>
        </p:spPr>
        <p:txBody>
          <a:bodyPr anchorCtr="0" anchor="t" bIns="38675" lIns="77375" spcFirstLastPara="1" rIns="77375" wrap="square" tIns="386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85" name="Google Shape;285;g1e83e5ec808_0_286"/>
          <p:cNvSpPr/>
          <p:nvPr/>
        </p:nvSpPr>
        <p:spPr>
          <a:xfrm>
            <a:off x="6252103" y="2081460"/>
            <a:ext cx="164400" cy="2621100"/>
          </a:xfrm>
          <a:prstGeom prst="rect">
            <a:avLst/>
          </a:prstGeom>
          <a:solidFill>
            <a:srgbClr val="FFF0CC"/>
          </a:solidFill>
          <a:ln>
            <a:noFill/>
          </a:ln>
        </p:spPr>
        <p:txBody>
          <a:bodyPr anchorCtr="0" anchor="t" bIns="38675" lIns="77375" spcFirstLastPara="1" rIns="77375" wrap="square" tIns="386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86" name="Google Shape;286;g1e83e5ec808_0_286"/>
          <p:cNvSpPr/>
          <p:nvPr/>
        </p:nvSpPr>
        <p:spPr>
          <a:xfrm>
            <a:off x="6252103" y="2081460"/>
            <a:ext cx="164400" cy="2621100"/>
          </a:xfrm>
          <a:prstGeom prst="rect">
            <a:avLst/>
          </a:prstGeom>
          <a:noFill/>
          <a:ln>
            <a:noFill/>
          </a:ln>
        </p:spPr>
        <p:txBody>
          <a:bodyPr anchorCtr="0" anchor="t" bIns="38675" lIns="77375" spcFirstLastPara="1" rIns="77375" wrap="square" tIns="386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87" name="Google Shape;287;g1e83e5ec808_0_286"/>
          <p:cNvSpPr/>
          <p:nvPr/>
        </p:nvSpPr>
        <p:spPr>
          <a:xfrm>
            <a:off x="7099981" y="2081460"/>
            <a:ext cx="164400" cy="2621100"/>
          </a:xfrm>
          <a:prstGeom prst="rect">
            <a:avLst/>
          </a:prstGeom>
          <a:solidFill>
            <a:srgbClr val="FFF0CC"/>
          </a:solidFill>
          <a:ln>
            <a:noFill/>
          </a:ln>
        </p:spPr>
        <p:txBody>
          <a:bodyPr anchorCtr="0" anchor="t" bIns="38675" lIns="77375" spcFirstLastPara="1" rIns="77375" wrap="square" tIns="386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88" name="Google Shape;288;g1e83e5ec808_0_286"/>
          <p:cNvSpPr/>
          <p:nvPr/>
        </p:nvSpPr>
        <p:spPr>
          <a:xfrm>
            <a:off x="7099981" y="2081460"/>
            <a:ext cx="164400" cy="2621100"/>
          </a:xfrm>
          <a:prstGeom prst="rect">
            <a:avLst/>
          </a:prstGeom>
          <a:noFill/>
          <a:ln>
            <a:noFill/>
          </a:ln>
        </p:spPr>
        <p:txBody>
          <a:bodyPr anchorCtr="0" anchor="t" bIns="38675" lIns="77375" spcFirstLastPara="1" rIns="77375" wrap="square" tIns="386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89" name="Google Shape;289;g1e83e5ec808_0_286"/>
          <p:cNvSpPr/>
          <p:nvPr/>
        </p:nvSpPr>
        <p:spPr>
          <a:xfrm>
            <a:off x="6416429" y="2235744"/>
            <a:ext cx="321900" cy="270000"/>
          </a:xfrm>
          <a:prstGeom prst="rect">
            <a:avLst/>
          </a:prstGeom>
          <a:solidFill>
            <a:srgbClr val="BF8800"/>
          </a:solidFill>
          <a:ln>
            <a:noFill/>
          </a:ln>
        </p:spPr>
        <p:txBody>
          <a:bodyPr anchorCtr="0" anchor="t" bIns="38675" lIns="77375" spcFirstLastPara="1" rIns="77375" wrap="square" tIns="386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90" name="Google Shape;290;g1e83e5ec808_0_286"/>
          <p:cNvSpPr/>
          <p:nvPr/>
        </p:nvSpPr>
        <p:spPr>
          <a:xfrm>
            <a:off x="6416429" y="2235744"/>
            <a:ext cx="321900" cy="270000"/>
          </a:xfrm>
          <a:prstGeom prst="rect">
            <a:avLst/>
          </a:prstGeom>
          <a:noFill/>
          <a:ln>
            <a:noFill/>
          </a:ln>
        </p:spPr>
        <p:txBody>
          <a:bodyPr anchorCtr="0" anchor="t" bIns="38675" lIns="77375" spcFirstLastPara="1" rIns="77375" wrap="square" tIns="386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91" name="Google Shape;291;g1e83e5ec808_0_286"/>
          <p:cNvSpPr/>
          <p:nvPr/>
        </p:nvSpPr>
        <p:spPr>
          <a:xfrm>
            <a:off x="6416429" y="2235744"/>
            <a:ext cx="321900" cy="66900"/>
          </a:xfrm>
          <a:prstGeom prst="rect">
            <a:avLst/>
          </a:prstGeom>
          <a:solidFill>
            <a:srgbClr val="7F5B00"/>
          </a:solidFill>
          <a:ln>
            <a:noFill/>
          </a:ln>
        </p:spPr>
        <p:txBody>
          <a:bodyPr anchorCtr="0" anchor="t" bIns="38675" lIns="77375" spcFirstLastPara="1" rIns="77375" wrap="square" tIns="386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92" name="Google Shape;292;g1e83e5ec808_0_286"/>
          <p:cNvSpPr/>
          <p:nvPr/>
        </p:nvSpPr>
        <p:spPr>
          <a:xfrm>
            <a:off x="6416429" y="2235744"/>
            <a:ext cx="321900" cy="66900"/>
          </a:xfrm>
          <a:prstGeom prst="rect">
            <a:avLst/>
          </a:prstGeom>
          <a:noFill/>
          <a:ln>
            <a:noFill/>
          </a:ln>
        </p:spPr>
        <p:txBody>
          <a:bodyPr anchorCtr="0" anchor="t" bIns="38675" lIns="77375" spcFirstLastPara="1" rIns="77375" wrap="square" tIns="386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93" name="Google Shape;293;g1e83e5ec808_0_286"/>
          <p:cNvSpPr/>
          <p:nvPr/>
        </p:nvSpPr>
        <p:spPr>
          <a:xfrm>
            <a:off x="6773611" y="2235744"/>
            <a:ext cx="326400" cy="270000"/>
          </a:xfrm>
          <a:prstGeom prst="rect">
            <a:avLst/>
          </a:prstGeom>
          <a:solidFill>
            <a:srgbClr val="BF8800"/>
          </a:solidFill>
          <a:ln>
            <a:noFill/>
          </a:ln>
        </p:spPr>
        <p:txBody>
          <a:bodyPr anchorCtr="0" anchor="t" bIns="38675" lIns="77375" spcFirstLastPara="1" rIns="77375" wrap="square" tIns="386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94" name="Google Shape;294;g1e83e5ec808_0_286"/>
          <p:cNvSpPr/>
          <p:nvPr/>
        </p:nvSpPr>
        <p:spPr>
          <a:xfrm>
            <a:off x="6773611" y="2235744"/>
            <a:ext cx="326400" cy="66900"/>
          </a:xfrm>
          <a:prstGeom prst="rect">
            <a:avLst/>
          </a:prstGeom>
          <a:solidFill>
            <a:srgbClr val="7F5B00"/>
          </a:solidFill>
          <a:ln>
            <a:noFill/>
          </a:ln>
        </p:spPr>
        <p:txBody>
          <a:bodyPr anchorCtr="0" anchor="t" bIns="38675" lIns="77375" spcFirstLastPara="1" rIns="77375" wrap="square" tIns="386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95" name="Google Shape;295;g1e83e5ec808_0_286"/>
          <p:cNvSpPr/>
          <p:nvPr/>
        </p:nvSpPr>
        <p:spPr>
          <a:xfrm>
            <a:off x="6416429" y="2654091"/>
            <a:ext cx="324000" cy="270000"/>
          </a:xfrm>
          <a:prstGeom prst="rect">
            <a:avLst/>
          </a:prstGeom>
          <a:noFill/>
          <a:ln>
            <a:noFill/>
          </a:ln>
        </p:spPr>
        <p:txBody>
          <a:bodyPr anchorCtr="0" anchor="t" bIns="38675" lIns="77375" spcFirstLastPara="1" rIns="77375" wrap="square" tIns="386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96" name="Google Shape;296;g1e83e5ec808_0_286"/>
          <p:cNvSpPr/>
          <p:nvPr/>
        </p:nvSpPr>
        <p:spPr>
          <a:xfrm>
            <a:off x="6416429" y="2654091"/>
            <a:ext cx="324000" cy="69600"/>
          </a:xfrm>
          <a:prstGeom prst="rect">
            <a:avLst/>
          </a:prstGeom>
          <a:noFill/>
          <a:ln>
            <a:noFill/>
          </a:ln>
        </p:spPr>
        <p:txBody>
          <a:bodyPr anchorCtr="0" anchor="t" bIns="38675" lIns="77375" spcFirstLastPara="1" rIns="77375" wrap="square" tIns="386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97" name="Google Shape;297;g1e83e5ec808_0_286"/>
          <p:cNvSpPr/>
          <p:nvPr/>
        </p:nvSpPr>
        <p:spPr>
          <a:xfrm>
            <a:off x="6773611" y="2654091"/>
            <a:ext cx="326400" cy="270000"/>
          </a:xfrm>
          <a:prstGeom prst="rect">
            <a:avLst/>
          </a:prstGeom>
          <a:solidFill>
            <a:srgbClr val="BF8800"/>
          </a:solidFill>
          <a:ln>
            <a:noFill/>
          </a:ln>
        </p:spPr>
        <p:txBody>
          <a:bodyPr anchorCtr="0" anchor="t" bIns="38675" lIns="77375" spcFirstLastPara="1" rIns="77375" wrap="square" tIns="386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98" name="Google Shape;298;g1e83e5ec808_0_286"/>
          <p:cNvSpPr/>
          <p:nvPr/>
        </p:nvSpPr>
        <p:spPr>
          <a:xfrm>
            <a:off x="6773611" y="2654091"/>
            <a:ext cx="326400" cy="270000"/>
          </a:xfrm>
          <a:prstGeom prst="rect">
            <a:avLst/>
          </a:prstGeom>
          <a:noFill/>
          <a:ln>
            <a:noFill/>
          </a:ln>
        </p:spPr>
        <p:txBody>
          <a:bodyPr anchorCtr="0" anchor="t" bIns="38675" lIns="77375" spcFirstLastPara="1" rIns="77375" wrap="square" tIns="386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99" name="Google Shape;299;g1e83e5ec808_0_286"/>
          <p:cNvSpPr/>
          <p:nvPr/>
        </p:nvSpPr>
        <p:spPr>
          <a:xfrm>
            <a:off x="6773611" y="2654091"/>
            <a:ext cx="326400" cy="69600"/>
          </a:xfrm>
          <a:prstGeom prst="rect">
            <a:avLst/>
          </a:prstGeom>
          <a:solidFill>
            <a:srgbClr val="7F5B00"/>
          </a:solidFill>
          <a:ln>
            <a:noFill/>
          </a:ln>
        </p:spPr>
        <p:txBody>
          <a:bodyPr anchorCtr="0" anchor="t" bIns="38675" lIns="77375" spcFirstLastPara="1" rIns="77375" wrap="square" tIns="386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00" name="Google Shape;300;g1e83e5ec808_0_286"/>
          <p:cNvSpPr/>
          <p:nvPr/>
        </p:nvSpPr>
        <p:spPr>
          <a:xfrm>
            <a:off x="6773611" y="2654091"/>
            <a:ext cx="326400" cy="69600"/>
          </a:xfrm>
          <a:prstGeom prst="rect">
            <a:avLst/>
          </a:prstGeom>
          <a:noFill/>
          <a:ln>
            <a:noFill/>
          </a:ln>
        </p:spPr>
        <p:txBody>
          <a:bodyPr anchorCtr="0" anchor="t" bIns="38675" lIns="77375" spcFirstLastPara="1" rIns="77375" wrap="square" tIns="386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01" name="Google Shape;301;g1e83e5ec808_0_286"/>
          <p:cNvSpPr/>
          <p:nvPr/>
        </p:nvSpPr>
        <p:spPr>
          <a:xfrm>
            <a:off x="6416429" y="3078371"/>
            <a:ext cx="324000" cy="271500"/>
          </a:xfrm>
          <a:prstGeom prst="rect">
            <a:avLst/>
          </a:prstGeom>
          <a:solidFill>
            <a:srgbClr val="27A3B5"/>
          </a:solidFill>
          <a:ln>
            <a:noFill/>
          </a:ln>
        </p:spPr>
        <p:txBody>
          <a:bodyPr anchorCtr="0" anchor="t" bIns="38675" lIns="77375" spcFirstLastPara="1" rIns="77375" wrap="square" tIns="386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02" name="Google Shape;302;g1e83e5ec808_0_286"/>
          <p:cNvSpPr/>
          <p:nvPr/>
        </p:nvSpPr>
        <p:spPr>
          <a:xfrm>
            <a:off x="6416429" y="3078371"/>
            <a:ext cx="324000" cy="271500"/>
          </a:xfrm>
          <a:prstGeom prst="rect">
            <a:avLst/>
          </a:prstGeom>
          <a:noFill/>
          <a:ln>
            <a:noFill/>
          </a:ln>
        </p:spPr>
        <p:txBody>
          <a:bodyPr anchorCtr="0" anchor="t" bIns="38675" lIns="77375" spcFirstLastPara="1" rIns="77375" wrap="square" tIns="386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03" name="Google Shape;303;g1e83e5ec808_0_286"/>
          <p:cNvSpPr/>
          <p:nvPr/>
        </p:nvSpPr>
        <p:spPr>
          <a:xfrm>
            <a:off x="6416429" y="3078371"/>
            <a:ext cx="324000" cy="66900"/>
          </a:xfrm>
          <a:prstGeom prst="rect">
            <a:avLst/>
          </a:prstGeom>
          <a:solidFill>
            <a:srgbClr val="1D8393"/>
          </a:solidFill>
          <a:ln>
            <a:noFill/>
          </a:ln>
        </p:spPr>
        <p:txBody>
          <a:bodyPr anchorCtr="0" anchor="t" bIns="38675" lIns="77375" spcFirstLastPara="1" rIns="77375" wrap="square" tIns="386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04" name="Google Shape;304;g1e83e5ec808_0_286"/>
          <p:cNvSpPr/>
          <p:nvPr/>
        </p:nvSpPr>
        <p:spPr>
          <a:xfrm>
            <a:off x="6416429" y="3078371"/>
            <a:ext cx="324000" cy="66900"/>
          </a:xfrm>
          <a:prstGeom prst="rect">
            <a:avLst/>
          </a:prstGeom>
          <a:noFill/>
          <a:ln>
            <a:noFill/>
          </a:ln>
        </p:spPr>
        <p:txBody>
          <a:bodyPr anchorCtr="0" anchor="t" bIns="38675" lIns="77375" spcFirstLastPara="1" rIns="77375" wrap="square" tIns="386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05" name="Google Shape;305;g1e83e5ec808_0_286"/>
          <p:cNvSpPr/>
          <p:nvPr/>
        </p:nvSpPr>
        <p:spPr>
          <a:xfrm>
            <a:off x="6773611" y="3078371"/>
            <a:ext cx="326400" cy="271500"/>
          </a:xfrm>
          <a:prstGeom prst="rect">
            <a:avLst/>
          </a:prstGeom>
          <a:solidFill>
            <a:srgbClr val="27A3B5"/>
          </a:solidFill>
          <a:ln>
            <a:noFill/>
          </a:ln>
        </p:spPr>
        <p:txBody>
          <a:bodyPr anchorCtr="0" anchor="t" bIns="38675" lIns="77375" spcFirstLastPara="1" rIns="77375" wrap="square" tIns="386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06" name="Google Shape;306;g1e83e5ec808_0_286"/>
          <p:cNvSpPr/>
          <p:nvPr/>
        </p:nvSpPr>
        <p:spPr>
          <a:xfrm>
            <a:off x="6773611" y="3078371"/>
            <a:ext cx="326400" cy="271500"/>
          </a:xfrm>
          <a:prstGeom prst="rect">
            <a:avLst/>
          </a:prstGeom>
          <a:noFill/>
          <a:ln>
            <a:noFill/>
          </a:ln>
        </p:spPr>
        <p:txBody>
          <a:bodyPr anchorCtr="0" anchor="t" bIns="38675" lIns="77375" spcFirstLastPara="1" rIns="77375" wrap="square" tIns="386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07" name="Google Shape;307;g1e83e5ec808_0_286"/>
          <p:cNvSpPr/>
          <p:nvPr/>
        </p:nvSpPr>
        <p:spPr>
          <a:xfrm>
            <a:off x="6773611" y="3078371"/>
            <a:ext cx="326400" cy="66900"/>
          </a:xfrm>
          <a:prstGeom prst="rect">
            <a:avLst/>
          </a:prstGeom>
          <a:solidFill>
            <a:srgbClr val="1D8393"/>
          </a:solidFill>
          <a:ln>
            <a:noFill/>
          </a:ln>
        </p:spPr>
        <p:txBody>
          <a:bodyPr anchorCtr="0" anchor="t" bIns="38675" lIns="77375" spcFirstLastPara="1" rIns="77375" wrap="square" tIns="386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08" name="Google Shape;308;g1e83e5ec808_0_286"/>
          <p:cNvSpPr/>
          <p:nvPr/>
        </p:nvSpPr>
        <p:spPr>
          <a:xfrm>
            <a:off x="6773611" y="3078371"/>
            <a:ext cx="326400" cy="66900"/>
          </a:xfrm>
          <a:prstGeom prst="rect">
            <a:avLst/>
          </a:prstGeom>
          <a:noFill/>
          <a:ln>
            <a:noFill/>
          </a:ln>
        </p:spPr>
        <p:txBody>
          <a:bodyPr anchorCtr="0" anchor="t" bIns="38675" lIns="77375" spcFirstLastPara="1" rIns="77375" wrap="square" tIns="386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09" name="Google Shape;309;g1e83e5ec808_0_286"/>
          <p:cNvSpPr/>
          <p:nvPr/>
        </p:nvSpPr>
        <p:spPr>
          <a:xfrm>
            <a:off x="6416429" y="3496717"/>
            <a:ext cx="324000" cy="271500"/>
          </a:xfrm>
          <a:prstGeom prst="rect">
            <a:avLst/>
          </a:prstGeom>
          <a:solidFill>
            <a:srgbClr val="27A3B5"/>
          </a:solidFill>
          <a:ln>
            <a:noFill/>
          </a:ln>
        </p:spPr>
        <p:txBody>
          <a:bodyPr anchorCtr="0" anchor="t" bIns="38675" lIns="77375" spcFirstLastPara="1" rIns="77375" wrap="square" tIns="386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10" name="Google Shape;310;g1e83e5ec808_0_286"/>
          <p:cNvSpPr/>
          <p:nvPr/>
        </p:nvSpPr>
        <p:spPr>
          <a:xfrm>
            <a:off x="6416429" y="3496717"/>
            <a:ext cx="324000" cy="271500"/>
          </a:xfrm>
          <a:prstGeom prst="rect">
            <a:avLst/>
          </a:prstGeom>
          <a:noFill/>
          <a:ln>
            <a:noFill/>
          </a:ln>
        </p:spPr>
        <p:txBody>
          <a:bodyPr anchorCtr="0" anchor="t" bIns="38675" lIns="77375" spcFirstLastPara="1" rIns="77375" wrap="square" tIns="386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11" name="Google Shape;311;g1e83e5ec808_0_286"/>
          <p:cNvSpPr/>
          <p:nvPr/>
        </p:nvSpPr>
        <p:spPr>
          <a:xfrm>
            <a:off x="6416429" y="3496717"/>
            <a:ext cx="324000" cy="66900"/>
          </a:xfrm>
          <a:prstGeom prst="rect">
            <a:avLst/>
          </a:prstGeom>
          <a:solidFill>
            <a:srgbClr val="1D8393"/>
          </a:solidFill>
          <a:ln>
            <a:noFill/>
          </a:ln>
        </p:spPr>
        <p:txBody>
          <a:bodyPr anchorCtr="0" anchor="t" bIns="38675" lIns="77375" spcFirstLastPara="1" rIns="77375" wrap="square" tIns="386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12" name="Google Shape;312;g1e83e5ec808_0_286"/>
          <p:cNvSpPr/>
          <p:nvPr/>
        </p:nvSpPr>
        <p:spPr>
          <a:xfrm>
            <a:off x="6416429" y="3496717"/>
            <a:ext cx="324000" cy="66900"/>
          </a:xfrm>
          <a:prstGeom prst="rect">
            <a:avLst/>
          </a:prstGeom>
          <a:noFill/>
          <a:ln>
            <a:noFill/>
          </a:ln>
        </p:spPr>
        <p:txBody>
          <a:bodyPr anchorCtr="0" anchor="t" bIns="38675" lIns="77375" spcFirstLastPara="1" rIns="77375" wrap="square" tIns="386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13" name="Google Shape;313;g1e83e5ec808_0_286"/>
          <p:cNvSpPr/>
          <p:nvPr/>
        </p:nvSpPr>
        <p:spPr>
          <a:xfrm>
            <a:off x="6773611" y="3496717"/>
            <a:ext cx="326400" cy="271500"/>
          </a:xfrm>
          <a:prstGeom prst="rect">
            <a:avLst/>
          </a:prstGeom>
          <a:solidFill>
            <a:srgbClr val="27A3B5"/>
          </a:solidFill>
          <a:ln>
            <a:noFill/>
          </a:ln>
        </p:spPr>
        <p:txBody>
          <a:bodyPr anchorCtr="0" anchor="t" bIns="38675" lIns="77375" spcFirstLastPara="1" rIns="77375" wrap="square" tIns="386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14" name="Google Shape;314;g1e83e5ec808_0_286"/>
          <p:cNvSpPr/>
          <p:nvPr/>
        </p:nvSpPr>
        <p:spPr>
          <a:xfrm>
            <a:off x="6773611" y="3496717"/>
            <a:ext cx="326400" cy="271500"/>
          </a:xfrm>
          <a:prstGeom prst="rect">
            <a:avLst/>
          </a:prstGeom>
          <a:noFill/>
          <a:ln>
            <a:noFill/>
          </a:ln>
        </p:spPr>
        <p:txBody>
          <a:bodyPr anchorCtr="0" anchor="t" bIns="38675" lIns="77375" spcFirstLastPara="1" rIns="77375" wrap="square" tIns="386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15" name="Google Shape;315;g1e83e5ec808_0_286"/>
          <p:cNvSpPr/>
          <p:nvPr/>
        </p:nvSpPr>
        <p:spPr>
          <a:xfrm>
            <a:off x="6773611" y="3496717"/>
            <a:ext cx="326400" cy="66900"/>
          </a:xfrm>
          <a:prstGeom prst="rect">
            <a:avLst/>
          </a:prstGeom>
          <a:solidFill>
            <a:srgbClr val="1D8393"/>
          </a:solidFill>
          <a:ln>
            <a:noFill/>
          </a:ln>
        </p:spPr>
        <p:txBody>
          <a:bodyPr anchorCtr="0" anchor="t" bIns="38675" lIns="77375" spcFirstLastPara="1" rIns="77375" wrap="square" tIns="386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16" name="Google Shape;316;g1e83e5ec808_0_286"/>
          <p:cNvSpPr/>
          <p:nvPr/>
        </p:nvSpPr>
        <p:spPr>
          <a:xfrm>
            <a:off x="6773611" y="3496717"/>
            <a:ext cx="326400" cy="66900"/>
          </a:xfrm>
          <a:prstGeom prst="rect">
            <a:avLst/>
          </a:prstGeom>
          <a:noFill/>
          <a:ln>
            <a:noFill/>
          </a:ln>
        </p:spPr>
        <p:txBody>
          <a:bodyPr anchorCtr="0" anchor="t" bIns="38675" lIns="77375" spcFirstLastPara="1" rIns="77375" wrap="square" tIns="386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17" name="Google Shape;317;g1e83e5ec808_0_286"/>
          <p:cNvSpPr/>
          <p:nvPr/>
        </p:nvSpPr>
        <p:spPr>
          <a:xfrm>
            <a:off x="6416429" y="3912097"/>
            <a:ext cx="324000" cy="270000"/>
          </a:xfrm>
          <a:prstGeom prst="rect">
            <a:avLst/>
          </a:prstGeom>
          <a:solidFill>
            <a:srgbClr val="27A3B5"/>
          </a:solidFill>
          <a:ln>
            <a:noFill/>
          </a:ln>
        </p:spPr>
        <p:txBody>
          <a:bodyPr anchorCtr="0" anchor="t" bIns="38675" lIns="77375" spcFirstLastPara="1" rIns="77375" wrap="square" tIns="386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18" name="Google Shape;318;g1e83e5ec808_0_286"/>
          <p:cNvSpPr/>
          <p:nvPr/>
        </p:nvSpPr>
        <p:spPr>
          <a:xfrm>
            <a:off x="6416429" y="3912097"/>
            <a:ext cx="324000" cy="270000"/>
          </a:xfrm>
          <a:prstGeom prst="rect">
            <a:avLst/>
          </a:prstGeom>
          <a:noFill/>
          <a:ln>
            <a:noFill/>
          </a:ln>
        </p:spPr>
        <p:txBody>
          <a:bodyPr anchorCtr="0" anchor="t" bIns="38675" lIns="77375" spcFirstLastPara="1" rIns="77375" wrap="square" tIns="386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19" name="Google Shape;319;g1e83e5ec808_0_286"/>
          <p:cNvSpPr/>
          <p:nvPr/>
        </p:nvSpPr>
        <p:spPr>
          <a:xfrm>
            <a:off x="6416429" y="3912097"/>
            <a:ext cx="324000" cy="69600"/>
          </a:xfrm>
          <a:prstGeom prst="rect">
            <a:avLst/>
          </a:prstGeom>
          <a:solidFill>
            <a:srgbClr val="1D8393"/>
          </a:solidFill>
          <a:ln>
            <a:noFill/>
          </a:ln>
        </p:spPr>
        <p:txBody>
          <a:bodyPr anchorCtr="0" anchor="t" bIns="38675" lIns="77375" spcFirstLastPara="1" rIns="77375" wrap="square" tIns="386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20" name="Google Shape;320;g1e83e5ec808_0_286"/>
          <p:cNvSpPr/>
          <p:nvPr/>
        </p:nvSpPr>
        <p:spPr>
          <a:xfrm>
            <a:off x="6416429" y="3912097"/>
            <a:ext cx="324000" cy="69600"/>
          </a:xfrm>
          <a:prstGeom prst="rect">
            <a:avLst/>
          </a:prstGeom>
          <a:noFill/>
          <a:ln>
            <a:noFill/>
          </a:ln>
        </p:spPr>
        <p:txBody>
          <a:bodyPr anchorCtr="0" anchor="t" bIns="38675" lIns="77375" spcFirstLastPara="1" rIns="77375" wrap="square" tIns="386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21" name="Google Shape;321;g1e83e5ec808_0_286"/>
          <p:cNvSpPr/>
          <p:nvPr/>
        </p:nvSpPr>
        <p:spPr>
          <a:xfrm>
            <a:off x="6773611" y="3912097"/>
            <a:ext cx="326400" cy="270000"/>
          </a:xfrm>
          <a:prstGeom prst="rect">
            <a:avLst/>
          </a:prstGeom>
          <a:solidFill>
            <a:srgbClr val="27A3B5"/>
          </a:solidFill>
          <a:ln>
            <a:noFill/>
          </a:ln>
        </p:spPr>
        <p:txBody>
          <a:bodyPr anchorCtr="0" anchor="t" bIns="38675" lIns="77375" spcFirstLastPara="1" rIns="77375" wrap="square" tIns="386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22" name="Google Shape;322;g1e83e5ec808_0_286"/>
          <p:cNvSpPr/>
          <p:nvPr/>
        </p:nvSpPr>
        <p:spPr>
          <a:xfrm>
            <a:off x="6773611" y="3912097"/>
            <a:ext cx="326400" cy="270000"/>
          </a:xfrm>
          <a:prstGeom prst="rect">
            <a:avLst/>
          </a:prstGeom>
          <a:noFill/>
          <a:ln>
            <a:noFill/>
          </a:ln>
        </p:spPr>
        <p:txBody>
          <a:bodyPr anchorCtr="0" anchor="t" bIns="38675" lIns="77375" spcFirstLastPara="1" rIns="77375" wrap="square" tIns="386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23" name="Google Shape;323;g1e83e5ec808_0_286"/>
          <p:cNvSpPr/>
          <p:nvPr/>
        </p:nvSpPr>
        <p:spPr>
          <a:xfrm>
            <a:off x="6773611" y="3912097"/>
            <a:ext cx="326400" cy="69600"/>
          </a:xfrm>
          <a:prstGeom prst="rect">
            <a:avLst/>
          </a:prstGeom>
          <a:solidFill>
            <a:srgbClr val="1D8393"/>
          </a:solidFill>
          <a:ln>
            <a:noFill/>
          </a:ln>
        </p:spPr>
        <p:txBody>
          <a:bodyPr anchorCtr="0" anchor="t" bIns="38675" lIns="77375" spcFirstLastPara="1" rIns="77375" wrap="square" tIns="386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24" name="Google Shape;324;g1e83e5ec808_0_286"/>
          <p:cNvSpPr/>
          <p:nvPr/>
        </p:nvSpPr>
        <p:spPr>
          <a:xfrm>
            <a:off x="6773611" y="3912097"/>
            <a:ext cx="326400" cy="69600"/>
          </a:xfrm>
          <a:prstGeom prst="rect">
            <a:avLst/>
          </a:prstGeom>
          <a:noFill/>
          <a:ln>
            <a:noFill/>
          </a:ln>
        </p:spPr>
        <p:txBody>
          <a:bodyPr anchorCtr="0" anchor="t" bIns="38675" lIns="77375" spcFirstLastPara="1" rIns="77375" wrap="square" tIns="386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25" name="Google Shape;325;g1e83e5ec808_0_286"/>
          <p:cNvSpPr/>
          <p:nvPr/>
        </p:nvSpPr>
        <p:spPr>
          <a:xfrm>
            <a:off x="6416429" y="4333412"/>
            <a:ext cx="324000" cy="270000"/>
          </a:xfrm>
          <a:prstGeom prst="rect">
            <a:avLst/>
          </a:prstGeom>
          <a:solidFill>
            <a:srgbClr val="27A3B5"/>
          </a:solidFill>
          <a:ln>
            <a:noFill/>
          </a:ln>
        </p:spPr>
        <p:txBody>
          <a:bodyPr anchorCtr="0" anchor="t" bIns="38675" lIns="77375" spcFirstLastPara="1" rIns="77375" wrap="square" tIns="386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26" name="Google Shape;326;g1e83e5ec808_0_286"/>
          <p:cNvSpPr/>
          <p:nvPr/>
        </p:nvSpPr>
        <p:spPr>
          <a:xfrm>
            <a:off x="6416429" y="4333412"/>
            <a:ext cx="324000" cy="270000"/>
          </a:xfrm>
          <a:prstGeom prst="rect">
            <a:avLst/>
          </a:prstGeom>
          <a:noFill/>
          <a:ln>
            <a:noFill/>
          </a:ln>
        </p:spPr>
        <p:txBody>
          <a:bodyPr anchorCtr="0" anchor="t" bIns="38675" lIns="77375" spcFirstLastPara="1" rIns="77375" wrap="square" tIns="386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27" name="Google Shape;327;g1e83e5ec808_0_286"/>
          <p:cNvSpPr/>
          <p:nvPr/>
        </p:nvSpPr>
        <p:spPr>
          <a:xfrm>
            <a:off x="6416429" y="4333412"/>
            <a:ext cx="324000" cy="69600"/>
          </a:xfrm>
          <a:prstGeom prst="rect">
            <a:avLst/>
          </a:prstGeom>
          <a:solidFill>
            <a:srgbClr val="1D8393"/>
          </a:solidFill>
          <a:ln>
            <a:noFill/>
          </a:ln>
        </p:spPr>
        <p:txBody>
          <a:bodyPr anchorCtr="0" anchor="t" bIns="38675" lIns="77375" spcFirstLastPara="1" rIns="77375" wrap="square" tIns="386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28" name="Google Shape;328;g1e83e5ec808_0_286"/>
          <p:cNvSpPr/>
          <p:nvPr/>
        </p:nvSpPr>
        <p:spPr>
          <a:xfrm>
            <a:off x="6416429" y="4333412"/>
            <a:ext cx="324000" cy="69600"/>
          </a:xfrm>
          <a:prstGeom prst="rect">
            <a:avLst/>
          </a:prstGeom>
          <a:noFill/>
          <a:ln>
            <a:noFill/>
          </a:ln>
        </p:spPr>
        <p:txBody>
          <a:bodyPr anchorCtr="0" anchor="t" bIns="38675" lIns="77375" spcFirstLastPara="1" rIns="77375" wrap="square" tIns="386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29" name="Google Shape;329;g1e83e5ec808_0_286"/>
          <p:cNvSpPr/>
          <p:nvPr/>
        </p:nvSpPr>
        <p:spPr>
          <a:xfrm>
            <a:off x="6773611" y="4333412"/>
            <a:ext cx="326400" cy="270000"/>
          </a:xfrm>
          <a:prstGeom prst="rect">
            <a:avLst/>
          </a:prstGeom>
          <a:solidFill>
            <a:srgbClr val="27A3B5"/>
          </a:solidFill>
          <a:ln>
            <a:noFill/>
          </a:ln>
        </p:spPr>
        <p:txBody>
          <a:bodyPr anchorCtr="0" anchor="t" bIns="38675" lIns="77375" spcFirstLastPara="1" rIns="77375" wrap="square" tIns="386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30" name="Google Shape;330;g1e83e5ec808_0_286"/>
          <p:cNvSpPr/>
          <p:nvPr/>
        </p:nvSpPr>
        <p:spPr>
          <a:xfrm>
            <a:off x="6773611" y="4333412"/>
            <a:ext cx="326400" cy="270000"/>
          </a:xfrm>
          <a:prstGeom prst="rect">
            <a:avLst/>
          </a:prstGeom>
          <a:noFill/>
          <a:ln>
            <a:noFill/>
          </a:ln>
        </p:spPr>
        <p:txBody>
          <a:bodyPr anchorCtr="0" anchor="t" bIns="38675" lIns="77375" spcFirstLastPara="1" rIns="77375" wrap="square" tIns="386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31" name="Google Shape;331;g1e83e5ec808_0_286"/>
          <p:cNvSpPr/>
          <p:nvPr/>
        </p:nvSpPr>
        <p:spPr>
          <a:xfrm>
            <a:off x="6773611" y="4333412"/>
            <a:ext cx="326400" cy="69600"/>
          </a:xfrm>
          <a:prstGeom prst="rect">
            <a:avLst/>
          </a:prstGeom>
          <a:solidFill>
            <a:srgbClr val="1D8393"/>
          </a:solidFill>
          <a:ln>
            <a:noFill/>
          </a:ln>
        </p:spPr>
        <p:txBody>
          <a:bodyPr anchorCtr="0" anchor="t" bIns="38675" lIns="77375" spcFirstLastPara="1" rIns="77375" wrap="square" tIns="386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32" name="Google Shape;332;g1e83e5ec808_0_286"/>
          <p:cNvSpPr/>
          <p:nvPr/>
        </p:nvSpPr>
        <p:spPr>
          <a:xfrm>
            <a:off x="6773611" y="4333412"/>
            <a:ext cx="326400" cy="69600"/>
          </a:xfrm>
          <a:prstGeom prst="rect">
            <a:avLst/>
          </a:prstGeom>
          <a:noFill/>
          <a:ln>
            <a:noFill/>
          </a:ln>
        </p:spPr>
        <p:txBody>
          <a:bodyPr anchorCtr="0" anchor="t" bIns="38675" lIns="77375" spcFirstLastPara="1" rIns="77375" wrap="square" tIns="386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33" name="Google Shape;333;g1e83e5ec808_0_286"/>
          <p:cNvSpPr/>
          <p:nvPr/>
        </p:nvSpPr>
        <p:spPr>
          <a:xfrm>
            <a:off x="6416429" y="2140800"/>
            <a:ext cx="683552" cy="2536785"/>
          </a:xfrm>
          <a:custGeom>
            <a:rect b="b" l="l" r="r" t="t"/>
            <a:pathLst>
              <a:path extrusionOk="0" h="1710" w="599">
                <a:moveTo>
                  <a:pt x="0" y="1478"/>
                </a:moveTo>
                <a:lnTo>
                  <a:pt x="0" y="1478"/>
                </a:lnTo>
                <a:lnTo>
                  <a:pt x="284" y="1478"/>
                </a:lnTo>
                <a:lnTo>
                  <a:pt x="284" y="1525"/>
                </a:lnTo>
                <a:lnTo>
                  <a:pt x="284" y="1660"/>
                </a:lnTo>
                <a:lnTo>
                  <a:pt x="0" y="1660"/>
                </a:lnTo>
                <a:lnTo>
                  <a:pt x="0" y="1478"/>
                </a:lnTo>
                <a:moveTo>
                  <a:pt x="0" y="1194"/>
                </a:moveTo>
                <a:lnTo>
                  <a:pt x="0" y="1194"/>
                </a:lnTo>
                <a:lnTo>
                  <a:pt x="284" y="1194"/>
                </a:lnTo>
                <a:lnTo>
                  <a:pt x="284" y="1241"/>
                </a:lnTo>
                <a:lnTo>
                  <a:pt x="284" y="1376"/>
                </a:lnTo>
                <a:lnTo>
                  <a:pt x="0" y="1376"/>
                </a:lnTo>
                <a:lnTo>
                  <a:pt x="0" y="1194"/>
                </a:lnTo>
                <a:moveTo>
                  <a:pt x="0" y="914"/>
                </a:moveTo>
                <a:lnTo>
                  <a:pt x="0" y="914"/>
                </a:lnTo>
                <a:lnTo>
                  <a:pt x="284" y="914"/>
                </a:lnTo>
                <a:lnTo>
                  <a:pt x="284" y="959"/>
                </a:lnTo>
                <a:lnTo>
                  <a:pt x="284" y="1097"/>
                </a:lnTo>
                <a:lnTo>
                  <a:pt x="0" y="1097"/>
                </a:lnTo>
                <a:lnTo>
                  <a:pt x="0" y="914"/>
                </a:lnTo>
                <a:moveTo>
                  <a:pt x="0" y="632"/>
                </a:moveTo>
                <a:lnTo>
                  <a:pt x="0" y="632"/>
                </a:lnTo>
                <a:lnTo>
                  <a:pt x="284" y="632"/>
                </a:lnTo>
                <a:lnTo>
                  <a:pt x="284" y="677"/>
                </a:lnTo>
                <a:lnTo>
                  <a:pt x="284" y="815"/>
                </a:lnTo>
                <a:lnTo>
                  <a:pt x="0" y="815"/>
                </a:lnTo>
                <a:lnTo>
                  <a:pt x="0" y="632"/>
                </a:lnTo>
                <a:moveTo>
                  <a:pt x="0" y="346"/>
                </a:moveTo>
                <a:lnTo>
                  <a:pt x="0" y="346"/>
                </a:lnTo>
                <a:lnTo>
                  <a:pt x="284" y="346"/>
                </a:lnTo>
                <a:lnTo>
                  <a:pt x="284" y="393"/>
                </a:lnTo>
                <a:lnTo>
                  <a:pt x="284" y="528"/>
                </a:lnTo>
                <a:lnTo>
                  <a:pt x="0" y="528"/>
                </a:lnTo>
                <a:lnTo>
                  <a:pt x="0" y="346"/>
                </a:lnTo>
                <a:moveTo>
                  <a:pt x="282" y="239"/>
                </a:moveTo>
                <a:lnTo>
                  <a:pt x="282" y="246"/>
                </a:lnTo>
                <a:lnTo>
                  <a:pt x="0" y="246"/>
                </a:lnTo>
                <a:lnTo>
                  <a:pt x="0" y="1710"/>
                </a:lnTo>
                <a:lnTo>
                  <a:pt x="599" y="1710"/>
                </a:lnTo>
                <a:lnTo>
                  <a:pt x="599" y="1660"/>
                </a:lnTo>
                <a:lnTo>
                  <a:pt x="313" y="1660"/>
                </a:lnTo>
                <a:lnTo>
                  <a:pt x="313" y="1478"/>
                </a:lnTo>
                <a:lnTo>
                  <a:pt x="599" y="1478"/>
                </a:lnTo>
                <a:lnTo>
                  <a:pt x="599" y="1376"/>
                </a:lnTo>
                <a:lnTo>
                  <a:pt x="313" y="1376"/>
                </a:lnTo>
                <a:lnTo>
                  <a:pt x="313" y="1194"/>
                </a:lnTo>
                <a:lnTo>
                  <a:pt x="599" y="1194"/>
                </a:lnTo>
                <a:lnTo>
                  <a:pt x="599" y="1097"/>
                </a:lnTo>
                <a:lnTo>
                  <a:pt x="313" y="1097"/>
                </a:lnTo>
                <a:lnTo>
                  <a:pt x="313" y="914"/>
                </a:lnTo>
                <a:lnTo>
                  <a:pt x="599" y="914"/>
                </a:lnTo>
                <a:lnTo>
                  <a:pt x="599" y="815"/>
                </a:lnTo>
                <a:lnTo>
                  <a:pt x="313" y="815"/>
                </a:lnTo>
                <a:lnTo>
                  <a:pt x="313" y="632"/>
                </a:lnTo>
                <a:lnTo>
                  <a:pt x="599" y="632"/>
                </a:lnTo>
                <a:lnTo>
                  <a:pt x="599" y="550"/>
                </a:lnTo>
                <a:lnTo>
                  <a:pt x="578" y="528"/>
                </a:lnTo>
                <a:lnTo>
                  <a:pt x="313" y="528"/>
                </a:lnTo>
                <a:lnTo>
                  <a:pt x="313" y="346"/>
                </a:lnTo>
                <a:lnTo>
                  <a:pt x="393" y="346"/>
                </a:lnTo>
                <a:lnTo>
                  <a:pt x="282" y="239"/>
                </a:lnTo>
                <a:moveTo>
                  <a:pt x="41" y="0"/>
                </a:moveTo>
                <a:lnTo>
                  <a:pt x="0" y="0"/>
                </a:lnTo>
                <a:lnTo>
                  <a:pt x="0" y="64"/>
                </a:lnTo>
                <a:lnTo>
                  <a:pt x="107" y="64"/>
                </a:lnTo>
                <a:lnTo>
                  <a:pt x="41" y="0"/>
                </a:lnTo>
              </a:path>
            </a:pathLst>
          </a:custGeom>
          <a:noFill/>
          <a:ln>
            <a:noFill/>
          </a:ln>
        </p:spPr>
        <p:txBody>
          <a:bodyPr anchorCtr="0" anchor="t" bIns="38675" lIns="77375" spcFirstLastPara="1" rIns="77375" wrap="square" tIns="386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34" name="Google Shape;334;g1e83e5ec808_0_286"/>
          <p:cNvSpPr/>
          <p:nvPr/>
        </p:nvSpPr>
        <p:spPr>
          <a:xfrm>
            <a:off x="6416429" y="2081460"/>
            <a:ext cx="46787" cy="59340"/>
          </a:xfrm>
          <a:custGeom>
            <a:rect b="b" l="l" r="r" t="t"/>
            <a:pathLst>
              <a:path extrusionOk="0" h="40" w="41">
                <a:moveTo>
                  <a:pt x="0" y="0"/>
                </a:moveTo>
                <a:lnTo>
                  <a:pt x="0" y="40"/>
                </a:lnTo>
                <a:lnTo>
                  <a:pt x="41" y="40"/>
                </a:lnTo>
                <a:lnTo>
                  <a:pt x="0" y="0"/>
                </a:lnTo>
              </a:path>
            </a:pathLst>
          </a:custGeom>
          <a:noFill/>
          <a:ln>
            <a:noFill/>
          </a:ln>
        </p:spPr>
        <p:txBody>
          <a:bodyPr anchorCtr="0" anchor="t" bIns="38675" lIns="77375" spcFirstLastPara="1" rIns="77375" wrap="square" tIns="386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35" name="Google Shape;335;g1e83e5ec808_0_286"/>
          <p:cNvSpPr/>
          <p:nvPr/>
        </p:nvSpPr>
        <p:spPr>
          <a:xfrm>
            <a:off x="6416429" y="2302501"/>
            <a:ext cx="321806" cy="203240"/>
          </a:xfrm>
          <a:custGeom>
            <a:rect b="b" l="l" r="r" t="t"/>
            <a:pathLst>
              <a:path extrusionOk="0" h="137" w="282">
                <a:moveTo>
                  <a:pt x="152" y="0"/>
                </a:moveTo>
                <a:lnTo>
                  <a:pt x="0" y="0"/>
                </a:lnTo>
                <a:lnTo>
                  <a:pt x="0" y="137"/>
                </a:lnTo>
                <a:lnTo>
                  <a:pt x="282" y="137"/>
                </a:lnTo>
                <a:lnTo>
                  <a:pt x="282" y="130"/>
                </a:lnTo>
                <a:lnTo>
                  <a:pt x="152" y="0"/>
                </a:lnTo>
              </a:path>
            </a:pathLst>
          </a:custGeom>
          <a:noFill/>
          <a:ln>
            <a:noFill/>
          </a:ln>
        </p:spPr>
        <p:txBody>
          <a:bodyPr anchorCtr="0" anchor="t" bIns="38675" lIns="77375" spcFirstLastPara="1" rIns="77375" wrap="square" tIns="386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36" name="Google Shape;336;g1e83e5ec808_0_286"/>
          <p:cNvSpPr/>
          <p:nvPr/>
        </p:nvSpPr>
        <p:spPr>
          <a:xfrm>
            <a:off x="6416429" y="2235744"/>
            <a:ext cx="173456" cy="66757"/>
          </a:xfrm>
          <a:custGeom>
            <a:rect b="b" l="l" r="r" t="t"/>
            <a:pathLst>
              <a:path extrusionOk="0" h="45" w="152">
                <a:moveTo>
                  <a:pt x="107" y="0"/>
                </a:moveTo>
                <a:lnTo>
                  <a:pt x="0" y="0"/>
                </a:lnTo>
                <a:lnTo>
                  <a:pt x="0" y="45"/>
                </a:lnTo>
                <a:lnTo>
                  <a:pt x="152" y="45"/>
                </a:lnTo>
                <a:lnTo>
                  <a:pt x="107" y="0"/>
                </a:lnTo>
              </a:path>
            </a:pathLst>
          </a:custGeom>
          <a:noFill/>
          <a:ln>
            <a:noFill/>
          </a:ln>
        </p:spPr>
        <p:txBody>
          <a:bodyPr anchorCtr="0" anchor="t" bIns="38675" lIns="77375" spcFirstLastPara="1" rIns="77375" wrap="square" tIns="386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37" name="Google Shape;337;g1e83e5ec808_0_286"/>
          <p:cNvSpPr/>
          <p:nvPr/>
        </p:nvSpPr>
        <p:spPr>
          <a:xfrm>
            <a:off x="6416429" y="2654091"/>
            <a:ext cx="324087" cy="269997"/>
          </a:xfrm>
          <a:custGeom>
            <a:rect b="b" l="l" r="r" t="t"/>
            <a:pathLst>
              <a:path extrusionOk="0" h="182" w="284">
                <a:moveTo>
                  <a:pt x="0" y="0"/>
                </a:moveTo>
                <a:lnTo>
                  <a:pt x="0" y="0"/>
                </a:lnTo>
                <a:lnTo>
                  <a:pt x="0" y="182"/>
                </a:lnTo>
                <a:lnTo>
                  <a:pt x="284" y="182"/>
                </a:lnTo>
                <a:lnTo>
                  <a:pt x="284" y="47"/>
                </a:lnTo>
                <a:lnTo>
                  <a:pt x="0" y="47"/>
                </a:lnTo>
                <a:lnTo>
                  <a:pt x="0" y="0"/>
                </a:lnTo>
              </a:path>
            </a:pathLst>
          </a:custGeom>
          <a:noFill/>
          <a:ln>
            <a:noFill/>
          </a:ln>
        </p:spPr>
        <p:txBody>
          <a:bodyPr anchorCtr="0" anchor="t" bIns="38675" lIns="77375" spcFirstLastPara="1" rIns="77375" wrap="square" tIns="386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38" name="Google Shape;338;g1e83e5ec808_0_286"/>
          <p:cNvSpPr/>
          <p:nvPr/>
        </p:nvSpPr>
        <p:spPr>
          <a:xfrm>
            <a:off x="6416429" y="2654091"/>
            <a:ext cx="324000" cy="69600"/>
          </a:xfrm>
          <a:prstGeom prst="rect">
            <a:avLst/>
          </a:prstGeom>
          <a:noFill/>
          <a:ln>
            <a:noFill/>
          </a:ln>
        </p:spPr>
        <p:txBody>
          <a:bodyPr anchorCtr="0" anchor="t" bIns="38675" lIns="77375" spcFirstLastPara="1" rIns="77375" wrap="square" tIns="386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39" name="Google Shape;339;g1e83e5ec808_0_286"/>
          <p:cNvSpPr/>
          <p:nvPr/>
        </p:nvSpPr>
        <p:spPr>
          <a:xfrm>
            <a:off x="6773611" y="2654091"/>
            <a:ext cx="302405" cy="269997"/>
          </a:xfrm>
          <a:custGeom>
            <a:rect b="b" l="l" r="r" t="t"/>
            <a:pathLst>
              <a:path extrusionOk="0" h="182" w="265">
                <a:moveTo>
                  <a:pt x="0" y="0"/>
                </a:moveTo>
                <a:lnTo>
                  <a:pt x="0" y="0"/>
                </a:lnTo>
                <a:lnTo>
                  <a:pt x="0" y="182"/>
                </a:lnTo>
                <a:lnTo>
                  <a:pt x="265" y="182"/>
                </a:lnTo>
                <a:lnTo>
                  <a:pt x="128" y="47"/>
                </a:lnTo>
                <a:lnTo>
                  <a:pt x="0" y="47"/>
                </a:lnTo>
                <a:lnTo>
                  <a:pt x="0" y="0"/>
                </a:lnTo>
              </a:path>
            </a:pathLst>
          </a:custGeom>
          <a:noFill/>
          <a:ln>
            <a:noFill/>
          </a:ln>
        </p:spPr>
        <p:txBody>
          <a:bodyPr anchorCtr="0" anchor="t" bIns="38675" lIns="77375" spcFirstLastPara="1" rIns="77375" wrap="square" tIns="386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40" name="Google Shape;340;g1e83e5ec808_0_286"/>
          <p:cNvSpPr/>
          <p:nvPr/>
        </p:nvSpPr>
        <p:spPr>
          <a:xfrm>
            <a:off x="6773611" y="2654091"/>
            <a:ext cx="146068" cy="69725"/>
          </a:xfrm>
          <a:custGeom>
            <a:rect b="b" l="l" r="r" t="t"/>
            <a:pathLst>
              <a:path extrusionOk="0" h="47" w="128">
                <a:moveTo>
                  <a:pt x="80" y="0"/>
                </a:moveTo>
                <a:lnTo>
                  <a:pt x="0" y="0"/>
                </a:lnTo>
                <a:lnTo>
                  <a:pt x="0" y="47"/>
                </a:lnTo>
                <a:lnTo>
                  <a:pt x="128" y="47"/>
                </a:lnTo>
                <a:lnTo>
                  <a:pt x="80" y="0"/>
                </a:lnTo>
              </a:path>
            </a:pathLst>
          </a:custGeom>
          <a:noFill/>
          <a:ln>
            <a:noFill/>
          </a:ln>
        </p:spPr>
        <p:txBody>
          <a:bodyPr anchorCtr="0" anchor="t" bIns="38675" lIns="77375" spcFirstLastPara="1" rIns="77375" wrap="square" tIns="386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41" name="Google Shape;341;g1e83e5ec808_0_286"/>
          <p:cNvSpPr/>
          <p:nvPr/>
        </p:nvSpPr>
        <p:spPr>
          <a:xfrm>
            <a:off x="6416429" y="3078371"/>
            <a:ext cx="324087" cy="271481"/>
          </a:xfrm>
          <a:custGeom>
            <a:rect b="b" l="l" r="r" t="t"/>
            <a:pathLst>
              <a:path extrusionOk="0" h="183" w="284">
                <a:moveTo>
                  <a:pt x="0" y="0"/>
                </a:moveTo>
                <a:lnTo>
                  <a:pt x="0" y="0"/>
                </a:lnTo>
                <a:lnTo>
                  <a:pt x="0" y="183"/>
                </a:lnTo>
                <a:lnTo>
                  <a:pt x="284" y="183"/>
                </a:lnTo>
                <a:lnTo>
                  <a:pt x="284" y="45"/>
                </a:lnTo>
                <a:lnTo>
                  <a:pt x="0" y="45"/>
                </a:lnTo>
                <a:lnTo>
                  <a:pt x="0" y="0"/>
                </a:lnTo>
                <a:close/>
              </a:path>
            </a:pathLst>
          </a:custGeom>
          <a:solidFill>
            <a:srgbClr val="BF8800"/>
          </a:solidFill>
          <a:ln>
            <a:noFill/>
          </a:ln>
        </p:spPr>
        <p:txBody>
          <a:bodyPr anchorCtr="0" anchor="t" bIns="38675" lIns="77375" spcFirstLastPara="1" rIns="77375" wrap="square" tIns="386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42" name="Google Shape;342;g1e83e5ec808_0_286"/>
          <p:cNvSpPr/>
          <p:nvPr/>
        </p:nvSpPr>
        <p:spPr>
          <a:xfrm>
            <a:off x="6416429" y="3078371"/>
            <a:ext cx="324087" cy="271481"/>
          </a:xfrm>
          <a:custGeom>
            <a:rect b="b" l="l" r="r" t="t"/>
            <a:pathLst>
              <a:path extrusionOk="0" h="183" w="284">
                <a:moveTo>
                  <a:pt x="0" y="0"/>
                </a:moveTo>
                <a:lnTo>
                  <a:pt x="0" y="0"/>
                </a:lnTo>
                <a:lnTo>
                  <a:pt x="0" y="183"/>
                </a:lnTo>
                <a:lnTo>
                  <a:pt x="284" y="183"/>
                </a:lnTo>
                <a:lnTo>
                  <a:pt x="284" y="45"/>
                </a:lnTo>
                <a:lnTo>
                  <a:pt x="0" y="45"/>
                </a:lnTo>
                <a:lnTo>
                  <a:pt x="0" y="0"/>
                </a:lnTo>
              </a:path>
            </a:pathLst>
          </a:custGeom>
          <a:noFill/>
          <a:ln>
            <a:noFill/>
          </a:ln>
        </p:spPr>
        <p:txBody>
          <a:bodyPr anchorCtr="0" anchor="t" bIns="38675" lIns="77375" spcFirstLastPara="1" rIns="77375" wrap="square" tIns="386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43" name="Google Shape;343;g1e83e5ec808_0_286"/>
          <p:cNvSpPr/>
          <p:nvPr/>
        </p:nvSpPr>
        <p:spPr>
          <a:xfrm>
            <a:off x="6416429" y="3078371"/>
            <a:ext cx="324000" cy="66900"/>
          </a:xfrm>
          <a:prstGeom prst="rect">
            <a:avLst/>
          </a:prstGeom>
          <a:solidFill>
            <a:srgbClr val="7F5B00"/>
          </a:solidFill>
          <a:ln>
            <a:noFill/>
          </a:ln>
        </p:spPr>
        <p:txBody>
          <a:bodyPr anchorCtr="0" anchor="t" bIns="38675" lIns="77375" spcFirstLastPara="1" rIns="77375" wrap="square" tIns="386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44" name="Google Shape;344;g1e83e5ec808_0_286"/>
          <p:cNvSpPr/>
          <p:nvPr/>
        </p:nvSpPr>
        <p:spPr>
          <a:xfrm>
            <a:off x="6416429" y="3078371"/>
            <a:ext cx="324000" cy="66900"/>
          </a:xfrm>
          <a:prstGeom prst="rect">
            <a:avLst/>
          </a:prstGeom>
          <a:noFill/>
          <a:ln>
            <a:noFill/>
          </a:ln>
        </p:spPr>
        <p:txBody>
          <a:bodyPr anchorCtr="0" anchor="t" bIns="38675" lIns="77375" spcFirstLastPara="1" rIns="77375" wrap="square" tIns="386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45" name="Google Shape;345;g1e83e5ec808_0_286"/>
          <p:cNvSpPr/>
          <p:nvPr/>
        </p:nvSpPr>
        <p:spPr>
          <a:xfrm>
            <a:off x="6773611" y="3078371"/>
            <a:ext cx="326370" cy="271481"/>
          </a:xfrm>
          <a:custGeom>
            <a:rect b="b" l="l" r="r" t="t"/>
            <a:pathLst>
              <a:path extrusionOk="0" h="183" w="286">
                <a:moveTo>
                  <a:pt x="0" y="0"/>
                </a:moveTo>
                <a:lnTo>
                  <a:pt x="0" y="0"/>
                </a:lnTo>
                <a:lnTo>
                  <a:pt x="0" y="183"/>
                </a:lnTo>
                <a:lnTo>
                  <a:pt x="286" y="183"/>
                </a:lnTo>
                <a:lnTo>
                  <a:pt x="286" y="45"/>
                </a:lnTo>
                <a:lnTo>
                  <a:pt x="0" y="45"/>
                </a:lnTo>
                <a:lnTo>
                  <a:pt x="0" y="0"/>
                </a:lnTo>
                <a:close/>
              </a:path>
            </a:pathLst>
          </a:custGeom>
          <a:solidFill>
            <a:srgbClr val="BF8800"/>
          </a:solidFill>
          <a:ln>
            <a:noFill/>
          </a:ln>
        </p:spPr>
        <p:txBody>
          <a:bodyPr anchorCtr="0" anchor="t" bIns="38675" lIns="77375" spcFirstLastPara="1" rIns="77375" wrap="square" tIns="386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46" name="Google Shape;346;g1e83e5ec808_0_286"/>
          <p:cNvSpPr/>
          <p:nvPr/>
        </p:nvSpPr>
        <p:spPr>
          <a:xfrm>
            <a:off x="6773611" y="3078371"/>
            <a:ext cx="326370" cy="271481"/>
          </a:xfrm>
          <a:custGeom>
            <a:rect b="b" l="l" r="r" t="t"/>
            <a:pathLst>
              <a:path extrusionOk="0" h="183" w="286">
                <a:moveTo>
                  <a:pt x="0" y="0"/>
                </a:moveTo>
                <a:lnTo>
                  <a:pt x="0" y="0"/>
                </a:lnTo>
                <a:lnTo>
                  <a:pt x="0" y="183"/>
                </a:lnTo>
                <a:lnTo>
                  <a:pt x="286" y="183"/>
                </a:lnTo>
                <a:lnTo>
                  <a:pt x="286" y="45"/>
                </a:lnTo>
                <a:lnTo>
                  <a:pt x="0" y="45"/>
                </a:lnTo>
                <a:lnTo>
                  <a:pt x="0" y="0"/>
                </a:lnTo>
              </a:path>
            </a:pathLst>
          </a:custGeom>
          <a:noFill/>
          <a:ln>
            <a:noFill/>
          </a:ln>
        </p:spPr>
        <p:txBody>
          <a:bodyPr anchorCtr="0" anchor="t" bIns="38675" lIns="77375" spcFirstLastPara="1" rIns="77375" wrap="square" tIns="386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47" name="Google Shape;347;g1e83e5ec808_0_286"/>
          <p:cNvSpPr/>
          <p:nvPr/>
        </p:nvSpPr>
        <p:spPr>
          <a:xfrm>
            <a:off x="6773611" y="3078371"/>
            <a:ext cx="326400" cy="66900"/>
          </a:xfrm>
          <a:prstGeom prst="rect">
            <a:avLst/>
          </a:prstGeom>
          <a:solidFill>
            <a:srgbClr val="7F5B00"/>
          </a:solidFill>
          <a:ln>
            <a:noFill/>
          </a:ln>
        </p:spPr>
        <p:txBody>
          <a:bodyPr anchorCtr="0" anchor="t" bIns="38675" lIns="77375" spcFirstLastPara="1" rIns="77375" wrap="square" tIns="386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48" name="Google Shape;348;g1e83e5ec808_0_286"/>
          <p:cNvSpPr/>
          <p:nvPr/>
        </p:nvSpPr>
        <p:spPr>
          <a:xfrm>
            <a:off x="6773611" y="3078371"/>
            <a:ext cx="326400" cy="66900"/>
          </a:xfrm>
          <a:prstGeom prst="rect">
            <a:avLst/>
          </a:prstGeom>
          <a:noFill/>
          <a:ln>
            <a:noFill/>
          </a:ln>
        </p:spPr>
        <p:txBody>
          <a:bodyPr anchorCtr="0" anchor="t" bIns="38675" lIns="77375" spcFirstLastPara="1" rIns="77375" wrap="square" tIns="386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49" name="Google Shape;349;g1e83e5ec808_0_286"/>
          <p:cNvSpPr/>
          <p:nvPr/>
        </p:nvSpPr>
        <p:spPr>
          <a:xfrm>
            <a:off x="6416429" y="3496717"/>
            <a:ext cx="324087" cy="271481"/>
          </a:xfrm>
          <a:custGeom>
            <a:rect b="b" l="l" r="r" t="t"/>
            <a:pathLst>
              <a:path extrusionOk="0" h="183" w="284">
                <a:moveTo>
                  <a:pt x="0" y="0"/>
                </a:moveTo>
                <a:lnTo>
                  <a:pt x="0" y="0"/>
                </a:lnTo>
                <a:lnTo>
                  <a:pt x="0" y="183"/>
                </a:lnTo>
                <a:lnTo>
                  <a:pt x="284" y="183"/>
                </a:lnTo>
                <a:lnTo>
                  <a:pt x="284" y="45"/>
                </a:lnTo>
                <a:lnTo>
                  <a:pt x="0" y="45"/>
                </a:lnTo>
                <a:lnTo>
                  <a:pt x="0" y="0"/>
                </a:lnTo>
                <a:close/>
              </a:path>
            </a:pathLst>
          </a:custGeom>
          <a:solidFill>
            <a:srgbClr val="BF8800"/>
          </a:solidFill>
          <a:ln>
            <a:noFill/>
          </a:ln>
        </p:spPr>
        <p:txBody>
          <a:bodyPr anchorCtr="0" anchor="t" bIns="38675" lIns="77375" spcFirstLastPara="1" rIns="77375" wrap="square" tIns="386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50" name="Google Shape;350;g1e83e5ec808_0_286"/>
          <p:cNvSpPr/>
          <p:nvPr/>
        </p:nvSpPr>
        <p:spPr>
          <a:xfrm>
            <a:off x="6416429" y="3496717"/>
            <a:ext cx="324087" cy="271481"/>
          </a:xfrm>
          <a:custGeom>
            <a:rect b="b" l="l" r="r" t="t"/>
            <a:pathLst>
              <a:path extrusionOk="0" h="183" w="284">
                <a:moveTo>
                  <a:pt x="0" y="0"/>
                </a:moveTo>
                <a:lnTo>
                  <a:pt x="0" y="0"/>
                </a:lnTo>
                <a:lnTo>
                  <a:pt x="0" y="183"/>
                </a:lnTo>
                <a:lnTo>
                  <a:pt x="284" y="183"/>
                </a:lnTo>
                <a:lnTo>
                  <a:pt x="284" y="45"/>
                </a:lnTo>
                <a:lnTo>
                  <a:pt x="0" y="45"/>
                </a:lnTo>
                <a:lnTo>
                  <a:pt x="0" y="0"/>
                </a:lnTo>
              </a:path>
            </a:pathLst>
          </a:custGeom>
          <a:noFill/>
          <a:ln>
            <a:noFill/>
          </a:ln>
        </p:spPr>
        <p:txBody>
          <a:bodyPr anchorCtr="0" anchor="t" bIns="38675" lIns="77375" spcFirstLastPara="1" rIns="77375" wrap="square" tIns="386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51" name="Google Shape;351;g1e83e5ec808_0_286"/>
          <p:cNvSpPr/>
          <p:nvPr/>
        </p:nvSpPr>
        <p:spPr>
          <a:xfrm>
            <a:off x="6416429" y="3496717"/>
            <a:ext cx="324000" cy="66900"/>
          </a:xfrm>
          <a:prstGeom prst="rect">
            <a:avLst/>
          </a:prstGeom>
          <a:solidFill>
            <a:srgbClr val="7F5B00"/>
          </a:solidFill>
          <a:ln>
            <a:noFill/>
          </a:ln>
        </p:spPr>
        <p:txBody>
          <a:bodyPr anchorCtr="0" anchor="t" bIns="38675" lIns="77375" spcFirstLastPara="1" rIns="77375" wrap="square" tIns="386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52" name="Google Shape;352;g1e83e5ec808_0_286"/>
          <p:cNvSpPr/>
          <p:nvPr/>
        </p:nvSpPr>
        <p:spPr>
          <a:xfrm>
            <a:off x="6416429" y="3496717"/>
            <a:ext cx="324000" cy="66900"/>
          </a:xfrm>
          <a:prstGeom prst="rect">
            <a:avLst/>
          </a:prstGeom>
          <a:noFill/>
          <a:ln>
            <a:noFill/>
          </a:ln>
        </p:spPr>
        <p:txBody>
          <a:bodyPr anchorCtr="0" anchor="t" bIns="38675" lIns="77375" spcFirstLastPara="1" rIns="77375" wrap="square" tIns="386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53" name="Google Shape;353;g1e83e5ec808_0_286"/>
          <p:cNvSpPr/>
          <p:nvPr/>
        </p:nvSpPr>
        <p:spPr>
          <a:xfrm>
            <a:off x="6773611" y="3496717"/>
            <a:ext cx="326370" cy="271481"/>
          </a:xfrm>
          <a:custGeom>
            <a:rect b="b" l="l" r="r" t="t"/>
            <a:pathLst>
              <a:path extrusionOk="0" h="183" w="286">
                <a:moveTo>
                  <a:pt x="0" y="0"/>
                </a:moveTo>
                <a:lnTo>
                  <a:pt x="0" y="0"/>
                </a:lnTo>
                <a:lnTo>
                  <a:pt x="0" y="183"/>
                </a:lnTo>
                <a:lnTo>
                  <a:pt x="286" y="183"/>
                </a:lnTo>
                <a:lnTo>
                  <a:pt x="286" y="45"/>
                </a:lnTo>
                <a:lnTo>
                  <a:pt x="0" y="45"/>
                </a:lnTo>
                <a:lnTo>
                  <a:pt x="0" y="0"/>
                </a:lnTo>
                <a:close/>
              </a:path>
            </a:pathLst>
          </a:custGeom>
          <a:solidFill>
            <a:srgbClr val="BF8800"/>
          </a:solidFill>
          <a:ln>
            <a:noFill/>
          </a:ln>
        </p:spPr>
        <p:txBody>
          <a:bodyPr anchorCtr="0" anchor="t" bIns="38675" lIns="77375" spcFirstLastPara="1" rIns="77375" wrap="square" tIns="386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54" name="Google Shape;354;g1e83e5ec808_0_286"/>
          <p:cNvSpPr/>
          <p:nvPr/>
        </p:nvSpPr>
        <p:spPr>
          <a:xfrm>
            <a:off x="6773611" y="3496717"/>
            <a:ext cx="326370" cy="271481"/>
          </a:xfrm>
          <a:custGeom>
            <a:rect b="b" l="l" r="r" t="t"/>
            <a:pathLst>
              <a:path extrusionOk="0" h="183" w="286">
                <a:moveTo>
                  <a:pt x="0" y="0"/>
                </a:moveTo>
                <a:lnTo>
                  <a:pt x="0" y="0"/>
                </a:lnTo>
                <a:lnTo>
                  <a:pt x="0" y="183"/>
                </a:lnTo>
                <a:lnTo>
                  <a:pt x="286" y="183"/>
                </a:lnTo>
                <a:lnTo>
                  <a:pt x="286" y="45"/>
                </a:lnTo>
                <a:lnTo>
                  <a:pt x="0" y="45"/>
                </a:lnTo>
                <a:lnTo>
                  <a:pt x="0" y="0"/>
                </a:lnTo>
              </a:path>
            </a:pathLst>
          </a:custGeom>
          <a:noFill/>
          <a:ln>
            <a:noFill/>
          </a:ln>
        </p:spPr>
        <p:txBody>
          <a:bodyPr anchorCtr="0" anchor="t" bIns="38675" lIns="77375" spcFirstLastPara="1" rIns="77375" wrap="square" tIns="386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55" name="Google Shape;355;g1e83e5ec808_0_286"/>
          <p:cNvSpPr/>
          <p:nvPr/>
        </p:nvSpPr>
        <p:spPr>
          <a:xfrm>
            <a:off x="6773611" y="3496717"/>
            <a:ext cx="326400" cy="66900"/>
          </a:xfrm>
          <a:prstGeom prst="rect">
            <a:avLst/>
          </a:prstGeom>
          <a:solidFill>
            <a:srgbClr val="7F5B00"/>
          </a:solidFill>
          <a:ln>
            <a:noFill/>
          </a:ln>
        </p:spPr>
        <p:txBody>
          <a:bodyPr anchorCtr="0" anchor="t" bIns="38675" lIns="77375" spcFirstLastPara="1" rIns="77375" wrap="square" tIns="386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56" name="Google Shape;356;g1e83e5ec808_0_286"/>
          <p:cNvSpPr/>
          <p:nvPr/>
        </p:nvSpPr>
        <p:spPr>
          <a:xfrm>
            <a:off x="6773611" y="3496717"/>
            <a:ext cx="326400" cy="66900"/>
          </a:xfrm>
          <a:prstGeom prst="rect">
            <a:avLst/>
          </a:prstGeom>
          <a:noFill/>
          <a:ln>
            <a:noFill/>
          </a:ln>
        </p:spPr>
        <p:txBody>
          <a:bodyPr anchorCtr="0" anchor="t" bIns="38675" lIns="77375" spcFirstLastPara="1" rIns="77375" wrap="square" tIns="386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57" name="Google Shape;357;g1e83e5ec808_0_286"/>
          <p:cNvSpPr/>
          <p:nvPr/>
        </p:nvSpPr>
        <p:spPr>
          <a:xfrm>
            <a:off x="6416429" y="3912097"/>
            <a:ext cx="324087" cy="269997"/>
          </a:xfrm>
          <a:custGeom>
            <a:rect b="b" l="l" r="r" t="t"/>
            <a:pathLst>
              <a:path extrusionOk="0" h="182" w="284">
                <a:moveTo>
                  <a:pt x="0" y="0"/>
                </a:moveTo>
                <a:lnTo>
                  <a:pt x="0" y="0"/>
                </a:lnTo>
                <a:lnTo>
                  <a:pt x="0" y="182"/>
                </a:lnTo>
                <a:lnTo>
                  <a:pt x="284" y="182"/>
                </a:lnTo>
                <a:lnTo>
                  <a:pt x="284" y="47"/>
                </a:lnTo>
                <a:lnTo>
                  <a:pt x="0" y="47"/>
                </a:lnTo>
                <a:lnTo>
                  <a:pt x="0" y="0"/>
                </a:lnTo>
                <a:close/>
              </a:path>
            </a:pathLst>
          </a:custGeom>
          <a:solidFill>
            <a:srgbClr val="BF8800"/>
          </a:solidFill>
          <a:ln>
            <a:noFill/>
          </a:ln>
        </p:spPr>
        <p:txBody>
          <a:bodyPr anchorCtr="0" anchor="t" bIns="38675" lIns="77375" spcFirstLastPara="1" rIns="77375" wrap="square" tIns="386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58" name="Google Shape;358;g1e83e5ec808_0_286"/>
          <p:cNvSpPr/>
          <p:nvPr/>
        </p:nvSpPr>
        <p:spPr>
          <a:xfrm>
            <a:off x="6416429" y="3912097"/>
            <a:ext cx="324087" cy="269997"/>
          </a:xfrm>
          <a:custGeom>
            <a:rect b="b" l="l" r="r" t="t"/>
            <a:pathLst>
              <a:path extrusionOk="0" h="182" w="284">
                <a:moveTo>
                  <a:pt x="0" y="0"/>
                </a:moveTo>
                <a:lnTo>
                  <a:pt x="0" y="0"/>
                </a:lnTo>
                <a:lnTo>
                  <a:pt x="0" y="182"/>
                </a:lnTo>
                <a:lnTo>
                  <a:pt x="284" y="182"/>
                </a:lnTo>
                <a:lnTo>
                  <a:pt x="284" y="47"/>
                </a:lnTo>
                <a:lnTo>
                  <a:pt x="0" y="47"/>
                </a:lnTo>
                <a:lnTo>
                  <a:pt x="0" y="0"/>
                </a:lnTo>
              </a:path>
            </a:pathLst>
          </a:custGeom>
          <a:noFill/>
          <a:ln>
            <a:noFill/>
          </a:ln>
        </p:spPr>
        <p:txBody>
          <a:bodyPr anchorCtr="0" anchor="t" bIns="38675" lIns="77375" spcFirstLastPara="1" rIns="77375" wrap="square" tIns="386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59" name="Google Shape;359;g1e83e5ec808_0_286"/>
          <p:cNvSpPr/>
          <p:nvPr/>
        </p:nvSpPr>
        <p:spPr>
          <a:xfrm>
            <a:off x="6416429" y="3912097"/>
            <a:ext cx="324000" cy="69600"/>
          </a:xfrm>
          <a:prstGeom prst="rect">
            <a:avLst/>
          </a:prstGeom>
          <a:solidFill>
            <a:srgbClr val="7F5B00"/>
          </a:solidFill>
          <a:ln>
            <a:noFill/>
          </a:ln>
        </p:spPr>
        <p:txBody>
          <a:bodyPr anchorCtr="0" anchor="t" bIns="38675" lIns="77375" spcFirstLastPara="1" rIns="77375" wrap="square" tIns="386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60" name="Google Shape;360;g1e83e5ec808_0_286"/>
          <p:cNvSpPr/>
          <p:nvPr/>
        </p:nvSpPr>
        <p:spPr>
          <a:xfrm>
            <a:off x="6416429" y="3912097"/>
            <a:ext cx="324000" cy="69600"/>
          </a:xfrm>
          <a:prstGeom prst="rect">
            <a:avLst/>
          </a:prstGeom>
          <a:noFill/>
          <a:ln>
            <a:noFill/>
          </a:ln>
        </p:spPr>
        <p:txBody>
          <a:bodyPr anchorCtr="0" anchor="t" bIns="38675" lIns="77375" spcFirstLastPara="1" rIns="77375" wrap="square" tIns="386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61" name="Google Shape;361;g1e83e5ec808_0_286"/>
          <p:cNvSpPr/>
          <p:nvPr/>
        </p:nvSpPr>
        <p:spPr>
          <a:xfrm>
            <a:off x="6773611" y="3912097"/>
            <a:ext cx="326370" cy="269997"/>
          </a:xfrm>
          <a:custGeom>
            <a:rect b="b" l="l" r="r" t="t"/>
            <a:pathLst>
              <a:path extrusionOk="0" h="182" w="286">
                <a:moveTo>
                  <a:pt x="0" y="0"/>
                </a:moveTo>
                <a:lnTo>
                  <a:pt x="0" y="0"/>
                </a:lnTo>
                <a:lnTo>
                  <a:pt x="0" y="182"/>
                </a:lnTo>
                <a:lnTo>
                  <a:pt x="286" y="182"/>
                </a:lnTo>
                <a:lnTo>
                  <a:pt x="286" y="47"/>
                </a:lnTo>
                <a:lnTo>
                  <a:pt x="0" y="47"/>
                </a:lnTo>
                <a:lnTo>
                  <a:pt x="0" y="0"/>
                </a:lnTo>
                <a:close/>
              </a:path>
            </a:pathLst>
          </a:custGeom>
          <a:solidFill>
            <a:srgbClr val="BF8800"/>
          </a:solidFill>
          <a:ln>
            <a:noFill/>
          </a:ln>
        </p:spPr>
        <p:txBody>
          <a:bodyPr anchorCtr="0" anchor="t" bIns="38675" lIns="77375" spcFirstLastPara="1" rIns="77375" wrap="square" tIns="386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62" name="Google Shape;362;g1e83e5ec808_0_286"/>
          <p:cNvSpPr/>
          <p:nvPr/>
        </p:nvSpPr>
        <p:spPr>
          <a:xfrm>
            <a:off x="6773611" y="3912097"/>
            <a:ext cx="326370" cy="269997"/>
          </a:xfrm>
          <a:custGeom>
            <a:rect b="b" l="l" r="r" t="t"/>
            <a:pathLst>
              <a:path extrusionOk="0" h="182" w="286">
                <a:moveTo>
                  <a:pt x="0" y="0"/>
                </a:moveTo>
                <a:lnTo>
                  <a:pt x="0" y="0"/>
                </a:lnTo>
                <a:lnTo>
                  <a:pt x="0" y="182"/>
                </a:lnTo>
                <a:lnTo>
                  <a:pt x="286" y="182"/>
                </a:lnTo>
                <a:lnTo>
                  <a:pt x="286" y="47"/>
                </a:lnTo>
                <a:lnTo>
                  <a:pt x="0" y="47"/>
                </a:lnTo>
                <a:lnTo>
                  <a:pt x="0" y="0"/>
                </a:lnTo>
              </a:path>
            </a:pathLst>
          </a:custGeom>
          <a:noFill/>
          <a:ln>
            <a:noFill/>
          </a:ln>
        </p:spPr>
        <p:txBody>
          <a:bodyPr anchorCtr="0" anchor="t" bIns="38675" lIns="77375" spcFirstLastPara="1" rIns="77375" wrap="square" tIns="386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63" name="Google Shape;363;g1e83e5ec808_0_286"/>
          <p:cNvSpPr/>
          <p:nvPr/>
        </p:nvSpPr>
        <p:spPr>
          <a:xfrm>
            <a:off x="6773611" y="3912097"/>
            <a:ext cx="326400" cy="69600"/>
          </a:xfrm>
          <a:prstGeom prst="rect">
            <a:avLst/>
          </a:prstGeom>
          <a:solidFill>
            <a:srgbClr val="7F5B00"/>
          </a:solidFill>
          <a:ln>
            <a:noFill/>
          </a:ln>
        </p:spPr>
        <p:txBody>
          <a:bodyPr anchorCtr="0" anchor="t" bIns="38675" lIns="77375" spcFirstLastPara="1" rIns="77375" wrap="square" tIns="386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64" name="Google Shape;364;g1e83e5ec808_0_286"/>
          <p:cNvSpPr/>
          <p:nvPr/>
        </p:nvSpPr>
        <p:spPr>
          <a:xfrm>
            <a:off x="6773611" y="3912097"/>
            <a:ext cx="326400" cy="69600"/>
          </a:xfrm>
          <a:prstGeom prst="rect">
            <a:avLst/>
          </a:prstGeom>
          <a:noFill/>
          <a:ln>
            <a:noFill/>
          </a:ln>
        </p:spPr>
        <p:txBody>
          <a:bodyPr anchorCtr="0" anchor="t" bIns="38675" lIns="77375" spcFirstLastPara="1" rIns="77375" wrap="square" tIns="386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65" name="Google Shape;365;g1e83e5ec808_0_286"/>
          <p:cNvSpPr/>
          <p:nvPr/>
        </p:nvSpPr>
        <p:spPr>
          <a:xfrm>
            <a:off x="6416429" y="4333412"/>
            <a:ext cx="324087" cy="269997"/>
          </a:xfrm>
          <a:custGeom>
            <a:rect b="b" l="l" r="r" t="t"/>
            <a:pathLst>
              <a:path extrusionOk="0" h="182" w="284">
                <a:moveTo>
                  <a:pt x="0" y="0"/>
                </a:moveTo>
                <a:lnTo>
                  <a:pt x="0" y="0"/>
                </a:lnTo>
                <a:lnTo>
                  <a:pt x="0" y="182"/>
                </a:lnTo>
                <a:lnTo>
                  <a:pt x="284" y="182"/>
                </a:lnTo>
                <a:lnTo>
                  <a:pt x="284" y="47"/>
                </a:lnTo>
                <a:lnTo>
                  <a:pt x="0" y="47"/>
                </a:lnTo>
                <a:lnTo>
                  <a:pt x="0" y="0"/>
                </a:lnTo>
                <a:close/>
              </a:path>
            </a:pathLst>
          </a:custGeom>
          <a:solidFill>
            <a:srgbClr val="BF8800"/>
          </a:solidFill>
          <a:ln>
            <a:noFill/>
          </a:ln>
        </p:spPr>
        <p:txBody>
          <a:bodyPr anchorCtr="0" anchor="t" bIns="38675" lIns="77375" spcFirstLastPara="1" rIns="77375" wrap="square" tIns="386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66" name="Google Shape;366;g1e83e5ec808_0_286"/>
          <p:cNvSpPr/>
          <p:nvPr/>
        </p:nvSpPr>
        <p:spPr>
          <a:xfrm>
            <a:off x="6416429" y="4333412"/>
            <a:ext cx="324087" cy="269997"/>
          </a:xfrm>
          <a:custGeom>
            <a:rect b="b" l="l" r="r" t="t"/>
            <a:pathLst>
              <a:path extrusionOk="0" h="182" w="284">
                <a:moveTo>
                  <a:pt x="0" y="0"/>
                </a:moveTo>
                <a:lnTo>
                  <a:pt x="0" y="0"/>
                </a:lnTo>
                <a:lnTo>
                  <a:pt x="0" y="182"/>
                </a:lnTo>
                <a:lnTo>
                  <a:pt x="284" y="182"/>
                </a:lnTo>
                <a:lnTo>
                  <a:pt x="284" y="47"/>
                </a:lnTo>
                <a:lnTo>
                  <a:pt x="0" y="47"/>
                </a:lnTo>
                <a:lnTo>
                  <a:pt x="0" y="0"/>
                </a:lnTo>
              </a:path>
            </a:pathLst>
          </a:custGeom>
          <a:noFill/>
          <a:ln>
            <a:noFill/>
          </a:ln>
        </p:spPr>
        <p:txBody>
          <a:bodyPr anchorCtr="0" anchor="t" bIns="38675" lIns="77375" spcFirstLastPara="1" rIns="77375" wrap="square" tIns="386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67" name="Google Shape;367;g1e83e5ec808_0_286"/>
          <p:cNvSpPr/>
          <p:nvPr/>
        </p:nvSpPr>
        <p:spPr>
          <a:xfrm>
            <a:off x="6416429" y="4333412"/>
            <a:ext cx="324000" cy="69600"/>
          </a:xfrm>
          <a:prstGeom prst="rect">
            <a:avLst/>
          </a:prstGeom>
          <a:solidFill>
            <a:srgbClr val="7F5B00"/>
          </a:solidFill>
          <a:ln>
            <a:noFill/>
          </a:ln>
        </p:spPr>
        <p:txBody>
          <a:bodyPr anchorCtr="0" anchor="t" bIns="38675" lIns="77375" spcFirstLastPara="1" rIns="77375" wrap="square" tIns="386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68" name="Google Shape;368;g1e83e5ec808_0_286"/>
          <p:cNvSpPr/>
          <p:nvPr/>
        </p:nvSpPr>
        <p:spPr>
          <a:xfrm>
            <a:off x="6416429" y="4333412"/>
            <a:ext cx="324000" cy="69600"/>
          </a:xfrm>
          <a:prstGeom prst="rect">
            <a:avLst/>
          </a:prstGeom>
          <a:noFill/>
          <a:ln>
            <a:noFill/>
          </a:ln>
        </p:spPr>
        <p:txBody>
          <a:bodyPr anchorCtr="0" anchor="t" bIns="38675" lIns="77375" spcFirstLastPara="1" rIns="77375" wrap="square" tIns="386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69" name="Google Shape;369;g1e83e5ec808_0_286"/>
          <p:cNvSpPr/>
          <p:nvPr/>
        </p:nvSpPr>
        <p:spPr>
          <a:xfrm>
            <a:off x="6773611" y="4333412"/>
            <a:ext cx="326370" cy="269997"/>
          </a:xfrm>
          <a:custGeom>
            <a:rect b="b" l="l" r="r" t="t"/>
            <a:pathLst>
              <a:path extrusionOk="0" h="182" w="286">
                <a:moveTo>
                  <a:pt x="0" y="0"/>
                </a:moveTo>
                <a:lnTo>
                  <a:pt x="0" y="0"/>
                </a:lnTo>
                <a:lnTo>
                  <a:pt x="0" y="182"/>
                </a:lnTo>
                <a:lnTo>
                  <a:pt x="286" y="182"/>
                </a:lnTo>
                <a:lnTo>
                  <a:pt x="286" y="47"/>
                </a:lnTo>
                <a:lnTo>
                  <a:pt x="0" y="47"/>
                </a:lnTo>
                <a:lnTo>
                  <a:pt x="0" y="0"/>
                </a:lnTo>
                <a:close/>
              </a:path>
            </a:pathLst>
          </a:custGeom>
          <a:solidFill>
            <a:srgbClr val="BF8800"/>
          </a:solidFill>
          <a:ln>
            <a:noFill/>
          </a:ln>
        </p:spPr>
        <p:txBody>
          <a:bodyPr anchorCtr="0" anchor="t" bIns="38675" lIns="77375" spcFirstLastPara="1" rIns="77375" wrap="square" tIns="386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70" name="Google Shape;370;g1e83e5ec808_0_286"/>
          <p:cNvSpPr/>
          <p:nvPr/>
        </p:nvSpPr>
        <p:spPr>
          <a:xfrm>
            <a:off x="6773611" y="4333412"/>
            <a:ext cx="326370" cy="269997"/>
          </a:xfrm>
          <a:custGeom>
            <a:rect b="b" l="l" r="r" t="t"/>
            <a:pathLst>
              <a:path extrusionOk="0" h="182" w="286">
                <a:moveTo>
                  <a:pt x="0" y="0"/>
                </a:moveTo>
                <a:lnTo>
                  <a:pt x="0" y="0"/>
                </a:lnTo>
                <a:lnTo>
                  <a:pt x="0" y="182"/>
                </a:lnTo>
                <a:lnTo>
                  <a:pt x="286" y="182"/>
                </a:lnTo>
                <a:lnTo>
                  <a:pt x="286" y="47"/>
                </a:lnTo>
                <a:lnTo>
                  <a:pt x="0" y="47"/>
                </a:lnTo>
                <a:lnTo>
                  <a:pt x="0" y="0"/>
                </a:lnTo>
              </a:path>
            </a:pathLst>
          </a:custGeom>
          <a:noFill/>
          <a:ln>
            <a:noFill/>
          </a:ln>
        </p:spPr>
        <p:txBody>
          <a:bodyPr anchorCtr="0" anchor="t" bIns="38675" lIns="77375" spcFirstLastPara="1" rIns="77375" wrap="square" tIns="386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71" name="Google Shape;371;g1e83e5ec808_0_286"/>
          <p:cNvSpPr/>
          <p:nvPr/>
        </p:nvSpPr>
        <p:spPr>
          <a:xfrm>
            <a:off x="6773611" y="4333412"/>
            <a:ext cx="326400" cy="69600"/>
          </a:xfrm>
          <a:prstGeom prst="rect">
            <a:avLst/>
          </a:prstGeom>
          <a:solidFill>
            <a:srgbClr val="7F5B00"/>
          </a:solidFill>
          <a:ln>
            <a:noFill/>
          </a:ln>
        </p:spPr>
        <p:txBody>
          <a:bodyPr anchorCtr="0" anchor="t" bIns="38675" lIns="77375" spcFirstLastPara="1" rIns="77375" wrap="square" tIns="386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72" name="Google Shape;372;g1e83e5ec808_0_286"/>
          <p:cNvSpPr/>
          <p:nvPr/>
        </p:nvSpPr>
        <p:spPr>
          <a:xfrm>
            <a:off x="6773611" y="4333412"/>
            <a:ext cx="326400" cy="69600"/>
          </a:xfrm>
          <a:prstGeom prst="rect">
            <a:avLst/>
          </a:prstGeom>
          <a:noFill/>
          <a:ln>
            <a:noFill/>
          </a:ln>
        </p:spPr>
        <p:txBody>
          <a:bodyPr anchorCtr="0" anchor="t" bIns="38675" lIns="77375" spcFirstLastPara="1" rIns="77375" wrap="square" tIns="386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73" name="Google Shape;373;g1e83e5ec808_0_286"/>
          <p:cNvSpPr/>
          <p:nvPr/>
        </p:nvSpPr>
        <p:spPr>
          <a:xfrm>
            <a:off x="4904400" y="4828900"/>
            <a:ext cx="318382" cy="48956"/>
          </a:xfrm>
          <a:custGeom>
            <a:rect b="b" l="l" r="r" t="t"/>
            <a:pathLst>
              <a:path extrusionOk="0" h="33" w="279">
                <a:moveTo>
                  <a:pt x="246" y="0"/>
                </a:moveTo>
                <a:lnTo>
                  <a:pt x="0" y="0"/>
                </a:lnTo>
                <a:lnTo>
                  <a:pt x="0" y="33"/>
                </a:lnTo>
                <a:lnTo>
                  <a:pt x="279" y="33"/>
                </a:lnTo>
                <a:lnTo>
                  <a:pt x="246" y="0"/>
                </a:lnTo>
              </a:path>
            </a:pathLst>
          </a:custGeom>
          <a:noFill/>
          <a:ln>
            <a:noFill/>
          </a:ln>
        </p:spPr>
        <p:txBody>
          <a:bodyPr anchorCtr="0" anchor="t" bIns="38675" lIns="77375" spcFirstLastPara="1" rIns="77375" wrap="square" tIns="386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74" name="Google Shape;374;g1e83e5ec808_0_286"/>
          <p:cNvSpPr/>
          <p:nvPr/>
        </p:nvSpPr>
        <p:spPr>
          <a:xfrm>
            <a:off x="4934070" y="4495114"/>
            <a:ext cx="251054" cy="333788"/>
          </a:xfrm>
          <a:custGeom>
            <a:rect b="b" l="l" r="r" t="t"/>
            <a:pathLst>
              <a:path extrusionOk="0" h="225" w="220">
                <a:moveTo>
                  <a:pt x="0" y="0"/>
                </a:moveTo>
                <a:lnTo>
                  <a:pt x="0" y="140"/>
                </a:lnTo>
                <a:lnTo>
                  <a:pt x="0" y="225"/>
                </a:lnTo>
                <a:lnTo>
                  <a:pt x="220" y="225"/>
                </a:lnTo>
                <a:lnTo>
                  <a:pt x="185" y="187"/>
                </a:lnTo>
                <a:lnTo>
                  <a:pt x="185" y="225"/>
                </a:lnTo>
                <a:lnTo>
                  <a:pt x="62" y="225"/>
                </a:lnTo>
                <a:lnTo>
                  <a:pt x="0" y="225"/>
                </a:lnTo>
                <a:lnTo>
                  <a:pt x="0" y="21"/>
                </a:lnTo>
                <a:lnTo>
                  <a:pt x="21" y="21"/>
                </a:lnTo>
                <a:lnTo>
                  <a:pt x="0" y="0"/>
                </a:lnTo>
              </a:path>
            </a:pathLst>
          </a:custGeom>
          <a:noFill/>
          <a:ln>
            <a:noFill/>
          </a:ln>
        </p:spPr>
        <p:txBody>
          <a:bodyPr anchorCtr="0" anchor="t" bIns="38675" lIns="77375" spcFirstLastPara="1" rIns="77375" wrap="square" tIns="386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75" name="Google Shape;375;g1e83e5ec808_0_286"/>
          <p:cNvSpPr/>
          <p:nvPr/>
        </p:nvSpPr>
        <p:spPr>
          <a:xfrm>
            <a:off x="5004822" y="4587091"/>
            <a:ext cx="140362" cy="241811"/>
          </a:xfrm>
          <a:custGeom>
            <a:rect b="b" l="l" r="r" t="t"/>
            <a:pathLst>
              <a:path extrusionOk="0" h="163" w="123">
                <a:moveTo>
                  <a:pt x="0" y="0"/>
                </a:moveTo>
                <a:lnTo>
                  <a:pt x="0" y="163"/>
                </a:lnTo>
                <a:lnTo>
                  <a:pt x="123" y="163"/>
                </a:lnTo>
                <a:lnTo>
                  <a:pt x="123" y="125"/>
                </a:lnTo>
                <a:lnTo>
                  <a:pt x="0" y="0"/>
                </a:lnTo>
              </a:path>
            </a:pathLst>
          </a:custGeom>
          <a:noFill/>
          <a:ln>
            <a:noFill/>
          </a:ln>
        </p:spPr>
        <p:txBody>
          <a:bodyPr anchorCtr="0" anchor="t" bIns="38675" lIns="77375" spcFirstLastPara="1" rIns="77375" wrap="square" tIns="386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76" name="Google Shape;376;g1e83e5ec808_0_286"/>
          <p:cNvSpPr/>
          <p:nvPr/>
        </p:nvSpPr>
        <p:spPr>
          <a:xfrm>
            <a:off x="4934070" y="4526267"/>
            <a:ext cx="70752" cy="302633"/>
          </a:xfrm>
          <a:custGeom>
            <a:rect b="b" l="l" r="r" t="t"/>
            <a:pathLst>
              <a:path extrusionOk="0" h="204" w="62">
                <a:moveTo>
                  <a:pt x="21" y="0"/>
                </a:moveTo>
                <a:lnTo>
                  <a:pt x="0" y="0"/>
                </a:lnTo>
                <a:lnTo>
                  <a:pt x="0" y="204"/>
                </a:lnTo>
                <a:lnTo>
                  <a:pt x="62" y="204"/>
                </a:lnTo>
                <a:lnTo>
                  <a:pt x="62" y="41"/>
                </a:lnTo>
                <a:lnTo>
                  <a:pt x="21" y="0"/>
                </a:lnTo>
              </a:path>
            </a:pathLst>
          </a:custGeom>
          <a:noFill/>
          <a:ln>
            <a:noFill/>
          </a:ln>
        </p:spPr>
        <p:txBody>
          <a:bodyPr anchorCtr="0" anchor="t" bIns="38675" lIns="77375" spcFirstLastPara="1" rIns="77375" wrap="square" tIns="386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77" name="Google Shape;377;g1e83e5ec808_0_286"/>
          <p:cNvSpPr/>
          <p:nvPr/>
        </p:nvSpPr>
        <p:spPr>
          <a:xfrm>
            <a:off x="4726381" y="4736923"/>
            <a:ext cx="172200" cy="35700"/>
          </a:xfrm>
          <a:prstGeom prst="rect">
            <a:avLst/>
          </a:prstGeom>
          <a:noFill/>
          <a:ln>
            <a:noFill/>
          </a:ln>
        </p:spPr>
        <p:txBody>
          <a:bodyPr anchorCtr="0" anchor="t" bIns="38675" lIns="77375" spcFirstLastPara="1" rIns="77375" wrap="square" tIns="386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78" name="Google Shape;378;g1e83e5ec808_0_286"/>
          <p:cNvSpPr/>
          <p:nvPr/>
        </p:nvSpPr>
        <p:spPr>
          <a:xfrm>
            <a:off x="4736650" y="4772527"/>
            <a:ext cx="151774" cy="105329"/>
          </a:xfrm>
          <a:custGeom>
            <a:rect b="b" l="l" r="r" t="t"/>
            <a:pathLst>
              <a:path extrusionOk="0" h="71" w="133">
                <a:moveTo>
                  <a:pt x="0" y="0"/>
                </a:moveTo>
                <a:lnTo>
                  <a:pt x="19" y="71"/>
                </a:lnTo>
                <a:lnTo>
                  <a:pt x="119" y="71"/>
                </a:lnTo>
                <a:lnTo>
                  <a:pt x="133" y="0"/>
                </a:lnTo>
                <a:lnTo>
                  <a:pt x="0" y="0"/>
                </a:lnTo>
              </a:path>
            </a:pathLst>
          </a:custGeom>
          <a:noFill/>
          <a:ln>
            <a:noFill/>
          </a:ln>
        </p:spPr>
        <p:txBody>
          <a:bodyPr anchorCtr="0" anchor="t" bIns="38675" lIns="77375" spcFirstLastPara="1" rIns="77375" wrap="square" tIns="386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79" name="Google Shape;379;g1e83e5ec808_0_286"/>
          <p:cNvSpPr/>
          <p:nvPr/>
        </p:nvSpPr>
        <p:spPr>
          <a:xfrm>
            <a:off x="4904400" y="4885273"/>
            <a:ext cx="57057" cy="51923"/>
          </a:xfrm>
          <a:custGeom>
            <a:rect b="b" l="l" r="r" t="t"/>
            <a:pathLst>
              <a:path extrusionOk="0" h="35" w="50">
                <a:moveTo>
                  <a:pt x="0" y="0"/>
                </a:moveTo>
                <a:lnTo>
                  <a:pt x="0" y="35"/>
                </a:lnTo>
                <a:lnTo>
                  <a:pt x="50" y="35"/>
                </a:lnTo>
                <a:lnTo>
                  <a:pt x="0" y="0"/>
                </a:lnTo>
              </a:path>
            </a:pathLst>
          </a:custGeom>
          <a:noFill/>
          <a:ln>
            <a:noFill/>
          </a:ln>
        </p:spPr>
        <p:txBody>
          <a:bodyPr anchorCtr="0" anchor="t" bIns="38675" lIns="77375" spcFirstLastPara="1" rIns="77375" wrap="square" tIns="386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80" name="Google Shape;380;g1e83e5ec808_0_286"/>
          <p:cNvSpPr/>
          <p:nvPr/>
        </p:nvSpPr>
        <p:spPr>
          <a:xfrm>
            <a:off x="4809684" y="4857086"/>
            <a:ext cx="86727" cy="20769"/>
          </a:xfrm>
          <a:custGeom>
            <a:rect b="b" l="l" r="r" t="t"/>
            <a:pathLst>
              <a:path extrusionOk="0" h="14" w="76">
                <a:moveTo>
                  <a:pt x="57" y="0"/>
                </a:moveTo>
                <a:lnTo>
                  <a:pt x="55" y="14"/>
                </a:lnTo>
                <a:lnTo>
                  <a:pt x="0" y="14"/>
                </a:lnTo>
                <a:lnTo>
                  <a:pt x="76" y="14"/>
                </a:lnTo>
                <a:lnTo>
                  <a:pt x="57" y="0"/>
                </a:lnTo>
              </a:path>
            </a:pathLst>
          </a:custGeom>
          <a:noFill/>
          <a:ln>
            <a:noFill/>
          </a:ln>
        </p:spPr>
        <p:txBody>
          <a:bodyPr anchorCtr="0" anchor="t" bIns="38675" lIns="77375" spcFirstLastPara="1" rIns="77375" wrap="square" tIns="386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81" name="Google Shape;381;g1e83e5ec808_0_286"/>
          <p:cNvSpPr/>
          <p:nvPr/>
        </p:nvSpPr>
        <p:spPr>
          <a:xfrm>
            <a:off x="4726381" y="4736923"/>
            <a:ext cx="53634" cy="35604"/>
          </a:xfrm>
          <a:custGeom>
            <a:rect b="b" l="l" r="r" t="t"/>
            <a:pathLst>
              <a:path extrusionOk="0" h="24" w="47">
                <a:moveTo>
                  <a:pt x="12" y="0"/>
                </a:moveTo>
                <a:lnTo>
                  <a:pt x="0" y="0"/>
                </a:lnTo>
                <a:lnTo>
                  <a:pt x="0" y="24"/>
                </a:lnTo>
                <a:lnTo>
                  <a:pt x="9" y="24"/>
                </a:lnTo>
                <a:lnTo>
                  <a:pt x="47" y="24"/>
                </a:lnTo>
                <a:lnTo>
                  <a:pt x="12" y="0"/>
                </a:lnTo>
              </a:path>
            </a:pathLst>
          </a:custGeom>
          <a:noFill/>
          <a:ln>
            <a:noFill/>
          </a:ln>
        </p:spPr>
        <p:txBody>
          <a:bodyPr anchorCtr="0" anchor="t" bIns="38675" lIns="77375" spcFirstLastPara="1" rIns="77375" wrap="square" tIns="386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82" name="Google Shape;382;g1e83e5ec808_0_286"/>
          <p:cNvSpPr/>
          <p:nvPr/>
        </p:nvSpPr>
        <p:spPr>
          <a:xfrm>
            <a:off x="4736650" y="4772527"/>
            <a:ext cx="138079" cy="105329"/>
          </a:xfrm>
          <a:custGeom>
            <a:rect b="b" l="l" r="r" t="t"/>
            <a:pathLst>
              <a:path extrusionOk="0" h="71" w="121">
                <a:moveTo>
                  <a:pt x="38" y="0"/>
                </a:moveTo>
                <a:lnTo>
                  <a:pt x="0" y="0"/>
                </a:lnTo>
                <a:lnTo>
                  <a:pt x="19" y="71"/>
                </a:lnTo>
                <a:lnTo>
                  <a:pt x="64" y="71"/>
                </a:lnTo>
                <a:lnTo>
                  <a:pt x="119" y="71"/>
                </a:lnTo>
                <a:lnTo>
                  <a:pt x="121" y="57"/>
                </a:lnTo>
                <a:lnTo>
                  <a:pt x="38" y="0"/>
                </a:lnTo>
              </a:path>
            </a:pathLst>
          </a:custGeom>
          <a:noFill/>
          <a:ln>
            <a:noFill/>
          </a:ln>
        </p:spPr>
        <p:txBody>
          <a:bodyPr anchorCtr="0" anchor="t" bIns="38675" lIns="77375" spcFirstLastPara="1" rIns="77375" wrap="square" tIns="386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83" name="Google Shape;383;g1e83e5ec808_0_286"/>
          <p:cNvSpPr/>
          <p:nvPr/>
        </p:nvSpPr>
        <p:spPr>
          <a:xfrm>
            <a:off x="5860687" y="4965383"/>
            <a:ext cx="1077250" cy="256646"/>
          </a:xfrm>
          <a:custGeom>
            <a:rect b="b" l="l" r="r" t="t"/>
            <a:pathLst>
              <a:path extrusionOk="0" h="173" w="944">
                <a:moveTo>
                  <a:pt x="771" y="0"/>
                </a:moveTo>
                <a:lnTo>
                  <a:pt x="0" y="0"/>
                </a:lnTo>
                <a:lnTo>
                  <a:pt x="0" y="102"/>
                </a:lnTo>
                <a:lnTo>
                  <a:pt x="94" y="173"/>
                </a:lnTo>
                <a:lnTo>
                  <a:pt x="944" y="173"/>
                </a:lnTo>
                <a:lnTo>
                  <a:pt x="771" y="0"/>
                </a:lnTo>
                <a:close/>
              </a:path>
            </a:pathLst>
          </a:custGeom>
          <a:solidFill>
            <a:schemeClr val="accent6"/>
          </a:solidFill>
          <a:ln>
            <a:noFill/>
          </a:ln>
        </p:spPr>
        <p:txBody>
          <a:bodyPr anchorCtr="0" anchor="t" bIns="38675" lIns="77375" spcFirstLastPara="1" rIns="77375" wrap="square" tIns="386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84" name="Google Shape;384;g1e83e5ec808_0_286"/>
          <p:cNvSpPr/>
          <p:nvPr/>
        </p:nvSpPr>
        <p:spPr>
          <a:xfrm>
            <a:off x="5860687" y="4965383"/>
            <a:ext cx="1077250" cy="256646"/>
          </a:xfrm>
          <a:custGeom>
            <a:rect b="b" l="l" r="r" t="t"/>
            <a:pathLst>
              <a:path extrusionOk="0" h="173" w="944">
                <a:moveTo>
                  <a:pt x="771" y="0"/>
                </a:moveTo>
                <a:lnTo>
                  <a:pt x="0" y="0"/>
                </a:lnTo>
                <a:lnTo>
                  <a:pt x="0" y="102"/>
                </a:lnTo>
                <a:lnTo>
                  <a:pt x="94" y="173"/>
                </a:lnTo>
                <a:lnTo>
                  <a:pt x="944" y="173"/>
                </a:lnTo>
                <a:lnTo>
                  <a:pt x="771" y="0"/>
                </a:lnTo>
              </a:path>
            </a:pathLst>
          </a:custGeom>
          <a:noFill/>
          <a:ln>
            <a:noFill/>
          </a:ln>
        </p:spPr>
        <p:txBody>
          <a:bodyPr anchorCtr="0" anchor="t" bIns="38675" lIns="77375" spcFirstLastPara="1" rIns="77375" wrap="square" tIns="386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85" name="Google Shape;385;g1e83e5ec808_0_286"/>
          <p:cNvSpPr/>
          <p:nvPr/>
        </p:nvSpPr>
        <p:spPr>
          <a:xfrm>
            <a:off x="5860687" y="4649397"/>
            <a:ext cx="580847" cy="433181"/>
          </a:xfrm>
          <a:custGeom>
            <a:rect b="b" l="l" r="r" t="t"/>
            <a:pathLst>
              <a:path extrusionOk="0" h="123" w="215">
                <a:moveTo>
                  <a:pt x="215" y="8"/>
                </a:moveTo>
                <a:cubicBezTo>
                  <a:pt x="215" y="4"/>
                  <a:pt x="212" y="0"/>
                  <a:pt x="207" y="0"/>
                </a:cubicBezTo>
                <a:cubicBezTo>
                  <a:pt x="8" y="0"/>
                  <a:pt x="8" y="0"/>
                  <a:pt x="8" y="0"/>
                </a:cubicBezTo>
                <a:cubicBezTo>
                  <a:pt x="4" y="0"/>
                  <a:pt x="0" y="4"/>
                  <a:pt x="0" y="8"/>
                </a:cubicBezTo>
                <a:cubicBezTo>
                  <a:pt x="0" y="115"/>
                  <a:pt x="0" y="115"/>
                  <a:pt x="0" y="115"/>
                </a:cubicBezTo>
                <a:cubicBezTo>
                  <a:pt x="0" y="120"/>
                  <a:pt x="4" y="123"/>
                  <a:pt x="8" y="123"/>
                </a:cubicBezTo>
                <a:cubicBezTo>
                  <a:pt x="207" y="123"/>
                  <a:pt x="207" y="123"/>
                  <a:pt x="207" y="123"/>
                </a:cubicBezTo>
                <a:cubicBezTo>
                  <a:pt x="212" y="123"/>
                  <a:pt x="215" y="120"/>
                  <a:pt x="215" y="115"/>
                </a:cubicBezTo>
                <a:lnTo>
                  <a:pt x="215" y="8"/>
                </a:lnTo>
                <a:close/>
              </a:path>
            </a:pathLst>
          </a:custGeom>
          <a:solidFill>
            <a:srgbClr val="FFFDFA"/>
          </a:solidFill>
          <a:ln>
            <a:noFill/>
          </a:ln>
        </p:spPr>
        <p:txBody>
          <a:bodyPr anchorCtr="0" anchor="t" bIns="38675" lIns="77375" spcFirstLastPara="1" rIns="77375" wrap="square" tIns="386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86" name="Google Shape;386;g1e83e5ec808_0_286"/>
          <p:cNvSpPr/>
          <p:nvPr/>
        </p:nvSpPr>
        <p:spPr>
          <a:xfrm>
            <a:off x="5860687" y="5049943"/>
            <a:ext cx="897000" cy="66900"/>
          </a:xfrm>
          <a:prstGeom prst="rect">
            <a:avLst/>
          </a:prstGeom>
          <a:solidFill>
            <a:srgbClr val="E5E5E5"/>
          </a:solidFill>
          <a:ln>
            <a:noFill/>
          </a:ln>
        </p:spPr>
        <p:txBody>
          <a:bodyPr anchorCtr="0" anchor="t" bIns="38675" lIns="77375" spcFirstLastPara="1" rIns="77375" wrap="square" tIns="386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87" name="Google Shape;387;g1e83e5ec808_0_286"/>
          <p:cNvSpPr/>
          <p:nvPr/>
        </p:nvSpPr>
        <p:spPr>
          <a:xfrm>
            <a:off x="6441534" y="4726539"/>
            <a:ext cx="73034" cy="66757"/>
          </a:xfrm>
          <a:custGeom>
            <a:rect b="b" l="l" r="r" t="t"/>
            <a:pathLst>
              <a:path extrusionOk="0" h="19" w="27">
                <a:moveTo>
                  <a:pt x="27" y="11"/>
                </a:moveTo>
                <a:cubicBezTo>
                  <a:pt x="27" y="16"/>
                  <a:pt x="23" y="19"/>
                  <a:pt x="19" y="19"/>
                </a:cubicBezTo>
                <a:cubicBezTo>
                  <a:pt x="8" y="19"/>
                  <a:pt x="8" y="19"/>
                  <a:pt x="8" y="19"/>
                </a:cubicBezTo>
                <a:cubicBezTo>
                  <a:pt x="4" y="19"/>
                  <a:pt x="0" y="16"/>
                  <a:pt x="0" y="11"/>
                </a:cubicBezTo>
                <a:cubicBezTo>
                  <a:pt x="0" y="8"/>
                  <a:pt x="0" y="8"/>
                  <a:pt x="0" y="8"/>
                </a:cubicBezTo>
                <a:cubicBezTo>
                  <a:pt x="0" y="3"/>
                  <a:pt x="4" y="0"/>
                  <a:pt x="8" y="0"/>
                </a:cubicBezTo>
                <a:cubicBezTo>
                  <a:pt x="19" y="0"/>
                  <a:pt x="19" y="0"/>
                  <a:pt x="19" y="0"/>
                </a:cubicBezTo>
                <a:cubicBezTo>
                  <a:pt x="23" y="0"/>
                  <a:pt x="27" y="3"/>
                  <a:pt x="27" y="8"/>
                </a:cubicBezTo>
                <a:lnTo>
                  <a:pt x="27" y="11"/>
                </a:lnTo>
                <a:close/>
              </a:path>
            </a:pathLst>
          </a:custGeom>
          <a:solidFill>
            <a:schemeClr val="accent3"/>
          </a:solidFill>
          <a:ln>
            <a:noFill/>
          </a:ln>
        </p:spPr>
        <p:txBody>
          <a:bodyPr anchorCtr="0" anchor="t" bIns="38675" lIns="77375" spcFirstLastPara="1" rIns="77375" wrap="square" tIns="386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88" name="Google Shape;388;g1e83e5ec808_0_286"/>
          <p:cNvSpPr/>
          <p:nvPr/>
        </p:nvSpPr>
        <p:spPr>
          <a:xfrm>
            <a:off x="6441534" y="4772527"/>
            <a:ext cx="316100" cy="277414"/>
          </a:xfrm>
          <a:custGeom>
            <a:rect b="b" l="l" r="r" t="t"/>
            <a:pathLst>
              <a:path extrusionOk="0" h="187" w="277">
                <a:moveTo>
                  <a:pt x="277" y="187"/>
                </a:moveTo>
                <a:lnTo>
                  <a:pt x="267" y="154"/>
                </a:lnTo>
                <a:lnTo>
                  <a:pt x="101" y="0"/>
                </a:lnTo>
                <a:lnTo>
                  <a:pt x="0" y="0"/>
                </a:lnTo>
                <a:lnTo>
                  <a:pt x="0" y="187"/>
                </a:lnTo>
                <a:lnTo>
                  <a:pt x="277" y="187"/>
                </a:lnTo>
                <a:close/>
              </a:path>
            </a:pathLst>
          </a:custGeom>
          <a:solidFill>
            <a:srgbClr val="FFFDFA"/>
          </a:solidFill>
          <a:ln>
            <a:noFill/>
          </a:ln>
        </p:spPr>
        <p:txBody>
          <a:bodyPr anchorCtr="0" anchor="t" bIns="38675" lIns="77375" spcFirstLastPara="1" rIns="77375" wrap="square" tIns="386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89" name="Google Shape;389;g1e83e5ec808_0_286"/>
          <p:cNvSpPr/>
          <p:nvPr/>
        </p:nvSpPr>
        <p:spPr>
          <a:xfrm>
            <a:off x="5860687" y="4965383"/>
            <a:ext cx="885536" cy="35604"/>
          </a:xfrm>
          <a:custGeom>
            <a:rect b="b" l="l" r="r" t="t"/>
            <a:pathLst>
              <a:path extrusionOk="0" h="24" w="776">
                <a:moveTo>
                  <a:pt x="0" y="24"/>
                </a:moveTo>
                <a:lnTo>
                  <a:pt x="776" y="24"/>
                </a:lnTo>
                <a:lnTo>
                  <a:pt x="750" y="0"/>
                </a:lnTo>
                <a:lnTo>
                  <a:pt x="0" y="0"/>
                </a:lnTo>
                <a:lnTo>
                  <a:pt x="0" y="24"/>
                </a:lnTo>
                <a:close/>
              </a:path>
            </a:pathLst>
          </a:custGeom>
          <a:solidFill>
            <a:schemeClr val="accent3"/>
          </a:solidFill>
          <a:ln>
            <a:noFill/>
          </a:ln>
        </p:spPr>
        <p:txBody>
          <a:bodyPr anchorCtr="0" anchor="t" bIns="38675" lIns="77375" spcFirstLastPara="1" rIns="77375" wrap="square" tIns="386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90" name="Google Shape;390;g1e83e5ec808_0_286"/>
          <p:cNvSpPr/>
          <p:nvPr/>
        </p:nvSpPr>
        <p:spPr>
          <a:xfrm>
            <a:off x="6009037" y="5029173"/>
            <a:ext cx="151800" cy="192900"/>
          </a:xfrm>
          <a:prstGeom prst="ellipse">
            <a:avLst/>
          </a:prstGeom>
          <a:solidFill>
            <a:schemeClr val="dk1"/>
          </a:solidFill>
          <a:ln>
            <a:noFill/>
          </a:ln>
        </p:spPr>
        <p:txBody>
          <a:bodyPr anchorCtr="0" anchor="t" bIns="38675" lIns="77375" spcFirstLastPara="1" rIns="77375" wrap="square" tIns="386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91" name="Google Shape;391;g1e83e5ec808_0_286"/>
          <p:cNvSpPr/>
          <p:nvPr/>
        </p:nvSpPr>
        <p:spPr>
          <a:xfrm>
            <a:off x="6036425" y="5064777"/>
            <a:ext cx="96900" cy="123300"/>
          </a:xfrm>
          <a:prstGeom prst="ellipse">
            <a:avLst/>
          </a:prstGeom>
          <a:solidFill>
            <a:schemeClr val="dk2"/>
          </a:solidFill>
          <a:ln>
            <a:noFill/>
          </a:ln>
        </p:spPr>
        <p:txBody>
          <a:bodyPr anchorCtr="0" anchor="t" bIns="38675" lIns="77375" spcFirstLastPara="1" rIns="77375" wrap="square" tIns="386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92" name="Google Shape;392;g1e83e5ec808_0_286"/>
          <p:cNvSpPr/>
          <p:nvPr/>
        </p:nvSpPr>
        <p:spPr>
          <a:xfrm>
            <a:off x="6054683" y="5085547"/>
            <a:ext cx="62700" cy="80100"/>
          </a:xfrm>
          <a:prstGeom prst="ellipse">
            <a:avLst/>
          </a:prstGeom>
          <a:solidFill>
            <a:schemeClr val="lt1"/>
          </a:solidFill>
          <a:ln>
            <a:noFill/>
          </a:ln>
        </p:spPr>
        <p:txBody>
          <a:bodyPr anchorCtr="0" anchor="t" bIns="38675" lIns="77375" spcFirstLastPara="1" rIns="77375" wrap="square" tIns="386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93" name="Google Shape;393;g1e83e5ec808_0_286"/>
          <p:cNvSpPr/>
          <p:nvPr/>
        </p:nvSpPr>
        <p:spPr>
          <a:xfrm>
            <a:off x="6497451" y="5029173"/>
            <a:ext cx="151800" cy="192900"/>
          </a:xfrm>
          <a:prstGeom prst="ellipse">
            <a:avLst/>
          </a:prstGeom>
          <a:solidFill>
            <a:schemeClr val="dk1"/>
          </a:solidFill>
          <a:ln>
            <a:noFill/>
          </a:ln>
        </p:spPr>
        <p:txBody>
          <a:bodyPr anchorCtr="0" anchor="t" bIns="38675" lIns="77375" spcFirstLastPara="1" rIns="77375" wrap="square" tIns="386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94" name="Google Shape;394;g1e83e5ec808_0_286"/>
          <p:cNvSpPr/>
          <p:nvPr/>
        </p:nvSpPr>
        <p:spPr>
          <a:xfrm>
            <a:off x="6524839" y="5064777"/>
            <a:ext cx="96900" cy="123300"/>
          </a:xfrm>
          <a:prstGeom prst="ellipse">
            <a:avLst/>
          </a:prstGeom>
          <a:solidFill>
            <a:schemeClr val="dk2"/>
          </a:solidFill>
          <a:ln>
            <a:noFill/>
          </a:ln>
        </p:spPr>
        <p:txBody>
          <a:bodyPr anchorCtr="0" anchor="t" bIns="38675" lIns="77375" spcFirstLastPara="1" rIns="77375" wrap="square" tIns="386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95" name="Google Shape;395;g1e83e5ec808_0_286"/>
          <p:cNvSpPr/>
          <p:nvPr/>
        </p:nvSpPr>
        <p:spPr>
          <a:xfrm>
            <a:off x="6544238" y="5085547"/>
            <a:ext cx="59400" cy="80100"/>
          </a:xfrm>
          <a:prstGeom prst="ellipse">
            <a:avLst/>
          </a:prstGeom>
          <a:solidFill>
            <a:schemeClr val="lt1"/>
          </a:solidFill>
          <a:ln>
            <a:noFill/>
          </a:ln>
        </p:spPr>
        <p:txBody>
          <a:bodyPr anchorCtr="0" anchor="t" bIns="38675" lIns="77375" spcFirstLastPara="1" rIns="77375" wrap="square" tIns="386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96" name="Google Shape;396;g1e83e5ec808_0_286"/>
          <p:cNvSpPr/>
          <p:nvPr/>
        </p:nvSpPr>
        <p:spPr>
          <a:xfrm>
            <a:off x="5967956" y="4808131"/>
            <a:ext cx="141600" cy="192900"/>
          </a:xfrm>
          <a:prstGeom prst="rect">
            <a:avLst/>
          </a:prstGeom>
          <a:solidFill>
            <a:schemeClr val="accent6"/>
          </a:solidFill>
          <a:ln>
            <a:noFill/>
          </a:ln>
        </p:spPr>
        <p:txBody>
          <a:bodyPr anchorCtr="0" anchor="t" bIns="38675" lIns="77375" spcFirstLastPara="1" rIns="77375" wrap="square" tIns="386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97" name="Google Shape;397;g1e83e5ec808_0_286"/>
          <p:cNvSpPr/>
          <p:nvPr/>
        </p:nvSpPr>
        <p:spPr>
          <a:xfrm>
            <a:off x="6224715" y="4808131"/>
            <a:ext cx="179161" cy="143900"/>
          </a:xfrm>
          <a:custGeom>
            <a:rect b="b" l="l" r="r" t="t"/>
            <a:pathLst>
              <a:path extrusionOk="0" h="41" w="66">
                <a:moveTo>
                  <a:pt x="66" y="29"/>
                </a:moveTo>
                <a:cubicBezTo>
                  <a:pt x="66" y="35"/>
                  <a:pt x="60" y="41"/>
                  <a:pt x="54" y="41"/>
                </a:cubicBezTo>
                <a:cubicBezTo>
                  <a:pt x="12" y="41"/>
                  <a:pt x="12" y="41"/>
                  <a:pt x="12" y="41"/>
                </a:cubicBezTo>
                <a:cubicBezTo>
                  <a:pt x="5" y="41"/>
                  <a:pt x="0" y="35"/>
                  <a:pt x="0" y="29"/>
                </a:cubicBezTo>
                <a:cubicBezTo>
                  <a:pt x="0" y="12"/>
                  <a:pt x="0" y="12"/>
                  <a:pt x="0" y="12"/>
                </a:cubicBezTo>
                <a:cubicBezTo>
                  <a:pt x="0" y="5"/>
                  <a:pt x="5" y="0"/>
                  <a:pt x="12" y="0"/>
                </a:cubicBezTo>
                <a:cubicBezTo>
                  <a:pt x="54" y="0"/>
                  <a:pt x="54" y="0"/>
                  <a:pt x="54" y="0"/>
                </a:cubicBezTo>
                <a:cubicBezTo>
                  <a:pt x="60" y="0"/>
                  <a:pt x="66" y="5"/>
                  <a:pt x="66" y="12"/>
                </a:cubicBezTo>
                <a:lnTo>
                  <a:pt x="66" y="29"/>
                </a:lnTo>
                <a:close/>
              </a:path>
            </a:pathLst>
          </a:custGeom>
          <a:solidFill>
            <a:schemeClr val="accent6"/>
          </a:solidFill>
          <a:ln>
            <a:noFill/>
          </a:ln>
        </p:spPr>
        <p:txBody>
          <a:bodyPr anchorCtr="0" anchor="t" bIns="38675" lIns="77375" spcFirstLastPara="1" rIns="77375" wrap="square" tIns="386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98" name="Google Shape;398;g1e83e5ec808_0_286"/>
          <p:cNvSpPr/>
          <p:nvPr/>
        </p:nvSpPr>
        <p:spPr>
          <a:xfrm>
            <a:off x="6463216" y="4803681"/>
            <a:ext cx="170032" cy="148349"/>
          </a:xfrm>
          <a:custGeom>
            <a:rect b="b" l="l" r="r" t="t"/>
            <a:pathLst>
              <a:path extrusionOk="0" h="42" w="63">
                <a:moveTo>
                  <a:pt x="6" y="0"/>
                </a:moveTo>
                <a:cubicBezTo>
                  <a:pt x="2" y="0"/>
                  <a:pt x="0" y="2"/>
                  <a:pt x="0" y="6"/>
                </a:cubicBezTo>
                <a:cubicBezTo>
                  <a:pt x="0" y="36"/>
                  <a:pt x="0" y="36"/>
                  <a:pt x="0" y="36"/>
                </a:cubicBezTo>
                <a:cubicBezTo>
                  <a:pt x="0" y="39"/>
                  <a:pt x="2" y="42"/>
                  <a:pt x="6" y="42"/>
                </a:cubicBezTo>
                <a:cubicBezTo>
                  <a:pt x="57" y="42"/>
                  <a:pt x="57" y="42"/>
                  <a:pt x="57" y="42"/>
                </a:cubicBezTo>
                <a:cubicBezTo>
                  <a:pt x="60" y="42"/>
                  <a:pt x="63" y="39"/>
                  <a:pt x="63" y="36"/>
                </a:cubicBezTo>
                <a:cubicBezTo>
                  <a:pt x="63" y="35"/>
                  <a:pt x="63" y="35"/>
                  <a:pt x="63" y="35"/>
                </a:cubicBezTo>
                <a:cubicBezTo>
                  <a:pt x="63" y="32"/>
                  <a:pt x="61" y="27"/>
                  <a:pt x="59" y="24"/>
                </a:cubicBezTo>
                <a:cubicBezTo>
                  <a:pt x="40" y="4"/>
                  <a:pt x="40" y="4"/>
                  <a:pt x="40" y="4"/>
                </a:cubicBezTo>
                <a:cubicBezTo>
                  <a:pt x="38" y="2"/>
                  <a:pt x="34" y="0"/>
                  <a:pt x="30" y="0"/>
                </a:cubicBezTo>
                <a:lnTo>
                  <a:pt x="6" y="0"/>
                </a:lnTo>
                <a:close/>
              </a:path>
            </a:pathLst>
          </a:custGeom>
          <a:solidFill>
            <a:schemeClr val="accent6"/>
          </a:solidFill>
          <a:ln>
            <a:noFill/>
          </a:ln>
        </p:spPr>
        <p:txBody>
          <a:bodyPr anchorCtr="0" anchor="t" bIns="38675" lIns="77375" spcFirstLastPara="1" rIns="77375" wrap="square" tIns="386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99" name="Google Shape;399;g1e83e5ec808_0_286"/>
          <p:cNvSpPr/>
          <p:nvPr/>
        </p:nvSpPr>
        <p:spPr>
          <a:xfrm>
            <a:off x="6614989" y="1768440"/>
            <a:ext cx="273900" cy="356100"/>
          </a:xfrm>
          <a:prstGeom prst="ellipse">
            <a:avLst/>
          </a:prstGeom>
          <a:solidFill>
            <a:schemeClr val="accent3"/>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None/>
            </a:pPr>
            <a:r>
              <a:rPr lang="fr-FR" sz="2400">
                <a:solidFill>
                  <a:schemeClr val="lt1"/>
                </a:solidFill>
                <a:latin typeface="Arial"/>
                <a:ea typeface="Arial"/>
                <a:cs typeface="Arial"/>
                <a:sym typeface="Arial"/>
              </a:rPr>
              <a:t>+</a:t>
            </a:r>
            <a:endParaRPr sz="2400">
              <a:solidFill>
                <a:schemeClr val="lt1"/>
              </a:solidFill>
              <a:latin typeface="Arial"/>
              <a:ea typeface="Arial"/>
              <a:cs typeface="Arial"/>
              <a:sym typeface="Arial"/>
            </a:endParaRPr>
          </a:p>
        </p:txBody>
      </p:sp>
      <p:grpSp>
        <p:nvGrpSpPr>
          <p:cNvPr id="400" name="Google Shape;400;g1e83e5ec808_0_286"/>
          <p:cNvGrpSpPr/>
          <p:nvPr/>
        </p:nvGrpSpPr>
        <p:grpSpPr>
          <a:xfrm>
            <a:off x="4488521" y="4296056"/>
            <a:ext cx="289513" cy="569020"/>
            <a:chOff x="2530476" y="3122613"/>
            <a:chExt cx="1163638" cy="1758950"/>
          </a:xfrm>
        </p:grpSpPr>
        <p:sp>
          <p:nvSpPr>
            <p:cNvPr id="401" name="Google Shape;401;g1e83e5ec808_0_286"/>
            <p:cNvSpPr/>
            <p:nvPr/>
          </p:nvSpPr>
          <p:spPr>
            <a:xfrm>
              <a:off x="2894013" y="4170363"/>
              <a:ext cx="449263" cy="711200"/>
            </a:xfrm>
            <a:custGeom>
              <a:rect b="b" l="l" r="r" t="t"/>
              <a:pathLst>
                <a:path extrusionOk="0" h="259" w="164">
                  <a:moveTo>
                    <a:pt x="150" y="0"/>
                  </a:moveTo>
                  <a:cubicBezTo>
                    <a:pt x="150" y="0"/>
                    <a:pt x="159" y="22"/>
                    <a:pt x="132" y="49"/>
                  </a:cubicBezTo>
                  <a:cubicBezTo>
                    <a:pt x="105" y="75"/>
                    <a:pt x="91" y="56"/>
                    <a:pt x="91" y="56"/>
                  </a:cubicBezTo>
                  <a:cubicBezTo>
                    <a:pt x="108" y="50"/>
                    <a:pt x="112" y="9"/>
                    <a:pt x="112" y="9"/>
                  </a:cubicBezTo>
                  <a:cubicBezTo>
                    <a:pt x="91" y="9"/>
                    <a:pt x="91" y="9"/>
                    <a:pt x="91" y="9"/>
                  </a:cubicBezTo>
                  <a:cubicBezTo>
                    <a:pt x="91" y="9"/>
                    <a:pt x="97" y="46"/>
                    <a:pt x="68" y="45"/>
                  </a:cubicBezTo>
                  <a:cubicBezTo>
                    <a:pt x="40" y="43"/>
                    <a:pt x="18" y="9"/>
                    <a:pt x="18" y="9"/>
                  </a:cubicBezTo>
                  <a:cubicBezTo>
                    <a:pt x="0" y="9"/>
                    <a:pt x="0" y="9"/>
                    <a:pt x="0" y="9"/>
                  </a:cubicBezTo>
                  <a:cubicBezTo>
                    <a:pt x="2" y="26"/>
                    <a:pt x="28" y="46"/>
                    <a:pt x="48" y="56"/>
                  </a:cubicBezTo>
                  <a:cubicBezTo>
                    <a:pt x="68" y="65"/>
                    <a:pt x="56" y="163"/>
                    <a:pt x="50" y="193"/>
                  </a:cubicBezTo>
                  <a:cubicBezTo>
                    <a:pt x="43" y="223"/>
                    <a:pt x="23" y="234"/>
                    <a:pt x="23" y="234"/>
                  </a:cubicBezTo>
                  <a:cubicBezTo>
                    <a:pt x="42" y="240"/>
                    <a:pt x="55" y="238"/>
                    <a:pt x="71" y="246"/>
                  </a:cubicBezTo>
                  <a:cubicBezTo>
                    <a:pt x="100" y="259"/>
                    <a:pt x="112" y="229"/>
                    <a:pt x="112" y="229"/>
                  </a:cubicBezTo>
                  <a:cubicBezTo>
                    <a:pt x="77" y="189"/>
                    <a:pt x="91" y="90"/>
                    <a:pt x="91" y="90"/>
                  </a:cubicBezTo>
                  <a:cubicBezTo>
                    <a:pt x="91" y="90"/>
                    <a:pt x="115" y="85"/>
                    <a:pt x="133" y="70"/>
                  </a:cubicBezTo>
                  <a:cubicBezTo>
                    <a:pt x="164" y="45"/>
                    <a:pt x="157" y="0"/>
                    <a:pt x="157" y="0"/>
                  </a:cubicBezTo>
                  <a:lnTo>
                    <a:pt x="150" y="0"/>
                  </a:lnTo>
                  <a:close/>
                </a:path>
              </a:pathLst>
            </a:custGeom>
            <a:solidFill>
              <a:schemeClr val="accent6"/>
            </a:solidFill>
            <a:ln>
              <a:noFill/>
            </a:ln>
          </p:spPr>
          <p:txBody>
            <a:bodyPr anchorCtr="0" anchor="t" bIns="38675" lIns="77375" spcFirstLastPara="1" rIns="77375" wrap="square" tIns="38675">
              <a:noAutofit/>
            </a:bodyPr>
            <a:lstStyle/>
            <a:p>
              <a:pPr indent="0" lvl="0" marL="0" marR="0" rtl="0" algn="l">
                <a:spcBef>
                  <a:spcPts val="0"/>
                </a:spcBef>
                <a:spcAft>
                  <a:spcPts val="0"/>
                </a:spcAft>
                <a:buNone/>
              </a:pPr>
              <a:r>
                <a:t/>
              </a:r>
              <a:endParaRPr sz="1400">
                <a:solidFill>
                  <a:schemeClr val="lt1"/>
                </a:solidFill>
                <a:latin typeface="Arial"/>
                <a:ea typeface="Arial"/>
                <a:cs typeface="Arial"/>
                <a:sym typeface="Arial"/>
              </a:endParaRPr>
            </a:p>
          </p:txBody>
        </p:sp>
        <p:sp>
          <p:nvSpPr>
            <p:cNvPr id="402" name="Google Shape;402;g1e83e5ec808_0_286"/>
            <p:cNvSpPr/>
            <p:nvPr/>
          </p:nvSpPr>
          <p:spPr>
            <a:xfrm>
              <a:off x="2530476" y="3419476"/>
              <a:ext cx="1163638" cy="936625"/>
            </a:xfrm>
            <a:custGeom>
              <a:rect b="b" l="l" r="r" t="t"/>
              <a:pathLst>
                <a:path extrusionOk="0" h="341" w="425">
                  <a:moveTo>
                    <a:pt x="353" y="97"/>
                  </a:moveTo>
                  <a:cubicBezTo>
                    <a:pt x="354" y="81"/>
                    <a:pt x="348" y="65"/>
                    <a:pt x="338" y="53"/>
                  </a:cubicBezTo>
                  <a:cubicBezTo>
                    <a:pt x="331" y="45"/>
                    <a:pt x="316" y="28"/>
                    <a:pt x="306" y="26"/>
                  </a:cubicBezTo>
                  <a:cubicBezTo>
                    <a:pt x="300" y="24"/>
                    <a:pt x="293" y="25"/>
                    <a:pt x="287" y="24"/>
                  </a:cubicBezTo>
                  <a:cubicBezTo>
                    <a:pt x="275" y="23"/>
                    <a:pt x="265" y="17"/>
                    <a:pt x="255" y="12"/>
                  </a:cubicBezTo>
                  <a:cubicBezTo>
                    <a:pt x="223" y="0"/>
                    <a:pt x="186" y="7"/>
                    <a:pt x="153" y="16"/>
                  </a:cubicBezTo>
                  <a:cubicBezTo>
                    <a:pt x="133" y="22"/>
                    <a:pt x="114" y="29"/>
                    <a:pt x="97" y="41"/>
                  </a:cubicBezTo>
                  <a:cubicBezTo>
                    <a:pt x="81" y="52"/>
                    <a:pt x="62" y="100"/>
                    <a:pt x="62" y="100"/>
                  </a:cubicBezTo>
                  <a:cubicBezTo>
                    <a:pt x="62" y="100"/>
                    <a:pt x="0" y="125"/>
                    <a:pt x="13" y="201"/>
                  </a:cubicBezTo>
                  <a:cubicBezTo>
                    <a:pt x="19" y="239"/>
                    <a:pt x="80" y="251"/>
                    <a:pt x="95" y="252"/>
                  </a:cubicBezTo>
                  <a:cubicBezTo>
                    <a:pt x="88" y="266"/>
                    <a:pt x="98" y="287"/>
                    <a:pt x="112" y="294"/>
                  </a:cubicBezTo>
                  <a:cubicBezTo>
                    <a:pt x="180" y="330"/>
                    <a:pt x="206" y="302"/>
                    <a:pt x="206" y="302"/>
                  </a:cubicBezTo>
                  <a:cubicBezTo>
                    <a:pt x="206" y="302"/>
                    <a:pt x="242" y="341"/>
                    <a:pt x="321" y="325"/>
                  </a:cubicBezTo>
                  <a:cubicBezTo>
                    <a:pt x="355" y="318"/>
                    <a:pt x="369" y="277"/>
                    <a:pt x="372" y="265"/>
                  </a:cubicBezTo>
                  <a:cubicBezTo>
                    <a:pt x="374" y="253"/>
                    <a:pt x="370" y="239"/>
                    <a:pt x="359" y="235"/>
                  </a:cubicBezTo>
                  <a:cubicBezTo>
                    <a:pt x="374" y="236"/>
                    <a:pt x="390" y="234"/>
                    <a:pt x="403" y="225"/>
                  </a:cubicBezTo>
                  <a:cubicBezTo>
                    <a:pt x="417" y="214"/>
                    <a:pt x="425" y="195"/>
                    <a:pt x="423" y="176"/>
                  </a:cubicBezTo>
                  <a:cubicBezTo>
                    <a:pt x="417" y="127"/>
                    <a:pt x="373" y="95"/>
                    <a:pt x="353" y="97"/>
                  </a:cubicBezTo>
                  <a:close/>
                </a:path>
              </a:pathLst>
            </a:custGeom>
            <a:solidFill>
              <a:srgbClr val="2C8646"/>
            </a:solidFill>
            <a:ln>
              <a:noFill/>
            </a:ln>
          </p:spPr>
          <p:txBody>
            <a:bodyPr anchorCtr="0" anchor="t" bIns="38675" lIns="77375" spcFirstLastPara="1" rIns="77375" wrap="square" tIns="38675">
              <a:noAutofit/>
            </a:bodyPr>
            <a:lstStyle/>
            <a:p>
              <a:pPr indent="0" lvl="0" marL="0" marR="0" rtl="0" algn="l">
                <a:spcBef>
                  <a:spcPts val="0"/>
                </a:spcBef>
                <a:spcAft>
                  <a:spcPts val="0"/>
                </a:spcAft>
                <a:buNone/>
              </a:pPr>
              <a:r>
                <a:t/>
              </a:r>
              <a:endParaRPr sz="1400">
                <a:solidFill>
                  <a:schemeClr val="lt1"/>
                </a:solidFill>
                <a:latin typeface="Arial"/>
                <a:ea typeface="Arial"/>
                <a:cs typeface="Arial"/>
                <a:sym typeface="Arial"/>
              </a:endParaRPr>
            </a:p>
          </p:txBody>
        </p:sp>
        <p:sp>
          <p:nvSpPr>
            <p:cNvPr id="403" name="Google Shape;403;g1e83e5ec808_0_286"/>
            <p:cNvSpPr/>
            <p:nvPr/>
          </p:nvSpPr>
          <p:spPr>
            <a:xfrm>
              <a:off x="2549526" y="3765551"/>
              <a:ext cx="1136650" cy="590550"/>
            </a:xfrm>
            <a:custGeom>
              <a:rect b="b" l="l" r="r" t="t"/>
              <a:pathLst>
                <a:path extrusionOk="0" h="215" w="415">
                  <a:moveTo>
                    <a:pt x="339" y="82"/>
                  </a:moveTo>
                  <a:cubicBezTo>
                    <a:pt x="328" y="111"/>
                    <a:pt x="308" y="135"/>
                    <a:pt x="275" y="144"/>
                  </a:cubicBezTo>
                  <a:cubicBezTo>
                    <a:pt x="250" y="150"/>
                    <a:pt x="227" y="148"/>
                    <a:pt x="208" y="140"/>
                  </a:cubicBezTo>
                  <a:cubicBezTo>
                    <a:pt x="163" y="149"/>
                    <a:pt x="112" y="121"/>
                    <a:pt x="100" y="74"/>
                  </a:cubicBezTo>
                  <a:cubicBezTo>
                    <a:pt x="64" y="56"/>
                    <a:pt x="36" y="33"/>
                    <a:pt x="23" y="0"/>
                  </a:cubicBezTo>
                  <a:cubicBezTo>
                    <a:pt x="10" y="16"/>
                    <a:pt x="0" y="40"/>
                    <a:pt x="6" y="75"/>
                  </a:cubicBezTo>
                  <a:cubicBezTo>
                    <a:pt x="12" y="113"/>
                    <a:pt x="73" y="125"/>
                    <a:pt x="88" y="126"/>
                  </a:cubicBezTo>
                  <a:cubicBezTo>
                    <a:pt x="81" y="140"/>
                    <a:pt x="91" y="161"/>
                    <a:pt x="105" y="168"/>
                  </a:cubicBezTo>
                  <a:cubicBezTo>
                    <a:pt x="173" y="204"/>
                    <a:pt x="199" y="176"/>
                    <a:pt x="199" y="176"/>
                  </a:cubicBezTo>
                  <a:cubicBezTo>
                    <a:pt x="199" y="176"/>
                    <a:pt x="235" y="215"/>
                    <a:pt x="314" y="199"/>
                  </a:cubicBezTo>
                  <a:cubicBezTo>
                    <a:pt x="348" y="192"/>
                    <a:pt x="362" y="151"/>
                    <a:pt x="365" y="139"/>
                  </a:cubicBezTo>
                  <a:cubicBezTo>
                    <a:pt x="367" y="127"/>
                    <a:pt x="363" y="113"/>
                    <a:pt x="352" y="109"/>
                  </a:cubicBezTo>
                  <a:cubicBezTo>
                    <a:pt x="367" y="110"/>
                    <a:pt x="383" y="108"/>
                    <a:pt x="396" y="99"/>
                  </a:cubicBezTo>
                  <a:cubicBezTo>
                    <a:pt x="407" y="90"/>
                    <a:pt x="414" y="77"/>
                    <a:pt x="415" y="63"/>
                  </a:cubicBezTo>
                  <a:cubicBezTo>
                    <a:pt x="413" y="64"/>
                    <a:pt x="411" y="66"/>
                    <a:pt x="409" y="67"/>
                  </a:cubicBezTo>
                  <a:cubicBezTo>
                    <a:pt x="385" y="79"/>
                    <a:pt x="362" y="83"/>
                    <a:pt x="339" y="82"/>
                  </a:cubicBezTo>
                  <a:close/>
                </a:path>
              </a:pathLst>
            </a:custGeom>
            <a:solidFill>
              <a:srgbClr val="175C2C"/>
            </a:solidFill>
            <a:ln>
              <a:noFill/>
            </a:ln>
          </p:spPr>
          <p:txBody>
            <a:bodyPr anchorCtr="0" anchor="t" bIns="38675" lIns="77375" spcFirstLastPara="1" rIns="77375" wrap="square" tIns="38675">
              <a:noAutofit/>
            </a:bodyPr>
            <a:lstStyle/>
            <a:p>
              <a:pPr indent="0" lvl="0" marL="0" marR="0" rtl="0" algn="l">
                <a:spcBef>
                  <a:spcPts val="0"/>
                </a:spcBef>
                <a:spcAft>
                  <a:spcPts val="0"/>
                </a:spcAft>
                <a:buNone/>
              </a:pPr>
              <a:r>
                <a:t/>
              </a:r>
              <a:endParaRPr sz="1400">
                <a:solidFill>
                  <a:schemeClr val="lt1"/>
                </a:solidFill>
                <a:latin typeface="Arial"/>
                <a:ea typeface="Arial"/>
                <a:cs typeface="Arial"/>
                <a:sym typeface="Arial"/>
              </a:endParaRPr>
            </a:p>
          </p:txBody>
        </p:sp>
        <p:sp>
          <p:nvSpPr>
            <p:cNvPr id="404" name="Google Shape;404;g1e83e5ec808_0_286"/>
            <p:cNvSpPr/>
            <p:nvPr/>
          </p:nvSpPr>
          <p:spPr>
            <a:xfrm>
              <a:off x="2617788" y="3122613"/>
              <a:ext cx="1033463" cy="800100"/>
            </a:xfrm>
            <a:custGeom>
              <a:rect b="b" l="l" r="r" t="t"/>
              <a:pathLst>
                <a:path extrusionOk="0" h="291" w="377">
                  <a:moveTo>
                    <a:pt x="333" y="122"/>
                  </a:moveTo>
                  <a:cubicBezTo>
                    <a:pt x="343" y="36"/>
                    <a:pt x="242" y="30"/>
                    <a:pt x="242" y="30"/>
                  </a:cubicBezTo>
                  <a:cubicBezTo>
                    <a:pt x="242" y="30"/>
                    <a:pt x="227" y="0"/>
                    <a:pt x="192" y="0"/>
                  </a:cubicBezTo>
                  <a:cubicBezTo>
                    <a:pt x="142" y="0"/>
                    <a:pt x="123" y="20"/>
                    <a:pt x="123" y="20"/>
                  </a:cubicBezTo>
                  <a:cubicBezTo>
                    <a:pt x="123" y="20"/>
                    <a:pt x="70" y="30"/>
                    <a:pt x="55" y="52"/>
                  </a:cubicBezTo>
                  <a:cubicBezTo>
                    <a:pt x="19" y="103"/>
                    <a:pt x="41" y="129"/>
                    <a:pt x="41" y="129"/>
                  </a:cubicBezTo>
                  <a:cubicBezTo>
                    <a:pt x="41" y="129"/>
                    <a:pt x="25" y="146"/>
                    <a:pt x="18" y="159"/>
                  </a:cubicBezTo>
                  <a:cubicBezTo>
                    <a:pt x="0" y="194"/>
                    <a:pt x="15" y="215"/>
                    <a:pt x="35" y="231"/>
                  </a:cubicBezTo>
                  <a:cubicBezTo>
                    <a:pt x="58" y="249"/>
                    <a:pt x="112" y="245"/>
                    <a:pt x="114" y="247"/>
                  </a:cubicBezTo>
                  <a:cubicBezTo>
                    <a:pt x="121" y="251"/>
                    <a:pt x="128" y="291"/>
                    <a:pt x="179" y="291"/>
                  </a:cubicBezTo>
                  <a:cubicBezTo>
                    <a:pt x="221" y="290"/>
                    <a:pt x="242" y="266"/>
                    <a:pt x="242" y="266"/>
                  </a:cubicBezTo>
                  <a:cubicBezTo>
                    <a:pt x="242" y="266"/>
                    <a:pt x="298" y="273"/>
                    <a:pt x="329" y="261"/>
                  </a:cubicBezTo>
                  <a:cubicBezTo>
                    <a:pt x="355" y="250"/>
                    <a:pt x="377" y="217"/>
                    <a:pt x="373" y="189"/>
                  </a:cubicBezTo>
                  <a:cubicBezTo>
                    <a:pt x="368" y="161"/>
                    <a:pt x="352" y="143"/>
                    <a:pt x="333" y="122"/>
                  </a:cubicBezTo>
                  <a:close/>
                </a:path>
              </a:pathLst>
            </a:custGeom>
            <a:solidFill>
              <a:srgbClr val="2C8646"/>
            </a:solidFill>
            <a:ln>
              <a:noFill/>
            </a:ln>
          </p:spPr>
          <p:txBody>
            <a:bodyPr anchorCtr="0" anchor="t" bIns="38675" lIns="77375" spcFirstLastPara="1" rIns="77375" wrap="square" tIns="38675">
              <a:noAutofit/>
            </a:bodyPr>
            <a:lstStyle/>
            <a:p>
              <a:pPr indent="0" lvl="0" marL="0" marR="0" rtl="0" algn="l">
                <a:spcBef>
                  <a:spcPts val="0"/>
                </a:spcBef>
                <a:spcAft>
                  <a:spcPts val="0"/>
                </a:spcAft>
                <a:buNone/>
              </a:pPr>
              <a:r>
                <a:t/>
              </a:r>
              <a:endParaRPr sz="1400">
                <a:solidFill>
                  <a:schemeClr val="lt1"/>
                </a:solidFill>
                <a:latin typeface="Arial"/>
                <a:ea typeface="Arial"/>
                <a:cs typeface="Arial"/>
                <a:sym typeface="Arial"/>
              </a:endParaRPr>
            </a:p>
          </p:txBody>
        </p:sp>
        <p:sp>
          <p:nvSpPr>
            <p:cNvPr id="405" name="Google Shape;405;g1e83e5ec808_0_286"/>
            <p:cNvSpPr/>
            <p:nvPr/>
          </p:nvSpPr>
          <p:spPr>
            <a:xfrm>
              <a:off x="2894013" y="3122613"/>
              <a:ext cx="674688" cy="457200"/>
            </a:xfrm>
            <a:custGeom>
              <a:rect b="b" l="l" r="r" t="t"/>
              <a:pathLst>
                <a:path extrusionOk="0" h="166" w="246">
                  <a:moveTo>
                    <a:pt x="141" y="30"/>
                  </a:moveTo>
                  <a:cubicBezTo>
                    <a:pt x="141" y="30"/>
                    <a:pt x="126" y="0"/>
                    <a:pt x="91" y="0"/>
                  </a:cubicBezTo>
                  <a:cubicBezTo>
                    <a:pt x="41" y="0"/>
                    <a:pt x="22" y="20"/>
                    <a:pt x="22" y="20"/>
                  </a:cubicBezTo>
                  <a:cubicBezTo>
                    <a:pt x="22" y="20"/>
                    <a:pt x="12" y="22"/>
                    <a:pt x="0" y="26"/>
                  </a:cubicBezTo>
                  <a:cubicBezTo>
                    <a:pt x="34" y="40"/>
                    <a:pt x="43" y="82"/>
                    <a:pt x="30" y="113"/>
                  </a:cubicBezTo>
                  <a:cubicBezTo>
                    <a:pt x="49" y="121"/>
                    <a:pt x="61" y="138"/>
                    <a:pt x="65" y="157"/>
                  </a:cubicBezTo>
                  <a:cubicBezTo>
                    <a:pt x="69" y="156"/>
                    <a:pt x="72" y="156"/>
                    <a:pt x="76" y="154"/>
                  </a:cubicBezTo>
                  <a:cubicBezTo>
                    <a:pt x="86" y="148"/>
                    <a:pt x="97" y="145"/>
                    <a:pt x="107" y="146"/>
                  </a:cubicBezTo>
                  <a:cubicBezTo>
                    <a:pt x="114" y="143"/>
                    <a:pt x="121" y="142"/>
                    <a:pt x="129" y="142"/>
                  </a:cubicBezTo>
                  <a:cubicBezTo>
                    <a:pt x="152" y="142"/>
                    <a:pt x="168" y="152"/>
                    <a:pt x="179" y="166"/>
                  </a:cubicBezTo>
                  <a:cubicBezTo>
                    <a:pt x="183" y="166"/>
                    <a:pt x="189" y="165"/>
                    <a:pt x="194" y="164"/>
                  </a:cubicBezTo>
                  <a:cubicBezTo>
                    <a:pt x="209" y="159"/>
                    <a:pt x="227" y="154"/>
                    <a:pt x="239" y="143"/>
                  </a:cubicBezTo>
                  <a:cubicBezTo>
                    <a:pt x="241" y="140"/>
                    <a:pt x="243" y="139"/>
                    <a:pt x="246" y="137"/>
                  </a:cubicBezTo>
                  <a:cubicBezTo>
                    <a:pt x="241" y="132"/>
                    <a:pt x="237" y="127"/>
                    <a:pt x="232" y="122"/>
                  </a:cubicBezTo>
                  <a:cubicBezTo>
                    <a:pt x="242" y="36"/>
                    <a:pt x="141" y="30"/>
                    <a:pt x="141" y="30"/>
                  </a:cubicBezTo>
                  <a:close/>
                </a:path>
              </a:pathLst>
            </a:custGeom>
            <a:solidFill>
              <a:srgbClr val="2C8646"/>
            </a:solidFill>
            <a:ln>
              <a:noFill/>
            </a:ln>
          </p:spPr>
          <p:txBody>
            <a:bodyPr anchorCtr="0" anchor="t" bIns="38675" lIns="77375" spcFirstLastPara="1" rIns="77375" wrap="square" tIns="38675">
              <a:noAutofit/>
            </a:bodyPr>
            <a:lstStyle/>
            <a:p>
              <a:pPr indent="0" lvl="0" marL="0" marR="0" rtl="0" algn="l">
                <a:spcBef>
                  <a:spcPts val="0"/>
                </a:spcBef>
                <a:spcAft>
                  <a:spcPts val="0"/>
                </a:spcAft>
                <a:buNone/>
              </a:pPr>
              <a:r>
                <a:t/>
              </a:r>
              <a:endParaRPr sz="1400">
                <a:solidFill>
                  <a:schemeClr val="lt1"/>
                </a:solidFill>
                <a:latin typeface="Arial"/>
                <a:ea typeface="Arial"/>
                <a:cs typeface="Arial"/>
                <a:sym typeface="Arial"/>
              </a:endParaRPr>
            </a:p>
          </p:txBody>
        </p:sp>
        <p:sp>
          <p:nvSpPr>
            <p:cNvPr id="406" name="Google Shape;406;g1e83e5ec808_0_286"/>
            <p:cNvSpPr/>
            <p:nvPr/>
          </p:nvSpPr>
          <p:spPr>
            <a:xfrm>
              <a:off x="2617788" y="3370263"/>
              <a:ext cx="962025" cy="552450"/>
            </a:xfrm>
            <a:custGeom>
              <a:rect b="b" l="l" r="r" t="t"/>
              <a:pathLst>
                <a:path extrusionOk="0" h="201" w="351">
                  <a:moveTo>
                    <a:pt x="245" y="142"/>
                  </a:moveTo>
                  <a:cubicBezTo>
                    <a:pt x="238" y="147"/>
                    <a:pt x="231" y="150"/>
                    <a:pt x="222" y="153"/>
                  </a:cubicBezTo>
                  <a:cubicBezTo>
                    <a:pt x="192" y="160"/>
                    <a:pt x="163" y="152"/>
                    <a:pt x="143" y="135"/>
                  </a:cubicBezTo>
                  <a:cubicBezTo>
                    <a:pt x="118" y="130"/>
                    <a:pt x="96" y="116"/>
                    <a:pt x="82" y="92"/>
                  </a:cubicBezTo>
                  <a:cubicBezTo>
                    <a:pt x="74" y="76"/>
                    <a:pt x="71" y="61"/>
                    <a:pt x="72" y="47"/>
                  </a:cubicBezTo>
                  <a:cubicBezTo>
                    <a:pt x="56" y="34"/>
                    <a:pt x="43" y="19"/>
                    <a:pt x="36" y="0"/>
                  </a:cubicBezTo>
                  <a:cubicBezTo>
                    <a:pt x="31" y="26"/>
                    <a:pt x="41" y="39"/>
                    <a:pt x="41" y="39"/>
                  </a:cubicBezTo>
                  <a:cubicBezTo>
                    <a:pt x="41" y="39"/>
                    <a:pt x="25" y="56"/>
                    <a:pt x="18" y="69"/>
                  </a:cubicBezTo>
                  <a:cubicBezTo>
                    <a:pt x="0" y="104"/>
                    <a:pt x="15" y="125"/>
                    <a:pt x="35" y="141"/>
                  </a:cubicBezTo>
                  <a:cubicBezTo>
                    <a:pt x="58" y="159"/>
                    <a:pt x="112" y="155"/>
                    <a:pt x="114" y="157"/>
                  </a:cubicBezTo>
                  <a:cubicBezTo>
                    <a:pt x="121" y="161"/>
                    <a:pt x="128" y="201"/>
                    <a:pt x="179" y="201"/>
                  </a:cubicBezTo>
                  <a:cubicBezTo>
                    <a:pt x="202" y="200"/>
                    <a:pt x="219" y="193"/>
                    <a:pt x="229" y="186"/>
                  </a:cubicBezTo>
                  <a:cubicBezTo>
                    <a:pt x="238" y="180"/>
                    <a:pt x="249" y="177"/>
                    <a:pt x="259" y="178"/>
                  </a:cubicBezTo>
                  <a:cubicBezTo>
                    <a:pt x="278" y="179"/>
                    <a:pt x="309" y="179"/>
                    <a:pt x="329" y="171"/>
                  </a:cubicBezTo>
                  <a:cubicBezTo>
                    <a:pt x="337" y="168"/>
                    <a:pt x="345" y="162"/>
                    <a:pt x="351" y="155"/>
                  </a:cubicBezTo>
                  <a:cubicBezTo>
                    <a:pt x="318" y="172"/>
                    <a:pt x="278" y="163"/>
                    <a:pt x="245" y="142"/>
                  </a:cubicBezTo>
                  <a:close/>
                </a:path>
              </a:pathLst>
            </a:custGeom>
            <a:solidFill>
              <a:srgbClr val="175C2C"/>
            </a:solidFill>
            <a:ln>
              <a:noFill/>
            </a:ln>
          </p:spPr>
          <p:txBody>
            <a:bodyPr anchorCtr="0" anchor="t" bIns="38675" lIns="77375" spcFirstLastPara="1" rIns="77375" wrap="square" tIns="38675">
              <a:noAutofit/>
            </a:bodyPr>
            <a:lstStyle/>
            <a:p>
              <a:pPr indent="0" lvl="0" marL="0" marR="0" rtl="0" algn="l">
                <a:spcBef>
                  <a:spcPts val="0"/>
                </a:spcBef>
                <a:spcAft>
                  <a:spcPts val="0"/>
                </a:spcAft>
                <a:buNone/>
              </a:pPr>
              <a:r>
                <a:t/>
              </a:r>
              <a:endParaRPr sz="1400">
                <a:solidFill>
                  <a:schemeClr val="lt1"/>
                </a:solidFill>
                <a:latin typeface="Arial"/>
                <a:ea typeface="Arial"/>
                <a:cs typeface="Arial"/>
                <a:sym typeface="Arial"/>
              </a:endParaRPr>
            </a:p>
          </p:txBody>
        </p:sp>
      </p:grpSp>
      <p:grpSp>
        <p:nvGrpSpPr>
          <p:cNvPr id="407" name="Google Shape;407;g1e83e5ec808_0_286"/>
          <p:cNvGrpSpPr/>
          <p:nvPr/>
        </p:nvGrpSpPr>
        <p:grpSpPr>
          <a:xfrm>
            <a:off x="7997040" y="2262074"/>
            <a:ext cx="2353906" cy="2630825"/>
            <a:chOff x="8858249" y="2781301"/>
            <a:chExt cx="2171700" cy="1867025"/>
          </a:xfrm>
        </p:grpSpPr>
        <p:sp>
          <p:nvSpPr>
            <p:cNvPr id="408" name="Google Shape;408;g1e83e5ec808_0_286"/>
            <p:cNvSpPr/>
            <p:nvPr/>
          </p:nvSpPr>
          <p:spPr>
            <a:xfrm>
              <a:off x="10387012" y="3149601"/>
              <a:ext cx="642900" cy="1498500"/>
            </a:xfrm>
            <a:prstGeom prst="rect">
              <a:avLst/>
            </a:prstGeom>
            <a:solidFill>
              <a:srgbClr val="FED291"/>
            </a:solid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09" name="Google Shape;409;g1e83e5ec808_0_286"/>
            <p:cNvSpPr/>
            <p:nvPr/>
          </p:nvSpPr>
          <p:spPr>
            <a:xfrm>
              <a:off x="10387012" y="3149601"/>
              <a:ext cx="642900" cy="1498500"/>
            </a:xfrm>
            <a:prstGeom prst="rect">
              <a:avLst/>
            </a:prstGeom>
            <a:no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10" name="Google Shape;410;g1e83e5ec808_0_286"/>
            <p:cNvSpPr/>
            <p:nvPr/>
          </p:nvSpPr>
          <p:spPr>
            <a:xfrm>
              <a:off x="10723562" y="3255964"/>
              <a:ext cx="230100" cy="163500"/>
            </a:xfrm>
            <a:prstGeom prst="rect">
              <a:avLst/>
            </a:prstGeom>
            <a:solidFill>
              <a:schemeClr val="accent4"/>
            </a:solid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11" name="Google Shape;411;g1e83e5ec808_0_286"/>
            <p:cNvSpPr/>
            <p:nvPr/>
          </p:nvSpPr>
          <p:spPr>
            <a:xfrm>
              <a:off x="10723562" y="3255964"/>
              <a:ext cx="230100" cy="163500"/>
            </a:xfrm>
            <a:prstGeom prst="rect">
              <a:avLst/>
            </a:prstGeom>
            <a:no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12" name="Google Shape;412;g1e83e5ec808_0_286"/>
            <p:cNvSpPr/>
            <p:nvPr/>
          </p:nvSpPr>
          <p:spPr>
            <a:xfrm>
              <a:off x="10723562" y="3255964"/>
              <a:ext cx="230100" cy="52500"/>
            </a:xfrm>
            <a:prstGeom prst="rect">
              <a:avLst/>
            </a:prstGeom>
            <a:solidFill>
              <a:srgbClr val="B06900"/>
            </a:solid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13" name="Google Shape;413;g1e83e5ec808_0_286"/>
            <p:cNvSpPr/>
            <p:nvPr/>
          </p:nvSpPr>
          <p:spPr>
            <a:xfrm>
              <a:off x="10387012" y="3255964"/>
              <a:ext cx="282600" cy="163500"/>
            </a:xfrm>
            <a:prstGeom prst="rect">
              <a:avLst/>
            </a:prstGeom>
            <a:solidFill>
              <a:schemeClr val="accent4"/>
            </a:solid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14" name="Google Shape;414;g1e83e5ec808_0_286"/>
            <p:cNvSpPr/>
            <p:nvPr/>
          </p:nvSpPr>
          <p:spPr>
            <a:xfrm>
              <a:off x="10387012" y="3255964"/>
              <a:ext cx="282600" cy="163500"/>
            </a:xfrm>
            <a:prstGeom prst="rect">
              <a:avLst/>
            </a:prstGeom>
            <a:no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15" name="Google Shape;415;g1e83e5ec808_0_286"/>
            <p:cNvSpPr/>
            <p:nvPr/>
          </p:nvSpPr>
          <p:spPr>
            <a:xfrm>
              <a:off x="10387012" y="3255964"/>
              <a:ext cx="282600" cy="52500"/>
            </a:xfrm>
            <a:prstGeom prst="rect">
              <a:avLst/>
            </a:prstGeom>
            <a:solidFill>
              <a:srgbClr val="B06900"/>
            </a:solid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16" name="Google Shape;416;g1e83e5ec808_0_286"/>
            <p:cNvSpPr/>
            <p:nvPr/>
          </p:nvSpPr>
          <p:spPr>
            <a:xfrm>
              <a:off x="10387012" y="3255964"/>
              <a:ext cx="282600" cy="52500"/>
            </a:xfrm>
            <a:prstGeom prst="rect">
              <a:avLst/>
            </a:prstGeom>
            <a:no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17" name="Google Shape;417;g1e83e5ec808_0_286"/>
            <p:cNvSpPr/>
            <p:nvPr/>
          </p:nvSpPr>
          <p:spPr>
            <a:xfrm>
              <a:off x="10721974" y="3503614"/>
              <a:ext cx="231900" cy="162000"/>
            </a:xfrm>
            <a:prstGeom prst="rect">
              <a:avLst/>
            </a:prstGeom>
            <a:solidFill>
              <a:schemeClr val="accent4"/>
            </a:solid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18" name="Google Shape;418;g1e83e5ec808_0_286"/>
            <p:cNvSpPr/>
            <p:nvPr/>
          </p:nvSpPr>
          <p:spPr>
            <a:xfrm>
              <a:off x="10721974" y="3503614"/>
              <a:ext cx="231900" cy="162000"/>
            </a:xfrm>
            <a:prstGeom prst="rect">
              <a:avLst/>
            </a:prstGeom>
            <a:no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19" name="Google Shape;419;g1e83e5ec808_0_286"/>
            <p:cNvSpPr/>
            <p:nvPr/>
          </p:nvSpPr>
          <p:spPr>
            <a:xfrm>
              <a:off x="10721974" y="3503614"/>
              <a:ext cx="231900" cy="52500"/>
            </a:xfrm>
            <a:prstGeom prst="rect">
              <a:avLst/>
            </a:prstGeom>
            <a:solidFill>
              <a:srgbClr val="B06900"/>
            </a:solid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20" name="Google Shape;420;g1e83e5ec808_0_286"/>
            <p:cNvSpPr/>
            <p:nvPr/>
          </p:nvSpPr>
          <p:spPr>
            <a:xfrm>
              <a:off x="10721974" y="3503614"/>
              <a:ext cx="231900" cy="52500"/>
            </a:xfrm>
            <a:prstGeom prst="rect">
              <a:avLst/>
            </a:prstGeom>
            <a:no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21" name="Google Shape;421;g1e83e5ec808_0_286"/>
            <p:cNvSpPr/>
            <p:nvPr/>
          </p:nvSpPr>
          <p:spPr>
            <a:xfrm>
              <a:off x="10387012" y="3503614"/>
              <a:ext cx="282600" cy="162000"/>
            </a:xfrm>
            <a:prstGeom prst="rect">
              <a:avLst/>
            </a:prstGeom>
            <a:solidFill>
              <a:schemeClr val="accent4"/>
            </a:solid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22" name="Google Shape;422;g1e83e5ec808_0_286"/>
            <p:cNvSpPr/>
            <p:nvPr/>
          </p:nvSpPr>
          <p:spPr>
            <a:xfrm>
              <a:off x="10387012" y="3503614"/>
              <a:ext cx="282600" cy="162000"/>
            </a:xfrm>
            <a:prstGeom prst="rect">
              <a:avLst/>
            </a:prstGeom>
            <a:no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23" name="Google Shape;423;g1e83e5ec808_0_286"/>
            <p:cNvSpPr/>
            <p:nvPr/>
          </p:nvSpPr>
          <p:spPr>
            <a:xfrm>
              <a:off x="10387012" y="3503614"/>
              <a:ext cx="282600" cy="52500"/>
            </a:xfrm>
            <a:prstGeom prst="rect">
              <a:avLst/>
            </a:prstGeom>
            <a:solidFill>
              <a:srgbClr val="B06900"/>
            </a:solid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24" name="Google Shape;424;g1e83e5ec808_0_286"/>
            <p:cNvSpPr/>
            <p:nvPr/>
          </p:nvSpPr>
          <p:spPr>
            <a:xfrm>
              <a:off x="10387012" y="3503614"/>
              <a:ext cx="282600" cy="52500"/>
            </a:xfrm>
            <a:prstGeom prst="rect">
              <a:avLst/>
            </a:prstGeom>
            <a:no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25" name="Google Shape;425;g1e83e5ec808_0_286"/>
            <p:cNvSpPr/>
            <p:nvPr/>
          </p:nvSpPr>
          <p:spPr>
            <a:xfrm>
              <a:off x="10721974" y="3749676"/>
              <a:ext cx="231900" cy="163500"/>
            </a:xfrm>
            <a:prstGeom prst="rect">
              <a:avLst/>
            </a:prstGeom>
            <a:solidFill>
              <a:schemeClr val="accent4"/>
            </a:solid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26" name="Google Shape;426;g1e83e5ec808_0_286"/>
            <p:cNvSpPr/>
            <p:nvPr/>
          </p:nvSpPr>
          <p:spPr>
            <a:xfrm>
              <a:off x="10721974" y="3749676"/>
              <a:ext cx="231900" cy="163500"/>
            </a:xfrm>
            <a:prstGeom prst="rect">
              <a:avLst/>
            </a:prstGeom>
            <a:no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27" name="Google Shape;427;g1e83e5ec808_0_286"/>
            <p:cNvSpPr/>
            <p:nvPr/>
          </p:nvSpPr>
          <p:spPr>
            <a:xfrm>
              <a:off x="10721974" y="3749676"/>
              <a:ext cx="231900" cy="54000"/>
            </a:xfrm>
            <a:prstGeom prst="rect">
              <a:avLst/>
            </a:prstGeom>
            <a:solidFill>
              <a:srgbClr val="B06900"/>
            </a:solid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28" name="Google Shape;428;g1e83e5ec808_0_286"/>
            <p:cNvSpPr/>
            <p:nvPr/>
          </p:nvSpPr>
          <p:spPr>
            <a:xfrm>
              <a:off x="10721974" y="3749676"/>
              <a:ext cx="231900" cy="54000"/>
            </a:xfrm>
            <a:prstGeom prst="rect">
              <a:avLst/>
            </a:prstGeom>
            <a:no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29" name="Google Shape;429;g1e83e5ec808_0_286"/>
            <p:cNvSpPr/>
            <p:nvPr/>
          </p:nvSpPr>
          <p:spPr>
            <a:xfrm>
              <a:off x="10387012" y="3749676"/>
              <a:ext cx="282600" cy="163500"/>
            </a:xfrm>
            <a:prstGeom prst="rect">
              <a:avLst/>
            </a:prstGeom>
            <a:solidFill>
              <a:schemeClr val="accent4"/>
            </a:solid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30" name="Google Shape;430;g1e83e5ec808_0_286"/>
            <p:cNvSpPr/>
            <p:nvPr/>
          </p:nvSpPr>
          <p:spPr>
            <a:xfrm>
              <a:off x="10387012" y="3749676"/>
              <a:ext cx="282600" cy="163500"/>
            </a:xfrm>
            <a:prstGeom prst="rect">
              <a:avLst/>
            </a:prstGeom>
            <a:no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31" name="Google Shape;431;g1e83e5ec808_0_286"/>
            <p:cNvSpPr/>
            <p:nvPr/>
          </p:nvSpPr>
          <p:spPr>
            <a:xfrm>
              <a:off x="10387012" y="3749676"/>
              <a:ext cx="282600" cy="54000"/>
            </a:xfrm>
            <a:prstGeom prst="rect">
              <a:avLst/>
            </a:prstGeom>
            <a:solidFill>
              <a:srgbClr val="B06900"/>
            </a:solid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32" name="Google Shape;432;g1e83e5ec808_0_286"/>
            <p:cNvSpPr/>
            <p:nvPr/>
          </p:nvSpPr>
          <p:spPr>
            <a:xfrm>
              <a:off x="10387012" y="3749676"/>
              <a:ext cx="282600" cy="54000"/>
            </a:xfrm>
            <a:prstGeom prst="rect">
              <a:avLst/>
            </a:prstGeom>
            <a:no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33" name="Google Shape;433;g1e83e5ec808_0_286"/>
            <p:cNvSpPr/>
            <p:nvPr/>
          </p:nvSpPr>
          <p:spPr>
            <a:xfrm>
              <a:off x="10721974" y="3997326"/>
              <a:ext cx="231900" cy="162000"/>
            </a:xfrm>
            <a:prstGeom prst="rect">
              <a:avLst/>
            </a:prstGeom>
            <a:solidFill>
              <a:schemeClr val="accent4"/>
            </a:solid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34" name="Google Shape;434;g1e83e5ec808_0_286"/>
            <p:cNvSpPr/>
            <p:nvPr/>
          </p:nvSpPr>
          <p:spPr>
            <a:xfrm>
              <a:off x="10721974" y="3997326"/>
              <a:ext cx="231900" cy="162000"/>
            </a:xfrm>
            <a:prstGeom prst="rect">
              <a:avLst/>
            </a:prstGeom>
            <a:no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35" name="Google Shape;435;g1e83e5ec808_0_286"/>
            <p:cNvSpPr/>
            <p:nvPr/>
          </p:nvSpPr>
          <p:spPr>
            <a:xfrm>
              <a:off x="10721974" y="3997326"/>
              <a:ext cx="231900" cy="52500"/>
            </a:xfrm>
            <a:prstGeom prst="rect">
              <a:avLst/>
            </a:prstGeom>
            <a:solidFill>
              <a:srgbClr val="B06900"/>
            </a:solid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36" name="Google Shape;436;g1e83e5ec808_0_286"/>
            <p:cNvSpPr/>
            <p:nvPr/>
          </p:nvSpPr>
          <p:spPr>
            <a:xfrm>
              <a:off x="10721974" y="3997326"/>
              <a:ext cx="231900" cy="52500"/>
            </a:xfrm>
            <a:prstGeom prst="rect">
              <a:avLst/>
            </a:prstGeom>
            <a:no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37" name="Google Shape;437;g1e83e5ec808_0_286"/>
            <p:cNvSpPr/>
            <p:nvPr/>
          </p:nvSpPr>
          <p:spPr>
            <a:xfrm>
              <a:off x="10387012" y="3997326"/>
              <a:ext cx="282600" cy="162000"/>
            </a:xfrm>
            <a:prstGeom prst="rect">
              <a:avLst/>
            </a:prstGeom>
            <a:solidFill>
              <a:schemeClr val="accent4"/>
            </a:solid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38" name="Google Shape;438;g1e83e5ec808_0_286"/>
            <p:cNvSpPr/>
            <p:nvPr/>
          </p:nvSpPr>
          <p:spPr>
            <a:xfrm>
              <a:off x="10387012" y="3997326"/>
              <a:ext cx="282600" cy="162000"/>
            </a:xfrm>
            <a:prstGeom prst="rect">
              <a:avLst/>
            </a:prstGeom>
            <a:no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39" name="Google Shape;439;g1e83e5ec808_0_286"/>
            <p:cNvSpPr/>
            <p:nvPr/>
          </p:nvSpPr>
          <p:spPr>
            <a:xfrm>
              <a:off x="10387012" y="3997326"/>
              <a:ext cx="282600" cy="52500"/>
            </a:xfrm>
            <a:prstGeom prst="rect">
              <a:avLst/>
            </a:prstGeom>
            <a:solidFill>
              <a:srgbClr val="B06900"/>
            </a:solid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40" name="Google Shape;440;g1e83e5ec808_0_286"/>
            <p:cNvSpPr/>
            <p:nvPr/>
          </p:nvSpPr>
          <p:spPr>
            <a:xfrm>
              <a:off x="10387012" y="3997326"/>
              <a:ext cx="282600" cy="52500"/>
            </a:xfrm>
            <a:prstGeom prst="rect">
              <a:avLst/>
            </a:prstGeom>
            <a:no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41" name="Google Shape;441;g1e83e5ec808_0_286"/>
            <p:cNvSpPr/>
            <p:nvPr/>
          </p:nvSpPr>
          <p:spPr>
            <a:xfrm>
              <a:off x="10721974" y="4244976"/>
              <a:ext cx="231900" cy="163500"/>
            </a:xfrm>
            <a:prstGeom prst="rect">
              <a:avLst/>
            </a:prstGeom>
            <a:solidFill>
              <a:schemeClr val="accent4"/>
            </a:solid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42" name="Google Shape;442;g1e83e5ec808_0_286"/>
            <p:cNvSpPr/>
            <p:nvPr/>
          </p:nvSpPr>
          <p:spPr>
            <a:xfrm>
              <a:off x="10721974" y="4244976"/>
              <a:ext cx="231900" cy="163500"/>
            </a:xfrm>
            <a:prstGeom prst="rect">
              <a:avLst/>
            </a:prstGeom>
            <a:no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43" name="Google Shape;443;g1e83e5ec808_0_286"/>
            <p:cNvSpPr/>
            <p:nvPr/>
          </p:nvSpPr>
          <p:spPr>
            <a:xfrm>
              <a:off x="10721974" y="4244976"/>
              <a:ext cx="231900" cy="54000"/>
            </a:xfrm>
            <a:prstGeom prst="rect">
              <a:avLst/>
            </a:prstGeom>
            <a:solidFill>
              <a:srgbClr val="B06900"/>
            </a:solid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44" name="Google Shape;444;g1e83e5ec808_0_286"/>
            <p:cNvSpPr/>
            <p:nvPr/>
          </p:nvSpPr>
          <p:spPr>
            <a:xfrm>
              <a:off x="10721974" y="4244976"/>
              <a:ext cx="231900" cy="54000"/>
            </a:xfrm>
            <a:prstGeom prst="rect">
              <a:avLst/>
            </a:prstGeom>
            <a:no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45" name="Google Shape;445;g1e83e5ec808_0_286"/>
            <p:cNvSpPr/>
            <p:nvPr/>
          </p:nvSpPr>
          <p:spPr>
            <a:xfrm>
              <a:off x="10385424" y="4244976"/>
              <a:ext cx="284100" cy="163500"/>
            </a:xfrm>
            <a:prstGeom prst="rect">
              <a:avLst/>
            </a:prstGeom>
            <a:solidFill>
              <a:schemeClr val="accent4"/>
            </a:solid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46" name="Google Shape;446;g1e83e5ec808_0_286"/>
            <p:cNvSpPr/>
            <p:nvPr/>
          </p:nvSpPr>
          <p:spPr>
            <a:xfrm>
              <a:off x="10385424" y="4244976"/>
              <a:ext cx="284100" cy="163500"/>
            </a:xfrm>
            <a:prstGeom prst="rect">
              <a:avLst/>
            </a:prstGeom>
            <a:no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47" name="Google Shape;447;g1e83e5ec808_0_286"/>
            <p:cNvSpPr/>
            <p:nvPr/>
          </p:nvSpPr>
          <p:spPr>
            <a:xfrm>
              <a:off x="10385424" y="4244976"/>
              <a:ext cx="284100" cy="54000"/>
            </a:xfrm>
            <a:prstGeom prst="rect">
              <a:avLst/>
            </a:prstGeom>
            <a:solidFill>
              <a:srgbClr val="B06900"/>
            </a:solid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48" name="Google Shape;448;g1e83e5ec808_0_286"/>
            <p:cNvSpPr/>
            <p:nvPr/>
          </p:nvSpPr>
          <p:spPr>
            <a:xfrm>
              <a:off x="10385424" y="4244976"/>
              <a:ext cx="284100" cy="54000"/>
            </a:xfrm>
            <a:prstGeom prst="rect">
              <a:avLst/>
            </a:prstGeom>
            <a:no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49" name="Google Shape;449;g1e83e5ec808_0_286"/>
            <p:cNvSpPr/>
            <p:nvPr/>
          </p:nvSpPr>
          <p:spPr>
            <a:xfrm>
              <a:off x="8858249" y="4487864"/>
              <a:ext cx="2171700" cy="139800"/>
            </a:xfrm>
            <a:prstGeom prst="rect">
              <a:avLst/>
            </a:prstGeom>
            <a:no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50" name="Google Shape;450;g1e83e5ec808_0_286"/>
            <p:cNvSpPr/>
            <p:nvPr/>
          </p:nvSpPr>
          <p:spPr>
            <a:xfrm>
              <a:off x="8858249" y="3149601"/>
              <a:ext cx="777900" cy="1498500"/>
            </a:xfrm>
            <a:prstGeom prst="rect">
              <a:avLst/>
            </a:prstGeom>
            <a:solidFill>
              <a:srgbClr val="FED291"/>
            </a:solid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51" name="Google Shape;451;g1e83e5ec808_0_286"/>
            <p:cNvSpPr/>
            <p:nvPr/>
          </p:nvSpPr>
          <p:spPr>
            <a:xfrm>
              <a:off x="8858249" y="3149601"/>
              <a:ext cx="777900" cy="1338300"/>
            </a:xfrm>
            <a:prstGeom prst="rect">
              <a:avLst/>
            </a:prstGeom>
            <a:no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52" name="Google Shape;452;g1e83e5ec808_0_286"/>
            <p:cNvSpPr/>
            <p:nvPr/>
          </p:nvSpPr>
          <p:spPr>
            <a:xfrm>
              <a:off x="8932862" y="3255964"/>
              <a:ext cx="290400" cy="163500"/>
            </a:xfrm>
            <a:prstGeom prst="rect">
              <a:avLst/>
            </a:prstGeom>
            <a:solidFill>
              <a:schemeClr val="accent4"/>
            </a:solid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53" name="Google Shape;453;g1e83e5ec808_0_286"/>
            <p:cNvSpPr/>
            <p:nvPr/>
          </p:nvSpPr>
          <p:spPr>
            <a:xfrm>
              <a:off x="8932862" y="3255964"/>
              <a:ext cx="290400" cy="54000"/>
            </a:xfrm>
            <a:prstGeom prst="rect">
              <a:avLst/>
            </a:prstGeom>
            <a:solidFill>
              <a:srgbClr val="B06900"/>
            </a:solid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54" name="Google Shape;454;g1e83e5ec808_0_286"/>
            <p:cNvSpPr/>
            <p:nvPr/>
          </p:nvSpPr>
          <p:spPr>
            <a:xfrm>
              <a:off x="9269412" y="3255964"/>
              <a:ext cx="366600" cy="163500"/>
            </a:xfrm>
            <a:prstGeom prst="rect">
              <a:avLst/>
            </a:prstGeom>
            <a:solidFill>
              <a:schemeClr val="accent4"/>
            </a:solid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55" name="Google Shape;455;g1e83e5ec808_0_286"/>
            <p:cNvSpPr/>
            <p:nvPr/>
          </p:nvSpPr>
          <p:spPr>
            <a:xfrm>
              <a:off x="9269412" y="3255964"/>
              <a:ext cx="366600" cy="163500"/>
            </a:xfrm>
            <a:prstGeom prst="rect">
              <a:avLst/>
            </a:prstGeom>
            <a:no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56" name="Google Shape;456;g1e83e5ec808_0_286"/>
            <p:cNvSpPr/>
            <p:nvPr/>
          </p:nvSpPr>
          <p:spPr>
            <a:xfrm>
              <a:off x="9269412" y="3255964"/>
              <a:ext cx="366600" cy="54000"/>
            </a:xfrm>
            <a:prstGeom prst="rect">
              <a:avLst/>
            </a:prstGeom>
            <a:solidFill>
              <a:srgbClr val="B06900"/>
            </a:solid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57" name="Google Shape;457;g1e83e5ec808_0_286"/>
            <p:cNvSpPr/>
            <p:nvPr/>
          </p:nvSpPr>
          <p:spPr>
            <a:xfrm>
              <a:off x="9269412" y="3255964"/>
              <a:ext cx="366600" cy="54000"/>
            </a:xfrm>
            <a:prstGeom prst="rect">
              <a:avLst/>
            </a:prstGeom>
            <a:no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58" name="Google Shape;458;g1e83e5ec808_0_286"/>
            <p:cNvSpPr/>
            <p:nvPr/>
          </p:nvSpPr>
          <p:spPr>
            <a:xfrm>
              <a:off x="8932862" y="3502026"/>
              <a:ext cx="290400" cy="163500"/>
            </a:xfrm>
            <a:prstGeom prst="rect">
              <a:avLst/>
            </a:prstGeom>
            <a:solidFill>
              <a:schemeClr val="accent4"/>
            </a:solid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59" name="Google Shape;459;g1e83e5ec808_0_286"/>
            <p:cNvSpPr/>
            <p:nvPr/>
          </p:nvSpPr>
          <p:spPr>
            <a:xfrm>
              <a:off x="8932862" y="3502026"/>
              <a:ext cx="290400" cy="54000"/>
            </a:xfrm>
            <a:prstGeom prst="rect">
              <a:avLst/>
            </a:prstGeom>
            <a:solidFill>
              <a:srgbClr val="B06900"/>
            </a:solid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60" name="Google Shape;460;g1e83e5ec808_0_286"/>
            <p:cNvSpPr/>
            <p:nvPr/>
          </p:nvSpPr>
          <p:spPr>
            <a:xfrm>
              <a:off x="9269412" y="3502026"/>
              <a:ext cx="366600" cy="163500"/>
            </a:xfrm>
            <a:prstGeom prst="rect">
              <a:avLst/>
            </a:prstGeom>
            <a:solidFill>
              <a:schemeClr val="accent4"/>
            </a:solid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61" name="Google Shape;461;g1e83e5ec808_0_286"/>
            <p:cNvSpPr/>
            <p:nvPr/>
          </p:nvSpPr>
          <p:spPr>
            <a:xfrm>
              <a:off x="9269412" y="3502026"/>
              <a:ext cx="366600" cy="163500"/>
            </a:xfrm>
            <a:prstGeom prst="rect">
              <a:avLst/>
            </a:prstGeom>
            <a:no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62" name="Google Shape;462;g1e83e5ec808_0_286"/>
            <p:cNvSpPr/>
            <p:nvPr/>
          </p:nvSpPr>
          <p:spPr>
            <a:xfrm>
              <a:off x="9269412" y="3502026"/>
              <a:ext cx="366600" cy="54000"/>
            </a:xfrm>
            <a:prstGeom prst="rect">
              <a:avLst/>
            </a:prstGeom>
            <a:solidFill>
              <a:srgbClr val="B06900"/>
            </a:solid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63" name="Google Shape;463;g1e83e5ec808_0_286"/>
            <p:cNvSpPr/>
            <p:nvPr/>
          </p:nvSpPr>
          <p:spPr>
            <a:xfrm>
              <a:off x="9269412" y="3502026"/>
              <a:ext cx="366600" cy="54000"/>
            </a:xfrm>
            <a:prstGeom prst="rect">
              <a:avLst/>
            </a:prstGeom>
            <a:no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64" name="Google Shape;464;g1e83e5ec808_0_286"/>
            <p:cNvSpPr/>
            <p:nvPr/>
          </p:nvSpPr>
          <p:spPr>
            <a:xfrm>
              <a:off x="8932862" y="3749676"/>
              <a:ext cx="290400" cy="165000"/>
            </a:xfrm>
            <a:prstGeom prst="rect">
              <a:avLst/>
            </a:prstGeom>
            <a:solidFill>
              <a:schemeClr val="accent4"/>
            </a:solid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65" name="Google Shape;465;g1e83e5ec808_0_286"/>
            <p:cNvSpPr/>
            <p:nvPr/>
          </p:nvSpPr>
          <p:spPr>
            <a:xfrm>
              <a:off x="8932862" y="3749676"/>
              <a:ext cx="290400" cy="55500"/>
            </a:xfrm>
            <a:prstGeom prst="rect">
              <a:avLst/>
            </a:prstGeom>
            <a:solidFill>
              <a:srgbClr val="B06900"/>
            </a:solid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66" name="Google Shape;466;g1e83e5ec808_0_286"/>
            <p:cNvSpPr/>
            <p:nvPr/>
          </p:nvSpPr>
          <p:spPr>
            <a:xfrm>
              <a:off x="9269412" y="3749676"/>
              <a:ext cx="366600" cy="165000"/>
            </a:xfrm>
            <a:prstGeom prst="rect">
              <a:avLst/>
            </a:prstGeom>
            <a:solidFill>
              <a:schemeClr val="accent4"/>
            </a:solid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67" name="Google Shape;467;g1e83e5ec808_0_286"/>
            <p:cNvSpPr/>
            <p:nvPr/>
          </p:nvSpPr>
          <p:spPr>
            <a:xfrm>
              <a:off x="9269412" y="3749676"/>
              <a:ext cx="366600" cy="165000"/>
            </a:xfrm>
            <a:prstGeom prst="rect">
              <a:avLst/>
            </a:prstGeom>
            <a:no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68" name="Google Shape;468;g1e83e5ec808_0_286"/>
            <p:cNvSpPr/>
            <p:nvPr/>
          </p:nvSpPr>
          <p:spPr>
            <a:xfrm>
              <a:off x="9269412" y="3749676"/>
              <a:ext cx="366600" cy="55500"/>
            </a:xfrm>
            <a:prstGeom prst="rect">
              <a:avLst/>
            </a:prstGeom>
            <a:solidFill>
              <a:srgbClr val="B06900"/>
            </a:solid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69" name="Google Shape;469;g1e83e5ec808_0_286"/>
            <p:cNvSpPr/>
            <p:nvPr/>
          </p:nvSpPr>
          <p:spPr>
            <a:xfrm>
              <a:off x="9269412" y="3749676"/>
              <a:ext cx="366600" cy="55500"/>
            </a:xfrm>
            <a:prstGeom prst="rect">
              <a:avLst/>
            </a:prstGeom>
            <a:no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70" name="Google Shape;470;g1e83e5ec808_0_286"/>
            <p:cNvSpPr/>
            <p:nvPr/>
          </p:nvSpPr>
          <p:spPr>
            <a:xfrm>
              <a:off x="8932862" y="4243389"/>
              <a:ext cx="290400" cy="165000"/>
            </a:xfrm>
            <a:prstGeom prst="rect">
              <a:avLst/>
            </a:prstGeom>
            <a:solidFill>
              <a:schemeClr val="accent4"/>
            </a:solid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71" name="Google Shape;471;g1e83e5ec808_0_286"/>
            <p:cNvSpPr/>
            <p:nvPr/>
          </p:nvSpPr>
          <p:spPr>
            <a:xfrm>
              <a:off x="8932862" y="4243389"/>
              <a:ext cx="290400" cy="165000"/>
            </a:xfrm>
            <a:prstGeom prst="rect">
              <a:avLst/>
            </a:prstGeom>
            <a:no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72" name="Google Shape;472;g1e83e5ec808_0_286"/>
            <p:cNvSpPr/>
            <p:nvPr/>
          </p:nvSpPr>
          <p:spPr>
            <a:xfrm>
              <a:off x="8932862" y="4243389"/>
              <a:ext cx="290400" cy="55500"/>
            </a:xfrm>
            <a:prstGeom prst="rect">
              <a:avLst/>
            </a:prstGeom>
            <a:solidFill>
              <a:srgbClr val="B06900"/>
            </a:solid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73" name="Google Shape;473;g1e83e5ec808_0_286"/>
            <p:cNvSpPr/>
            <p:nvPr/>
          </p:nvSpPr>
          <p:spPr>
            <a:xfrm>
              <a:off x="9269412" y="4243389"/>
              <a:ext cx="366600" cy="165000"/>
            </a:xfrm>
            <a:prstGeom prst="rect">
              <a:avLst/>
            </a:prstGeom>
            <a:solidFill>
              <a:schemeClr val="accent4"/>
            </a:solid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74" name="Google Shape;474;g1e83e5ec808_0_286"/>
            <p:cNvSpPr/>
            <p:nvPr/>
          </p:nvSpPr>
          <p:spPr>
            <a:xfrm>
              <a:off x="9269412" y="4243389"/>
              <a:ext cx="366600" cy="165000"/>
            </a:xfrm>
            <a:prstGeom prst="rect">
              <a:avLst/>
            </a:prstGeom>
            <a:no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75" name="Google Shape;475;g1e83e5ec808_0_286"/>
            <p:cNvSpPr/>
            <p:nvPr/>
          </p:nvSpPr>
          <p:spPr>
            <a:xfrm>
              <a:off x="9269412" y="4243389"/>
              <a:ext cx="366600" cy="55500"/>
            </a:xfrm>
            <a:prstGeom prst="rect">
              <a:avLst/>
            </a:prstGeom>
            <a:solidFill>
              <a:srgbClr val="B06900"/>
            </a:solid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76" name="Google Shape;476;g1e83e5ec808_0_286"/>
            <p:cNvSpPr/>
            <p:nvPr/>
          </p:nvSpPr>
          <p:spPr>
            <a:xfrm>
              <a:off x="9269412" y="4243389"/>
              <a:ext cx="366600" cy="55500"/>
            </a:xfrm>
            <a:prstGeom prst="rect">
              <a:avLst/>
            </a:prstGeom>
            <a:no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77" name="Google Shape;477;g1e83e5ec808_0_286"/>
            <p:cNvSpPr/>
            <p:nvPr/>
          </p:nvSpPr>
          <p:spPr>
            <a:xfrm>
              <a:off x="8932862" y="3997326"/>
              <a:ext cx="290400" cy="163500"/>
            </a:xfrm>
            <a:prstGeom prst="rect">
              <a:avLst/>
            </a:prstGeom>
            <a:solidFill>
              <a:schemeClr val="accent4"/>
            </a:solid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78" name="Google Shape;478;g1e83e5ec808_0_286"/>
            <p:cNvSpPr/>
            <p:nvPr/>
          </p:nvSpPr>
          <p:spPr>
            <a:xfrm>
              <a:off x="8932862" y="3997326"/>
              <a:ext cx="290400" cy="54000"/>
            </a:xfrm>
            <a:prstGeom prst="rect">
              <a:avLst/>
            </a:prstGeom>
            <a:solidFill>
              <a:srgbClr val="B06900"/>
            </a:solid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79" name="Google Shape;479;g1e83e5ec808_0_286"/>
            <p:cNvSpPr/>
            <p:nvPr/>
          </p:nvSpPr>
          <p:spPr>
            <a:xfrm>
              <a:off x="9269412" y="3997326"/>
              <a:ext cx="366600" cy="163500"/>
            </a:xfrm>
            <a:prstGeom prst="rect">
              <a:avLst/>
            </a:prstGeom>
            <a:solidFill>
              <a:schemeClr val="accent4"/>
            </a:solid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80" name="Google Shape;480;g1e83e5ec808_0_286"/>
            <p:cNvSpPr/>
            <p:nvPr/>
          </p:nvSpPr>
          <p:spPr>
            <a:xfrm>
              <a:off x="9269412" y="3997326"/>
              <a:ext cx="366600" cy="163500"/>
            </a:xfrm>
            <a:prstGeom prst="rect">
              <a:avLst/>
            </a:prstGeom>
            <a:no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81" name="Google Shape;481;g1e83e5ec808_0_286"/>
            <p:cNvSpPr/>
            <p:nvPr/>
          </p:nvSpPr>
          <p:spPr>
            <a:xfrm>
              <a:off x="9269412" y="3997326"/>
              <a:ext cx="366600" cy="54000"/>
            </a:xfrm>
            <a:prstGeom prst="rect">
              <a:avLst/>
            </a:prstGeom>
            <a:solidFill>
              <a:srgbClr val="B06900"/>
            </a:solid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82" name="Google Shape;482;g1e83e5ec808_0_286"/>
            <p:cNvSpPr/>
            <p:nvPr/>
          </p:nvSpPr>
          <p:spPr>
            <a:xfrm>
              <a:off x="9269412" y="3997326"/>
              <a:ext cx="366600" cy="54000"/>
            </a:xfrm>
            <a:prstGeom prst="rect">
              <a:avLst/>
            </a:prstGeom>
            <a:no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83" name="Google Shape;483;g1e83e5ec808_0_286"/>
            <p:cNvSpPr/>
            <p:nvPr/>
          </p:nvSpPr>
          <p:spPr>
            <a:xfrm>
              <a:off x="9536112" y="3149601"/>
              <a:ext cx="58738" cy="847725"/>
            </a:xfrm>
            <a:custGeom>
              <a:rect b="b" l="l" r="r" t="t"/>
              <a:pathLst>
                <a:path extrusionOk="0" h="534" w="37">
                  <a:moveTo>
                    <a:pt x="37" y="482"/>
                  </a:moveTo>
                  <a:lnTo>
                    <a:pt x="0" y="482"/>
                  </a:lnTo>
                  <a:lnTo>
                    <a:pt x="0" y="534"/>
                  </a:lnTo>
                  <a:lnTo>
                    <a:pt x="37" y="534"/>
                  </a:lnTo>
                  <a:lnTo>
                    <a:pt x="37" y="482"/>
                  </a:lnTo>
                  <a:moveTo>
                    <a:pt x="37" y="325"/>
                  </a:moveTo>
                  <a:lnTo>
                    <a:pt x="0" y="325"/>
                  </a:lnTo>
                  <a:lnTo>
                    <a:pt x="0" y="378"/>
                  </a:lnTo>
                  <a:lnTo>
                    <a:pt x="37" y="378"/>
                  </a:lnTo>
                  <a:lnTo>
                    <a:pt x="37" y="325"/>
                  </a:lnTo>
                  <a:moveTo>
                    <a:pt x="37" y="170"/>
                  </a:moveTo>
                  <a:lnTo>
                    <a:pt x="0" y="170"/>
                  </a:lnTo>
                  <a:lnTo>
                    <a:pt x="0" y="222"/>
                  </a:lnTo>
                  <a:lnTo>
                    <a:pt x="37" y="222"/>
                  </a:lnTo>
                  <a:lnTo>
                    <a:pt x="37" y="170"/>
                  </a:lnTo>
                  <a:moveTo>
                    <a:pt x="37" y="0"/>
                  </a:moveTo>
                  <a:lnTo>
                    <a:pt x="0" y="0"/>
                  </a:lnTo>
                  <a:lnTo>
                    <a:pt x="0" y="67"/>
                  </a:lnTo>
                  <a:lnTo>
                    <a:pt x="37" y="67"/>
                  </a:lnTo>
                  <a:lnTo>
                    <a:pt x="37" y="0"/>
                  </a:lnTo>
                </a:path>
              </a:pathLst>
            </a:custGeom>
            <a:no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84" name="Google Shape;484;g1e83e5ec808_0_286"/>
            <p:cNvSpPr/>
            <p:nvPr/>
          </p:nvSpPr>
          <p:spPr>
            <a:xfrm>
              <a:off x="9536112" y="3309939"/>
              <a:ext cx="58800" cy="109500"/>
            </a:xfrm>
            <a:prstGeom prst="rect">
              <a:avLst/>
            </a:prstGeom>
            <a:no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85" name="Google Shape;485;g1e83e5ec808_0_286"/>
            <p:cNvSpPr/>
            <p:nvPr/>
          </p:nvSpPr>
          <p:spPr>
            <a:xfrm>
              <a:off x="9536112" y="3255964"/>
              <a:ext cx="58800" cy="54000"/>
            </a:xfrm>
            <a:prstGeom prst="rect">
              <a:avLst/>
            </a:prstGeom>
            <a:no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86" name="Google Shape;486;g1e83e5ec808_0_286"/>
            <p:cNvSpPr/>
            <p:nvPr/>
          </p:nvSpPr>
          <p:spPr>
            <a:xfrm>
              <a:off x="9536112" y="3556001"/>
              <a:ext cx="58800" cy="109500"/>
            </a:xfrm>
            <a:prstGeom prst="rect">
              <a:avLst/>
            </a:prstGeom>
            <a:no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87" name="Google Shape;487;g1e83e5ec808_0_286"/>
            <p:cNvSpPr/>
            <p:nvPr/>
          </p:nvSpPr>
          <p:spPr>
            <a:xfrm>
              <a:off x="9536112" y="3502026"/>
              <a:ext cx="58800" cy="54000"/>
            </a:xfrm>
            <a:prstGeom prst="rect">
              <a:avLst/>
            </a:prstGeom>
            <a:no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88" name="Google Shape;488;g1e83e5ec808_0_286"/>
            <p:cNvSpPr/>
            <p:nvPr/>
          </p:nvSpPr>
          <p:spPr>
            <a:xfrm>
              <a:off x="9536112" y="3805239"/>
              <a:ext cx="58800" cy="109500"/>
            </a:xfrm>
            <a:prstGeom prst="rect">
              <a:avLst/>
            </a:prstGeom>
            <a:no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89" name="Google Shape;489;g1e83e5ec808_0_286"/>
            <p:cNvSpPr/>
            <p:nvPr/>
          </p:nvSpPr>
          <p:spPr>
            <a:xfrm>
              <a:off x="9536112" y="3749676"/>
              <a:ext cx="58800" cy="55500"/>
            </a:xfrm>
            <a:prstGeom prst="rect">
              <a:avLst/>
            </a:prstGeom>
            <a:no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90" name="Google Shape;490;g1e83e5ec808_0_286"/>
            <p:cNvSpPr/>
            <p:nvPr/>
          </p:nvSpPr>
          <p:spPr>
            <a:xfrm>
              <a:off x="9536112" y="4160839"/>
              <a:ext cx="58800" cy="82500"/>
            </a:xfrm>
            <a:prstGeom prst="rect">
              <a:avLst/>
            </a:prstGeom>
            <a:no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91" name="Google Shape;491;g1e83e5ec808_0_286"/>
            <p:cNvSpPr/>
            <p:nvPr/>
          </p:nvSpPr>
          <p:spPr>
            <a:xfrm>
              <a:off x="9536112" y="4487864"/>
              <a:ext cx="58738" cy="114300"/>
            </a:xfrm>
            <a:custGeom>
              <a:rect b="b" l="l" r="r" t="t"/>
              <a:pathLst>
                <a:path extrusionOk="0" h="72" w="37">
                  <a:moveTo>
                    <a:pt x="37" y="0"/>
                  </a:moveTo>
                  <a:lnTo>
                    <a:pt x="0" y="0"/>
                  </a:lnTo>
                  <a:lnTo>
                    <a:pt x="0" y="45"/>
                  </a:lnTo>
                  <a:lnTo>
                    <a:pt x="37" y="72"/>
                  </a:lnTo>
                  <a:lnTo>
                    <a:pt x="37" y="0"/>
                  </a:lnTo>
                </a:path>
              </a:pathLst>
            </a:custGeom>
            <a:no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92" name="Google Shape;492;g1e83e5ec808_0_286"/>
            <p:cNvSpPr/>
            <p:nvPr/>
          </p:nvSpPr>
          <p:spPr>
            <a:xfrm>
              <a:off x="9536112" y="4408489"/>
              <a:ext cx="58800" cy="79500"/>
            </a:xfrm>
            <a:prstGeom prst="rect">
              <a:avLst/>
            </a:prstGeom>
            <a:no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93" name="Google Shape;493;g1e83e5ec808_0_286"/>
            <p:cNvSpPr/>
            <p:nvPr/>
          </p:nvSpPr>
          <p:spPr>
            <a:xfrm>
              <a:off x="9536112" y="4298951"/>
              <a:ext cx="58800" cy="109500"/>
            </a:xfrm>
            <a:prstGeom prst="rect">
              <a:avLst/>
            </a:prstGeom>
            <a:no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94" name="Google Shape;494;g1e83e5ec808_0_286"/>
            <p:cNvSpPr/>
            <p:nvPr/>
          </p:nvSpPr>
          <p:spPr>
            <a:xfrm>
              <a:off x="9536112" y="4243389"/>
              <a:ext cx="58800" cy="55500"/>
            </a:xfrm>
            <a:prstGeom prst="rect">
              <a:avLst/>
            </a:prstGeom>
            <a:no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95" name="Google Shape;495;g1e83e5ec808_0_286"/>
            <p:cNvSpPr/>
            <p:nvPr/>
          </p:nvSpPr>
          <p:spPr>
            <a:xfrm>
              <a:off x="9536112" y="4051301"/>
              <a:ext cx="58800" cy="109500"/>
            </a:xfrm>
            <a:prstGeom prst="rect">
              <a:avLst/>
            </a:prstGeom>
            <a:no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96" name="Google Shape;496;g1e83e5ec808_0_286"/>
            <p:cNvSpPr/>
            <p:nvPr/>
          </p:nvSpPr>
          <p:spPr>
            <a:xfrm>
              <a:off x="9536112" y="3997326"/>
              <a:ext cx="58800" cy="54000"/>
            </a:xfrm>
            <a:prstGeom prst="rect">
              <a:avLst/>
            </a:prstGeom>
            <a:no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97" name="Google Shape;497;g1e83e5ec808_0_286"/>
            <p:cNvSpPr/>
            <p:nvPr/>
          </p:nvSpPr>
          <p:spPr>
            <a:xfrm>
              <a:off x="9594849" y="3095626"/>
              <a:ext cx="830400" cy="1552500"/>
            </a:xfrm>
            <a:prstGeom prst="rect">
              <a:avLst/>
            </a:prstGeom>
            <a:solidFill>
              <a:srgbClr val="FEE8C8"/>
            </a:solid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98" name="Google Shape;498;g1e83e5ec808_0_286"/>
            <p:cNvSpPr/>
            <p:nvPr/>
          </p:nvSpPr>
          <p:spPr>
            <a:xfrm>
              <a:off x="9594849" y="3095626"/>
              <a:ext cx="830400" cy="1552500"/>
            </a:xfrm>
            <a:prstGeom prst="rect">
              <a:avLst/>
            </a:prstGeom>
            <a:no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99" name="Google Shape;499;g1e83e5ec808_0_286"/>
            <p:cNvSpPr/>
            <p:nvPr/>
          </p:nvSpPr>
          <p:spPr>
            <a:xfrm>
              <a:off x="9644062" y="3135314"/>
              <a:ext cx="200100" cy="130200"/>
            </a:xfrm>
            <a:prstGeom prst="rect">
              <a:avLst/>
            </a:prstGeom>
            <a:solidFill>
              <a:srgbClr val="B06900"/>
            </a:solid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00" name="Google Shape;500;g1e83e5ec808_0_286"/>
            <p:cNvSpPr/>
            <p:nvPr/>
          </p:nvSpPr>
          <p:spPr>
            <a:xfrm>
              <a:off x="9858374" y="3135314"/>
              <a:ext cx="301500" cy="130200"/>
            </a:xfrm>
            <a:prstGeom prst="rect">
              <a:avLst/>
            </a:prstGeom>
            <a:solidFill>
              <a:srgbClr val="B06900"/>
            </a:solid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01" name="Google Shape;501;g1e83e5ec808_0_286"/>
            <p:cNvSpPr/>
            <p:nvPr/>
          </p:nvSpPr>
          <p:spPr>
            <a:xfrm>
              <a:off x="10174287" y="3135314"/>
              <a:ext cx="206400" cy="130200"/>
            </a:xfrm>
            <a:prstGeom prst="rect">
              <a:avLst/>
            </a:prstGeom>
            <a:solidFill>
              <a:srgbClr val="B06900"/>
            </a:solid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02" name="Google Shape;502;g1e83e5ec808_0_286"/>
            <p:cNvSpPr/>
            <p:nvPr/>
          </p:nvSpPr>
          <p:spPr>
            <a:xfrm>
              <a:off x="9644062" y="3276601"/>
              <a:ext cx="200100" cy="153900"/>
            </a:xfrm>
            <a:prstGeom prst="rect">
              <a:avLst/>
            </a:prstGeom>
            <a:solidFill>
              <a:srgbClr val="B06900"/>
            </a:solid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03" name="Google Shape;503;g1e83e5ec808_0_286"/>
            <p:cNvSpPr/>
            <p:nvPr/>
          </p:nvSpPr>
          <p:spPr>
            <a:xfrm>
              <a:off x="9858374" y="3276601"/>
              <a:ext cx="301500" cy="153900"/>
            </a:xfrm>
            <a:prstGeom prst="rect">
              <a:avLst/>
            </a:prstGeom>
            <a:solidFill>
              <a:srgbClr val="B06900"/>
            </a:solid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04" name="Google Shape;504;g1e83e5ec808_0_286"/>
            <p:cNvSpPr/>
            <p:nvPr/>
          </p:nvSpPr>
          <p:spPr>
            <a:xfrm>
              <a:off x="10174287" y="3276601"/>
              <a:ext cx="206400" cy="153900"/>
            </a:xfrm>
            <a:prstGeom prst="rect">
              <a:avLst/>
            </a:prstGeom>
            <a:solidFill>
              <a:srgbClr val="B06900"/>
            </a:solid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05" name="Google Shape;505;g1e83e5ec808_0_286"/>
            <p:cNvSpPr/>
            <p:nvPr/>
          </p:nvSpPr>
          <p:spPr>
            <a:xfrm>
              <a:off x="9644062" y="3440114"/>
              <a:ext cx="200100" cy="153900"/>
            </a:xfrm>
            <a:prstGeom prst="rect">
              <a:avLst/>
            </a:prstGeom>
            <a:solidFill>
              <a:srgbClr val="B06900"/>
            </a:solid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06" name="Google Shape;506;g1e83e5ec808_0_286"/>
            <p:cNvSpPr/>
            <p:nvPr/>
          </p:nvSpPr>
          <p:spPr>
            <a:xfrm>
              <a:off x="9858374" y="3440114"/>
              <a:ext cx="301500" cy="153900"/>
            </a:xfrm>
            <a:prstGeom prst="rect">
              <a:avLst/>
            </a:prstGeom>
            <a:solidFill>
              <a:srgbClr val="B06900"/>
            </a:solid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07" name="Google Shape;507;g1e83e5ec808_0_286"/>
            <p:cNvSpPr/>
            <p:nvPr/>
          </p:nvSpPr>
          <p:spPr>
            <a:xfrm>
              <a:off x="10174287" y="3440114"/>
              <a:ext cx="206400" cy="153900"/>
            </a:xfrm>
            <a:prstGeom prst="rect">
              <a:avLst/>
            </a:prstGeom>
            <a:solidFill>
              <a:srgbClr val="B06900"/>
            </a:solid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08" name="Google Shape;508;g1e83e5ec808_0_286"/>
            <p:cNvSpPr/>
            <p:nvPr/>
          </p:nvSpPr>
          <p:spPr>
            <a:xfrm>
              <a:off x="9644062" y="3609976"/>
              <a:ext cx="200100" cy="152400"/>
            </a:xfrm>
            <a:prstGeom prst="rect">
              <a:avLst/>
            </a:prstGeom>
            <a:solidFill>
              <a:srgbClr val="B06900"/>
            </a:solid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09" name="Google Shape;509;g1e83e5ec808_0_286"/>
            <p:cNvSpPr/>
            <p:nvPr/>
          </p:nvSpPr>
          <p:spPr>
            <a:xfrm>
              <a:off x="9858374" y="3609976"/>
              <a:ext cx="301500" cy="152400"/>
            </a:xfrm>
            <a:prstGeom prst="rect">
              <a:avLst/>
            </a:prstGeom>
            <a:solidFill>
              <a:srgbClr val="B06900"/>
            </a:solid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10" name="Google Shape;510;g1e83e5ec808_0_286"/>
            <p:cNvSpPr/>
            <p:nvPr/>
          </p:nvSpPr>
          <p:spPr>
            <a:xfrm>
              <a:off x="10174287" y="3609976"/>
              <a:ext cx="206400" cy="152400"/>
            </a:xfrm>
            <a:prstGeom prst="rect">
              <a:avLst/>
            </a:prstGeom>
            <a:solidFill>
              <a:srgbClr val="B06900"/>
            </a:solid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11" name="Google Shape;511;g1e83e5ec808_0_286"/>
            <p:cNvSpPr/>
            <p:nvPr/>
          </p:nvSpPr>
          <p:spPr>
            <a:xfrm>
              <a:off x="9644062" y="3771901"/>
              <a:ext cx="200100" cy="153900"/>
            </a:xfrm>
            <a:prstGeom prst="rect">
              <a:avLst/>
            </a:prstGeom>
            <a:solidFill>
              <a:srgbClr val="B06900"/>
            </a:solid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12" name="Google Shape;512;g1e83e5ec808_0_286"/>
            <p:cNvSpPr/>
            <p:nvPr/>
          </p:nvSpPr>
          <p:spPr>
            <a:xfrm>
              <a:off x="9858374" y="3771901"/>
              <a:ext cx="301500" cy="153900"/>
            </a:xfrm>
            <a:prstGeom prst="rect">
              <a:avLst/>
            </a:prstGeom>
            <a:solidFill>
              <a:srgbClr val="B06900"/>
            </a:solid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13" name="Google Shape;513;g1e83e5ec808_0_286"/>
            <p:cNvSpPr/>
            <p:nvPr/>
          </p:nvSpPr>
          <p:spPr>
            <a:xfrm>
              <a:off x="10174287" y="3771901"/>
              <a:ext cx="206400" cy="153900"/>
            </a:xfrm>
            <a:prstGeom prst="rect">
              <a:avLst/>
            </a:prstGeom>
            <a:solidFill>
              <a:srgbClr val="B06900"/>
            </a:solid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14" name="Google Shape;514;g1e83e5ec808_0_286"/>
            <p:cNvSpPr/>
            <p:nvPr/>
          </p:nvSpPr>
          <p:spPr>
            <a:xfrm>
              <a:off x="9644062" y="3935414"/>
              <a:ext cx="200100" cy="153900"/>
            </a:xfrm>
            <a:prstGeom prst="rect">
              <a:avLst/>
            </a:prstGeom>
            <a:solidFill>
              <a:srgbClr val="B06900"/>
            </a:solid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15" name="Google Shape;515;g1e83e5ec808_0_286"/>
            <p:cNvSpPr/>
            <p:nvPr/>
          </p:nvSpPr>
          <p:spPr>
            <a:xfrm>
              <a:off x="9858374" y="3935414"/>
              <a:ext cx="301500" cy="153900"/>
            </a:xfrm>
            <a:prstGeom prst="rect">
              <a:avLst/>
            </a:prstGeom>
            <a:solidFill>
              <a:srgbClr val="B06900"/>
            </a:solid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16" name="Google Shape;516;g1e83e5ec808_0_286"/>
            <p:cNvSpPr/>
            <p:nvPr/>
          </p:nvSpPr>
          <p:spPr>
            <a:xfrm>
              <a:off x="10174287" y="3935414"/>
              <a:ext cx="206400" cy="153900"/>
            </a:xfrm>
            <a:prstGeom prst="rect">
              <a:avLst/>
            </a:prstGeom>
            <a:solidFill>
              <a:srgbClr val="B06900"/>
            </a:solid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17" name="Google Shape;517;g1e83e5ec808_0_286"/>
            <p:cNvSpPr/>
            <p:nvPr/>
          </p:nvSpPr>
          <p:spPr>
            <a:xfrm>
              <a:off x="9644062" y="4100514"/>
              <a:ext cx="200100" cy="150900"/>
            </a:xfrm>
            <a:prstGeom prst="rect">
              <a:avLst/>
            </a:prstGeom>
            <a:solidFill>
              <a:srgbClr val="B06900"/>
            </a:solid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18" name="Google Shape;518;g1e83e5ec808_0_286"/>
            <p:cNvSpPr/>
            <p:nvPr/>
          </p:nvSpPr>
          <p:spPr>
            <a:xfrm>
              <a:off x="9858374" y="4100514"/>
              <a:ext cx="301500" cy="150900"/>
            </a:xfrm>
            <a:prstGeom prst="rect">
              <a:avLst/>
            </a:prstGeom>
            <a:solidFill>
              <a:srgbClr val="B06900"/>
            </a:solid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19" name="Google Shape;519;g1e83e5ec808_0_286"/>
            <p:cNvSpPr/>
            <p:nvPr/>
          </p:nvSpPr>
          <p:spPr>
            <a:xfrm>
              <a:off x="10174287" y="4100514"/>
              <a:ext cx="206400" cy="150900"/>
            </a:xfrm>
            <a:prstGeom prst="rect">
              <a:avLst/>
            </a:prstGeom>
            <a:solidFill>
              <a:srgbClr val="B06900"/>
            </a:solid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20" name="Google Shape;520;g1e83e5ec808_0_286"/>
            <p:cNvSpPr/>
            <p:nvPr/>
          </p:nvSpPr>
          <p:spPr>
            <a:xfrm>
              <a:off x="9636124" y="4340226"/>
              <a:ext cx="174600" cy="308100"/>
            </a:xfrm>
            <a:prstGeom prst="rect">
              <a:avLst/>
            </a:prstGeom>
            <a:solidFill>
              <a:srgbClr val="B06900"/>
            </a:solid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21" name="Google Shape;521;g1e83e5ec808_0_286"/>
            <p:cNvSpPr/>
            <p:nvPr/>
          </p:nvSpPr>
          <p:spPr>
            <a:xfrm>
              <a:off x="9636124" y="4340226"/>
              <a:ext cx="174600" cy="308100"/>
            </a:xfrm>
            <a:prstGeom prst="rect">
              <a:avLst/>
            </a:prstGeom>
            <a:no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22" name="Google Shape;522;g1e83e5ec808_0_286"/>
            <p:cNvSpPr/>
            <p:nvPr/>
          </p:nvSpPr>
          <p:spPr>
            <a:xfrm>
              <a:off x="9853612" y="4340226"/>
              <a:ext cx="314400" cy="68400"/>
            </a:xfrm>
            <a:prstGeom prst="rect">
              <a:avLst/>
            </a:prstGeom>
            <a:solidFill>
              <a:srgbClr val="B06900"/>
            </a:solid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23" name="Google Shape;523;g1e83e5ec808_0_286"/>
            <p:cNvSpPr/>
            <p:nvPr/>
          </p:nvSpPr>
          <p:spPr>
            <a:xfrm>
              <a:off x="9853612" y="4340226"/>
              <a:ext cx="314400" cy="68400"/>
            </a:xfrm>
            <a:prstGeom prst="rect">
              <a:avLst/>
            </a:prstGeom>
            <a:no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24" name="Google Shape;524;g1e83e5ec808_0_286"/>
            <p:cNvSpPr/>
            <p:nvPr/>
          </p:nvSpPr>
          <p:spPr>
            <a:xfrm>
              <a:off x="9853612" y="4422776"/>
              <a:ext cx="146100" cy="225300"/>
            </a:xfrm>
            <a:prstGeom prst="rect">
              <a:avLst/>
            </a:prstGeom>
            <a:solidFill>
              <a:srgbClr val="B06900"/>
            </a:solid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25" name="Google Shape;525;g1e83e5ec808_0_286"/>
            <p:cNvSpPr/>
            <p:nvPr/>
          </p:nvSpPr>
          <p:spPr>
            <a:xfrm>
              <a:off x="9853612" y="4422776"/>
              <a:ext cx="146100" cy="225300"/>
            </a:xfrm>
            <a:prstGeom prst="rect">
              <a:avLst/>
            </a:prstGeom>
            <a:no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26" name="Google Shape;526;g1e83e5ec808_0_286"/>
            <p:cNvSpPr/>
            <p:nvPr/>
          </p:nvSpPr>
          <p:spPr>
            <a:xfrm>
              <a:off x="10020299" y="4422776"/>
              <a:ext cx="147600" cy="225300"/>
            </a:xfrm>
            <a:prstGeom prst="rect">
              <a:avLst/>
            </a:prstGeom>
            <a:solidFill>
              <a:srgbClr val="B06900"/>
            </a:solid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27" name="Google Shape;527;g1e83e5ec808_0_286"/>
            <p:cNvSpPr/>
            <p:nvPr/>
          </p:nvSpPr>
          <p:spPr>
            <a:xfrm>
              <a:off x="10020299" y="4422776"/>
              <a:ext cx="147600" cy="225300"/>
            </a:xfrm>
            <a:prstGeom prst="rect">
              <a:avLst/>
            </a:prstGeom>
            <a:no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28" name="Google Shape;528;g1e83e5ec808_0_286"/>
            <p:cNvSpPr/>
            <p:nvPr/>
          </p:nvSpPr>
          <p:spPr>
            <a:xfrm>
              <a:off x="10206037" y="4340226"/>
              <a:ext cx="180900" cy="308100"/>
            </a:xfrm>
            <a:prstGeom prst="rect">
              <a:avLst/>
            </a:prstGeom>
            <a:solidFill>
              <a:srgbClr val="B06900"/>
            </a:solid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29" name="Google Shape;529;g1e83e5ec808_0_286"/>
            <p:cNvSpPr/>
            <p:nvPr/>
          </p:nvSpPr>
          <p:spPr>
            <a:xfrm>
              <a:off x="10206037" y="4340226"/>
              <a:ext cx="180900" cy="308100"/>
            </a:xfrm>
            <a:prstGeom prst="rect">
              <a:avLst/>
            </a:prstGeom>
            <a:no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30" name="Google Shape;530;g1e83e5ec808_0_286"/>
            <p:cNvSpPr/>
            <p:nvPr/>
          </p:nvSpPr>
          <p:spPr>
            <a:xfrm>
              <a:off x="9620249" y="4340226"/>
              <a:ext cx="15875" cy="52388"/>
            </a:xfrm>
            <a:custGeom>
              <a:rect b="b" l="l" r="r" t="t"/>
              <a:pathLst>
                <a:path extrusionOk="0" h="33" w="10">
                  <a:moveTo>
                    <a:pt x="0" y="0"/>
                  </a:moveTo>
                  <a:lnTo>
                    <a:pt x="0" y="0"/>
                  </a:lnTo>
                  <a:lnTo>
                    <a:pt x="0" y="33"/>
                  </a:lnTo>
                  <a:lnTo>
                    <a:pt x="10" y="33"/>
                  </a:lnTo>
                  <a:lnTo>
                    <a:pt x="10" y="9"/>
                  </a:lnTo>
                  <a:lnTo>
                    <a:pt x="0" y="0"/>
                  </a:lnTo>
                </a:path>
              </a:pathLst>
            </a:custGeom>
            <a:no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31" name="Google Shape;531;g1e83e5ec808_0_286"/>
            <p:cNvSpPr/>
            <p:nvPr/>
          </p:nvSpPr>
          <p:spPr>
            <a:xfrm>
              <a:off x="9636124" y="4354514"/>
              <a:ext cx="39688" cy="38100"/>
            </a:xfrm>
            <a:custGeom>
              <a:rect b="b" l="l" r="r" t="t"/>
              <a:pathLst>
                <a:path extrusionOk="0" h="24" w="25">
                  <a:moveTo>
                    <a:pt x="0" y="0"/>
                  </a:moveTo>
                  <a:lnTo>
                    <a:pt x="0" y="24"/>
                  </a:lnTo>
                  <a:lnTo>
                    <a:pt x="25" y="24"/>
                  </a:lnTo>
                  <a:lnTo>
                    <a:pt x="0" y="0"/>
                  </a:lnTo>
                </a:path>
              </a:pathLst>
            </a:custGeom>
            <a:no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32" name="Google Shape;532;g1e83e5ec808_0_286"/>
            <p:cNvSpPr/>
            <p:nvPr/>
          </p:nvSpPr>
          <p:spPr>
            <a:xfrm>
              <a:off x="9620249" y="4340226"/>
              <a:ext cx="804863" cy="307975"/>
            </a:xfrm>
            <a:custGeom>
              <a:rect b="b" l="l" r="r" t="t"/>
              <a:pathLst>
                <a:path extrusionOk="0" h="194" w="507">
                  <a:moveTo>
                    <a:pt x="369" y="33"/>
                  </a:moveTo>
                  <a:lnTo>
                    <a:pt x="345" y="33"/>
                  </a:lnTo>
                  <a:lnTo>
                    <a:pt x="345" y="43"/>
                  </a:lnTo>
                  <a:lnTo>
                    <a:pt x="147" y="43"/>
                  </a:lnTo>
                  <a:lnTo>
                    <a:pt x="147" y="33"/>
                  </a:lnTo>
                  <a:lnTo>
                    <a:pt x="120" y="33"/>
                  </a:lnTo>
                  <a:lnTo>
                    <a:pt x="120" y="114"/>
                  </a:lnTo>
                  <a:lnTo>
                    <a:pt x="147" y="141"/>
                  </a:lnTo>
                  <a:lnTo>
                    <a:pt x="147" y="52"/>
                  </a:lnTo>
                  <a:lnTo>
                    <a:pt x="239" y="52"/>
                  </a:lnTo>
                  <a:lnTo>
                    <a:pt x="239" y="194"/>
                  </a:lnTo>
                  <a:lnTo>
                    <a:pt x="252" y="194"/>
                  </a:lnTo>
                  <a:lnTo>
                    <a:pt x="252" y="52"/>
                  </a:lnTo>
                  <a:lnTo>
                    <a:pt x="345" y="52"/>
                  </a:lnTo>
                  <a:lnTo>
                    <a:pt x="345" y="194"/>
                  </a:lnTo>
                  <a:lnTo>
                    <a:pt x="369" y="194"/>
                  </a:lnTo>
                  <a:lnTo>
                    <a:pt x="369" y="33"/>
                  </a:lnTo>
                  <a:moveTo>
                    <a:pt x="492" y="0"/>
                  </a:moveTo>
                  <a:lnTo>
                    <a:pt x="0" y="0"/>
                  </a:lnTo>
                  <a:lnTo>
                    <a:pt x="492" y="0"/>
                  </a:lnTo>
                  <a:lnTo>
                    <a:pt x="492" y="33"/>
                  </a:lnTo>
                  <a:lnTo>
                    <a:pt x="483" y="33"/>
                  </a:lnTo>
                  <a:lnTo>
                    <a:pt x="483" y="194"/>
                  </a:lnTo>
                  <a:lnTo>
                    <a:pt x="507" y="194"/>
                  </a:lnTo>
                  <a:lnTo>
                    <a:pt x="507" y="181"/>
                  </a:lnTo>
                  <a:lnTo>
                    <a:pt x="507" y="93"/>
                  </a:lnTo>
                  <a:lnTo>
                    <a:pt x="507" y="16"/>
                  </a:lnTo>
                  <a:lnTo>
                    <a:pt x="492" y="0"/>
                  </a:lnTo>
                </a:path>
              </a:pathLst>
            </a:custGeom>
            <a:no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33" name="Google Shape;533;g1e83e5ec808_0_286"/>
            <p:cNvSpPr/>
            <p:nvPr/>
          </p:nvSpPr>
          <p:spPr>
            <a:xfrm>
              <a:off x="9675812" y="4392614"/>
              <a:ext cx="134938" cy="128588"/>
            </a:xfrm>
            <a:custGeom>
              <a:rect b="b" l="l" r="r" t="t"/>
              <a:pathLst>
                <a:path extrusionOk="0" h="81" w="85">
                  <a:moveTo>
                    <a:pt x="85" y="0"/>
                  </a:moveTo>
                  <a:lnTo>
                    <a:pt x="0" y="0"/>
                  </a:lnTo>
                  <a:lnTo>
                    <a:pt x="85" y="81"/>
                  </a:lnTo>
                  <a:lnTo>
                    <a:pt x="85" y="0"/>
                  </a:lnTo>
                </a:path>
              </a:pathLst>
            </a:custGeom>
            <a:no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34" name="Google Shape;534;g1e83e5ec808_0_286"/>
            <p:cNvSpPr/>
            <p:nvPr/>
          </p:nvSpPr>
          <p:spPr>
            <a:xfrm>
              <a:off x="9853612" y="4392614"/>
              <a:ext cx="314400" cy="15900"/>
            </a:xfrm>
            <a:prstGeom prst="rect">
              <a:avLst/>
            </a:prstGeom>
            <a:no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35" name="Google Shape;535;g1e83e5ec808_0_286"/>
            <p:cNvSpPr/>
            <p:nvPr/>
          </p:nvSpPr>
          <p:spPr>
            <a:xfrm>
              <a:off x="9853612" y="4422776"/>
              <a:ext cx="146050" cy="225425"/>
            </a:xfrm>
            <a:custGeom>
              <a:rect b="b" l="l" r="r" t="t"/>
              <a:pathLst>
                <a:path extrusionOk="0" h="142" w="92">
                  <a:moveTo>
                    <a:pt x="92" y="0"/>
                  </a:moveTo>
                  <a:lnTo>
                    <a:pt x="0" y="0"/>
                  </a:lnTo>
                  <a:lnTo>
                    <a:pt x="0" y="89"/>
                  </a:lnTo>
                  <a:lnTo>
                    <a:pt x="55" y="142"/>
                  </a:lnTo>
                  <a:lnTo>
                    <a:pt x="92" y="142"/>
                  </a:lnTo>
                  <a:lnTo>
                    <a:pt x="92" y="0"/>
                  </a:lnTo>
                </a:path>
              </a:pathLst>
            </a:custGeom>
            <a:no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36" name="Google Shape;536;g1e83e5ec808_0_286"/>
            <p:cNvSpPr/>
            <p:nvPr/>
          </p:nvSpPr>
          <p:spPr>
            <a:xfrm>
              <a:off x="10020299" y="4422776"/>
              <a:ext cx="147600" cy="225300"/>
            </a:xfrm>
            <a:prstGeom prst="rect">
              <a:avLst/>
            </a:prstGeom>
            <a:no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37" name="Google Shape;537;g1e83e5ec808_0_286"/>
            <p:cNvSpPr/>
            <p:nvPr/>
          </p:nvSpPr>
          <p:spPr>
            <a:xfrm>
              <a:off x="10206037" y="4392614"/>
              <a:ext cx="180900" cy="255600"/>
            </a:xfrm>
            <a:prstGeom prst="rect">
              <a:avLst/>
            </a:prstGeom>
            <a:no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38" name="Google Shape;538;g1e83e5ec808_0_286"/>
            <p:cNvSpPr/>
            <p:nvPr/>
          </p:nvSpPr>
          <p:spPr>
            <a:xfrm>
              <a:off x="9620249" y="4340226"/>
              <a:ext cx="781050" cy="52388"/>
            </a:xfrm>
            <a:custGeom>
              <a:rect b="b" l="l" r="r" t="t"/>
              <a:pathLst>
                <a:path extrusionOk="0" h="33" w="492">
                  <a:moveTo>
                    <a:pt x="492" y="0"/>
                  </a:moveTo>
                  <a:lnTo>
                    <a:pt x="0" y="0"/>
                  </a:lnTo>
                  <a:lnTo>
                    <a:pt x="10" y="9"/>
                  </a:lnTo>
                  <a:lnTo>
                    <a:pt x="10" y="0"/>
                  </a:lnTo>
                  <a:lnTo>
                    <a:pt x="120" y="0"/>
                  </a:lnTo>
                  <a:lnTo>
                    <a:pt x="120" y="33"/>
                  </a:lnTo>
                  <a:lnTo>
                    <a:pt x="147" y="33"/>
                  </a:lnTo>
                  <a:lnTo>
                    <a:pt x="147" y="0"/>
                  </a:lnTo>
                  <a:lnTo>
                    <a:pt x="345" y="0"/>
                  </a:lnTo>
                  <a:lnTo>
                    <a:pt x="345" y="33"/>
                  </a:lnTo>
                  <a:lnTo>
                    <a:pt x="369" y="33"/>
                  </a:lnTo>
                  <a:lnTo>
                    <a:pt x="369" y="0"/>
                  </a:lnTo>
                  <a:lnTo>
                    <a:pt x="483" y="0"/>
                  </a:lnTo>
                  <a:lnTo>
                    <a:pt x="483" y="33"/>
                  </a:lnTo>
                  <a:lnTo>
                    <a:pt x="492" y="33"/>
                  </a:lnTo>
                  <a:lnTo>
                    <a:pt x="492" y="0"/>
                  </a:lnTo>
                </a:path>
              </a:pathLst>
            </a:custGeom>
            <a:no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39" name="Google Shape;539;g1e83e5ec808_0_286"/>
            <p:cNvSpPr/>
            <p:nvPr/>
          </p:nvSpPr>
          <p:spPr>
            <a:xfrm>
              <a:off x="9636124" y="4340226"/>
              <a:ext cx="174625" cy="52388"/>
            </a:xfrm>
            <a:custGeom>
              <a:rect b="b" l="l" r="r" t="t"/>
              <a:pathLst>
                <a:path extrusionOk="0" h="33" w="110">
                  <a:moveTo>
                    <a:pt x="110" y="0"/>
                  </a:moveTo>
                  <a:lnTo>
                    <a:pt x="0" y="0"/>
                  </a:lnTo>
                  <a:lnTo>
                    <a:pt x="0" y="9"/>
                  </a:lnTo>
                  <a:lnTo>
                    <a:pt x="25" y="33"/>
                  </a:lnTo>
                  <a:lnTo>
                    <a:pt x="110" y="33"/>
                  </a:lnTo>
                  <a:lnTo>
                    <a:pt x="110" y="0"/>
                  </a:lnTo>
                </a:path>
              </a:pathLst>
            </a:custGeom>
            <a:no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40" name="Google Shape;540;g1e83e5ec808_0_286"/>
            <p:cNvSpPr/>
            <p:nvPr/>
          </p:nvSpPr>
          <p:spPr>
            <a:xfrm>
              <a:off x="9853612" y="4340226"/>
              <a:ext cx="314400" cy="52500"/>
            </a:xfrm>
            <a:prstGeom prst="rect">
              <a:avLst/>
            </a:prstGeom>
            <a:no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41" name="Google Shape;541;g1e83e5ec808_0_286"/>
            <p:cNvSpPr/>
            <p:nvPr/>
          </p:nvSpPr>
          <p:spPr>
            <a:xfrm>
              <a:off x="10206037" y="4340226"/>
              <a:ext cx="180900" cy="52500"/>
            </a:xfrm>
            <a:prstGeom prst="rect">
              <a:avLst/>
            </a:prstGeom>
            <a:no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42" name="Google Shape;542;g1e83e5ec808_0_286"/>
            <p:cNvSpPr/>
            <p:nvPr/>
          </p:nvSpPr>
          <p:spPr>
            <a:xfrm>
              <a:off x="9644062" y="2781301"/>
              <a:ext cx="736500" cy="314400"/>
            </a:xfrm>
            <a:prstGeom prst="rect">
              <a:avLst/>
            </a:prstGeom>
            <a:solidFill>
              <a:srgbClr val="FEE8C8"/>
            </a:solid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43" name="Google Shape;543;g1e83e5ec808_0_286"/>
            <p:cNvSpPr/>
            <p:nvPr/>
          </p:nvSpPr>
          <p:spPr>
            <a:xfrm>
              <a:off x="9901237" y="2840039"/>
              <a:ext cx="222300" cy="219000"/>
            </a:xfrm>
            <a:prstGeom prst="rect">
              <a:avLst/>
            </a:prstGeom>
            <a:solidFill>
              <a:schemeClr val="accent4"/>
            </a:solid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44" name="Google Shape;544;g1e83e5ec808_0_286"/>
            <p:cNvSpPr/>
            <p:nvPr/>
          </p:nvSpPr>
          <p:spPr>
            <a:xfrm>
              <a:off x="10723562" y="3386139"/>
              <a:ext cx="33338" cy="33338"/>
            </a:xfrm>
            <a:custGeom>
              <a:rect b="b" l="l" r="r" t="t"/>
              <a:pathLst>
                <a:path extrusionOk="0" h="21" w="21">
                  <a:moveTo>
                    <a:pt x="0" y="0"/>
                  </a:moveTo>
                  <a:lnTo>
                    <a:pt x="0" y="21"/>
                  </a:lnTo>
                  <a:lnTo>
                    <a:pt x="21" y="21"/>
                  </a:lnTo>
                  <a:lnTo>
                    <a:pt x="0" y="0"/>
                  </a:lnTo>
                </a:path>
              </a:pathLst>
            </a:custGeom>
            <a:no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45" name="Google Shape;545;g1e83e5ec808_0_286"/>
            <p:cNvSpPr/>
            <p:nvPr/>
          </p:nvSpPr>
          <p:spPr>
            <a:xfrm>
              <a:off x="10482262" y="3308351"/>
              <a:ext cx="187325" cy="111125"/>
            </a:xfrm>
            <a:custGeom>
              <a:rect b="b" l="l" r="r" t="t"/>
              <a:pathLst>
                <a:path extrusionOk="0" h="70" w="118">
                  <a:moveTo>
                    <a:pt x="102" y="0"/>
                  </a:moveTo>
                  <a:lnTo>
                    <a:pt x="0" y="0"/>
                  </a:lnTo>
                  <a:lnTo>
                    <a:pt x="0" y="70"/>
                  </a:lnTo>
                  <a:lnTo>
                    <a:pt x="118" y="70"/>
                  </a:lnTo>
                  <a:lnTo>
                    <a:pt x="118" y="16"/>
                  </a:lnTo>
                  <a:lnTo>
                    <a:pt x="102" y="0"/>
                  </a:lnTo>
                </a:path>
              </a:pathLst>
            </a:custGeom>
            <a:no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46" name="Google Shape;546;g1e83e5ec808_0_286"/>
            <p:cNvSpPr/>
            <p:nvPr/>
          </p:nvSpPr>
          <p:spPr>
            <a:xfrm>
              <a:off x="10482262" y="3255964"/>
              <a:ext cx="161925" cy="52388"/>
            </a:xfrm>
            <a:custGeom>
              <a:rect b="b" l="l" r="r" t="t"/>
              <a:pathLst>
                <a:path extrusionOk="0" h="33" w="102">
                  <a:moveTo>
                    <a:pt x="69" y="0"/>
                  </a:moveTo>
                  <a:lnTo>
                    <a:pt x="0" y="0"/>
                  </a:lnTo>
                  <a:lnTo>
                    <a:pt x="0" y="33"/>
                  </a:lnTo>
                  <a:lnTo>
                    <a:pt x="102" y="33"/>
                  </a:lnTo>
                  <a:lnTo>
                    <a:pt x="69" y="0"/>
                  </a:lnTo>
                </a:path>
              </a:pathLst>
            </a:custGeom>
            <a:no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47" name="Google Shape;547;g1e83e5ec808_0_286"/>
            <p:cNvSpPr/>
            <p:nvPr/>
          </p:nvSpPr>
          <p:spPr>
            <a:xfrm>
              <a:off x="10721974" y="3503614"/>
              <a:ext cx="231775" cy="161925"/>
            </a:xfrm>
            <a:custGeom>
              <a:rect b="b" l="l" r="r" t="t"/>
              <a:pathLst>
                <a:path extrusionOk="0" h="102" w="146">
                  <a:moveTo>
                    <a:pt x="0" y="0"/>
                  </a:moveTo>
                  <a:lnTo>
                    <a:pt x="0" y="0"/>
                  </a:lnTo>
                  <a:lnTo>
                    <a:pt x="0" y="102"/>
                  </a:lnTo>
                  <a:lnTo>
                    <a:pt x="146" y="102"/>
                  </a:lnTo>
                  <a:lnTo>
                    <a:pt x="146" y="68"/>
                  </a:lnTo>
                  <a:lnTo>
                    <a:pt x="110" y="33"/>
                  </a:lnTo>
                  <a:lnTo>
                    <a:pt x="0" y="33"/>
                  </a:lnTo>
                  <a:lnTo>
                    <a:pt x="0" y="0"/>
                  </a:lnTo>
                </a:path>
              </a:pathLst>
            </a:custGeom>
            <a:no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48" name="Google Shape;548;g1e83e5ec808_0_286"/>
            <p:cNvSpPr/>
            <p:nvPr/>
          </p:nvSpPr>
          <p:spPr>
            <a:xfrm>
              <a:off x="10721974" y="3503614"/>
              <a:ext cx="174625" cy="52388"/>
            </a:xfrm>
            <a:custGeom>
              <a:rect b="b" l="l" r="r" t="t"/>
              <a:pathLst>
                <a:path extrusionOk="0" h="33" w="110">
                  <a:moveTo>
                    <a:pt x="77" y="0"/>
                  </a:moveTo>
                  <a:lnTo>
                    <a:pt x="0" y="0"/>
                  </a:lnTo>
                  <a:lnTo>
                    <a:pt x="0" y="33"/>
                  </a:lnTo>
                  <a:lnTo>
                    <a:pt x="110" y="33"/>
                  </a:lnTo>
                  <a:lnTo>
                    <a:pt x="77" y="0"/>
                  </a:lnTo>
                </a:path>
              </a:pathLst>
            </a:custGeom>
            <a:no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49" name="Google Shape;549;g1e83e5ec808_0_286"/>
            <p:cNvSpPr/>
            <p:nvPr/>
          </p:nvSpPr>
          <p:spPr>
            <a:xfrm>
              <a:off x="10482262" y="3556001"/>
              <a:ext cx="187200" cy="109500"/>
            </a:xfrm>
            <a:prstGeom prst="rect">
              <a:avLst/>
            </a:prstGeom>
            <a:no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50" name="Google Shape;550;g1e83e5ec808_0_286"/>
            <p:cNvSpPr/>
            <p:nvPr/>
          </p:nvSpPr>
          <p:spPr>
            <a:xfrm>
              <a:off x="10482262" y="3503614"/>
              <a:ext cx="187200" cy="52500"/>
            </a:xfrm>
            <a:prstGeom prst="rect">
              <a:avLst/>
            </a:prstGeom>
            <a:no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51" name="Google Shape;551;g1e83e5ec808_0_286"/>
            <p:cNvSpPr/>
            <p:nvPr/>
          </p:nvSpPr>
          <p:spPr>
            <a:xfrm>
              <a:off x="10721974" y="3749676"/>
              <a:ext cx="231775" cy="163513"/>
            </a:xfrm>
            <a:custGeom>
              <a:rect b="b" l="l" r="r" t="t"/>
              <a:pathLst>
                <a:path extrusionOk="0" h="103" w="146">
                  <a:moveTo>
                    <a:pt x="0" y="0"/>
                  </a:moveTo>
                  <a:lnTo>
                    <a:pt x="0" y="0"/>
                  </a:lnTo>
                  <a:lnTo>
                    <a:pt x="0" y="103"/>
                  </a:lnTo>
                  <a:lnTo>
                    <a:pt x="146" y="103"/>
                  </a:lnTo>
                  <a:lnTo>
                    <a:pt x="146" y="34"/>
                  </a:lnTo>
                  <a:lnTo>
                    <a:pt x="0" y="34"/>
                  </a:lnTo>
                  <a:lnTo>
                    <a:pt x="0" y="0"/>
                  </a:lnTo>
                </a:path>
              </a:pathLst>
            </a:custGeom>
            <a:no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52" name="Google Shape;552;g1e83e5ec808_0_286"/>
            <p:cNvSpPr/>
            <p:nvPr/>
          </p:nvSpPr>
          <p:spPr>
            <a:xfrm>
              <a:off x="10721974" y="3749676"/>
              <a:ext cx="231900" cy="54000"/>
            </a:xfrm>
            <a:prstGeom prst="rect">
              <a:avLst/>
            </a:prstGeom>
            <a:no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53" name="Google Shape;553;g1e83e5ec808_0_286"/>
            <p:cNvSpPr/>
            <p:nvPr/>
          </p:nvSpPr>
          <p:spPr>
            <a:xfrm>
              <a:off x="10482261" y="3803651"/>
              <a:ext cx="187200" cy="109500"/>
            </a:xfrm>
            <a:prstGeom prst="rect">
              <a:avLst/>
            </a:prstGeom>
            <a:no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54" name="Google Shape;554;g1e83e5ec808_0_286"/>
            <p:cNvSpPr/>
            <p:nvPr/>
          </p:nvSpPr>
          <p:spPr>
            <a:xfrm>
              <a:off x="10482261" y="3749676"/>
              <a:ext cx="187200" cy="54000"/>
            </a:xfrm>
            <a:prstGeom prst="rect">
              <a:avLst/>
            </a:prstGeom>
            <a:no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55" name="Google Shape;555;g1e83e5ec808_0_286"/>
            <p:cNvSpPr/>
            <p:nvPr/>
          </p:nvSpPr>
          <p:spPr>
            <a:xfrm>
              <a:off x="10721974" y="3997326"/>
              <a:ext cx="231775" cy="161925"/>
            </a:xfrm>
            <a:custGeom>
              <a:rect b="b" l="l" r="r" t="t"/>
              <a:pathLst>
                <a:path extrusionOk="0" h="102" w="146">
                  <a:moveTo>
                    <a:pt x="0" y="0"/>
                  </a:moveTo>
                  <a:lnTo>
                    <a:pt x="0" y="0"/>
                  </a:lnTo>
                  <a:lnTo>
                    <a:pt x="0" y="102"/>
                  </a:lnTo>
                  <a:lnTo>
                    <a:pt x="146" y="102"/>
                  </a:lnTo>
                  <a:lnTo>
                    <a:pt x="146" y="33"/>
                  </a:lnTo>
                  <a:lnTo>
                    <a:pt x="0" y="33"/>
                  </a:lnTo>
                  <a:lnTo>
                    <a:pt x="0" y="0"/>
                  </a:lnTo>
                </a:path>
              </a:pathLst>
            </a:custGeom>
            <a:no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56" name="Google Shape;556;g1e83e5ec808_0_286"/>
            <p:cNvSpPr/>
            <p:nvPr/>
          </p:nvSpPr>
          <p:spPr>
            <a:xfrm>
              <a:off x="10721974" y="3997326"/>
              <a:ext cx="231900" cy="52500"/>
            </a:xfrm>
            <a:prstGeom prst="rect">
              <a:avLst/>
            </a:prstGeom>
            <a:no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57" name="Google Shape;557;g1e83e5ec808_0_286"/>
            <p:cNvSpPr/>
            <p:nvPr/>
          </p:nvSpPr>
          <p:spPr>
            <a:xfrm>
              <a:off x="10482261" y="4049714"/>
              <a:ext cx="187200" cy="109500"/>
            </a:xfrm>
            <a:prstGeom prst="rect">
              <a:avLst/>
            </a:prstGeom>
            <a:no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58" name="Google Shape;558;g1e83e5ec808_0_286"/>
            <p:cNvSpPr/>
            <p:nvPr/>
          </p:nvSpPr>
          <p:spPr>
            <a:xfrm>
              <a:off x="10482261" y="3997326"/>
              <a:ext cx="187200" cy="52500"/>
            </a:xfrm>
            <a:prstGeom prst="rect">
              <a:avLst/>
            </a:prstGeom>
            <a:no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59" name="Google Shape;559;g1e83e5ec808_0_286"/>
            <p:cNvSpPr/>
            <p:nvPr/>
          </p:nvSpPr>
          <p:spPr>
            <a:xfrm>
              <a:off x="10721974" y="4244976"/>
              <a:ext cx="231900" cy="54000"/>
            </a:xfrm>
            <a:prstGeom prst="rect">
              <a:avLst/>
            </a:prstGeom>
            <a:no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60" name="Google Shape;560;g1e83e5ec808_0_286"/>
            <p:cNvSpPr/>
            <p:nvPr/>
          </p:nvSpPr>
          <p:spPr>
            <a:xfrm>
              <a:off x="10482261" y="4244976"/>
              <a:ext cx="187200" cy="54000"/>
            </a:xfrm>
            <a:prstGeom prst="rect">
              <a:avLst/>
            </a:prstGeom>
            <a:no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61" name="Google Shape;561;g1e83e5ec808_0_286"/>
            <p:cNvSpPr/>
            <p:nvPr/>
          </p:nvSpPr>
          <p:spPr>
            <a:xfrm>
              <a:off x="10425111" y="3149601"/>
              <a:ext cx="57150" cy="1498600"/>
            </a:xfrm>
            <a:custGeom>
              <a:rect b="b" l="l" r="r" t="t"/>
              <a:pathLst>
                <a:path extrusionOk="0" h="944" w="36">
                  <a:moveTo>
                    <a:pt x="36" y="931"/>
                  </a:moveTo>
                  <a:lnTo>
                    <a:pt x="0" y="931"/>
                  </a:lnTo>
                  <a:lnTo>
                    <a:pt x="0" y="944"/>
                  </a:lnTo>
                  <a:lnTo>
                    <a:pt x="36" y="944"/>
                  </a:lnTo>
                  <a:lnTo>
                    <a:pt x="36" y="931"/>
                  </a:lnTo>
                  <a:moveTo>
                    <a:pt x="36" y="793"/>
                  </a:moveTo>
                  <a:lnTo>
                    <a:pt x="0" y="793"/>
                  </a:lnTo>
                  <a:lnTo>
                    <a:pt x="0" y="843"/>
                  </a:lnTo>
                  <a:lnTo>
                    <a:pt x="36" y="843"/>
                  </a:lnTo>
                  <a:lnTo>
                    <a:pt x="36" y="793"/>
                  </a:lnTo>
                  <a:moveTo>
                    <a:pt x="36" y="636"/>
                  </a:moveTo>
                  <a:lnTo>
                    <a:pt x="0" y="636"/>
                  </a:lnTo>
                  <a:lnTo>
                    <a:pt x="0" y="690"/>
                  </a:lnTo>
                  <a:lnTo>
                    <a:pt x="36" y="690"/>
                  </a:lnTo>
                  <a:lnTo>
                    <a:pt x="36" y="636"/>
                  </a:lnTo>
                  <a:moveTo>
                    <a:pt x="36" y="481"/>
                  </a:moveTo>
                  <a:lnTo>
                    <a:pt x="0" y="481"/>
                  </a:lnTo>
                  <a:lnTo>
                    <a:pt x="0" y="534"/>
                  </a:lnTo>
                  <a:lnTo>
                    <a:pt x="36" y="534"/>
                  </a:lnTo>
                  <a:lnTo>
                    <a:pt x="36" y="481"/>
                  </a:lnTo>
                  <a:moveTo>
                    <a:pt x="36" y="325"/>
                  </a:moveTo>
                  <a:lnTo>
                    <a:pt x="0" y="325"/>
                  </a:lnTo>
                  <a:lnTo>
                    <a:pt x="0" y="378"/>
                  </a:lnTo>
                  <a:lnTo>
                    <a:pt x="36" y="378"/>
                  </a:lnTo>
                  <a:lnTo>
                    <a:pt x="36" y="325"/>
                  </a:lnTo>
                  <a:moveTo>
                    <a:pt x="36" y="170"/>
                  </a:moveTo>
                  <a:lnTo>
                    <a:pt x="0" y="170"/>
                  </a:lnTo>
                  <a:lnTo>
                    <a:pt x="0" y="223"/>
                  </a:lnTo>
                  <a:lnTo>
                    <a:pt x="36" y="223"/>
                  </a:lnTo>
                  <a:lnTo>
                    <a:pt x="36" y="170"/>
                  </a:lnTo>
                  <a:moveTo>
                    <a:pt x="36" y="0"/>
                  </a:moveTo>
                  <a:lnTo>
                    <a:pt x="0" y="0"/>
                  </a:lnTo>
                  <a:lnTo>
                    <a:pt x="0" y="67"/>
                  </a:lnTo>
                  <a:lnTo>
                    <a:pt x="36" y="67"/>
                  </a:lnTo>
                  <a:lnTo>
                    <a:pt x="36" y="0"/>
                  </a:lnTo>
                </a:path>
              </a:pathLst>
            </a:custGeom>
            <a:no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62" name="Google Shape;562;g1e83e5ec808_0_286"/>
            <p:cNvSpPr/>
            <p:nvPr/>
          </p:nvSpPr>
          <p:spPr>
            <a:xfrm>
              <a:off x="10425111" y="3308351"/>
              <a:ext cx="57300" cy="111000"/>
            </a:xfrm>
            <a:prstGeom prst="rect">
              <a:avLst/>
            </a:prstGeom>
            <a:no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63" name="Google Shape;563;g1e83e5ec808_0_286"/>
            <p:cNvSpPr/>
            <p:nvPr/>
          </p:nvSpPr>
          <p:spPr>
            <a:xfrm>
              <a:off x="10425111" y="3255964"/>
              <a:ext cx="57300" cy="52500"/>
            </a:xfrm>
            <a:prstGeom prst="rect">
              <a:avLst/>
            </a:prstGeom>
            <a:no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64" name="Google Shape;564;g1e83e5ec808_0_286"/>
            <p:cNvSpPr/>
            <p:nvPr/>
          </p:nvSpPr>
          <p:spPr>
            <a:xfrm>
              <a:off x="10425111" y="3556001"/>
              <a:ext cx="57300" cy="109500"/>
            </a:xfrm>
            <a:prstGeom prst="rect">
              <a:avLst/>
            </a:prstGeom>
            <a:no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65" name="Google Shape;565;g1e83e5ec808_0_286"/>
            <p:cNvSpPr/>
            <p:nvPr/>
          </p:nvSpPr>
          <p:spPr>
            <a:xfrm>
              <a:off x="10425111" y="3503614"/>
              <a:ext cx="57300" cy="52500"/>
            </a:xfrm>
            <a:prstGeom prst="rect">
              <a:avLst/>
            </a:prstGeom>
            <a:no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66" name="Google Shape;566;g1e83e5ec808_0_286"/>
            <p:cNvSpPr/>
            <p:nvPr/>
          </p:nvSpPr>
          <p:spPr>
            <a:xfrm>
              <a:off x="10425111" y="3803651"/>
              <a:ext cx="57300" cy="109500"/>
            </a:xfrm>
            <a:prstGeom prst="rect">
              <a:avLst/>
            </a:prstGeom>
            <a:no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67" name="Google Shape;567;g1e83e5ec808_0_286"/>
            <p:cNvSpPr/>
            <p:nvPr/>
          </p:nvSpPr>
          <p:spPr>
            <a:xfrm>
              <a:off x="10425111" y="3749676"/>
              <a:ext cx="57300" cy="54000"/>
            </a:xfrm>
            <a:prstGeom prst="rect">
              <a:avLst/>
            </a:prstGeom>
            <a:no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68" name="Google Shape;568;g1e83e5ec808_0_286"/>
            <p:cNvSpPr/>
            <p:nvPr/>
          </p:nvSpPr>
          <p:spPr>
            <a:xfrm>
              <a:off x="10425111" y="4049714"/>
              <a:ext cx="57300" cy="109500"/>
            </a:xfrm>
            <a:prstGeom prst="rect">
              <a:avLst/>
            </a:prstGeom>
            <a:no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69" name="Google Shape;569;g1e83e5ec808_0_286"/>
            <p:cNvSpPr/>
            <p:nvPr/>
          </p:nvSpPr>
          <p:spPr>
            <a:xfrm>
              <a:off x="10425111" y="3997326"/>
              <a:ext cx="57300" cy="52500"/>
            </a:xfrm>
            <a:prstGeom prst="rect">
              <a:avLst/>
            </a:prstGeom>
            <a:no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70" name="Google Shape;570;g1e83e5ec808_0_286"/>
            <p:cNvSpPr/>
            <p:nvPr/>
          </p:nvSpPr>
          <p:spPr>
            <a:xfrm>
              <a:off x="10425111" y="4244976"/>
              <a:ext cx="57300" cy="54000"/>
            </a:xfrm>
            <a:prstGeom prst="rect">
              <a:avLst/>
            </a:prstGeom>
            <a:no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grpSp>
        <p:nvGrpSpPr>
          <p:cNvPr id="571" name="Google Shape;571;g1e83e5ec808_0_286"/>
          <p:cNvGrpSpPr/>
          <p:nvPr/>
        </p:nvGrpSpPr>
        <p:grpSpPr>
          <a:xfrm>
            <a:off x="2463232" y="2235874"/>
            <a:ext cx="2038233" cy="2645137"/>
            <a:chOff x="2036746" y="2092990"/>
            <a:chExt cx="2190000" cy="2186244"/>
          </a:xfrm>
        </p:grpSpPr>
        <p:sp>
          <p:nvSpPr>
            <p:cNvPr id="572" name="Google Shape;572;g1e83e5ec808_0_286"/>
            <p:cNvSpPr/>
            <p:nvPr/>
          </p:nvSpPr>
          <p:spPr>
            <a:xfrm>
              <a:off x="3578365" y="2570926"/>
              <a:ext cx="648300" cy="1708200"/>
            </a:xfrm>
            <a:prstGeom prst="rect">
              <a:avLst/>
            </a:prstGeom>
            <a:solidFill>
              <a:srgbClr val="FFB086"/>
            </a:solid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73" name="Google Shape;573;g1e83e5ec808_0_286"/>
            <p:cNvSpPr/>
            <p:nvPr/>
          </p:nvSpPr>
          <p:spPr>
            <a:xfrm>
              <a:off x="3578365" y="2767953"/>
              <a:ext cx="648300" cy="1511100"/>
            </a:xfrm>
            <a:prstGeom prst="rect">
              <a:avLst/>
            </a:prstGeom>
            <a:no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74" name="Google Shape;574;g1e83e5ec808_0_286"/>
            <p:cNvSpPr/>
            <p:nvPr/>
          </p:nvSpPr>
          <p:spPr>
            <a:xfrm>
              <a:off x="3917745" y="2875210"/>
              <a:ext cx="232200" cy="165000"/>
            </a:xfrm>
            <a:prstGeom prst="rect">
              <a:avLst/>
            </a:prstGeom>
            <a:solidFill>
              <a:srgbClr val="FD894B"/>
            </a:solid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75" name="Google Shape;575;g1e83e5ec808_0_286"/>
            <p:cNvSpPr/>
            <p:nvPr/>
          </p:nvSpPr>
          <p:spPr>
            <a:xfrm>
              <a:off x="3917745" y="2875210"/>
              <a:ext cx="232200" cy="165000"/>
            </a:xfrm>
            <a:prstGeom prst="rect">
              <a:avLst/>
            </a:prstGeom>
            <a:no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76" name="Google Shape;576;g1e83e5ec808_0_286"/>
            <p:cNvSpPr/>
            <p:nvPr/>
          </p:nvSpPr>
          <p:spPr>
            <a:xfrm>
              <a:off x="3917745" y="2875210"/>
              <a:ext cx="232200" cy="52800"/>
            </a:xfrm>
            <a:prstGeom prst="rect">
              <a:avLst/>
            </a:prstGeom>
            <a:solidFill>
              <a:srgbClr val="9C3701"/>
            </a:solid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77" name="Google Shape;577;g1e83e5ec808_0_286"/>
            <p:cNvSpPr/>
            <p:nvPr/>
          </p:nvSpPr>
          <p:spPr>
            <a:xfrm>
              <a:off x="3578365" y="2875210"/>
              <a:ext cx="285000" cy="165000"/>
            </a:xfrm>
            <a:prstGeom prst="rect">
              <a:avLst/>
            </a:prstGeom>
            <a:solidFill>
              <a:srgbClr val="FD894B"/>
            </a:solid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78" name="Google Shape;578;g1e83e5ec808_0_286"/>
            <p:cNvSpPr/>
            <p:nvPr/>
          </p:nvSpPr>
          <p:spPr>
            <a:xfrm>
              <a:off x="3578365" y="2875210"/>
              <a:ext cx="285000" cy="165000"/>
            </a:xfrm>
            <a:prstGeom prst="rect">
              <a:avLst/>
            </a:prstGeom>
            <a:no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79" name="Google Shape;579;g1e83e5ec808_0_286"/>
            <p:cNvSpPr/>
            <p:nvPr/>
          </p:nvSpPr>
          <p:spPr>
            <a:xfrm>
              <a:off x="3578365" y="2875210"/>
              <a:ext cx="285000" cy="52800"/>
            </a:xfrm>
            <a:prstGeom prst="rect">
              <a:avLst/>
            </a:prstGeom>
            <a:solidFill>
              <a:srgbClr val="9C3701"/>
            </a:solid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80" name="Google Shape;580;g1e83e5ec808_0_286"/>
            <p:cNvSpPr/>
            <p:nvPr/>
          </p:nvSpPr>
          <p:spPr>
            <a:xfrm>
              <a:off x="3578365" y="2875210"/>
              <a:ext cx="285000" cy="52800"/>
            </a:xfrm>
            <a:prstGeom prst="rect">
              <a:avLst/>
            </a:prstGeom>
            <a:no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81" name="Google Shape;581;g1e83e5ec808_0_286"/>
            <p:cNvSpPr/>
            <p:nvPr/>
          </p:nvSpPr>
          <p:spPr>
            <a:xfrm>
              <a:off x="3916144" y="3124943"/>
              <a:ext cx="233700" cy="163200"/>
            </a:xfrm>
            <a:prstGeom prst="rect">
              <a:avLst/>
            </a:prstGeom>
            <a:solidFill>
              <a:srgbClr val="FD894B"/>
            </a:solid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82" name="Google Shape;582;g1e83e5ec808_0_286"/>
            <p:cNvSpPr/>
            <p:nvPr/>
          </p:nvSpPr>
          <p:spPr>
            <a:xfrm>
              <a:off x="3916144" y="3124943"/>
              <a:ext cx="233700" cy="163200"/>
            </a:xfrm>
            <a:prstGeom prst="rect">
              <a:avLst/>
            </a:prstGeom>
            <a:no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83" name="Google Shape;583;g1e83e5ec808_0_286"/>
            <p:cNvSpPr/>
            <p:nvPr/>
          </p:nvSpPr>
          <p:spPr>
            <a:xfrm>
              <a:off x="3916144" y="3124943"/>
              <a:ext cx="233700" cy="52800"/>
            </a:xfrm>
            <a:prstGeom prst="rect">
              <a:avLst/>
            </a:prstGeom>
            <a:solidFill>
              <a:srgbClr val="9C3701"/>
            </a:solid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84" name="Google Shape;584;g1e83e5ec808_0_286"/>
            <p:cNvSpPr/>
            <p:nvPr/>
          </p:nvSpPr>
          <p:spPr>
            <a:xfrm>
              <a:off x="3916144" y="3124943"/>
              <a:ext cx="233700" cy="52800"/>
            </a:xfrm>
            <a:prstGeom prst="rect">
              <a:avLst/>
            </a:prstGeom>
            <a:no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85" name="Google Shape;585;g1e83e5ec808_0_286"/>
            <p:cNvSpPr/>
            <p:nvPr/>
          </p:nvSpPr>
          <p:spPr>
            <a:xfrm>
              <a:off x="3578365" y="3124943"/>
              <a:ext cx="285000" cy="163200"/>
            </a:xfrm>
            <a:prstGeom prst="rect">
              <a:avLst/>
            </a:prstGeom>
            <a:solidFill>
              <a:srgbClr val="FD894B"/>
            </a:solid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86" name="Google Shape;586;g1e83e5ec808_0_286"/>
            <p:cNvSpPr/>
            <p:nvPr/>
          </p:nvSpPr>
          <p:spPr>
            <a:xfrm>
              <a:off x="3578365" y="3124943"/>
              <a:ext cx="285000" cy="163200"/>
            </a:xfrm>
            <a:prstGeom prst="rect">
              <a:avLst/>
            </a:prstGeom>
            <a:no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87" name="Google Shape;587;g1e83e5ec808_0_286"/>
            <p:cNvSpPr/>
            <p:nvPr/>
          </p:nvSpPr>
          <p:spPr>
            <a:xfrm>
              <a:off x="3578365" y="3124943"/>
              <a:ext cx="285000" cy="52800"/>
            </a:xfrm>
            <a:prstGeom prst="rect">
              <a:avLst/>
            </a:prstGeom>
            <a:solidFill>
              <a:srgbClr val="9C3701"/>
            </a:solid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88" name="Google Shape;588;g1e83e5ec808_0_286"/>
            <p:cNvSpPr/>
            <p:nvPr/>
          </p:nvSpPr>
          <p:spPr>
            <a:xfrm>
              <a:off x="3578365" y="3124943"/>
              <a:ext cx="285000" cy="52800"/>
            </a:xfrm>
            <a:prstGeom prst="rect">
              <a:avLst/>
            </a:prstGeom>
            <a:no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89" name="Google Shape;589;g1e83e5ec808_0_286"/>
            <p:cNvSpPr/>
            <p:nvPr/>
          </p:nvSpPr>
          <p:spPr>
            <a:xfrm>
              <a:off x="3916144" y="3373074"/>
              <a:ext cx="233700" cy="165000"/>
            </a:xfrm>
            <a:prstGeom prst="rect">
              <a:avLst/>
            </a:prstGeom>
            <a:solidFill>
              <a:srgbClr val="FD894B"/>
            </a:solid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90" name="Google Shape;590;g1e83e5ec808_0_286"/>
            <p:cNvSpPr/>
            <p:nvPr/>
          </p:nvSpPr>
          <p:spPr>
            <a:xfrm>
              <a:off x="3916144" y="3373074"/>
              <a:ext cx="233700" cy="165000"/>
            </a:xfrm>
            <a:prstGeom prst="rect">
              <a:avLst/>
            </a:prstGeom>
            <a:no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91" name="Google Shape;591;g1e83e5ec808_0_286"/>
            <p:cNvSpPr/>
            <p:nvPr/>
          </p:nvSpPr>
          <p:spPr>
            <a:xfrm>
              <a:off x="3916144" y="3373074"/>
              <a:ext cx="233700" cy="54300"/>
            </a:xfrm>
            <a:prstGeom prst="rect">
              <a:avLst/>
            </a:prstGeom>
            <a:solidFill>
              <a:srgbClr val="9C3701"/>
            </a:solid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92" name="Google Shape;592;g1e83e5ec808_0_286"/>
            <p:cNvSpPr/>
            <p:nvPr/>
          </p:nvSpPr>
          <p:spPr>
            <a:xfrm>
              <a:off x="3916144" y="3373074"/>
              <a:ext cx="233700" cy="54300"/>
            </a:xfrm>
            <a:prstGeom prst="rect">
              <a:avLst/>
            </a:prstGeom>
            <a:no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93" name="Google Shape;593;g1e83e5ec808_0_286"/>
            <p:cNvSpPr/>
            <p:nvPr/>
          </p:nvSpPr>
          <p:spPr>
            <a:xfrm>
              <a:off x="3578365" y="3373074"/>
              <a:ext cx="285000" cy="165000"/>
            </a:xfrm>
            <a:prstGeom prst="rect">
              <a:avLst/>
            </a:prstGeom>
            <a:solidFill>
              <a:srgbClr val="FD894B"/>
            </a:solid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94" name="Google Shape;594;g1e83e5ec808_0_286"/>
            <p:cNvSpPr/>
            <p:nvPr/>
          </p:nvSpPr>
          <p:spPr>
            <a:xfrm>
              <a:off x="3578365" y="3373074"/>
              <a:ext cx="285000" cy="165000"/>
            </a:xfrm>
            <a:prstGeom prst="rect">
              <a:avLst/>
            </a:prstGeom>
            <a:no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95" name="Google Shape;595;g1e83e5ec808_0_286"/>
            <p:cNvSpPr/>
            <p:nvPr/>
          </p:nvSpPr>
          <p:spPr>
            <a:xfrm>
              <a:off x="3578365" y="3373074"/>
              <a:ext cx="285000" cy="54300"/>
            </a:xfrm>
            <a:prstGeom prst="rect">
              <a:avLst/>
            </a:prstGeom>
            <a:solidFill>
              <a:srgbClr val="9C3701"/>
            </a:solid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96" name="Google Shape;596;g1e83e5ec808_0_286"/>
            <p:cNvSpPr/>
            <p:nvPr/>
          </p:nvSpPr>
          <p:spPr>
            <a:xfrm>
              <a:off x="3578365" y="3373074"/>
              <a:ext cx="285000" cy="54300"/>
            </a:xfrm>
            <a:prstGeom prst="rect">
              <a:avLst/>
            </a:prstGeom>
            <a:no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97" name="Google Shape;597;g1e83e5ec808_0_286"/>
            <p:cNvSpPr/>
            <p:nvPr/>
          </p:nvSpPr>
          <p:spPr>
            <a:xfrm>
              <a:off x="3916144" y="3622807"/>
              <a:ext cx="233700" cy="163200"/>
            </a:xfrm>
            <a:prstGeom prst="rect">
              <a:avLst/>
            </a:prstGeom>
            <a:solidFill>
              <a:srgbClr val="FD894B"/>
            </a:solid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98" name="Google Shape;598;g1e83e5ec808_0_286"/>
            <p:cNvSpPr/>
            <p:nvPr/>
          </p:nvSpPr>
          <p:spPr>
            <a:xfrm>
              <a:off x="3916144" y="3622807"/>
              <a:ext cx="233700" cy="163200"/>
            </a:xfrm>
            <a:prstGeom prst="rect">
              <a:avLst/>
            </a:prstGeom>
            <a:no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99" name="Google Shape;599;g1e83e5ec808_0_286"/>
            <p:cNvSpPr/>
            <p:nvPr/>
          </p:nvSpPr>
          <p:spPr>
            <a:xfrm>
              <a:off x="3916144" y="3622807"/>
              <a:ext cx="233700" cy="52800"/>
            </a:xfrm>
            <a:prstGeom prst="rect">
              <a:avLst/>
            </a:prstGeom>
            <a:solidFill>
              <a:srgbClr val="9C3701"/>
            </a:solid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00" name="Google Shape;600;g1e83e5ec808_0_286"/>
            <p:cNvSpPr/>
            <p:nvPr/>
          </p:nvSpPr>
          <p:spPr>
            <a:xfrm>
              <a:off x="3916144" y="3622807"/>
              <a:ext cx="233700" cy="52800"/>
            </a:xfrm>
            <a:prstGeom prst="rect">
              <a:avLst/>
            </a:prstGeom>
            <a:no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01" name="Google Shape;601;g1e83e5ec808_0_286"/>
            <p:cNvSpPr/>
            <p:nvPr/>
          </p:nvSpPr>
          <p:spPr>
            <a:xfrm>
              <a:off x="3578365" y="3622807"/>
              <a:ext cx="285000" cy="163200"/>
            </a:xfrm>
            <a:prstGeom prst="rect">
              <a:avLst/>
            </a:prstGeom>
            <a:solidFill>
              <a:srgbClr val="FD894B"/>
            </a:solid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02" name="Google Shape;602;g1e83e5ec808_0_286"/>
            <p:cNvSpPr/>
            <p:nvPr/>
          </p:nvSpPr>
          <p:spPr>
            <a:xfrm>
              <a:off x="3578365" y="3622807"/>
              <a:ext cx="285000" cy="163200"/>
            </a:xfrm>
            <a:prstGeom prst="rect">
              <a:avLst/>
            </a:prstGeom>
            <a:no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03" name="Google Shape;603;g1e83e5ec808_0_286"/>
            <p:cNvSpPr/>
            <p:nvPr/>
          </p:nvSpPr>
          <p:spPr>
            <a:xfrm>
              <a:off x="3578365" y="3622807"/>
              <a:ext cx="285000" cy="52800"/>
            </a:xfrm>
            <a:prstGeom prst="rect">
              <a:avLst/>
            </a:prstGeom>
            <a:solidFill>
              <a:srgbClr val="9C3701"/>
            </a:solid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04" name="Google Shape;604;g1e83e5ec808_0_286"/>
            <p:cNvSpPr/>
            <p:nvPr/>
          </p:nvSpPr>
          <p:spPr>
            <a:xfrm>
              <a:off x="3578365" y="3622807"/>
              <a:ext cx="285000" cy="52800"/>
            </a:xfrm>
            <a:prstGeom prst="rect">
              <a:avLst/>
            </a:prstGeom>
            <a:no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05" name="Google Shape;605;g1e83e5ec808_0_286"/>
            <p:cNvSpPr/>
            <p:nvPr/>
          </p:nvSpPr>
          <p:spPr>
            <a:xfrm>
              <a:off x="3916144" y="3872539"/>
              <a:ext cx="233700" cy="165000"/>
            </a:xfrm>
            <a:prstGeom prst="rect">
              <a:avLst/>
            </a:prstGeom>
            <a:solidFill>
              <a:srgbClr val="FD894B"/>
            </a:solid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06" name="Google Shape;606;g1e83e5ec808_0_286"/>
            <p:cNvSpPr/>
            <p:nvPr/>
          </p:nvSpPr>
          <p:spPr>
            <a:xfrm>
              <a:off x="3916144" y="3872539"/>
              <a:ext cx="233700" cy="165000"/>
            </a:xfrm>
            <a:prstGeom prst="rect">
              <a:avLst/>
            </a:prstGeom>
            <a:no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07" name="Google Shape;607;g1e83e5ec808_0_286"/>
            <p:cNvSpPr/>
            <p:nvPr/>
          </p:nvSpPr>
          <p:spPr>
            <a:xfrm>
              <a:off x="3916144" y="3872539"/>
              <a:ext cx="233700" cy="54300"/>
            </a:xfrm>
            <a:prstGeom prst="rect">
              <a:avLst/>
            </a:prstGeom>
            <a:solidFill>
              <a:srgbClr val="9C3701"/>
            </a:solid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08" name="Google Shape;608;g1e83e5ec808_0_286"/>
            <p:cNvSpPr/>
            <p:nvPr/>
          </p:nvSpPr>
          <p:spPr>
            <a:xfrm>
              <a:off x="3916144" y="3872539"/>
              <a:ext cx="233700" cy="54300"/>
            </a:xfrm>
            <a:prstGeom prst="rect">
              <a:avLst/>
            </a:prstGeom>
            <a:no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09" name="Google Shape;609;g1e83e5ec808_0_286"/>
            <p:cNvSpPr/>
            <p:nvPr/>
          </p:nvSpPr>
          <p:spPr>
            <a:xfrm>
              <a:off x="3576764" y="3872539"/>
              <a:ext cx="286500" cy="165000"/>
            </a:xfrm>
            <a:prstGeom prst="rect">
              <a:avLst/>
            </a:prstGeom>
            <a:solidFill>
              <a:srgbClr val="FD894B"/>
            </a:solid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10" name="Google Shape;610;g1e83e5ec808_0_286"/>
            <p:cNvSpPr/>
            <p:nvPr/>
          </p:nvSpPr>
          <p:spPr>
            <a:xfrm>
              <a:off x="3576764" y="3872539"/>
              <a:ext cx="286500" cy="165000"/>
            </a:xfrm>
            <a:prstGeom prst="rect">
              <a:avLst/>
            </a:prstGeom>
            <a:no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11" name="Google Shape;611;g1e83e5ec808_0_286"/>
            <p:cNvSpPr/>
            <p:nvPr/>
          </p:nvSpPr>
          <p:spPr>
            <a:xfrm>
              <a:off x="3576764" y="3872539"/>
              <a:ext cx="286500" cy="54300"/>
            </a:xfrm>
            <a:prstGeom prst="rect">
              <a:avLst/>
            </a:prstGeom>
            <a:solidFill>
              <a:srgbClr val="9C3701"/>
            </a:solid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12" name="Google Shape;612;g1e83e5ec808_0_286"/>
            <p:cNvSpPr/>
            <p:nvPr/>
          </p:nvSpPr>
          <p:spPr>
            <a:xfrm>
              <a:off x="3576764" y="3872539"/>
              <a:ext cx="286500" cy="54300"/>
            </a:xfrm>
            <a:prstGeom prst="rect">
              <a:avLst/>
            </a:prstGeom>
            <a:no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13" name="Google Shape;613;g1e83e5ec808_0_286"/>
            <p:cNvSpPr/>
            <p:nvPr/>
          </p:nvSpPr>
          <p:spPr>
            <a:xfrm>
              <a:off x="2036746" y="4117470"/>
              <a:ext cx="2190000" cy="141000"/>
            </a:xfrm>
            <a:prstGeom prst="rect">
              <a:avLst/>
            </a:prstGeom>
            <a:no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14" name="Google Shape;614;g1e83e5ec808_0_286"/>
            <p:cNvSpPr/>
            <p:nvPr/>
          </p:nvSpPr>
          <p:spPr>
            <a:xfrm>
              <a:off x="2036746" y="2767953"/>
              <a:ext cx="784500" cy="1511100"/>
            </a:xfrm>
            <a:prstGeom prst="rect">
              <a:avLst/>
            </a:prstGeom>
            <a:solidFill>
              <a:srgbClr val="FFB086"/>
            </a:solid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15" name="Google Shape;615;g1e83e5ec808_0_286"/>
            <p:cNvSpPr/>
            <p:nvPr/>
          </p:nvSpPr>
          <p:spPr>
            <a:xfrm>
              <a:off x="2036746" y="2767953"/>
              <a:ext cx="784500" cy="1349400"/>
            </a:xfrm>
            <a:prstGeom prst="rect">
              <a:avLst/>
            </a:prstGeom>
            <a:no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16" name="Google Shape;616;g1e83e5ec808_0_286"/>
            <p:cNvSpPr/>
            <p:nvPr/>
          </p:nvSpPr>
          <p:spPr>
            <a:xfrm>
              <a:off x="2111986" y="2875210"/>
              <a:ext cx="293100" cy="165000"/>
            </a:xfrm>
            <a:prstGeom prst="rect">
              <a:avLst/>
            </a:prstGeom>
            <a:solidFill>
              <a:srgbClr val="FD894B"/>
            </a:solid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17" name="Google Shape;617;g1e83e5ec808_0_286"/>
            <p:cNvSpPr/>
            <p:nvPr/>
          </p:nvSpPr>
          <p:spPr>
            <a:xfrm>
              <a:off x="2111986" y="2875210"/>
              <a:ext cx="293100" cy="54300"/>
            </a:xfrm>
            <a:prstGeom prst="rect">
              <a:avLst/>
            </a:prstGeom>
            <a:solidFill>
              <a:srgbClr val="9C3701"/>
            </a:solid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18" name="Google Shape;618;g1e83e5ec808_0_286"/>
            <p:cNvSpPr/>
            <p:nvPr/>
          </p:nvSpPr>
          <p:spPr>
            <a:xfrm>
              <a:off x="2451367" y="2875210"/>
              <a:ext cx="369900" cy="165000"/>
            </a:xfrm>
            <a:prstGeom prst="rect">
              <a:avLst/>
            </a:prstGeom>
            <a:solidFill>
              <a:srgbClr val="FD894B"/>
            </a:solid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19" name="Google Shape;619;g1e83e5ec808_0_286"/>
            <p:cNvSpPr/>
            <p:nvPr/>
          </p:nvSpPr>
          <p:spPr>
            <a:xfrm>
              <a:off x="2451367" y="2875210"/>
              <a:ext cx="369900" cy="165000"/>
            </a:xfrm>
            <a:prstGeom prst="rect">
              <a:avLst/>
            </a:prstGeom>
            <a:no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20" name="Google Shape;620;g1e83e5ec808_0_286"/>
            <p:cNvSpPr/>
            <p:nvPr/>
          </p:nvSpPr>
          <p:spPr>
            <a:xfrm>
              <a:off x="2451367" y="2875210"/>
              <a:ext cx="369900" cy="54300"/>
            </a:xfrm>
            <a:prstGeom prst="rect">
              <a:avLst/>
            </a:prstGeom>
            <a:solidFill>
              <a:srgbClr val="9C3701"/>
            </a:solid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21" name="Google Shape;621;g1e83e5ec808_0_286"/>
            <p:cNvSpPr/>
            <p:nvPr/>
          </p:nvSpPr>
          <p:spPr>
            <a:xfrm>
              <a:off x="2451367" y="2875210"/>
              <a:ext cx="369900" cy="54300"/>
            </a:xfrm>
            <a:prstGeom prst="rect">
              <a:avLst/>
            </a:prstGeom>
            <a:no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22" name="Google Shape;622;g1e83e5ec808_0_286"/>
            <p:cNvSpPr/>
            <p:nvPr/>
          </p:nvSpPr>
          <p:spPr>
            <a:xfrm>
              <a:off x="2111986" y="3123342"/>
              <a:ext cx="293100" cy="165000"/>
            </a:xfrm>
            <a:prstGeom prst="rect">
              <a:avLst/>
            </a:prstGeom>
            <a:solidFill>
              <a:srgbClr val="FD894B"/>
            </a:solid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23" name="Google Shape;623;g1e83e5ec808_0_286"/>
            <p:cNvSpPr/>
            <p:nvPr/>
          </p:nvSpPr>
          <p:spPr>
            <a:xfrm>
              <a:off x="2111986" y="3123342"/>
              <a:ext cx="293100" cy="54300"/>
            </a:xfrm>
            <a:prstGeom prst="rect">
              <a:avLst/>
            </a:prstGeom>
            <a:solidFill>
              <a:srgbClr val="9C3701"/>
            </a:solid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24" name="Google Shape;624;g1e83e5ec808_0_286"/>
            <p:cNvSpPr/>
            <p:nvPr/>
          </p:nvSpPr>
          <p:spPr>
            <a:xfrm>
              <a:off x="2451367" y="3123342"/>
              <a:ext cx="369900" cy="165000"/>
            </a:xfrm>
            <a:prstGeom prst="rect">
              <a:avLst/>
            </a:prstGeom>
            <a:solidFill>
              <a:srgbClr val="FD894B"/>
            </a:solid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25" name="Google Shape;625;g1e83e5ec808_0_286"/>
            <p:cNvSpPr/>
            <p:nvPr/>
          </p:nvSpPr>
          <p:spPr>
            <a:xfrm>
              <a:off x="2451367" y="3123342"/>
              <a:ext cx="369900" cy="165000"/>
            </a:xfrm>
            <a:prstGeom prst="rect">
              <a:avLst/>
            </a:prstGeom>
            <a:no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26" name="Google Shape;626;g1e83e5ec808_0_286"/>
            <p:cNvSpPr/>
            <p:nvPr/>
          </p:nvSpPr>
          <p:spPr>
            <a:xfrm>
              <a:off x="2451367" y="3123342"/>
              <a:ext cx="369900" cy="54300"/>
            </a:xfrm>
            <a:prstGeom prst="rect">
              <a:avLst/>
            </a:prstGeom>
            <a:solidFill>
              <a:srgbClr val="9C3701"/>
            </a:solid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27" name="Google Shape;627;g1e83e5ec808_0_286"/>
            <p:cNvSpPr/>
            <p:nvPr/>
          </p:nvSpPr>
          <p:spPr>
            <a:xfrm>
              <a:off x="2451367" y="3123342"/>
              <a:ext cx="369900" cy="54300"/>
            </a:xfrm>
            <a:prstGeom prst="rect">
              <a:avLst/>
            </a:prstGeom>
            <a:no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28" name="Google Shape;628;g1e83e5ec808_0_286"/>
            <p:cNvSpPr/>
            <p:nvPr/>
          </p:nvSpPr>
          <p:spPr>
            <a:xfrm>
              <a:off x="2111986" y="3373074"/>
              <a:ext cx="293100" cy="166500"/>
            </a:xfrm>
            <a:prstGeom prst="rect">
              <a:avLst/>
            </a:prstGeom>
            <a:solidFill>
              <a:srgbClr val="FD894B"/>
            </a:solid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29" name="Google Shape;629;g1e83e5ec808_0_286"/>
            <p:cNvSpPr/>
            <p:nvPr/>
          </p:nvSpPr>
          <p:spPr>
            <a:xfrm>
              <a:off x="2111986" y="3373074"/>
              <a:ext cx="293100" cy="56100"/>
            </a:xfrm>
            <a:prstGeom prst="rect">
              <a:avLst/>
            </a:prstGeom>
            <a:solidFill>
              <a:srgbClr val="9C3701"/>
            </a:solid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30" name="Google Shape;630;g1e83e5ec808_0_286"/>
            <p:cNvSpPr/>
            <p:nvPr/>
          </p:nvSpPr>
          <p:spPr>
            <a:xfrm>
              <a:off x="2451367" y="3373074"/>
              <a:ext cx="369900" cy="166500"/>
            </a:xfrm>
            <a:prstGeom prst="rect">
              <a:avLst/>
            </a:prstGeom>
            <a:solidFill>
              <a:srgbClr val="FD894B"/>
            </a:solid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31" name="Google Shape;631;g1e83e5ec808_0_286"/>
            <p:cNvSpPr/>
            <p:nvPr/>
          </p:nvSpPr>
          <p:spPr>
            <a:xfrm>
              <a:off x="2451367" y="3373074"/>
              <a:ext cx="369900" cy="166500"/>
            </a:xfrm>
            <a:prstGeom prst="rect">
              <a:avLst/>
            </a:prstGeom>
            <a:no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32" name="Google Shape;632;g1e83e5ec808_0_286"/>
            <p:cNvSpPr/>
            <p:nvPr/>
          </p:nvSpPr>
          <p:spPr>
            <a:xfrm>
              <a:off x="2451367" y="3373074"/>
              <a:ext cx="369900" cy="56100"/>
            </a:xfrm>
            <a:prstGeom prst="rect">
              <a:avLst/>
            </a:prstGeom>
            <a:solidFill>
              <a:srgbClr val="9C3701"/>
            </a:solid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33" name="Google Shape;633;g1e83e5ec808_0_286"/>
            <p:cNvSpPr/>
            <p:nvPr/>
          </p:nvSpPr>
          <p:spPr>
            <a:xfrm>
              <a:off x="2451367" y="3373074"/>
              <a:ext cx="369900" cy="56100"/>
            </a:xfrm>
            <a:prstGeom prst="rect">
              <a:avLst/>
            </a:prstGeom>
            <a:no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34" name="Google Shape;634;g1e83e5ec808_0_286"/>
            <p:cNvSpPr/>
            <p:nvPr/>
          </p:nvSpPr>
          <p:spPr>
            <a:xfrm>
              <a:off x="2111986" y="3870939"/>
              <a:ext cx="293100" cy="166500"/>
            </a:xfrm>
            <a:prstGeom prst="rect">
              <a:avLst/>
            </a:prstGeom>
            <a:solidFill>
              <a:srgbClr val="FD894B"/>
            </a:solid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35" name="Google Shape;635;g1e83e5ec808_0_286"/>
            <p:cNvSpPr/>
            <p:nvPr/>
          </p:nvSpPr>
          <p:spPr>
            <a:xfrm>
              <a:off x="2111986" y="3870939"/>
              <a:ext cx="293100" cy="166500"/>
            </a:xfrm>
            <a:prstGeom prst="rect">
              <a:avLst/>
            </a:prstGeom>
            <a:no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36" name="Google Shape;636;g1e83e5ec808_0_286"/>
            <p:cNvSpPr/>
            <p:nvPr/>
          </p:nvSpPr>
          <p:spPr>
            <a:xfrm>
              <a:off x="2111986" y="3870939"/>
              <a:ext cx="293100" cy="56100"/>
            </a:xfrm>
            <a:prstGeom prst="rect">
              <a:avLst/>
            </a:prstGeom>
            <a:solidFill>
              <a:srgbClr val="9C3701"/>
            </a:solid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37" name="Google Shape;637;g1e83e5ec808_0_286"/>
            <p:cNvSpPr/>
            <p:nvPr/>
          </p:nvSpPr>
          <p:spPr>
            <a:xfrm>
              <a:off x="2451367" y="3870939"/>
              <a:ext cx="369900" cy="166500"/>
            </a:xfrm>
            <a:prstGeom prst="rect">
              <a:avLst/>
            </a:prstGeom>
            <a:solidFill>
              <a:srgbClr val="FD894B"/>
            </a:solid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38" name="Google Shape;638;g1e83e5ec808_0_286"/>
            <p:cNvSpPr/>
            <p:nvPr/>
          </p:nvSpPr>
          <p:spPr>
            <a:xfrm>
              <a:off x="2451367" y="3870939"/>
              <a:ext cx="369900" cy="166500"/>
            </a:xfrm>
            <a:prstGeom prst="rect">
              <a:avLst/>
            </a:prstGeom>
            <a:no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39" name="Google Shape;639;g1e83e5ec808_0_286"/>
            <p:cNvSpPr/>
            <p:nvPr/>
          </p:nvSpPr>
          <p:spPr>
            <a:xfrm>
              <a:off x="2451367" y="3870939"/>
              <a:ext cx="369900" cy="56100"/>
            </a:xfrm>
            <a:prstGeom prst="rect">
              <a:avLst/>
            </a:prstGeom>
            <a:solidFill>
              <a:srgbClr val="9C3701"/>
            </a:solid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40" name="Google Shape;640;g1e83e5ec808_0_286"/>
            <p:cNvSpPr/>
            <p:nvPr/>
          </p:nvSpPr>
          <p:spPr>
            <a:xfrm>
              <a:off x="2451367" y="3870939"/>
              <a:ext cx="369900" cy="56100"/>
            </a:xfrm>
            <a:prstGeom prst="rect">
              <a:avLst/>
            </a:prstGeom>
            <a:no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41" name="Google Shape;641;g1e83e5ec808_0_286"/>
            <p:cNvSpPr/>
            <p:nvPr/>
          </p:nvSpPr>
          <p:spPr>
            <a:xfrm>
              <a:off x="2111986" y="3622807"/>
              <a:ext cx="293100" cy="165000"/>
            </a:xfrm>
            <a:prstGeom prst="rect">
              <a:avLst/>
            </a:prstGeom>
            <a:solidFill>
              <a:srgbClr val="FD894B"/>
            </a:solid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42" name="Google Shape;642;g1e83e5ec808_0_286"/>
            <p:cNvSpPr/>
            <p:nvPr/>
          </p:nvSpPr>
          <p:spPr>
            <a:xfrm>
              <a:off x="2111986" y="3622807"/>
              <a:ext cx="293100" cy="54300"/>
            </a:xfrm>
            <a:prstGeom prst="rect">
              <a:avLst/>
            </a:prstGeom>
            <a:solidFill>
              <a:srgbClr val="9C3701"/>
            </a:solid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43" name="Google Shape;643;g1e83e5ec808_0_286"/>
            <p:cNvSpPr/>
            <p:nvPr/>
          </p:nvSpPr>
          <p:spPr>
            <a:xfrm>
              <a:off x="2451367" y="3622807"/>
              <a:ext cx="369900" cy="165000"/>
            </a:xfrm>
            <a:prstGeom prst="rect">
              <a:avLst/>
            </a:prstGeom>
            <a:solidFill>
              <a:srgbClr val="FD894B"/>
            </a:solid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44" name="Google Shape;644;g1e83e5ec808_0_286"/>
            <p:cNvSpPr/>
            <p:nvPr/>
          </p:nvSpPr>
          <p:spPr>
            <a:xfrm>
              <a:off x="2451367" y="3622807"/>
              <a:ext cx="369900" cy="165000"/>
            </a:xfrm>
            <a:prstGeom prst="rect">
              <a:avLst/>
            </a:prstGeom>
            <a:no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45" name="Google Shape;645;g1e83e5ec808_0_286"/>
            <p:cNvSpPr/>
            <p:nvPr/>
          </p:nvSpPr>
          <p:spPr>
            <a:xfrm>
              <a:off x="2451367" y="3622807"/>
              <a:ext cx="369900" cy="54300"/>
            </a:xfrm>
            <a:prstGeom prst="rect">
              <a:avLst/>
            </a:prstGeom>
            <a:solidFill>
              <a:srgbClr val="9C3701"/>
            </a:solid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46" name="Google Shape;646;g1e83e5ec808_0_286"/>
            <p:cNvSpPr/>
            <p:nvPr/>
          </p:nvSpPr>
          <p:spPr>
            <a:xfrm>
              <a:off x="2451367" y="3622807"/>
              <a:ext cx="369900" cy="54300"/>
            </a:xfrm>
            <a:prstGeom prst="rect">
              <a:avLst/>
            </a:prstGeom>
            <a:no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47" name="Google Shape;647;g1e83e5ec808_0_286"/>
            <p:cNvSpPr/>
            <p:nvPr/>
          </p:nvSpPr>
          <p:spPr>
            <a:xfrm>
              <a:off x="2720310" y="2767953"/>
              <a:ext cx="59232" cy="854854"/>
            </a:xfrm>
            <a:custGeom>
              <a:rect b="b" l="l" r="r" t="t"/>
              <a:pathLst>
                <a:path extrusionOk="0" h="534" w="37">
                  <a:moveTo>
                    <a:pt x="37" y="482"/>
                  </a:moveTo>
                  <a:lnTo>
                    <a:pt x="0" y="482"/>
                  </a:lnTo>
                  <a:lnTo>
                    <a:pt x="0" y="534"/>
                  </a:lnTo>
                  <a:lnTo>
                    <a:pt x="37" y="534"/>
                  </a:lnTo>
                  <a:lnTo>
                    <a:pt x="37" y="482"/>
                  </a:lnTo>
                  <a:moveTo>
                    <a:pt x="37" y="325"/>
                  </a:moveTo>
                  <a:lnTo>
                    <a:pt x="0" y="325"/>
                  </a:lnTo>
                  <a:lnTo>
                    <a:pt x="0" y="378"/>
                  </a:lnTo>
                  <a:lnTo>
                    <a:pt x="37" y="378"/>
                  </a:lnTo>
                  <a:lnTo>
                    <a:pt x="37" y="325"/>
                  </a:lnTo>
                  <a:moveTo>
                    <a:pt x="37" y="170"/>
                  </a:moveTo>
                  <a:lnTo>
                    <a:pt x="0" y="170"/>
                  </a:lnTo>
                  <a:lnTo>
                    <a:pt x="0" y="222"/>
                  </a:lnTo>
                  <a:lnTo>
                    <a:pt x="37" y="222"/>
                  </a:lnTo>
                  <a:lnTo>
                    <a:pt x="37" y="170"/>
                  </a:lnTo>
                  <a:moveTo>
                    <a:pt x="37" y="0"/>
                  </a:moveTo>
                  <a:lnTo>
                    <a:pt x="0" y="0"/>
                  </a:lnTo>
                  <a:lnTo>
                    <a:pt x="0" y="67"/>
                  </a:lnTo>
                  <a:lnTo>
                    <a:pt x="37" y="67"/>
                  </a:lnTo>
                  <a:lnTo>
                    <a:pt x="37" y="0"/>
                  </a:lnTo>
                </a:path>
              </a:pathLst>
            </a:custGeom>
            <a:no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48" name="Google Shape;648;g1e83e5ec808_0_286"/>
            <p:cNvSpPr/>
            <p:nvPr/>
          </p:nvSpPr>
          <p:spPr>
            <a:xfrm>
              <a:off x="2720310" y="2929639"/>
              <a:ext cx="59100" cy="110400"/>
            </a:xfrm>
            <a:prstGeom prst="rect">
              <a:avLst/>
            </a:prstGeom>
            <a:no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49" name="Google Shape;649;g1e83e5ec808_0_286"/>
            <p:cNvSpPr/>
            <p:nvPr/>
          </p:nvSpPr>
          <p:spPr>
            <a:xfrm>
              <a:off x="2720310" y="2875210"/>
              <a:ext cx="59100" cy="54300"/>
            </a:xfrm>
            <a:prstGeom prst="rect">
              <a:avLst/>
            </a:prstGeom>
            <a:no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50" name="Google Shape;650;g1e83e5ec808_0_286"/>
            <p:cNvSpPr/>
            <p:nvPr/>
          </p:nvSpPr>
          <p:spPr>
            <a:xfrm>
              <a:off x="2720310" y="3177771"/>
              <a:ext cx="59100" cy="110400"/>
            </a:xfrm>
            <a:prstGeom prst="rect">
              <a:avLst/>
            </a:prstGeom>
            <a:no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51" name="Google Shape;651;g1e83e5ec808_0_286"/>
            <p:cNvSpPr/>
            <p:nvPr/>
          </p:nvSpPr>
          <p:spPr>
            <a:xfrm>
              <a:off x="2720310" y="3123342"/>
              <a:ext cx="59100" cy="54300"/>
            </a:xfrm>
            <a:prstGeom prst="rect">
              <a:avLst/>
            </a:prstGeom>
            <a:no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52" name="Google Shape;652;g1e83e5ec808_0_286"/>
            <p:cNvSpPr/>
            <p:nvPr/>
          </p:nvSpPr>
          <p:spPr>
            <a:xfrm>
              <a:off x="2720310" y="3429104"/>
              <a:ext cx="59100" cy="110400"/>
            </a:xfrm>
            <a:prstGeom prst="rect">
              <a:avLst/>
            </a:prstGeom>
            <a:no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53" name="Google Shape;653;g1e83e5ec808_0_286"/>
            <p:cNvSpPr/>
            <p:nvPr/>
          </p:nvSpPr>
          <p:spPr>
            <a:xfrm>
              <a:off x="2720310" y="3373074"/>
              <a:ext cx="59100" cy="56100"/>
            </a:xfrm>
            <a:prstGeom prst="rect">
              <a:avLst/>
            </a:prstGeom>
            <a:no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54" name="Google Shape;654;g1e83e5ec808_0_286"/>
            <p:cNvSpPr/>
            <p:nvPr/>
          </p:nvSpPr>
          <p:spPr>
            <a:xfrm>
              <a:off x="2720310" y="3787695"/>
              <a:ext cx="59100" cy="83100"/>
            </a:xfrm>
            <a:prstGeom prst="rect">
              <a:avLst/>
            </a:prstGeom>
            <a:no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55" name="Google Shape;655;g1e83e5ec808_0_286"/>
            <p:cNvSpPr/>
            <p:nvPr/>
          </p:nvSpPr>
          <p:spPr>
            <a:xfrm>
              <a:off x="2720310" y="4117470"/>
              <a:ext cx="59232" cy="115261"/>
            </a:xfrm>
            <a:custGeom>
              <a:rect b="b" l="l" r="r" t="t"/>
              <a:pathLst>
                <a:path extrusionOk="0" h="72" w="37">
                  <a:moveTo>
                    <a:pt x="37" y="0"/>
                  </a:moveTo>
                  <a:lnTo>
                    <a:pt x="0" y="0"/>
                  </a:lnTo>
                  <a:lnTo>
                    <a:pt x="0" y="45"/>
                  </a:lnTo>
                  <a:lnTo>
                    <a:pt x="37" y="72"/>
                  </a:lnTo>
                  <a:lnTo>
                    <a:pt x="37" y="0"/>
                  </a:lnTo>
                </a:path>
              </a:pathLst>
            </a:custGeom>
            <a:no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56" name="Google Shape;656;g1e83e5ec808_0_286"/>
            <p:cNvSpPr/>
            <p:nvPr/>
          </p:nvSpPr>
          <p:spPr>
            <a:xfrm>
              <a:off x="2720310" y="4037427"/>
              <a:ext cx="59100" cy="80100"/>
            </a:xfrm>
            <a:prstGeom prst="rect">
              <a:avLst/>
            </a:prstGeom>
            <a:no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57" name="Google Shape;657;g1e83e5ec808_0_286"/>
            <p:cNvSpPr/>
            <p:nvPr/>
          </p:nvSpPr>
          <p:spPr>
            <a:xfrm>
              <a:off x="2720310" y="3926968"/>
              <a:ext cx="59100" cy="110400"/>
            </a:xfrm>
            <a:prstGeom prst="rect">
              <a:avLst/>
            </a:prstGeom>
            <a:no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58" name="Google Shape;658;g1e83e5ec808_0_286"/>
            <p:cNvSpPr/>
            <p:nvPr/>
          </p:nvSpPr>
          <p:spPr>
            <a:xfrm>
              <a:off x="2720310" y="3870939"/>
              <a:ext cx="59100" cy="56100"/>
            </a:xfrm>
            <a:prstGeom prst="rect">
              <a:avLst/>
            </a:prstGeom>
            <a:no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59" name="Google Shape;659;g1e83e5ec808_0_286"/>
            <p:cNvSpPr/>
            <p:nvPr/>
          </p:nvSpPr>
          <p:spPr>
            <a:xfrm>
              <a:off x="2720310" y="3677236"/>
              <a:ext cx="59100" cy="110400"/>
            </a:xfrm>
            <a:prstGeom prst="rect">
              <a:avLst/>
            </a:prstGeom>
            <a:no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60" name="Google Shape;660;g1e83e5ec808_0_286"/>
            <p:cNvSpPr/>
            <p:nvPr/>
          </p:nvSpPr>
          <p:spPr>
            <a:xfrm>
              <a:off x="2720310" y="3622807"/>
              <a:ext cx="59100" cy="54300"/>
            </a:xfrm>
            <a:prstGeom prst="rect">
              <a:avLst/>
            </a:prstGeom>
            <a:no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61" name="Google Shape;661;g1e83e5ec808_0_286"/>
            <p:cNvSpPr/>
            <p:nvPr/>
          </p:nvSpPr>
          <p:spPr>
            <a:xfrm>
              <a:off x="2779540" y="2092990"/>
              <a:ext cx="837300" cy="2186100"/>
            </a:xfrm>
            <a:prstGeom prst="rect">
              <a:avLst/>
            </a:prstGeom>
            <a:solidFill>
              <a:srgbClr val="FFD6C2"/>
            </a:solid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62" name="Google Shape;662;g1e83e5ec808_0_286"/>
            <p:cNvSpPr/>
            <p:nvPr/>
          </p:nvSpPr>
          <p:spPr>
            <a:xfrm>
              <a:off x="2779540" y="2713524"/>
              <a:ext cx="837300" cy="1565700"/>
            </a:xfrm>
            <a:prstGeom prst="rect">
              <a:avLst/>
            </a:prstGeom>
            <a:no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nvGrpSpPr>
            <p:cNvPr id="663" name="Google Shape;663;g1e83e5ec808_0_286"/>
            <p:cNvGrpSpPr/>
            <p:nvPr/>
          </p:nvGrpSpPr>
          <p:grpSpPr>
            <a:xfrm>
              <a:off x="2823829" y="2245670"/>
              <a:ext cx="748222" cy="1633260"/>
              <a:chOff x="2823829" y="2600180"/>
              <a:chExt cx="748222" cy="1278782"/>
            </a:xfrm>
          </p:grpSpPr>
          <p:sp>
            <p:nvSpPr>
              <p:cNvPr id="664" name="Google Shape;664;g1e83e5ec808_0_286"/>
              <p:cNvSpPr/>
              <p:nvPr/>
            </p:nvSpPr>
            <p:spPr>
              <a:xfrm>
                <a:off x="2829167" y="2753546"/>
                <a:ext cx="201600" cy="131400"/>
              </a:xfrm>
              <a:prstGeom prst="rect">
                <a:avLst/>
              </a:prstGeom>
              <a:solidFill>
                <a:srgbClr val="FD894B"/>
              </a:solid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65" name="Google Shape;665;g1e83e5ec808_0_286"/>
              <p:cNvSpPr/>
              <p:nvPr/>
            </p:nvSpPr>
            <p:spPr>
              <a:xfrm>
                <a:off x="3045282" y="2753546"/>
                <a:ext cx="304200" cy="131400"/>
              </a:xfrm>
              <a:prstGeom prst="rect">
                <a:avLst/>
              </a:prstGeom>
              <a:solidFill>
                <a:srgbClr val="FD894B"/>
              </a:solid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66" name="Google Shape;666;g1e83e5ec808_0_286"/>
              <p:cNvSpPr/>
              <p:nvPr/>
            </p:nvSpPr>
            <p:spPr>
              <a:xfrm>
                <a:off x="3363851" y="2753546"/>
                <a:ext cx="208200" cy="131400"/>
              </a:xfrm>
              <a:prstGeom prst="rect">
                <a:avLst/>
              </a:prstGeom>
              <a:solidFill>
                <a:srgbClr val="FD894B"/>
              </a:solid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67" name="Google Shape;667;g1e83e5ec808_0_286"/>
              <p:cNvSpPr/>
              <p:nvPr/>
            </p:nvSpPr>
            <p:spPr>
              <a:xfrm>
                <a:off x="2829167" y="2896021"/>
                <a:ext cx="201600" cy="155400"/>
              </a:xfrm>
              <a:prstGeom prst="rect">
                <a:avLst/>
              </a:prstGeom>
              <a:solidFill>
                <a:srgbClr val="FD894B"/>
              </a:solid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68" name="Google Shape;668;g1e83e5ec808_0_286"/>
              <p:cNvSpPr/>
              <p:nvPr/>
            </p:nvSpPr>
            <p:spPr>
              <a:xfrm>
                <a:off x="3045282" y="2896021"/>
                <a:ext cx="304200" cy="155400"/>
              </a:xfrm>
              <a:prstGeom prst="rect">
                <a:avLst/>
              </a:prstGeom>
              <a:solidFill>
                <a:srgbClr val="FD894B"/>
              </a:solid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69" name="Google Shape;669;g1e83e5ec808_0_286"/>
              <p:cNvSpPr/>
              <p:nvPr/>
            </p:nvSpPr>
            <p:spPr>
              <a:xfrm>
                <a:off x="3363851" y="2896021"/>
                <a:ext cx="208200" cy="155400"/>
              </a:xfrm>
              <a:prstGeom prst="rect">
                <a:avLst/>
              </a:prstGeom>
              <a:solidFill>
                <a:srgbClr val="FD894B"/>
              </a:solid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70" name="Google Shape;670;g1e83e5ec808_0_286"/>
              <p:cNvSpPr/>
              <p:nvPr/>
            </p:nvSpPr>
            <p:spPr>
              <a:xfrm>
                <a:off x="2829167" y="3060909"/>
                <a:ext cx="201600" cy="155400"/>
              </a:xfrm>
              <a:prstGeom prst="rect">
                <a:avLst/>
              </a:prstGeom>
              <a:solidFill>
                <a:srgbClr val="FD894B"/>
              </a:solid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71" name="Google Shape;671;g1e83e5ec808_0_286"/>
              <p:cNvSpPr/>
              <p:nvPr/>
            </p:nvSpPr>
            <p:spPr>
              <a:xfrm>
                <a:off x="3045282" y="3060909"/>
                <a:ext cx="304200" cy="155400"/>
              </a:xfrm>
              <a:prstGeom prst="rect">
                <a:avLst/>
              </a:prstGeom>
              <a:solidFill>
                <a:srgbClr val="FD894B"/>
              </a:solid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72" name="Google Shape;672;g1e83e5ec808_0_286"/>
              <p:cNvSpPr/>
              <p:nvPr/>
            </p:nvSpPr>
            <p:spPr>
              <a:xfrm>
                <a:off x="3363851" y="3060909"/>
                <a:ext cx="208200" cy="155400"/>
              </a:xfrm>
              <a:prstGeom prst="rect">
                <a:avLst/>
              </a:prstGeom>
              <a:solidFill>
                <a:srgbClr val="FD894B"/>
              </a:solid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73" name="Google Shape;673;g1e83e5ec808_0_286"/>
              <p:cNvSpPr/>
              <p:nvPr/>
            </p:nvSpPr>
            <p:spPr>
              <a:xfrm>
                <a:off x="2829167" y="3232199"/>
                <a:ext cx="201600" cy="153600"/>
              </a:xfrm>
              <a:prstGeom prst="rect">
                <a:avLst/>
              </a:prstGeom>
              <a:solidFill>
                <a:srgbClr val="FD894B"/>
              </a:solid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74" name="Google Shape;674;g1e83e5ec808_0_286"/>
              <p:cNvSpPr/>
              <p:nvPr/>
            </p:nvSpPr>
            <p:spPr>
              <a:xfrm>
                <a:off x="3045282" y="3232199"/>
                <a:ext cx="304200" cy="153600"/>
              </a:xfrm>
              <a:prstGeom prst="rect">
                <a:avLst/>
              </a:prstGeom>
              <a:solidFill>
                <a:srgbClr val="FD894B"/>
              </a:solid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75" name="Google Shape;675;g1e83e5ec808_0_286"/>
              <p:cNvSpPr/>
              <p:nvPr/>
            </p:nvSpPr>
            <p:spPr>
              <a:xfrm>
                <a:off x="3363851" y="3232199"/>
                <a:ext cx="208200" cy="153600"/>
              </a:xfrm>
              <a:prstGeom prst="rect">
                <a:avLst/>
              </a:prstGeom>
              <a:solidFill>
                <a:srgbClr val="FD894B"/>
              </a:solid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76" name="Google Shape;676;g1e83e5ec808_0_286"/>
              <p:cNvSpPr/>
              <p:nvPr/>
            </p:nvSpPr>
            <p:spPr>
              <a:xfrm>
                <a:off x="2829167" y="3395486"/>
                <a:ext cx="201600" cy="155400"/>
              </a:xfrm>
              <a:prstGeom prst="rect">
                <a:avLst/>
              </a:prstGeom>
              <a:solidFill>
                <a:srgbClr val="FD894B"/>
              </a:solid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77" name="Google Shape;677;g1e83e5ec808_0_286"/>
              <p:cNvSpPr/>
              <p:nvPr/>
            </p:nvSpPr>
            <p:spPr>
              <a:xfrm>
                <a:off x="3045282" y="3395486"/>
                <a:ext cx="304200" cy="155400"/>
              </a:xfrm>
              <a:prstGeom prst="rect">
                <a:avLst/>
              </a:prstGeom>
              <a:solidFill>
                <a:srgbClr val="FD894B"/>
              </a:solid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78" name="Google Shape;678;g1e83e5ec808_0_286"/>
              <p:cNvSpPr/>
              <p:nvPr/>
            </p:nvSpPr>
            <p:spPr>
              <a:xfrm>
                <a:off x="3363851" y="3395486"/>
                <a:ext cx="208200" cy="155400"/>
              </a:xfrm>
              <a:prstGeom prst="rect">
                <a:avLst/>
              </a:prstGeom>
              <a:solidFill>
                <a:srgbClr val="FD894B"/>
              </a:solid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79" name="Google Shape;679;g1e83e5ec808_0_286"/>
              <p:cNvSpPr/>
              <p:nvPr/>
            </p:nvSpPr>
            <p:spPr>
              <a:xfrm>
                <a:off x="2829167" y="3560374"/>
                <a:ext cx="201600" cy="155400"/>
              </a:xfrm>
              <a:prstGeom prst="rect">
                <a:avLst/>
              </a:prstGeom>
              <a:solidFill>
                <a:srgbClr val="FD894B"/>
              </a:solid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80" name="Google Shape;680;g1e83e5ec808_0_286"/>
              <p:cNvSpPr/>
              <p:nvPr/>
            </p:nvSpPr>
            <p:spPr>
              <a:xfrm>
                <a:off x="3045282" y="3560374"/>
                <a:ext cx="304200" cy="155400"/>
              </a:xfrm>
              <a:prstGeom prst="rect">
                <a:avLst/>
              </a:prstGeom>
              <a:solidFill>
                <a:srgbClr val="FD894B"/>
              </a:solid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81" name="Google Shape;681;g1e83e5ec808_0_286"/>
              <p:cNvSpPr/>
              <p:nvPr/>
            </p:nvSpPr>
            <p:spPr>
              <a:xfrm>
                <a:off x="3363851" y="3560374"/>
                <a:ext cx="208200" cy="155400"/>
              </a:xfrm>
              <a:prstGeom prst="rect">
                <a:avLst/>
              </a:prstGeom>
              <a:solidFill>
                <a:srgbClr val="FD894B"/>
              </a:solid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82" name="Google Shape;682;g1e83e5ec808_0_286"/>
              <p:cNvSpPr/>
              <p:nvPr/>
            </p:nvSpPr>
            <p:spPr>
              <a:xfrm>
                <a:off x="2829167" y="3726862"/>
                <a:ext cx="201600" cy="152100"/>
              </a:xfrm>
              <a:prstGeom prst="rect">
                <a:avLst/>
              </a:prstGeom>
              <a:solidFill>
                <a:srgbClr val="FD894B"/>
              </a:solid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83" name="Google Shape;683;g1e83e5ec808_0_286"/>
              <p:cNvSpPr/>
              <p:nvPr/>
            </p:nvSpPr>
            <p:spPr>
              <a:xfrm>
                <a:off x="3045282" y="3726862"/>
                <a:ext cx="304200" cy="152100"/>
              </a:xfrm>
              <a:prstGeom prst="rect">
                <a:avLst/>
              </a:prstGeom>
              <a:solidFill>
                <a:srgbClr val="FD894B"/>
              </a:solid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84" name="Google Shape;684;g1e83e5ec808_0_286"/>
              <p:cNvSpPr/>
              <p:nvPr/>
            </p:nvSpPr>
            <p:spPr>
              <a:xfrm>
                <a:off x="3363851" y="3726862"/>
                <a:ext cx="208200" cy="152100"/>
              </a:xfrm>
              <a:prstGeom prst="rect">
                <a:avLst/>
              </a:prstGeom>
              <a:solidFill>
                <a:srgbClr val="FD894B"/>
              </a:solid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85" name="Google Shape;685;g1e83e5ec808_0_286"/>
              <p:cNvSpPr/>
              <p:nvPr/>
            </p:nvSpPr>
            <p:spPr>
              <a:xfrm>
                <a:off x="2823829" y="2600180"/>
                <a:ext cx="201600" cy="131400"/>
              </a:xfrm>
              <a:prstGeom prst="rect">
                <a:avLst/>
              </a:prstGeom>
              <a:solidFill>
                <a:srgbClr val="FD894B"/>
              </a:solid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86" name="Google Shape;686;g1e83e5ec808_0_286"/>
              <p:cNvSpPr/>
              <p:nvPr/>
            </p:nvSpPr>
            <p:spPr>
              <a:xfrm>
                <a:off x="3039944" y="2600180"/>
                <a:ext cx="304200" cy="131400"/>
              </a:xfrm>
              <a:prstGeom prst="rect">
                <a:avLst/>
              </a:prstGeom>
              <a:solidFill>
                <a:srgbClr val="FD894B"/>
              </a:solid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87" name="Google Shape;687;g1e83e5ec808_0_286"/>
              <p:cNvSpPr/>
              <p:nvPr/>
            </p:nvSpPr>
            <p:spPr>
              <a:xfrm>
                <a:off x="3358512" y="2600180"/>
                <a:ext cx="208200" cy="131400"/>
              </a:xfrm>
              <a:prstGeom prst="rect">
                <a:avLst/>
              </a:prstGeom>
              <a:solidFill>
                <a:srgbClr val="FD894B"/>
              </a:solid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
          <p:nvSpPr>
            <p:cNvPr id="688" name="Google Shape;688;g1e83e5ec808_0_286"/>
            <p:cNvSpPr/>
            <p:nvPr/>
          </p:nvSpPr>
          <p:spPr>
            <a:xfrm>
              <a:off x="2821163" y="3968590"/>
              <a:ext cx="176100" cy="310500"/>
            </a:xfrm>
            <a:prstGeom prst="rect">
              <a:avLst/>
            </a:prstGeom>
            <a:solidFill>
              <a:srgbClr val="FD894B"/>
            </a:solid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89" name="Google Shape;689;g1e83e5ec808_0_286"/>
            <p:cNvSpPr/>
            <p:nvPr/>
          </p:nvSpPr>
          <p:spPr>
            <a:xfrm>
              <a:off x="2821163" y="3968590"/>
              <a:ext cx="176100" cy="310500"/>
            </a:xfrm>
            <a:prstGeom prst="rect">
              <a:avLst/>
            </a:prstGeom>
            <a:no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90" name="Google Shape;690;g1e83e5ec808_0_286"/>
            <p:cNvSpPr/>
            <p:nvPr/>
          </p:nvSpPr>
          <p:spPr>
            <a:xfrm>
              <a:off x="3040480" y="3968590"/>
              <a:ext cx="317100" cy="68700"/>
            </a:xfrm>
            <a:prstGeom prst="rect">
              <a:avLst/>
            </a:prstGeom>
            <a:no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91" name="Google Shape;691;g1e83e5ec808_0_286"/>
            <p:cNvSpPr/>
            <p:nvPr/>
          </p:nvSpPr>
          <p:spPr>
            <a:xfrm>
              <a:off x="3040480" y="3926968"/>
              <a:ext cx="147300" cy="352200"/>
            </a:xfrm>
            <a:prstGeom prst="rect">
              <a:avLst/>
            </a:prstGeom>
            <a:solidFill>
              <a:srgbClr val="FD894B"/>
            </a:solid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92" name="Google Shape;692;g1e83e5ec808_0_286"/>
            <p:cNvSpPr/>
            <p:nvPr/>
          </p:nvSpPr>
          <p:spPr>
            <a:xfrm>
              <a:off x="3040480" y="4051834"/>
              <a:ext cx="147300" cy="227400"/>
            </a:xfrm>
            <a:prstGeom prst="rect">
              <a:avLst/>
            </a:prstGeom>
            <a:no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93" name="Google Shape;693;g1e83e5ec808_0_286"/>
            <p:cNvSpPr/>
            <p:nvPr/>
          </p:nvSpPr>
          <p:spPr>
            <a:xfrm>
              <a:off x="3208568" y="3926968"/>
              <a:ext cx="148800" cy="352200"/>
            </a:xfrm>
            <a:prstGeom prst="rect">
              <a:avLst/>
            </a:prstGeom>
            <a:solidFill>
              <a:srgbClr val="FD894B"/>
            </a:solid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94" name="Google Shape;694;g1e83e5ec808_0_286"/>
            <p:cNvSpPr/>
            <p:nvPr/>
          </p:nvSpPr>
          <p:spPr>
            <a:xfrm>
              <a:off x="3208568" y="4051834"/>
              <a:ext cx="148800" cy="227400"/>
            </a:xfrm>
            <a:prstGeom prst="rect">
              <a:avLst/>
            </a:prstGeom>
            <a:no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95" name="Google Shape;695;g1e83e5ec808_0_286"/>
            <p:cNvSpPr/>
            <p:nvPr/>
          </p:nvSpPr>
          <p:spPr>
            <a:xfrm>
              <a:off x="3395868" y="3968590"/>
              <a:ext cx="182400" cy="310500"/>
            </a:xfrm>
            <a:prstGeom prst="rect">
              <a:avLst/>
            </a:prstGeom>
            <a:solidFill>
              <a:srgbClr val="FD894B"/>
            </a:solid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96" name="Google Shape;696;g1e83e5ec808_0_286"/>
            <p:cNvSpPr/>
            <p:nvPr/>
          </p:nvSpPr>
          <p:spPr>
            <a:xfrm>
              <a:off x="3395868" y="3968590"/>
              <a:ext cx="182400" cy="310500"/>
            </a:xfrm>
            <a:prstGeom prst="rect">
              <a:avLst/>
            </a:prstGeom>
            <a:no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97" name="Google Shape;697;g1e83e5ec808_0_286"/>
            <p:cNvSpPr/>
            <p:nvPr/>
          </p:nvSpPr>
          <p:spPr>
            <a:xfrm>
              <a:off x="2805154" y="3968590"/>
              <a:ext cx="16009" cy="52829"/>
            </a:xfrm>
            <a:custGeom>
              <a:rect b="b" l="l" r="r" t="t"/>
              <a:pathLst>
                <a:path extrusionOk="0" h="33" w="10">
                  <a:moveTo>
                    <a:pt x="0" y="0"/>
                  </a:moveTo>
                  <a:lnTo>
                    <a:pt x="0" y="0"/>
                  </a:lnTo>
                  <a:lnTo>
                    <a:pt x="0" y="33"/>
                  </a:lnTo>
                  <a:lnTo>
                    <a:pt x="10" y="33"/>
                  </a:lnTo>
                  <a:lnTo>
                    <a:pt x="10" y="9"/>
                  </a:lnTo>
                  <a:lnTo>
                    <a:pt x="0" y="0"/>
                  </a:lnTo>
                </a:path>
              </a:pathLst>
            </a:custGeom>
            <a:no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98" name="Google Shape;698;g1e83e5ec808_0_286"/>
            <p:cNvSpPr/>
            <p:nvPr/>
          </p:nvSpPr>
          <p:spPr>
            <a:xfrm>
              <a:off x="2821163" y="3982998"/>
              <a:ext cx="40022" cy="38420"/>
            </a:xfrm>
            <a:custGeom>
              <a:rect b="b" l="l" r="r" t="t"/>
              <a:pathLst>
                <a:path extrusionOk="0" h="24" w="25">
                  <a:moveTo>
                    <a:pt x="0" y="0"/>
                  </a:moveTo>
                  <a:lnTo>
                    <a:pt x="0" y="24"/>
                  </a:lnTo>
                  <a:lnTo>
                    <a:pt x="25" y="24"/>
                  </a:lnTo>
                  <a:lnTo>
                    <a:pt x="0" y="0"/>
                  </a:lnTo>
                </a:path>
              </a:pathLst>
            </a:custGeom>
            <a:no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99" name="Google Shape;699;g1e83e5ec808_0_286"/>
            <p:cNvSpPr/>
            <p:nvPr/>
          </p:nvSpPr>
          <p:spPr>
            <a:xfrm>
              <a:off x="2805154" y="3968590"/>
              <a:ext cx="811632" cy="310565"/>
            </a:xfrm>
            <a:custGeom>
              <a:rect b="b" l="l" r="r" t="t"/>
              <a:pathLst>
                <a:path extrusionOk="0" h="194" w="507">
                  <a:moveTo>
                    <a:pt x="369" y="33"/>
                  </a:moveTo>
                  <a:lnTo>
                    <a:pt x="345" y="33"/>
                  </a:lnTo>
                  <a:lnTo>
                    <a:pt x="345" y="43"/>
                  </a:lnTo>
                  <a:lnTo>
                    <a:pt x="147" y="43"/>
                  </a:lnTo>
                  <a:lnTo>
                    <a:pt x="147" y="33"/>
                  </a:lnTo>
                  <a:lnTo>
                    <a:pt x="120" y="33"/>
                  </a:lnTo>
                  <a:lnTo>
                    <a:pt x="120" y="114"/>
                  </a:lnTo>
                  <a:lnTo>
                    <a:pt x="147" y="141"/>
                  </a:lnTo>
                  <a:lnTo>
                    <a:pt x="147" y="52"/>
                  </a:lnTo>
                  <a:lnTo>
                    <a:pt x="239" y="52"/>
                  </a:lnTo>
                  <a:lnTo>
                    <a:pt x="239" y="194"/>
                  </a:lnTo>
                  <a:lnTo>
                    <a:pt x="252" y="194"/>
                  </a:lnTo>
                  <a:lnTo>
                    <a:pt x="252" y="52"/>
                  </a:lnTo>
                  <a:lnTo>
                    <a:pt x="345" y="52"/>
                  </a:lnTo>
                  <a:lnTo>
                    <a:pt x="345" y="194"/>
                  </a:lnTo>
                  <a:lnTo>
                    <a:pt x="369" y="194"/>
                  </a:lnTo>
                  <a:lnTo>
                    <a:pt x="369" y="33"/>
                  </a:lnTo>
                  <a:moveTo>
                    <a:pt x="492" y="0"/>
                  </a:moveTo>
                  <a:lnTo>
                    <a:pt x="0" y="0"/>
                  </a:lnTo>
                  <a:lnTo>
                    <a:pt x="492" y="0"/>
                  </a:lnTo>
                  <a:lnTo>
                    <a:pt x="492" y="33"/>
                  </a:lnTo>
                  <a:lnTo>
                    <a:pt x="483" y="33"/>
                  </a:lnTo>
                  <a:lnTo>
                    <a:pt x="483" y="194"/>
                  </a:lnTo>
                  <a:lnTo>
                    <a:pt x="507" y="194"/>
                  </a:lnTo>
                  <a:lnTo>
                    <a:pt x="507" y="181"/>
                  </a:lnTo>
                  <a:lnTo>
                    <a:pt x="507" y="93"/>
                  </a:lnTo>
                  <a:lnTo>
                    <a:pt x="507" y="16"/>
                  </a:lnTo>
                  <a:lnTo>
                    <a:pt x="492" y="0"/>
                  </a:lnTo>
                </a:path>
              </a:pathLst>
            </a:custGeom>
            <a:no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00" name="Google Shape;700;g1e83e5ec808_0_286"/>
            <p:cNvSpPr/>
            <p:nvPr/>
          </p:nvSpPr>
          <p:spPr>
            <a:xfrm>
              <a:off x="2861184" y="4021419"/>
              <a:ext cx="136073" cy="129669"/>
            </a:xfrm>
            <a:custGeom>
              <a:rect b="b" l="l" r="r" t="t"/>
              <a:pathLst>
                <a:path extrusionOk="0" h="81" w="85">
                  <a:moveTo>
                    <a:pt x="85" y="0"/>
                  </a:moveTo>
                  <a:lnTo>
                    <a:pt x="0" y="0"/>
                  </a:lnTo>
                  <a:lnTo>
                    <a:pt x="85" y="81"/>
                  </a:lnTo>
                  <a:lnTo>
                    <a:pt x="85" y="0"/>
                  </a:lnTo>
                </a:path>
              </a:pathLst>
            </a:custGeom>
            <a:no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01" name="Google Shape;701;g1e83e5ec808_0_286"/>
            <p:cNvSpPr/>
            <p:nvPr/>
          </p:nvSpPr>
          <p:spPr>
            <a:xfrm>
              <a:off x="3040480" y="4021419"/>
              <a:ext cx="317100" cy="15900"/>
            </a:xfrm>
            <a:prstGeom prst="rect">
              <a:avLst/>
            </a:prstGeom>
            <a:no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02" name="Google Shape;702;g1e83e5ec808_0_286"/>
            <p:cNvSpPr/>
            <p:nvPr/>
          </p:nvSpPr>
          <p:spPr>
            <a:xfrm>
              <a:off x="3040480" y="4051834"/>
              <a:ext cx="147278" cy="227321"/>
            </a:xfrm>
            <a:custGeom>
              <a:rect b="b" l="l" r="r" t="t"/>
              <a:pathLst>
                <a:path extrusionOk="0" h="142" w="92">
                  <a:moveTo>
                    <a:pt x="92" y="0"/>
                  </a:moveTo>
                  <a:lnTo>
                    <a:pt x="0" y="0"/>
                  </a:lnTo>
                  <a:lnTo>
                    <a:pt x="0" y="89"/>
                  </a:lnTo>
                  <a:lnTo>
                    <a:pt x="55" y="142"/>
                  </a:lnTo>
                  <a:lnTo>
                    <a:pt x="92" y="142"/>
                  </a:lnTo>
                  <a:lnTo>
                    <a:pt x="92" y="0"/>
                  </a:lnTo>
                </a:path>
              </a:pathLst>
            </a:custGeom>
            <a:no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03" name="Google Shape;703;g1e83e5ec808_0_286"/>
            <p:cNvSpPr/>
            <p:nvPr/>
          </p:nvSpPr>
          <p:spPr>
            <a:xfrm>
              <a:off x="3208568" y="4051834"/>
              <a:ext cx="148800" cy="227400"/>
            </a:xfrm>
            <a:prstGeom prst="rect">
              <a:avLst/>
            </a:prstGeom>
            <a:no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04" name="Google Shape;704;g1e83e5ec808_0_286"/>
            <p:cNvSpPr/>
            <p:nvPr/>
          </p:nvSpPr>
          <p:spPr>
            <a:xfrm>
              <a:off x="3395868" y="4021419"/>
              <a:ext cx="182400" cy="257700"/>
            </a:xfrm>
            <a:prstGeom prst="rect">
              <a:avLst/>
            </a:prstGeom>
            <a:no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05" name="Google Shape;705;g1e83e5ec808_0_286"/>
            <p:cNvSpPr/>
            <p:nvPr/>
          </p:nvSpPr>
          <p:spPr>
            <a:xfrm>
              <a:off x="2805154" y="3968590"/>
              <a:ext cx="787618" cy="52829"/>
            </a:xfrm>
            <a:custGeom>
              <a:rect b="b" l="l" r="r" t="t"/>
              <a:pathLst>
                <a:path extrusionOk="0" h="33" w="492">
                  <a:moveTo>
                    <a:pt x="492" y="0"/>
                  </a:moveTo>
                  <a:lnTo>
                    <a:pt x="0" y="0"/>
                  </a:lnTo>
                  <a:lnTo>
                    <a:pt x="10" y="9"/>
                  </a:lnTo>
                  <a:lnTo>
                    <a:pt x="10" y="0"/>
                  </a:lnTo>
                  <a:lnTo>
                    <a:pt x="120" y="0"/>
                  </a:lnTo>
                  <a:lnTo>
                    <a:pt x="120" y="33"/>
                  </a:lnTo>
                  <a:lnTo>
                    <a:pt x="147" y="33"/>
                  </a:lnTo>
                  <a:lnTo>
                    <a:pt x="147" y="0"/>
                  </a:lnTo>
                  <a:lnTo>
                    <a:pt x="345" y="0"/>
                  </a:lnTo>
                  <a:lnTo>
                    <a:pt x="345" y="33"/>
                  </a:lnTo>
                  <a:lnTo>
                    <a:pt x="369" y="33"/>
                  </a:lnTo>
                  <a:lnTo>
                    <a:pt x="369" y="0"/>
                  </a:lnTo>
                  <a:lnTo>
                    <a:pt x="483" y="0"/>
                  </a:lnTo>
                  <a:lnTo>
                    <a:pt x="483" y="33"/>
                  </a:lnTo>
                  <a:lnTo>
                    <a:pt x="492" y="33"/>
                  </a:lnTo>
                  <a:lnTo>
                    <a:pt x="492" y="0"/>
                  </a:lnTo>
                </a:path>
              </a:pathLst>
            </a:custGeom>
            <a:no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06" name="Google Shape;706;g1e83e5ec808_0_286"/>
            <p:cNvSpPr/>
            <p:nvPr/>
          </p:nvSpPr>
          <p:spPr>
            <a:xfrm>
              <a:off x="2821163" y="3968590"/>
              <a:ext cx="176094" cy="52829"/>
            </a:xfrm>
            <a:custGeom>
              <a:rect b="b" l="l" r="r" t="t"/>
              <a:pathLst>
                <a:path extrusionOk="0" h="33" w="110">
                  <a:moveTo>
                    <a:pt x="110" y="0"/>
                  </a:moveTo>
                  <a:lnTo>
                    <a:pt x="0" y="0"/>
                  </a:lnTo>
                  <a:lnTo>
                    <a:pt x="0" y="9"/>
                  </a:lnTo>
                  <a:lnTo>
                    <a:pt x="25" y="33"/>
                  </a:lnTo>
                  <a:lnTo>
                    <a:pt x="110" y="33"/>
                  </a:lnTo>
                  <a:lnTo>
                    <a:pt x="110" y="0"/>
                  </a:lnTo>
                </a:path>
              </a:pathLst>
            </a:custGeom>
            <a:no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07" name="Google Shape;707;g1e83e5ec808_0_286"/>
            <p:cNvSpPr/>
            <p:nvPr/>
          </p:nvSpPr>
          <p:spPr>
            <a:xfrm>
              <a:off x="3040480" y="3968590"/>
              <a:ext cx="317100" cy="52800"/>
            </a:xfrm>
            <a:prstGeom prst="rect">
              <a:avLst/>
            </a:prstGeom>
            <a:no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08" name="Google Shape;708;g1e83e5ec808_0_286"/>
            <p:cNvSpPr/>
            <p:nvPr/>
          </p:nvSpPr>
          <p:spPr>
            <a:xfrm>
              <a:off x="3395868" y="3968590"/>
              <a:ext cx="182400" cy="52800"/>
            </a:xfrm>
            <a:prstGeom prst="rect">
              <a:avLst/>
            </a:prstGeom>
            <a:no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09" name="Google Shape;709;g1e83e5ec808_0_286"/>
            <p:cNvSpPr/>
            <p:nvPr/>
          </p:nvSpPr>
          <p:spPr>
            <a:xfrm>
              <a:off x="3917745" y="3006480"/>
              <a:ext cx="33618" cy="33618"/>
            </a:xfrm>
            <a:custGeom>
              <a:rect b="b" l="l" r="r" t="t"/>
              <a:pathLst>
                <a:path extrusionOk="0" h="21" w="21">
                  <a:moveTo>
                    <a:pt x="0" y="0"/>
                  </a:moveTo>
                  <a:lnTo>
                    <a:pt x="0" y="21"/>
                  </a:lnTo>
                  <a:lnTo>
                    <a:pt x="21" y="21"/>
                  </a:lnTo>
                  <a:lnTo>
                    <a:pt x="0" y="0"/>
                  </a:lnTo>
                </a:path>
              </a:pathLst>
            </a:custGeom>
            <a:no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10" name="Google Shape;710;g1e83e5ec808_0_286"/>
            <p:cNvSpPr/>
            <p:nvPr/>
          </p:nvSpPr>
          <p:spPr>
            <a:xfrm>
              <a:off x="3674416" y="2928038"/>
              <a:ext cx="188900" cy="112059"/>
            </a:xfrm>
            <a:custGeom>
              <a:rect b="b" l="l" r="r" t="t"/>
              <a:pathLst>
                <a:path extrusionOk="0" h="70" w="118">
                  <a:moveTo>
                    <a:pt x="102" y="0"/>
                  </a:moveTo>
                  <a:lnTo>
                    <a:pt x="0" y="0"/>
                  </a:lnTo>
                  <a:lnTo>
                    <a:pt x="0" y="70"/>
                  </a:lnTo>
                  <a:lnTo>
                    <a:pt x="118" y="70"/>
                  </a:lnTo>
                  <a:lnTo>
                    <a:pt x="118" y="16"/>
                  </a:lnTo>
                  <a:lnTo>
                    <a:pt x="102" y="0"/>
                  </a:lnTo>
                </a:path>
              </a:pathLst>
            </a:custGeom>
            <a:no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11" name="Google Shape;711;g1e83e5ec808_0_286"/>
            <p:cNvSpPr/>
            <p:nvPr/>
          </p:nvSpPr>
          <p:spPr>
            <a:xfrm>
              <a:off x="3674416" y="2875210"/>
              <a:ext cx="163287" cy="52829"/>
            </a:xfrm>
            <a:custGeom>
              <a:rect b="b" l="l" r="r" t="t"/>
              <a:pathLst>
                <a:path extrusionOk="0" h="33" w="102">
                  <a:moveTo>
                    <a:pt x="69" y="0"/>
                  </a:moveTo>
                  <a:lnTo>
                    <a:pt x="0" y="0"/>
                  </a:lnTo>
                  <a:lnTo>
                    <a:pt x="0" y="33"/>
                  </a:lnTo>
                  <a:lnTo>
                    <a:pt x="102" y="33"/>
                  </a:lnTo>
                  <a:lnTo>
                    <a:pt x="69" y="0"/>
                  </a:lnTo>
                </a:path>
              </a:pathLst>
            </a:custGeom>
            <a:no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12" name="Google Shape;712;g1e83e5ec808_0_286"/>
            <p:cNvSpPr/>
            <p:nvPr/>
          </p:nvSpPr>
          <p:spPr>
            <a:xfrm>
              <a:off x="3916144" y="3124943"/>
              <a:ext cx="233724" cy="163287"/>
            </a:xfrm>
            <a:custGeom>
              <a:rect b="b" l="l" r="r" t="t"/>
              <a:pathLst>
                <a:path extrusionOk="0" h="102" w="146">
                  <a:moveTo>
                    <a:pt x="0" y="0"/>
                  </a:moveTo>
                  <a:lnTo>
                    <a:pt x="0" y="0"/>
                  </a:lnTo>
                  <a:lnTo>
                    <a:pt x="0" y="102"/>
                  </a:lnTo>
                  <a:lnTo>
                    <a:pt x="146" y="102"/>
                  </a:lnTo>
                  <a:lnTo>
                    <a:pt x="146" y="68"/>
                  </a:lnTo>
                  <a:lnTo>
                    <a:pt x="110" y="33"/>
                  </a:lnTo>
                  <a:lnTo>
                    <a:pt x="0" y="33"/>
                  </a:lnTo>
                  <a:lnTo>
                    <a:pt x="0" y="0"/>
                  </a:lnTo>
                </a:path>
              </a:pathLst>
            </a:custGeom>
            <a:no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13" name="Google Shape;713;g1e83e5ec808_0_286"/>
            <p:cNvSpPr/>
            <p:nvPr/>
          </p:nvSpPr>
          <p:spPr>
            <a:xfrm>
              <a:off x="3916144" y="3124943"/>
              <a:ext cx="176094" cy="52829"/>
            </a:xfrm>
            <a:custGeom>
              <a:rect b="b" l="l" r="r" t="t"/>
              <a:pathLst>
                <a:path extrusionOk="0" h="33" w="110">
                  <a:moveTo>
                    <a:pt x="77" y="0"/>
                  </a:moveTo>
                  <a:lnTo>
                    <a:pt x="0" y="0"/>
                  </a:lnTo>
                  <a:lnTo>
                    <a:pt x="0" y="33"/>
                  </a:lnTo>
                  <a:lnTo>
                    <a:pt x="110" y="33"/>
                  </a:lnTo>
                  <a:lnTo>
                    <a:pt x="77" y="0"/>
                  </a:lnTo>
                </a:path>
              </a:pathLst>
            </a:custGeom>
            <a:no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14" name="Google Shape;714;g1e83e5ec808_0_286"/>
            <p:cNvSpPr/>
            <p:nvPr/>
          </p:nvSpPr>
          <p:spPr>
            <a:xfrm>
              <a:off x="3674416" y="3177771"/>
              <a:ext cx="189000" cy="110400"/>
            </a:xfrm>
            <a:prstGeom prst="rect">
              <a:avLst/>
            </a:prstGeom>
            <a:no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15" name="Google Shape;715;g1e83e5ec808_0_286"/>
            <p:cNvSpPr/>
            <p:nvPr/>
          </p:nvSpPr>
          <p:spPr>
            <a:xfrm>
              <a:off x="3674416" y="3124943"/>
              <a:ext cx="189000" cy="52800"/>
            </a:xfrm>
            <a:prstGeom prst="rect">
              <a:avLst/>
            </a:prstGeom>
            <a:no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16" name="Google Shape;716;g1e83e5ec808_0_286"/>
            <p:cNvSpPr/>
            <p:nvPr/>
          </p:nvSpPr>
          <p:spPr>
            <a:xfrm>
              <a:off x="3916144" y="3373074"/>
              <a:ext cx="233724" cy="164888"/>
            </a:xfrm>
            <a:custGeom>
              <a:rect b="b" l="l" r="r" t="t"/>
              <a:pathLst>
                <a:path extrusionOk="0" h="103" w="146">
                  <a:moveTo>
                    <a:pt x="0" y="0"/>
                  </a:moveTo>
                  <a:lnTo>
                    <a:pt x="0" y="0"/>
                  </a:lnTo>
                  <a:lnTo>
                    <a:pt x="0" y="103"/>
                  </a:lnTo>
                  <a:lnTo>
                    <a:pt x="146" y="103"/>
                  </a:lnTo>
                  <a:lnTo>
                    <a:pt x="146" y="34"/>
                  </a:lnTo>
                  <a:lnTo>
                    <a:pt x="0" y="34"/>
                  </a:lnTo>
                  <a:lnTo>
                    <a:pt x="0" y="0"/>
                  </a:lnTo>
                </a:path>
              </a:pathLst>
            </a:custGeom>
            <a:no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17" name="Google Shape;717;g1e83e5ec808_0_286"/>
            <p:cNvSpPr/>
            <p:nvPr/>
          </p:nvSpPr>
          <p:spPr>
            <a:xfrm>
              <a:off x="3916144" y="3373074"/>
              <a:ext cx="233700" cy="54300"/>
            </a:xfrm>
            <a:prstGeom prst="rect">
              <a:avLst/>
            </a:prstGeom>
            <a:no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18" name="Google Shape;718;g1e83e5ec808_0_286"/>
            <p:cNvSpPr/>
            <p:nvPr/>
          </p:nvSpPr>
          <p:spPr>
            <a:xfrm>
              <a:off x="3674415" y="3427503"/>
              <a:ext cx="189000" cy="110400"/>
            </a:xfrm>
            <a:prstGeom prst="rect">
              <a:avLst/>
            </a:prstGeom>
            <a:no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19" name="Google Shape;719;g1e83e5ec808_0_286"/>
            <p:cNvSpPr/>
            <p:nvPr/>
          </p:nvSpPr>
          <p:spPr>
            <a:xfrm>
              <a:off x="3674415" y="3373074"/>
              <a:ext cx="189000" cy="54300"/>
            </a:xfrm>
            <a:prstGeom prst="rect">
              <a:avLst/>
            </a:prstGeom>
            <a:no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20" name="Google Shape;720;g1e83e5ec808_0_286"/>
            <p:cNvSpPr/>
            <p:nvPr/>
          </p:nvSpPr>
          <p:spPr>
            <a:xfrm>
              <a:off x="3916144" y="3622807"/>
              <a:ext cx="233724" cy="163287"/>
            </a:xfrm>
            <a:custGeom>
              <a:rect b="b" l="l" r="r" t="t"/>
              <a:pathLst>
                <a:path extrusionOk="0" h="102" w="146">
                  <a:moveTo>
                    <a:pt x="0" y="0"/>
                  </a:moveTo>
                  <a:lnTo>
                    <a:pt x="0" y="0"/>
                  </a:lnTo>
                  <a:lnTo>
                    <a:pt x="0" y="102"/>
                  </a:lnTo>
                  <a:lnTo>
                    <a:pt x="146" y="102"/>
                  </a:lnTo>
                  <a:lnTo>
                    <a:pt x="146" y="33"/>
                  </a:lnTo>
                  <a:lnTo>
                    <a:pt x="0" y="33"/>
                  </a:lnTo>
                  <a:lnTo>
                    <a:pt x="0" y="0"/>
                  </a:lnTo>
                </a:path>
              </a:pathLst>
            </a:custGeom>
            <a:no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21" name="Google Shape;721;g1e83e5ec808_0_286"/>
            <p:cNvSpPr/>
            <p:nvPr/>
          </p:nvSpPr>
          <p:spPr>
            <a:xfrm>
              <a:off x="3916144" y="3622807"/>
              <a:ext cx="233700" cy="52800"/>
            </a:xfrm>
            <a:prstGeom prst="rect">
              <a:avLst/>
            </a:prstGeom>
            <a:no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22" name="Google Shape;722;g1e83e5ec808_0_286"/>
            <p:cNvSpPr/>
            <p:nvPr/>
          </p:nvSpPr>
          <p:spPr>
            <a:xfrm>
              <a:off x="3674415" y="3675635"/>
              <a:ext cx="189000" cy="110400"/>
            </a:xfrm>
            <a:prstGeom prst="rect">
              <a:avLst/>
            </a:prstGeom>
            <a:no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23" name="Google Shape;723;g1e83e5ec808_0_286"/>
            <p:cNvSpPr/>
            <p:nvPr/>
          </p:nvSpPr>
          <p:spPr>
            <a:xfrm>
              <a:off x="3674415" y="3622807"/>
              <a:ext cx="189000" cy="52800"/>
            </a:xfrm>
            <a:prstGeom prst="rect">
              <a:avLst/>
            </a:prstGeom>
            <a:no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24" name="Google Shape;724;g1e83e5ec808_0_286"/>
            <p:cNvSpPr/>
            <p:nvPr/>
          </p:nvSpPr>
          <p:spPr>
            <a:xfrm>
              <a:off x="3916144" y="3872539"/>
              <a:ext cx="233700" cy="54300"/>
            </a:xfrm>
            <a:prstGeom prst="rect">
              <a:avLst/>
            </a:prstGeom>
            <a:no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25" name="Google Shape;725;g1e83e5ec808_0_286"/>
            <p:cNvSpPr/>
            <p:nvPr/>
          </p:nvSpPr>
          <p:spPr>
            <a:xfrm>
              <a:off x="3674415" y="3872539"/>
              <a:ext cx="189000" cy="54300"/>
            </a:xfrm>
            <a:prstGeom prst="rect">
              <a:avLst/>
            </a:prstGeom>
            <a:no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26" name="Google Shape;726;g1e83e5ec808_0_286"/>
            <p:cNvSpPr/>
            <p:nvPr/>
          </p:nvSpPr>
          <p:spPr>
            <a:xfrm>
              <a:off x="3616785" y="2767953"/>
              <a:ext cx="57631" cy="1511202"/>
            </a:xfrm>
            <a:custGeom>
              <a:rect b="b" l="l" r="r" t="t"/>
              <a:pathLst>
                <a:path extrusionOk="0" h="944" w="36">
                  <a:moveTo>
                    <a:pt x="36" y="931"/>
                  </a:moveTo>
                  <a:lnTo>
                    <a:pt x="0" y="931"/>
                  </a:lnTo>
                  <a:lnTo>
                    <a:pt x="0" y="944"/>
                  </a:lnTo>
                  <a:lnTo>
                    <a:pt x="36" y="944"/>
                  </a:lnTo>
                  <a:lnTo>
                    <a:pt x="36" y="931"/>
                  </a:lnTo>
                  <a:moveTo>
                    <a:pt x="36" y="793"/>
                  </a:moveTo>
                  <a:lnTo>
                    <a:pt x="0" y="793"/>
                  </a:lnTo>
                  <a:lnTo>
                    <a:pt x="0" y="843"/>
                  </a:lnTo>
                  <a:lnTo>
                    <a:pt x="36" y="843"/>
                  </a:lnTo>
                  <a:lnTo>
                    <a:pt x="36" y="793"/>
                  </a:lnTo>
                  <a:moveTo>
                    <a:pt x="36" y="636"/>
                  </a:moveTo>
                  <a:lnTo>
                    <a:pt x="0" y="636"/>
                  </a:lnTo>
                  <a:lnTo>
                    <a:pt x="0" y="690"/>
                  </a:lnTo>
                  <a:lnTo>
                    <a:pt x="36" y="690"/>
                  </a:lnTo>
                  <a:lnTo>
                    <a:pt x="36" y="636"/>
                  </a:lnTo>
                  <a:moveTo>
                    <a:pt x="36" y="481"/>
                  </a:moveTo>
                  <a:lnTo>
                    <a:pt x="0" y="481"/>
                  </a:lnTo>
                  <a:lnTo>
                    <a:pt x="0" y="534"/>
                  </a:lnTo>
                  <a:lnTo>
                    <a:pt x="36" y="534"/>
                  </a:lnTo>
                  <a:lnTo>
                    <a:pt x="36" y="481"/>
                  </a:lnTo>
                  <a:moveTo>
                    <a:pt x="36" y="325"/>
                  </a:moveTo>
                  <a:lnTo>
                    <a:pt x="0" y="325"/>
                  </a:lnTo>
                  <a:lnTo>
                    <a:pt x="0" y="378"/>
                  </a:lnTo>
                  <a:lnTo>
                    <a:pt x="36" y="378"/>
                  </a:lnTo>
                  <a:lnTo>
                    <a:pt x="36" y="325"/>
                  </a:lnTo>
                  <a:moveTo>
                    <a:pt x="36" y="170"/>
                  </a:moveTo>
                  <a:lnTo>
                    <a:pt x="0" y="170"/>
                  </a:lnTo>
                  <a:lnTo>
                    <a:pt x="0" y="223"/>
                  </a:lnTo>
                  <a:lnTo>
                    <a:pt x="36" y="223"/>
                  </a:lnTo>
                  <a:lnTo>
                    <a:pt x="36" y="170"/>
                  </a:lnTo>
                  <a:moveTo>
                    <a:pt x="36" y="0"/>
                  </a:moveTo>
                  <a:lnTo>
                    <a:pt x="0" y="0"/>
                  </a:lnTo>
                  <a:lnTo>
                    <a:pt x="0" y="67"/>
                  </a:lnTo>
                  <a:lnTo>
                    <a:pt x="36" y="67"/>
                  </a:lnTo>
                  <a:lnTo>
                    <a:pt x="36" y="0"/>
                  </a:lnTo>
                </a:path>
              </a:pathLst>
            </a:custGeom>
            <a:no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27" name="Google Shape;727;g1e83e5ec808_0_286"/>
            <p:cNvSpPr/>
            <p:nvPr/>
          </p:nvSpPr>
          <p:spPr>
            <a:xfrm>
              <a:off x="3616785" y="2928038"/>
              <a:ext cx="57600" cy="112200"/>
            </a:xfrm>
            <a:prstGeom prst="rect">
              <a:avLst/>
            </a:prstGeom>
            <a:no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28" name="Google Shape;728;g1e83e5ec808_0_286"/>
            <p:cNvSpPr/>
            <p:nvPr/>
          </p:nvSpPr>
          <p:spPr>
            <a:xfrm>
              <a:off x="3616785" y="2875210"/>
              <a:ext cx="57600" cy="52800"/>
            </a:xfrm>
            <a:prstGeom prst="rect">
              <a:avLst/>
            </a:prstGeom>
            <a:no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29" name="Google Shape;729;g1e83e5ec808_0_286"/>
            <p:cNvSpPr/>
            <p:nvPr/>
          </p:nvSpPr>
          <p:spPr>
            <a:xfrm>
              <a:off x="3616785" y="3177771"/>
              <a:ext cx="57600" cy="110400"/>
            </a:xfrm>
            <a:prstGeom prst="rect">
              <a:avLst/>
            </a:prstGeom>
            <a:no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30" name="Google Shape;730;g1e83e5ec808_0_286"/>
            <p:cNvSpPr/>
            <p:nvPr/>
          </p:nvSpPr>
          <p:spPr>
            <a:xfrm>
              <a:off x="3616785" y="3124943"/>
              <a:ext cx="57600" cy="52800"/>
            </a:xfrm>
            <a:prstGeom prst="rect">
              <a:avLst/>
            </a:prstGeom>
            <a:no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31" name="Google Shape;731;g1e83e5ec808_0_286"/>
            <p:cNvSpPr/>
            <p:nvPr/>
          </p:nvSpPr>
          <p:spPr>
            <a:xfrm>
              <a:off x="3616785" y="3427503"/>
              <a:ext cx="57600" cy="110400"/>
            </a:xfrm>
            <a:prstGeom prst="rect">
              <a:avLst/>
            </a:prstGeom>
            <a:no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32" name="Google Shape;732;g1e83e5ec808_0_286"/>
            <p:cNvSpPr/>
            <p:nvPr/>
          </p:nvSpPr>
          <p:spPr>
            <a:xfrm>
              <a:off x="3616785" y="3373074"/>
              <a:ext cx="57600" cy="54300"/>
            </a:xfrm>
            <a:prstGeom prst="rect">
              <a:avLst/>
            </a:prstGeom>
            <a:no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33" name="Google Shape;733;g1e83e5ec808_0_286"/>
            <p:cNvSpPr/>
            <p:nvPr/>
          </p:nvSpPr>
          <p:spPr>
            <a:xfrm>
              <a:off x="3616785" y="3675635"/>
              <a:ext cx="57600" cy="110400"/>
            </a:xfrm>
            <a:prstGeom prst="rect">
              <a:avLst/>
            </a:prstGeom>
            <a:no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34" name="Google Shape;734;g1e83e5ec808_0_286"/>
            <p:cNvSpPr/>
            <p:nvPr/>
          </p:nvSpPr>
          <p:spPr>
            <a:xfrm>
              <a:off x="3616785" y="3622807"/>
              <a:ext cx="57600" cy="52800"/>
            </a:xfrm>
            <a:prstGeom prst="rect">
              <a:avLst/>
            </a:prstGeom>
            <a:no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35" name="Google Shape;735;g1e83e5ec808_0_286"/>
            <p:cNvSpPr/>
            <p:nvPr/>
          </p:nvSpPr>
          <p:spPr>
            <a:xfrm>
              <a:off x="3616785" y="3872539"/>
              <a:ext cx="57600" cy="54300"/>
            </a:xfrm>
            <a:prstGeom prst="rect">
              <a:avLst/>
            </a:prstGeom>
            <a:no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grpSp>
        <p:nvGrpSpPr>
          <p:cNvPr id="736" name="Google Shape;736;g1e83e5ec808_0_286"/>
          <p:cNvGrpSpPr/>
          <p:nvPr/>
        </p:nvGrpSpPr>
        <p:grpSpPr>
          <a:xfrm>
            <a:off x="6410345" y="2654004"/>
            <a:ext cx="324074" cy="269991"/>
            <a:chOff x="6250336" y="2600168"/>
            <a:chExt cx="315985" cy="202498"/>
          </a:xfrm>
        </p:grpSpPr>
        <p:sp>
          <p:nvSpPr>
            <p:cNvPr id="737" name="Google Shape;737;g1e83e5ec808_0_286"/>
            <p:cNvSpPr/>
            <p:nvPr/>
          </p:nvSpPr>
          <p:spPr>
            <a:xfrm>
              <a:off x="6250336" y="2600168"/>
              <a:ext cx="315985" cy="202498"/>
            </a:xfrm>
            <a:custGeom>
              <a:rect b="b" l="l" r="r" t="t"/>
              <a:pathLst>
                <a:path extrusionOk="0" h="182" w="284">
                  <a:moveTo>
                    <a:pt x="0" y="0"/>
                  </a:moveTo>
                  <a:lnTo>
                    <a:pt x="0" y="0"/>
                  </a:lnTo>
                  <a:lnTo>
                    <a:pt x="0" y="182"/>
                  </a:lnTo>
                  <a:lnTo>
                    <a:pt x="284" y="182"/>
                  </a:lnTo>
                  <a:lnTo>
                    <a:pt x="284" y="47"/>
                  </a:lnTo>
                  <a:lnTo>
                    <a:pt x="0" y="47"/>
                  </a:lnTo>
                  <a:lnTo>
                    <a:pt x="0" y="0"/>
                  </a:lnTo>
                  <a:close/>
                </a:path>
              </a:pathLst>
            </a:custGeom>
            <a:solidFill>
              <a:srgbClr val="BF8800"/>
            </a:solidFill>
            <a:ln>
              <a:noFill/>
            </a:ln>
          </p:spPr>
          <p:txBody>
            <a:bodyPr anchorCtr="0" anchor="t" bIns="38675" lIns="77375" spcFirstLastPara="1" rIns="77375" wrap="square" tIns="386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738" name="Google Shape;738;g1e83e5ec808_0_286"/>
            <p:cNvSpPr/>
            <p:nvPr/>
          </p:nvSpPr>
          <p:spPr>
            <a:xfrm>
              <a:off x="6250336" y="2600168"/>
              <a:ext cx="315900" cy="52200"/>
            </a:xfrm>
            <a:prstGeom prst="rect">
              <a:avLst/>
            </a:prstGeom>
            <a:solidFill>
              <a:srgbClr val="7F5B00"/>
            </a:solidFill>
            <a:ln>
              <a:noFill/>
            </a:ln>
          </p:spPr>
          <p:txBody>
            <a:bodyPr anchorCtr="0" anchor="t" bIns="38675" lIns="77375" spcFirstLastPara="1" rIns="77375" wrap="square" tIns="386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grpSp>
      <p:grpSp>
        <p:nvGrpSpPr>
          <p:cNvPr id="739" name="Google Shape;739;g1e83e5ec808_0_286"/>
          <p:cNvGrpSpPr/>
          <p:nvPr/>
        </p:nvGrpSpPr>
        <p:grpSpPr>
          <a:xfrm>
            <a:off x="634036" y="2881131"/>
            <a:ext cx="1717163" cy="1919115"/>
            <a:chOff x="8858249" y="2781301"/>
            <a:chExt cx="2171700" cy="1867025"/>
          </a:xfrm>
        </p:grpSpPr>
        <p:sp>
          <p:nvSpPr>
            <p:cNvPr id="740" name="Google Shape;740;g1e83e5ec808_0_286"/>
            <p:cNvSpPr/>
            <p:nvPr/>
          </p:nvSpPr>
          <p:spPr>
            <a:xfrm>
              <a:off x="10387012" y="3149601"/>
              <a:ext cx="642900" cy="1498500"/>
            </a:xfrm>
            <a:prstGeom prst="rect">
              <a:avLst/>
            </a:prstGeom>
            <a:solidFill>
              <a:srgbClr val="FED291"/>
            </a:solid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41" name="Google Shape;741;g1e83e5ec808_0_286"/>
            <p:cNvSpPr/>
            <p:nvPr/>
          </p:nvSpPr>
          <p:spPr>
            <a:xfrm>
              <a:off x="10387012" y="3149601"/>
              <a:ext cx="642900" cy="1498500"/>
            </a:xfrm>
            <a:prstGeom prst="rect">
              <a:avLst/>
            </a:prstGeom>
            <a:no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42" name="Google Shape;742;g1e83e5ec808_0_286"/>
            <p:cNvSpPr/>
            <p:nvPr/>
          </p:nvSpPr>
          <p:spPr>
            <a:xfrm>
              <a:off x="10723562" y="3255964"/>
              <a:ext cx="230100" cy="163500"/>
            </a:xfrm>
            <a:prstGeom prst="rect">
              <a:avLst/>
            </a:prstGeom>
            <a:solidFill>
              <a:schemeClr val="accent4"/>
            </a:solid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43" name="Google Shape;743;g1e83e5ec808_0_286"/>
            <p:cNvSpPr/>
            <p:nvPr/>
          </p:nvSpPr>
          <p:spPr>
            <a:xfrm>
              <a:off x="10723562" y="3255964"/>
              <a:ext cx="230100" cy="163500"/>
            </a:xfrm>
            <a:prstGeom prst="rect">
              <a:avLst/>
            </a:prstGeom>
            <a:no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44" name="Google Shape;744;g1e83e5ec808_0_286"/>
            <p:cNvSpPr/>
            <p:nvPr/>
          </p:nvSpPr>
          <p:spPr>
            <a:xfrm>
              <a:off x="10723562" y="3255964"/>
              <a:ext cx="230100" cy="52500"/>
            </a:xfrm>
            <a:prstGeom prst="rect">
              <a:avLst/>
            </a:prstGeom>
            <a:solidFill>
              <a:srgbClr val="B06900"/>
            </a:solid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45" name="Google Shape;745;g1e83e5ec808_0_286"/>
            <p:cNvSpPr/>
            <p:nvPr/>
          </p:nvSpPr>
          <p:spPr>
            <a:xfrm>
              <a:off x="10387012" y="3255964"/>
              <a:ext cx="282600" cy="163500"/>
            </a:xfrm>
            <a:prstGeom prst="rect">
              <a:avLst/>
            </a:prstGeom>
            <a:solidFill>
              <a:schemeClr val="accent4"/>
            </a:solid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46" name="Google Shape;746;g1e83e5ec808_0_286"/>
            <p:cNvSpPr/>
            <p:nvPr/>
          </p:nvSpPr>
          <p:spPr>
            <a:xfrm>
              <a:off x="10387012" y="3255964"/>
              <a:ext cx="282600" cy="163500"/>
            </a:xfrm>
            <a:prstGeom prst="rect">
              <a:avLst/>
            </a:prstGeom>
            <a:no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47" name="Google Shape;747;g1e83e5ec808_0_286"/>
            <p:cNvSpPr/>
            <p:nvPr/>
          </p:nvSpPr>
          <p:spPr>
            <a:xfrm>
              <a:off x="10387012" y="3255964"/>
              <a:ext cx="282600" cy="52500"/>
            </a:xfrm>
            <a:prstGeom prst="rect">
              <a:avLst/>
            </a:prstGeom>
            <a:solidFill>
              <a:srgbClr val="B06900"/>
            </a:solid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48" name="Google Shape;748;g1e83e5ec808_0_286"/>
            <p:cNvSpPr/>
            <p:nvPr/>
          </p:nvSpPr>
          <p:spPr>
            <a:xfrm>
              <a:off x="10387012" y="3255964"/>
              <a:ext cx="282600" cy="52500"/>
            </a:xfrm>
            <a:prstGeom prst="rect">
              <a:avLst/>
            </a:prstGeom>
            <a:no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49" name="Google Shape;749;g1e83e5ec808_0_286"/>
            <p:cNvSpPr/>
            <p:nvPr/>
          </p:nvSpPr>
          <p:spPr>
            <a:xfrm>
              <a:off x="10721974" y="3503614"/>
              <a:ext cx="231900" cy="162000"/>
            </a:xfrm>
            <a:prstGeom prst="rect">
              <a:avLst/>
            </a:prstGeom>
            <a:solidFill>
              <a:schemeClr val="accent4"/>
            </a:solid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50" name="Google Shape;750;g1e83e5ec808_0_286"/>
            <p:cNvSpPr/>
            <p:nvPr/>
          </p:nvSpPr>
          <p:spPr>
            <a:xfrm>
              <a:off x="10721974" y="3503614"/>
              <a:ext cx="231900" cy="162000"/>
            </a:xfrm>
            <a:prstGeom prst="rect">
              <a:avLst/>
            </a:prstGeom>
            <a:no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51" name="Google Shape;751;g1e83e5ec808_0_286"/>
            <p:cNvSpPr/>
            <p:nvPr/>
          </p:nvSpPr>
          <p:spPr>
            <a:xfrm>
              <a:off x="10721974" y="3503614"/>
              <a:ext cx="231900" cy="52500"/>
            </a:xfrm>
            <a:prstGeom prst="rect">
              <a:avLst/>
            </a:prstGeom>
            <a:solidFill>
              <a:srgbClr val="B06900"/>
            </a:solid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52" name="Google Shape;752;g1e83e5ec808_0_286"/>
            <p:cNvSpPr/>
            <p:nvPr/>
          </p:nvSpPr>
          <p:spPr>
            <a:xfrm>
              <a:off x="10721974" y="3503614"/>
              <a:ext cx="231900" cy="52500"/>
            </a:xfrm>
            <a:prstGeom prst="rect">
              <a:avLst/>
            </a:prstGeom>
            <a:no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53" name="Google Shape;753;g1e83e5ec808_0_286"/>
            <p:cNvSpPr/>
            <p:nvPr/>
          </p:nvSpPr>
          <p:spPr>
            <a:xfrm>
              <a:off x="10387012" y="3503614"/>
              <a:ext cx="282600" cy="162000"/>
            </a:xfrm>
            <a:prstGeom prst="rect">
              <a:avLst/>
            </a:prstGeom>
            <a:solidFill>
              <a:schemeClr val="accent4"/>
            </a:solid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54" name="Google Shape;754;g1e83e5ec808_0_286"/>
            <p:cNvSpPr/>
            <p:nvPr/>
          </p:nvSpPr>
          <p:spPr>
            <a:xfrm>
              <a:off x="10387012" y="3503614"/>
              <a:ext cx="282600" cy="162000"/>
            </a:xfrm>
            <a:prstGeom prst="rect">
              <a:avLst/>
            </a:prstGeom>
            <a:no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55" name="Google Shape;755;g1e83e5ec808_0_286"/>
            <p:cNvSpPr/>
            <p:nvPr/>
          </p:nvSpPr>
          <p:spPr>
            <a:xfrm>
              <a:off x="10387012" y="3503614"/>
              <a:ext cx="282600" cy="52500"/>
            </a:xfrm>
            <a:prstGeom prst="rect">
              <a:avLst/>
            </a:prstGeom>
            <a:solidFill>
              <a:srgbClr val="B06900"/>
            </a:solid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56" name="Google Shape;756;g1e83e5ec808_0_286"/>
            <p:cNvSpPr/>
            <p:nvPr/>
          </p:nvSpPr>
          <p:spPr>
            <a:xfrm>
              <a:off x="10387012" y="3503614"/>
              <a:ext cx="282600" cy="52500"/>
            </a:xfrm>
            <a:prstGeom prst="rect">
              <a:avLst/>
            </a:prstGeom>
            <a:no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57" name="Google Shape;757;g1e83e5ec808_0_286"/>
            <p:cNvSpPr/>
            <p:nvPr/>
          </p:nvSpPr>
          <p:spPr>
            <a:xfrm>
              <a:off x="10721974" y="3749676"/>
              <a:ext cx="231900" cy="163500"/>
            </a:xfrm>
            <a:prstGeom prst="rect">
              <a:avLst/>
            </a:prstGeom>
            <a:solidFill>
              <a:schemeClr val="accent4"/>
            </a:solid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58" name="Google Shape;758;g1e83e5ec808_0_286"/>
            <p:cNvSpPr/>
            <p:nvPr/>
          </p:nvSpPr>
          <p:spPr>
            <a:xfrm>
              <a:off x="10721974" y="3749676"/>
              <a:ext cx="231900" cy="163500"/>
            </a:xfrm>
            <a:prstGeom prst="rect">
              <a:avLst/>
            </a:prstGeom>
            <a:no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59" name="Google Shape;759;g1e83e5ec808_0_286"/>
            <p:cNvSpPr/>
            <p:nvPr/>
          </p:nvSpPr>
          <p:spPr>
            <a:xfrm>
              <a:off x="10721974" y="3749676"/>
              <a:ext cx="231900" cy="54000"/>
            </a:xfrm>
            <a:prstGeom prst="rect">
              <a:avLst/>
            </a:prstGeom>
            <a:solidFill>
              <a:srgbClr val="B06900"/>
            </a:solid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60" name="Google Shape;760;g1e83e5ec808_0_286"/>
            <p:cNvSpPr/>
            <p:nvPr/>
          </p:nvSpPr>
          <p:spPr>
            <a:xfrm>
              <a:off x="10721974" y="3749676"/>
              <a:ext cx="231900" cy="54000"/>
            </a:xfrm>
            <a:prstGeom prst="rect">
              <a:avLst/>
            </a:prstGeom>
            <a:no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61" name="Google Shape;761;g1e83e5ec808_0_286"/>
            <p:cNvSpPr/>
            <p:nvPr/>
          </p:nvSpPr>
          <p:spPr>
            <a:xfrm>
              <a:off x="10387012" y="3749676"/>
              <a:ext cx="282600" cy="163500"/>
            </a:xfrm>
            <a:prstGeom prst="rect">
              <a:avLst/>
            </a:prstGeom>
            <a:solidFill>
              <a:schemeClr val="accent4"/>
            </a:solid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62" name="Google Shape;762;g1e83e5ec808_0_286"/>
            <p:cNvSpPr/>
            <p:nvPr/>
          </p:nvSpPr>
          <p:spPr>
            <a:xfrm>
              <a:off x="10387012" y="3749676"/>
              <a:ext cx="282600" cy="163500"/>
            </a:xfrm>
            <a:prstGeom prst="rect">
              <a:avLst/>
            </a:prstGeom>
            <a:no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63" name="Google Shape;763;g1e83e5ec808_0_286"/>
            <p:cNvSpPr/>
            <p:nvPr/>
          </p:nvSpPr>
          <p:spPr>
            <a:xfrm>
              <a:off x="10387012" y="3749676"/>
              <a:ext cx="282600" cy="54000"/>
            </a:xfrm>
            <a:prstGeom prst="rect">
              <a:avLst/>
            </a:prstGeom>
            <a:solidFill>
              <a:srgbClr val="B06900"/>
            </a:solid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64" name="Google Shape;764;g1e83e5ec808_0_286"/>
            <p:cNvSpPr/>
            <p:nvPr/>
          </p:nvSpPr>
          <p:spPr>
            <a:xfrm>
              <a:off x="10387012" y="3749676"/>
              <a:ext cx="282600" cy="54000"/>
            </a:xfrm>
            <a:prstGeom prst="rect">
              <a:avLst/>
            </a:prstGeom>
            <a:no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65" name="Google Shape;765;g1e83e5ec808_0_286"/>
            <p:cNvSpPr/>
            <p:nvPr/>
          </p:nvSpPr>
          <p:spPr>
            <a:xfrm>
              <a:off x="10721974" y="3997326"/>
              <a:ext cx="231900" cy="162000"/>
            </a:xfrm>
            <a:prstGeom prst="rect">
              <a:avLst/>
            </a:prstGeom>
            <a:solidFill>
              <a:schemeClr val="accent4"/>
            </a:solid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66" name="Google Shape;766;g1e83e5ec808_0_286"/>
            <p:cNvSpPr/>
            <p:nvPr/>
          </p:nvSpPr>
          <p:spPr>
            <a:xfrm>
              <a:off x="10721974" y="3997326"/>
              <a:ext cx="231900" cy="162000"/>
            </a:xfrm>
            <a:prstGeom prst="rect">
              <a:avLst/>
            </a:prstGeom>
            <a:no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67" name="Google Shape;767;g1e83e5ec808_0_286"/>
            <p:cNvSpPr/>
            <p:nvPr/>
          </p:nvSpPr>
          <p:spPr>
            <a:xfrm>
              <a:off x="10721974" y="3997326"/>
              <a:ext cx="231900" cy="52500"/>
            </a:xfrm>
            <a:prstGeom prst="rect">
              <a:avLst/>
            </a:prstGeom>
            <a:solidFill>
              <a:srgbClr val="B06900"/>
            </a:solid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68" name="Google Shape;768;g1e83e5ec808_0_286"/>
            <p:cNvSpPr/>
            <p:nvPr/>
          </p:nvSpPr>
          <p:spPr>
            <a:xfrm>
              <a:off x="10721974" y="3997326"/>
              <a:ext cx="231900" cy="52500"/>
            </a:xfrm>
            <a:prstGeom prst="rect">
              <a:avLst/>
            </a:prstGeom>
            <a:no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69" name="Google Shape;769;g1e83e5ec808_0_286"/>
            <p:cNvSpPr/>
            <p:nvPr/>
          </p:nvSpPr>
          <p:spPr>
            <a:xfrm>
              <a:off x="10387012" y="3997326"/>
              <a:ext cx="282600" cy="162000"/>
            </a:xfrm>
            <a:prstGeom prst="rect">
              <a:avLst/>
            </a:prstGeom>
            <a:solidFill>
              <a:schemeClr val="accent4"/>
            </a:solid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70" name="Google Shape;770;g1e83e5ec808_0_286"/>
            <p:cNvSpPr/>
            <p:nvPr/>
          </p:nvSpPr>
          <p:spPr>
            <a:xfrm>
              <a:off x="10387012" y="3997326"/>
              <a:ext cx="282600" cy="162000"/>
            </a:xfrm>
            <a:prstGeom prst="rect">
              <a:avLst/>
            </a:prstGeom>
            <a:no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71" name="Google Shape;771;g1e83e5ec808_0_286"/>
            <p:cNvSpPr/>
            <p:nvPr/>
          </p:nvSpPr>
          <p:spPr>
            <a:xfrm>
              <a:off x="10387012" y="3997326"/>
              <a:ext cx="282600" cy="52500"/>
            </a:xfrm>
            <a:prstGeom prst="rect">
              <a:avLst/>
            </a:prstGeom>
            <a:solidFill>
              <a:srgbClr val="B06900"/>
            </a:solid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72" name="Google Shape;772;g1e83e5ec808_0_286"/>
            <p:cNvSpPr/>
            <p:nvPr/>
          </p:nvSpPr>
          <p:spPr>
            <a:xfrm>
              <a:off x="10387012" y="3997326"/>
              <a:ext cx="282600" cy="52500"/>
            </a:xfrm>
            <a:prstGeom prst="rect">
              <a:avLst/>
            </a:prstGeom>
            <a:no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73" name="Google Shape;773;g1e83e5ec808_0_286"/>
            <p:cNvSpPr/>
            <p:nvPr/>
          </p:nvSpPr>
          <p:spPr>
            <a:xfrm>
              <a:off x="10721974" y="4244976"/>
              <a:ext cx="231900" cy="163500"/>
            </a:xfrm>
            <a:prstGeom prst="rect">
              <a:avLst/>
            </a:prstGeom>
            <a:solidFill>
              <a:schemeClr val="accent4"/>
            </a:solid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74" name="Google Shape;774;g1e83e5ec808_0_286"/>
            <p:cNvSpPr/>
            <p:nvPr/>
          </p:nvSpPr>
          <p:spPr>
            <a:xfrm>
              <a:off x="10721974" y="4244976"/>
              <a:ext cx="231900" cy="163500"/>
            </a:xfrm>
            <a:prstGeom prst="rect">
              <a:avLst/>
            </a:prstGeom>
            <a:no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75" name="Google Shape;775;g1e83e5ec808_0_286"/>
            <p:cNvSpPr/>
            <p:nvPr/>
          </p:nvSpPr>
          <p:spPr>
            <a:xfrm>
              <a:off x="10721974" y="4244976"/>
              <a:ext cx="231900" cy="54000"/>
            </a:xfrm>
            <a:prstGeom prst="rect">
              <a:avLst/>
            </a:prstGeom>
            <a:solidFill>
              <a:srgbClr val="B06900"/>
            </a:solid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76" name="Google Shape;776;g1e83e5ec808_0_286"/>
            <p:cNvSpPr/>
            <p:nvPr/>
          </p:nvSpPr>
          <p:spPr>
            <a:xfrm>
              <a:off x="10721974" y="4244976"/>
              <a:ext cx="231900" cy="54000"/>
            </a:xfrm>
            <a:prstGeom prst="rect">
              <a:avLst/>
            </a:prstGeom>
            <a:no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77" name="Google Shape;777;g1e83e5ec808_0_286"/>
            <p:cNvSpPr/>
            <p:nvPr/>
          </p:nvSpPr>
          <p:spPr>
            <a:xfrm>
              <a:off x="10385424" y="4244976"/>
              <a:ext cx="284100" cy="163500"/>
            </a:xfrm>
            <a:prstGeom prst="rect">
              <a:avLst/>
            </a:prstGeom>
            <a:solidFill>
              <a:schemeClr val="accent4"/>
            </a:solid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78" name="Google Shape;778;g1e83e5ec808_0_286"/>
            <p:cNvSpPr/>
            <p:nvPr/>
          </p:nvSpPr>
          <p:spPr>
            <a:xfrm>
              <a:off x="10385424" y="4244976"/>
              <a:ext cx="284100" cy="163500"/>
            </a:xfrm>
            <a:prstGeom prst="rect">
              <a:avLst/>
            </a:prstGeom>
            <a:no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79" name="Google Shape;779;g1e83e5ec808_0_286"/>
            <p:cNvSpPr/>
            <p:nvPr/>
          </p:nvSpPr>
          <p:spPr>
            <a:xfrm>
              <a:off x="10385424" y="4244976"/>
              <a:ext cx="284100" cy="54000"/>
            </a:xfrm>
            <a:prstGeom prst="rect">
              <a:avLst/>
            </a:prstGeom>
            <a:solidFill>
              <a:srgbClr val="B06900"/>
            </a:solid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80" name="Google Shape;780;g1e83e5ec808_0_286"/>
            <p:cNvSpPr/>
            <p:nvPr/>
          </p:nvSpPr>
          <p:spPr>
            <a:xfrm>
              <a:off x="10385424" y="4244976"/>
              <a:ext cx="284100" cy="54000"/>
            </a:xfrm>
            <a:prstGeom prst="rect">
              <a:avLst/>
            </a:prstGeom>
            <a:no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81" name="Google Shape;781;g1e83e5ec808_0_286"/>
            <p:cNvSpPr/>
            <p:nvPr/>
          </p:nvSpPr>
          <p:spPr>
            <a:xfrm>
              <a:off x="8858249" y="4487864"/>
              <a:ext cx="2171700" cy="139800"/>
            </a:xfrm>
            <a:prstGeom prst="rect">
              <a:avLst/>
            </a:prstGeom>
            <a:no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82" name="Google Shape;782;g1e83e5ec808_0_286"/>
            <p:cNvSpPr/>
            <p:nvPr/>
          </p:nvSpPr>
          <p:spPr>
            <a:xfrm>
              <a:off x="8858249" y="3149601"/>
              <a:ext cx="777900" cy="1498500"/>
            </a:xfrm>
            <a:prstGeom prst="rect">
              <a:avLst/>
            </a:prstGeom>
            <a:solidFill>
              <a:srgbClr val="FED291"/>
            </a:solid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83" name="Google Shape;783;g1e83e5ec808_0_286"/>
            <p:cNvSpPr/>
            <p:nvPr/>
          </p:nvSpPr>
          <p:spPr>
            <a:xfrm>
              <a:off x="8858249" y="3149601"/>
              <a:ext cx="777900" cy="1338300"/>
            </a:xfrm>
            <a:prstGeom prst="rect">
              <a:avLst/>
            </a:prstGeom>
            <a:no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84" name="Google Shape;784;g1e83e5ec808_0_286"/>
            <p:cNvSpPr/>
            <p:nvPr/>
          </p:nvSpPr>
          <p:spPr>
            <a:xfrm>
              <a:off x="8932862" y="3255964"/>
              <a:ext cx="290400" cy="163500"/>
            </a:xfrm>
            <a:prstGeom prst="rect">
              <a:avLst/>
            </a:prstGeom>
            <a:solidFill>
              <a:schemeClr val="accent4"/>
            </a:solid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85" name="Google Shape;785;g1e83e5ec808_0_286"/>
            <p:cNvSpPr/>
            <p:nvPr/>
          </p:nvSpPr>
          <p:spPr>
            <a:xfrm>
              <a:off x="8932862" y="3255964"/>
              <a:ext cx="290400" cy="54000"/>
            </a:xfrm>
            <a:prstGeom prst="rect">
              <a:avLst/>
            </a:prstGeom>
            <a:solidFill>
              <a:srgbClr val="B06900"/>
            </a:solid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86" name="Google Shape;786;g1e83e5ec808_0_286"/>
            <p:cNvSpPr/>
            <p:nvPr/>
          </p:nvSpPr>
          <p:spPr>
            <a:xfrm>
              <a:off x="9269412" y="3255964"/>
              <a:ext cx="366600" cy="163500"/>
            </a:xfrm>
            <a:prstGeom prst="rect">
              <a:avLst/>
            </a:prstGeom>
            <a:solidFill>
              <a:schemeClr val="accent4"/>
            </a:solid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87" name="Google Shape;787;g1e83e5ec808_0_286"/>
            <p:cNvSpPr/>
            <p:nvPr/>
          </p:nvSpPr>
          <p:spPr>
            <a:xfrm>
              <a:off x="9269412" y="3255964"/>
              <a:ext cx="366600" cy="163500"/>
            </a:xfrm>
            <a:prstGeom prst="rect">
              <a:avLst/>
            </a:prstGeom>
            <a:no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88" name="Google Shape;788;g1e83e5ec808_0_286"/>
            <p:cNvSpPr/>
            <p:nvPr/>
          </p:nvSpPr>
          <p:spPr>
            <a:xfrm>
              <a:off x="9269412" y="3255964"/>
              <a:ext cx="366600" cy="54000"/>
            </a:xfrm>
            <a:prstGeom prst="rect">
              <a:avLst/>
            </a:prstGeom>
            <a:solidFill>
              <a:srgbClr val="B06900"/>
            </a:solid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89" name="Google Shape;789;g1e83e5ec808_0_286"/>
            <p:cNvSpPr/>
            <p:nvPr/>
          </p:nvSpPr>
          <p:spPr>
            <a:xfrm>
              <a:off x="9269412" y="3255964"/>
              <a:ext cx="366600" cy="54000"/>
            </a:xfrm>
            <a:prstGeom prst="rect">
              <a:avLst/>
            </a:prstGeom>
            <a:no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90" name="Google Shape;790;g1e83e5ec808_0_286"/>
            <p:cNvSpPr/>
            <p:nvPr/>
          </p:nvSpPr>
          <p:spPr>
            <a:xfrm>
              <a:off x="8932862" y="3502026"/>
              <a:ext cx="290400" cy="163500"/>
            </a:xfrm>
            <a:prstGeom prst="rect">
              <a:avLst/>
            </a:prstGeom>
            <a:solidFill>
              <a:schemeClr val="accent4"/>
            </a:solid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91" name="Google Shape;791;g1e83e5ec808_0_286"/>
            <p:cNvSpPr/>
            <p:nvPr/>
          </p:nvSpPr>
          <p:spPr>
            <a:xfrm>
              <a:off x="8932862" y="3502026"/>
              <a:ext cx="290400" cy="54000"/>
            </a:xfrm>
            <a:prstGeom prst="rect">
              <a:avLst/>
            </a:prstGeom>
            <a:solidFill>
              <a:srgbClr val="B06900"/>
            </a:solid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92" name="Google Shape;792;g1e83e5ec808_0_286"/>
            <p:cNvSpPr/>
            <p:nvPr/>
          </p:nvSpPr>
          <p:spPr>
            <a:xfrm>
              <a:off x="9269412" y="3502026"/>
              <a:ext cx="366600" cy="163500"/>
            </a:xfrm>
            <a:prstGeom prst="rect">
              <a:avLst/>
            </a:prstGeom>
            <a:solidFill>
              <a:schemeClr val="accent4"/>
            </a:solid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93" name="Google Shape;793;g1e83e5ec808_0_286"/>
            <p:cNvSpPr/>
            <p:nvPr/>
          </p:nvSpPr>
          <p:spPr>
            <a:xfrm>
              <a:off x="9269412" y="3502026"/>
              <a:ext cx="366600" cy="163500"/>
            </a:xfrm>
            <a:prstGeom prst="rect">
              <a:avLst/>
            </a:prstGeom>
            <a:no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94" name="Google Shape;794;g1e83e5ec808_0_286"/>
            <p:cNvSpPr/>
            <p:nvPr/>
          </p:nvSpPr>
          <p:spPr>
            <a:xfrm>
              <a:off x="9269412" y="3502026"/>
              <a:ext cx="366600" cy="54000"/>
            </a:xfrm>
            <a:prstGeom prst="rect">
              <a:avLst/>
            </a:prstGeom>
            <a:solidFill>
              <a:srgbClr val="B06900"/>
            </a:solid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95" name="Google Shape;795;g1e83e5ec808_0_286"/>
            <p:cNvSpPr/>
            <p:nvPr/>
          </p:nvSpPr>
          <p:spPr>
            <a:xfrm>
              <a:off x="9269412" y="3502026"/>
              <a:ext cx="366600" cy="54000"/>
            </a:xfrm>
            <a:prstGeom prst="rect">
              <a:avLst/>
            </a:prstGeom>
            <a:no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96" name="Google Shape;796;g1e83e5ec808_0_286"/>
            <p:cNvSpPr/>
            <p:nvPr/>
          </p:nvSpPr>
          <p:spPr>
            <a:xfrm>
              <a:off x="8932862" y="3749676"/>
              <a:ext cx="290400" cy="165000"/>
            </a:xfrm>
            <a:prstGeom prst="rect">
              <a:avLst/>
            </a:prstGeom>
            <a:solidFill>
              <a:schemeClr val="accent4"/>
            </a:solid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97" name="Google Shape;797;g1e83e5ec808_0_286"/>
            <p:cNvSpPr/>
            <p:nvPr/>
          </p:nvSpPr>
          <p:spPr>
            <a:xfrm>
              <a:off x="8932862" y="3749676"/>
              <a:ext cx="290400" cy="55500"/>
            </a:xfrm>
            <a:prstGeom prst="rect">
              <a:avLst/>
            </a:prstGeom>
            <a:solidFill>
              <a:srgbClr val="B06900"/>
            </a:solid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98" name="Google Shape;798;g1e83e5ec808_0_286"/>
            <p:cNvSpPr/>
            <p:nvPr/>
          </p:nvSpPr>
          <p:spPr>
            <a:xfrm>
              <a:off x="9269412" y="3749676"/>
              <a:ext cx="366600" cy="165000"/>
            </a:xfrm>
            <a:prstGeom prst="rect">
              <a:avLst/>
            </a:prstGeom>
            <a:solidFill>
              <a:schemeClr val="accent4"/>
            </a:solid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99" name="Google Shape;799;g1e83e5ec808_0_286"/>
            <p:cNvSpPr/>
            <p:nvPr/>
          </p:nvSpPr>
          <p:spPr>
            <a:xfrm>
              <a:off x="9269412" y="3749676"/>
              <a:ext cx="366600" cy="165000"/>
            </a:xfrm>
            <a:prstGeom prst="rect">
              <a:avLst/>
            </a:prstGeom>
            <a:no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00" name="Google Shape;800;g1e83e5ec808_0_286"/>
            <p:cNvSpPr/>
            <p:nvPr/>
          </p:nvSpPr>
          <p:spPr>
            <a:xfrm>
              <a:off x="9269412" y="3749676"/>
              <a:ext cx="366600" cy="55500"/>
            </a:xfrm>
            <a:prstGeom prst="rect">
              <a:avLst/>
            </a:prstGeom>
            <a:solidFill>
              <a:srgbClr val="B06900"/>
            </a:solid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01" name="Google Shape;801;g1e83e5ec808_0_286"/>
            <p:cNvSpPr/>
            <p:nvPr/>
          </p:nvSpPr>
          <p:spPr>
            <a:xfrm>
              <a:off x="9269412" y="3749676"/>
              <a:ext cx="366600" cy="55500"/>
            </a:xfrm>
            <a:prstGeom prst="rect">
              <a:avLst/>
            </a:prstGeom>
            <a:no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02" name="Google Shape;802;g1e83e5ec808_0_286"/>
            <p:cNvSpPr/>
            <p:nvPr/>
          </p:nvSpPr>
          <p:spPr>
            <a:xfrm>
              <a:off x="8932862" y="4243389"/>
              <a:ext cx="290400" cy="165000"/>
            </a:xfrm>
            <a:prstGeom prst="rect">
              <a:avLst/>
            </a:prstGeom>
            <a:solidFill>
              <a:schemeClr val="accent4"/>
            </a:solid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03" name="Google Shape;803;g1e83e5ec808_0_286"/>
            <p:cNvSpPr/>
            <p:nvPr/>
          </p:nvSpPr>
          <p:spPr>
            <a:xfrm>
              <a:off x="8932862" y="4243389"/>
              <a:ext cx="290400" cy="165000"/>
            </a:xfrm>
            <a:prstGeom prst="rect">
              <a:avLst/>
            </a:prstGeom>
            <a:no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04" name="Google Shape;804;g1e83e5ec808_0_286"/>
            <p:cNvSpPr/>
            <p:nvPr/>
          </p:nvSpPr>
          <p:spPr>
            <a:xfrm>
              <a:off x="8932862" y="4243389"/>
              <a:ext cx="290400" cy="55500"/>
            </a:xfrm>
            <a:prstGeom prst="rect">
              <a:avLst/>
            </a:prstGeom>
            <a:solidFill>
              <a:srgbClr val="B06900"/>
            </a:solid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05" name="Google Shape;805;g1e83e5ec808_0_286"/>
            <p:cNvSpPr/>
            <p:nvPr/>
          </p:nvSpPr>
          <p:spPr>
            <a:xfrm>
              <a:off x="9269412" y="4243389"/>
              <a:ext cx="366600" cy="165000"/>
            </a:xfrm>
            <a:prstGeom prst="rect">
              <a:avLst/>
            </a:prstGeom>
            <a:solidFill>
              <a:schemeClr val="accent4"/>
            </a:solid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06" name="Google Shape;806;g1e83e5ec808_0_286"/>
            <p:cNvSpPr/>
            <p:nvPr/>
          </p:nvSpPr>
          <p:spPr>
            <a:xfrm>
              <a:off x="9269412" y="4243389"/>
              <a:ext cx="366600" cy="165000"/>
            </a:xfrm>
            <a:prstGeom prst="rect">
              <a:avLst/>
            </a:prstGeom>
            <a:no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07" name="Google Shape;807;g1e83e5ec808_0_286"/>
            <p:cNvSpPr/>
            <p:nvPr/>
          </p:nvSpPr>
          <p:spPr>
            <a:xfrm>
              <a:off x="9269412" y="4243389"/>
              <a:ext cx="366600" cy="55500"/>
            </a:xfrm>
            <a:prstGeom prst="rect">
              <a:avLst/>
            </a:prstGeom>
            <a:solidFill>
              <a:srgbClr val="B06900"/>
            </a:solid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08" name="Google Shape;808;g1e83e5ec808_0_286"/>
            <p:cNvSpPr/>
            <p:nvPr/>
          </p:nvSpPr>
          <p:spPr>
            <a:xfrm>
              <a:off x="9269412" y="4243389"/>
              <a:ext cx="366600" cy="55500"/>
            </a:xfrm>
            <a:prstGeom prst="rect">
              <a:avLst/>
            </a:prstGeom>
            <a:no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09" name="Google Shape;809;g1e83e5ec808_0_286"/>
            <p:cNvSpPr/>
            <p:nvPr/>
          </p:nvSpPr>
          <p:spPr>
            <a:xfrm>
              <a:off x="8932862" y="3997326"/>
              <a:ext cx="290400" cy="163500"/>
            </a:xfrm>
            <a:prstGeom prst="rect">
              <a:avLst/>
            </a:prstGeom>
            <a:solidFill>
              <a:schemeClr val="accent4"/>
            </a:solid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10" name="Google Shape;810;g1e83e5ec808_0_286"/>
            <p:cNvSpPr/>
            <p:nvPr/>
          </p:nvSpPr>
          <p:spPr>
            <a:xfrm>
              <a:off x="8932862" y="3997326"/>
              <a:ext cx="290400" cy="54000"/>
            </a:xfrm>
            <a:prstGeom prst="rect">
              <a:avLst/>
            </a:prstGeom>
            <a:solidFill>
              <a:srgbClr val="B06900"/>
            </a:solid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11" name="Google Shape;811;g1e83e5ec808_0_286"/>
            <p:cNvSpPr/>
            <p:nvPr/>
          </p:nvSpPr>
          <p:spPr>
            <a:xfrm>
              <a:off x="9269412" y="3997326"/>
              <a:ext cx="366600" cy="163500"/>
            </a:xfrm>
            <a:prstGeom prst="rect">
              <a:avLst/>
            </a:prstGeom>
            <a:solidFill>
              <a:schemeClr val="accent4"/>
            </a:solid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12" name="Google Shape;812;g1e83e5ec808_0_286"/>
            <p:cNvSpPr/>
            <p:nvPr/>
          </p:nvSpPr>
          <p:spPr>
            <a:xfrm>
              <a:off x="9269412" y="3997326"/>
              <a:ext cx="366600" cy="163500"/>
            </a:xfrm>
            <a:prstGeom prst="rect">
              <a:avLst/>
            </a:prstGeom>
            <a:no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13" name="Google Shape;813;g1e83e5ec808_0_286"/>
            <p:cNvSpPr/>
            <p:nvPr/>
          </p:nvSpPr>
          <p:spPr>
            <a:xfrm>
              <a:off x="9269412" y="3997326"/>
              <a:ext cx="366600" cy="54000"/>
            </a:xfrm>
            <a:prstGeom prst="rect">
              <a:avLst/>
            </a:prstGeom>
            <a:solidFill>
              <a:srgbClr val="B06900"/>
            </a:solid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14" name="Google Shape;814;g1e83e5ec808_0_286"/>
            <p:cNvSpPr/>
            <p:nvPr/>
          </p:nvSpPr>
          <p:spPr>
            <a:xfrm>
              <a:off x="9269412" y="3997326"/>
              <a:ext cx="366600" cy="54000"/>
            </a:xfrm>
            <a:prstGeom prst="rect">
              <a:avLst/>
            </a:prstGeom>
            <a:no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15" name="Google Shape;815;g1e83e5ec808_0_286"/>
            <p:cNvSpPr/>
            <p:nvPr/>
          </p:nvSpPr>
          <p:spPr>
            <a:xfrm>
              <a:off x="9536112" y="3149601"/>
              <a:ext cx="58738" cy="847725"/>
            </a:xfrm>
            <a:custGeom>
              <a:rect b="b" l="l" r="r" t="t"/>
              <a:pathLst>
                <a:path extrusionOk="0" h="534" w="37">
                  <a:moveTo>
                    <a:pt x="37" y="482"/>
                  </a:moveTo>
                  <a:lnTo>
                    <a:pt x="0" y="482"/>
                  </a:lnTo>
                  <a:lnTo>
                    <a:pt x="0" y="534"/>
                  </a:lnTo>
                  <a:lnTo>
                    <a:pt x="37" y="534"/>
                  </a:lnTo>
                  <a:lnTo>
                    <a:pt x="37" y="482"/>
                  </a:lnTo>
                  <a:moveTo>
                    <a:pt x="37" y="325"/>
                  </a:moveTo>
                  <a:lnTo>
                    <a:pt x="0" y="325"/>
                  </a:lnTo>
                  <a:lnTo>
                    <a:pt x="0" y="378"/>
                  </a:lnTo>
                  <a:lnTo>
                    <a:pt x="37" y="378"/>
                  </a:lnTo>
                  <a:lnTo>
                    <a:pt x="37" y="325"/>
                  </a:lnTo>
                  <a:moveTo>
                    <a:pt x="37" y="170"/>
                  </a:moveTo>
                  <a:lnTo>
                    <a:pt x="0" y="170"/>
                  </a:lnTo>
                  <a:lnTo>
                    <a:pt x="0" y="222"/>
                  </a:lnTo>
                  <a:lnTo>
                    <a:pt x="37" y="222"/>
                  </a:lnTo>
                  <a:lnTo>
                    <a:pt x="37" y="170"/>
                  </a:lnTo>
                  <a:moveTo>
                    <a:pt x="37" y="0"/>
                  </a:moveTo>
                  <a:lnTo>
                    <a:pt x="0" y="0"/>
                  </a:lnTo>
                  <a:lnTo>
                    <a:pt x="0" y="67"/>
                  </a:lnTo>
                  <a:lnTo>
                    <a:pt x="37" y="67"/>
                  </a:lnTo>
                  <a:lnTo>
                    <a:pt x="37" y="0"/>
                  </a:lnTo>
                </a:path>
              </a:pathLst>
            </a:custGeom>
            <a:no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16" name="Google Shape;816;g1e83e5ec808_0_286"/>
            <p:cNvSpPr/>
            <p:nvPr/>
          </p:nvSpPr>
          <p:spPr>
            <a:xfrm>
              <a:off x="9536112" y="3309939"/>
              <a:ext cx="58800" cy="109500"/>
            </a:xfrm>
            <a:prstGeom prst="rect">
              <a:avLst/>
            </a:prstGeom>
            <a:no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17" name="Google Shape;817;g1e83e5ec808_0_286"/>
            <p:cNvSpPr/>
            <p:nvPr/>
          </p:nvSpPr>
          <p:spPr>
            <a:xfrm>
              <a:off x="9536112" y="3255964"/>
              <a:ext cx="58800" cy="54000"/>
            </a:xfrm>
            <a:prstGeom prst="rect">
              <a:avLst/>
            </a:prstGeom>
            <a:no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18" name="Google Shape;818;g1e83e5ec808_0_286"/>
            <p:cNvSpPr/>
            <p:nvPr/>
          </p:nvSpPr>
          <p:spPr>
            <a:xfrm>
              <a:off x="9536112" y="3556001"/>
              <a:ext cx="58800" cy="109500"/>
            </a:xfrm>
            <a:prstGeom prst="rect">
              <a:avLst/>
            </a:prstGeom>
            <a:no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19" name="Google Shape;819;g1e83e5ec808_0_286"/>
            <p:cNvSpPr/>
            <p:nvPr/>
          </p:nvSpPr>
          <p:spPr>
            <a:xfrm>
              <a:off x="9536112" y="3502026"/>
              <a:ext cx="58800" cy="54000"/>
            </a:xfrm>
            <a:prstGeom prst="rect">
              <a:avLst/>
            </a:prstGeom>
            <a:no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20" name="Google Shape;820;g1e83e5ec808_0_286"/>
            <p:cNvSpPr/>
            <p:nvPr/>
          </p:nvSpPr>
          <p:spPr>
            <a:xfrm>
              <a:off x="9536112" y="3805239"/>
              <a:ext cx="58800" cy="109500"/>
            </a:xfrm>
            <a:prstGeom prst="rect">
              <a:avLst/>
            </a:prstGeom>
            <a:no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21" name="Google Shape;821;g1e83e5ec808_0_286"/>
            <p:cNvSpPr/>
            <p:nvPr/>
          </p:nvSpPr>
          <p:spPr>
            <a:xfrm>
              <a:off x="9536112" y="3749676"/>
              <a:ext cx="58800" cy="55500"/>
            </a:xfrm>
            <a:prstGeom prst="rect">
              <a:avLst/>
            </a:prstGeom>
            <a:no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22" name="Google Shape;822;g1e83e5ec808_0_286"/>
            <p:cNvSpPr/>
            <p:nvPr/>
          </p:nvSpPr>
          <p:spPr>
            <a:xfrm>
              <a:off x="9536112" y="4160839"/>
              <a:ext cx="58800" cy="82500"/>
            </a:xfrm>
            <a:prstGeom prst="rect">
              <a:avLst/>
            </a:prstGeom>
            <a:no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23" name="Google Shape;823;g1e83e5ec808_0_286"/>
            <p:cNvSpPr/>
            <p:nvPr/>
          </p:nvSpPr>
          <p:spPr>
            <a:xfrm>
              <a:off x="9536112" y="4487864"/>
              <a:ext cx="58738" cy="114300"/>
            </a:xfrm>
            <a:custGeom>
              <a:rect b="b" l="l" r="r" t="t"/>
              <a:pathLst>
                <a:path extrusionOk="0" h="72" w="37">
                  <a:moveTo>
                    <a:pt x="37" y="0"/>
                  </a:moveTo>
                  <a:lnTo>
                    <a:pt x="0" y="0"/>
                  </a:lnTo>
                  <a:lnTo>
                    <a:pt x="0" y="45"/>
                  </a:lnTo>
                  <a:lnTo>
                    <a:pt x="37" y="72"/>
                  </a:lnTo>
                  <a:lnTo>
                    <a:pt x="37" y="0"/>
                  </a:lnTo>
                </a:path>
              </a:pathLst>
            </a:custGeom>
            <a:no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24" name="Google Shape;824;g1e83e5ec808_0_286"/>
            <p:cNvSpPr/>
            <p:nvPr/>
          </p:nvSpPr>
          <p:spPr>
            <a:xfrm>
              <a:off x="9536112" y="4408489"/>
              <a:ext cx="58800" cy="79500"/>
            </a:xfrm>
            <a:prstGeom prst="rect">
              <a:avLst/>
            </a:prstGeom>
            <a:no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25" name="Google Shape;825;g1e83e5ec808_0_286"/>
            <p:cNvSpPr/>
            <p:nvPr/>
          </p:nvSpPr>
          <p:spPr>
            <a:xfrm>
              <a:off x="9536112" y="4298951"/>
              <a:ext cx="58800" cy="109500"/>
            </a:xfrm>
            <a:prstGeom prst="rect">
              <a:avLst/>
            </a:prstGeom>
            <a:no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26" name="Google Shape;826;g1e83e5ec808_0_286"/>
            <p:cNvSpPr/>
            <p:nvPr/>
          </p:nvSpPr>
          <p:spPr>
            <a:xfrm>
              <a:off x="9536112" y="4243389"/>
              <a:ext cx="58800" cy="55500"/>
            </a:xfrm>
            <a:prstGeom prst="rect">
              <a:avLst/>
            </a:prstGeom>
            <a:no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27" name="Google Shape;827;g1e83e5ec808_0_286"/>
            <p:cNvSpPr/>
            <p:nvPr/>
          </p:nvSpPr>
          <p:spPr>
            <a:xfrm>
              <a:off x="9536112" y="4051301"/>
              <a:ext cx="58800" cy="109500"/>
            </a:xfrm>
            <a:prstGeom prst="rect">
              <a:avLst/>
            </a:prstGeom>
            <a:no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28" name="Google Shape;828;g1e83e5ec808_0_286"/>
            <p:cNvSpPr/>
            <p:nvPr/>
          </p:nvSpPr>
          <p:spPr>
            <a:xfrm>
              <a:off x="9536112" y="3997326"/>
              <a:ext cx="58800" cy="54000"/>
            </a:xfrm>
            <a:prstGeom prst="rect">
              <a:avLst/>
            </a:prstGeom>
            <a:no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29" name="Google Shape;829;g1e83e5ec808_0_286"/>
            <p:cNvSpPr/>
            <p:nvPr/>
          </p:nvSpPr>
          <p:spPr>
            <a:xfrm>
              <a:off x="9594849" y="3095626"/>
              <a:ext cx="830400" cy="1552500"/>
            </a:xfrm>
            <a:prstGeom prst="rect">
              <a:avLst/>
            </a:prstGeom>
            <a:solidFill>
              <a:srgbClr val="FEE8C8"/>
            </a:solid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30" name="Google Shape;830;g1e83e5ec808_0_286"/>
            <p:cNvSpPr/>
            <p:nvPr/>
          </p:nvSpPr>
          <p:spPr>
            <a:xfrm>
              <a:off x="9594849" y="3095626"/>
              <a:ext cx="830400" cy="1552500"/>
            </a:xfrm>
            <a:prstGeom prst="rect">
              <a:avLst/>
            </a:prstGeom>
            <a:no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31" name="Google Shape;831;g1e83e5ec808_0_286"/>
            <p:cNvSpPr/>
            <p:nvPr/>
          </p:nvSpPr>
          <p:spPr>
            <a:xfrm>
              <a:off x="9644062" y="3135314"/>
              <a:ext cx="200100" cy="130200"/>
            </a:xfrm>
            <a:prstGeom prst="rect">
              <a:avLst/>
            </a:prstGeom>
            <a:solidFill>
              <a:srgbClr val="B06900"/>
            </a:solid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32" name="Google Shape;832;g1e83e5ec808_0_286"/>
            <p:cNvSpPr/>
            <p:nvPr/>
          </p:nvSpPr>
          <p:spPr>
            <a:xfrm>
              <a:off x="9858374" y="3135314"/>
              <a:ext cx="301500" cy="130200"/>
            </a:xfrm>
            <a:prstGeom prst="rect">
              <a:avLst/>
            </a:prstGeom>
            <a:solidFill>
              <a:srgbClr val="B06900"/>
            </a:solid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33" name="Google Shape;833;g1e83e5ec808_0_286"/>
            <p:cNvSpPr/>
            <p:nvPr/>
          </p:nvSpPr>
          <p:spPr>
            <a:xfrm>
              <a:off x="10174287" y="3135314"/>
              <a:ext cx="206400" cy="130200"/>
            </a:xfrm>
            <a:prstGeom prst="rect">
              <a:avLst/>
            </a:prstGeom>
            <a:solidFill>
              <a:srgbClr val="B06900"/>
            </a:solid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34" name="Google Shape;834;g1e83e5ec808_0_286"/>
            <p:cNvSpPr/>
            <p:nvPr/>
          </p:nvSpPr>
          <p:spPr>
            <a:xfrm>
              <a:off x="9644062" y="3276601"/>
              <a:ext cx="200100" cy="153900"/>
            </a:xfrm>
            <a:prstGeom prst="rect">
              <a:avLst/>
            </a:prstGeom>
            <a:solidFill>
              <a:srgbClr val="B06900"/>
            </a:solid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35" name="Google Shape;835;g1e83e5ec808_0_286"/>
            <p:cNvSpPr/>
            <p:nvPr/>
          </p:nvSpPr>
          <p:spPr>
            <a:xfrm>
              <a:off x="9858374" y="3276601"/>
              <a:ext cx="301500" cy="153900"/>
            </a:xfrm>
            <a:prstGeom prst="rect">
              <a:avLst/>
            </a:prstGeom>
            <a:solidFill>
              <a:srgbClr val="B06900"/>
            </a:solid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36" name="Google Shape;836;g1e83e5ec808_0_286"/>
            <p:cNvSpPr/>
            <p:nvPr/>
          </p:nvSpPr>
          <p:spPr>
            <a:xfrm>
              <a:off x="10174287" y="3276601"/>
              <a:ext cx="206400" cy="153900"/>
            </a:xfrm>
            <a:prstGeom prst="rect">
              <a:avLst/>
            </a:prstGeom>
            <a:solidFill>
              <a:srgbClr val="B06900"/>
            </a:solid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37" name="Google Shape;837;g1e83e5ec808_0_286"/>
            <p:cNvSpPr/>
            <p:nvPr/>
          </p:nvSpPr>
          <p:spPr>
            <a:xfrm>
              <a:off x="9644062" y="3440114"/>
              <a:ext cx="200100" cy="153900"/>
            </a:xfrm>
            <a:prstGeom prst="rect">
              <a:avLst/>
            </a:prstGeom>
            <a:solidFill>
              <a:srgbClr val="B06900"/>
            </a:solid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38" name="Google Shape;838;g1e83e5ec808_0_286"/>
            <p:cNvSpPr/>
            <p:nvPr/>
          </p:nvSpPr>
          <p:spPr>
            <a:xfrm>
              <a:off x="9858374" y="3440114"/>
              <a:ext cx="301500" cy="153900"/>
            </a:xfrm>
            <a:prstGeom prst="rect">
              <a:avLst/>
            </a:prstGeom>
            <a:solidFill>
              <a:srgbClr val="B06900"/>
            </a:solid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39" name="Google Shape;839;g1e83e5ec808_0_286"/>
            <p:cNvSpPr/>
            <p:nvPr/>
          </p:nvSpPr>
          <p:spPr>
            <a:xfrm>
              <a:off x="10174287" y="3440114"/>
              <a:ext cx="206400" cy="153900"/>
            </a:xfrm>
            <a:prstGeom prst="rect">
              <a:avLst/>
            </a:prstGeom>
            <a:solidFill>
              <a:srgbClr val="B06900"/>
            </a:solid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40" name="Google Shape;840;g1e83e5ec808_0_286"/>
            <p:cNvSpPr/>
            <p:nvPr/>
          </p:nvSpPr>
          <p:spPr>
            <a:xfrm>
              <a:off x="9644062" y="3609976"/>
              <a:ext cx="200100" cy="152400"/>
            </a:xfrm>
            <a:prstGeom prst="rect">
              <a:avLst/>
            </a:prstGeom>
            <a:solidFill>
              <a:srgbClr val="B06900"/>
            </a:solid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41" name="Google Shape;841;g1e83e5ec808_0_286"/>
            <p:cNvSpPr/>
            <p:nvPr/>
          </p:nvSpPr>
          <p:spPr>
            <a:xfrm>
              <a:off x="9858374" y="3609976"/>
              <a:ext cx="301500" cy="152400"/>
            </a:xfrm>
            <a:prstGeom prst="rect">
              <a:avLst/>
            </a:prstGeom>
            <a:solidFill>
              <a:srgbClr val="B06900"/>
            </a:solid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42" name="Google Shape;842;g1e83e5ec808_0_286"/>
            <p:cNvSpPr/>
            <p:nvPr/>
          </p:nvSpPr>
          <p:spPr>
            <a:xfrm>
              <a:off x="10174287" y="3609976"/>
              <a:ext cx="206400" cy="152400"/>
            </a:xfrm>
            <a:prstGeom prst="rect">
              <a:avLst/>
            </a:prstGeom>
            <a:solidFill>
              <a:srgbClr val="B06900"/>
            </a:solid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43" name="Google Shape;843;g1e83e5ec808_0_286"/>
            <p:cNvSpPr/>
            <p:nvPr/>
          </p:nvSpPr>
          <p:spPr>
            <a:xfrm>
              <a:off x="9644062" y="3771901"/>
              <a:ext cx="200100" cy="153900"/>
            </a:xfrm>
            <a:prstGeom prst="rect">
              <a:avLst/>
            </a:prstGeom>
            <a:solidFill>
              <a:srgbClr val="B06900"/>
            </a:solid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44" name="Google Shape;844;g1e83e5ec808_0_286"/>
            <p:cNvSpPr/>
            <p:nvPr/>
          </p:nvSpPr>
          <p:spPr>
            <a:xfrm>
              <a:off x="9858374" y="3771901"/>
              <a:ext cx="301500" cy="153900"/>
            </a:xfrm>
            <a:prstGeom prst="rect">
              <a:avLst/>
            </a:prstGeom>
            <a:solidFill>
              <a:srgbClr val="B06900"/>
            </a:solid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45" name="Google Shape;845;g1e83e5ec808_0_286"/>
            <p:cNvSpPr/>
            <p:nvPr/>
          </p:nvSpPr>
          <p:spPr>
            <a:xfrm>
              <a:off x="10174287" y="3771901"/>
              <a:ext cx="206400" cy="153900"/>
            </a:xfrm>
            <a:prstGeom prst="rect">
              <a:avLst/>
            </a:prstGeom>
            <a:solidFill>
              <a:srgbClr val="B06900"/>
            </a:solid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46" name="Google Shape;846;g1e83e5ec808_0_286"/>
            <p:cNvSpPr/>
            <p:nvPr/>
          </p:nvSpPr>
          <p:spPr>
            <a:xfrm>
              <a:off x="9644062" y="3935414"/>
              <a:ext cx="200100" cy="153900"/>
            </a:xfrm>
            <a:prstGeom prst="rect">
              <a:avLst/>
            </a:prstGeom>
            <a:solidFill>
              <a:srgbClr val="B06900"/>
            </a:solid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47" name="Google Shape;847;g1e83e5ec808_0_286"/>
            <p:cNvSpPr/>
            <p:nvPr/>
          </p:nvSpPr>
          <p:spPr>
            <a:xfrm>
              <a:off x="9858374" y="3935414"/>
              <a:ext cx="301500" cy="153900"/>
            </a:xfrm>
            <a:prstGeom prst="rect">
              <a:avLst/>
            </a:prstGeom>
            <a:solidFill>
              <a:srgbClr val="B06900"/>
            </a:solid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48" name="Google Shape;848;g1e83e5ec808_0_286"/>
            <p:cNvSpPr/>
            <p:nvPr/>
          </p:nvSpPr>
          <p:spPr>
            <a:xfrm>
              <a:off x="10174287" y="3935414"/>
              <a:ext cx="206400" cy="153900"/>
            </a:xfrm>
            <a:prstGeom prst="rect">
              <a:avLst/>
            </a:prstGeom>
            <a:solidFill>
              <a:srgbClr val="B06900"/>
            </a:solid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49" name="Google Shape;849;g1e83e5ec808_0_286"/>
            <p:cNvSpPr/>
            <p:nvPr/>
          </p:nvSpPr>
          <p:spPr>
            <a:xfrm>
              <a:off x="9644062" y="4100514"/>
              <a:ext cx="200100" cy="150900"/>
            </a:xfrm>
            <a:prstGeom prst="rect">
              <a:avLst/>
            </a:prstGeom>
            <a:solidFill>
              <a:srgbClr val="B06900"/>
            </a:solid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50" name="Google Shape;850;g1e83e5ec808_0_286"/>
            <p:cNvSpPr/>
            <p:nvPr/>
          </p:nvSpPr>
          <p:spPr>
            <a:xfrm>
              <a:off x="9858374" y="4100514"/>
              <a:ext cx="301500" cy="150900"/>
            </a:xfrm>
            <a:prstGeom prst="rect">
              <a:avLst/>
            </a:prstGeom>
            <a:solidFill>
              <a:srgbClr val="B06900"/>
            </a:solid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51" name="Google Shape;851;g1e83e5ec808_0_286"/>
            <p:cNvSpPr/>
            <p:nvPr/>
          </p:nvSpPr>
          <p:spPr>
            <a:xfrm>
              <a:off x="10174287" y="4100514"/>
              <a:ext cx="206400" cy="150900"/>
            </a:xfrm>
            <a:prstGeom prst="rect">
              <a:avLst/>
            </a:prstGeom>
            <a:solidFill>
              <a:srgbClr val="B06900"/>
            </a:solid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52" name="Google Shape;852;g1e83e5ec808_0_286"/>
            <p:cNvSpPr/>
            <p:nvPr/>
          </p:nvSpPr>
          <p:spPr>
            <a:xfrm>
              <a:off x="9636124" y="4340226"/>
              <a:ext cx="174600" cy="308100"/>
            </a:xfrm>
            <a:prstGeom prst="rect">
              <a:avLst/>
            </a:prstGeom>
            <a:solidFill>
              <a:srgbClr val="B06900"/>
            </a:solid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53" name="Google Shape;853;g1e83e5ec808_0_286"/>
            <p:cNvSpPr/>
            <p:nvPr/>
          </p:nvSpPr>
          <p:spPr>
            <a:xfrm>
              <a:off x="9636124" y="4340226"/>
              <a:ext cx="174600" cy="308100"/>
            </a:xfrm>
            <a:prstGeom prst="rect">
              <a:avLst/>
            </a:prstGeom>
            <a:no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54" name="Google Shape;854;g1e83e5ec808_0_286"/>
            <p:cNvSpPr/>
            <p:nvPr/>
          </p:nvSpPr>
          <p:spPr>
            <a:xfrm>
              <a:off x="9853612" y="4340226"/>
              <a:ext cx="314400" cy="68400"/>
            </a:xfrm>
            <a:prstGeom prst="rect">
              <a:avLst/>
            </a:prstGeom>
            <a:solidFill>
              <a:srgbClr val="B06900"/>
            </a:solid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55" name="Google Shape;855;g1e83e5ec808_0_286"/>
            <p:cNvSpPr/>
            <p:nvPr/>
          </p:nvSpPr>
          <p:spPr>
            <a:xfrm>
              <a:off x="9853612" y="4340226"/>
              <a:ext cx="314400" cy="68400"/>
            </a:xfrm>
            <a:prstGeom prst="rect">
              <a:avLst/>
            </a:prstGeom>
            <a:no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56" name="Google Shape;856;g1e83e5ec808_0_286"/>
            <p:cNvSpPr/>
            <p:nvPr/>
          </p:nvSpPr>
          <p:spPr>
            <a:xfrm>
              <a:off x="9853612" y="4422776"/>
              <a:ext cx="146100" cy="225300"/>
            </a:xfrm>
            <a:prstGeom prst="rect">
              <a:avLst/>
            </a:prstGeom>
            <a:solidFill>
              <a:srgbClr val="B06900"/>
            </a:solid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57" name="Google Shape;857;g1e83e5ec808_0_286"/>
            <p:cNvSpPr/>
            <p:nvPr/>
          </p:nvSpPr>
          <p:spPr>
            <a:xfrm>
              <a:off x="9853612" y="4422776"/>
              <a:ext cx="146100" cy="225300"/>
            </a:xfrm>
            <a:prstGeom prst="rect">
              <a:avLst/>
            </a:prstGeom>
            <a:no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58" name="Google Shape;858;g1e83e5ec808_0_286"/>
            <p:cNvSpPr/>
            <p:nvPr/>
          </p:nvSpPr>
          <p:spPr>
            <a:xfrm>
              <a:off x="10020299" y="4422776"/>
              <a:ext cx="147600" cy="225300"/>
            </a:xfrm>
            <a:prstGeom prst="rect">
              <a:avLst/>
            </a:prstGeom>
            <a:solidFill>
              <a:srgbClr val="B06900"/>
            </a:solid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59" name="Google Shape;859;g1e83e5ec808_0_286"/>
            <p:cNvSpPr/>
            <p:nvPr/>
          </p:nvSpPr>
          <p:spPr>
            <a:xfrm>
              <a:off x="10020299" y="4422776"/>
              <a:ext cx="147600" cy="225300"/>
            </a:xfrm>
            <a:prstGeom prst="rect">
              <a:avLst/>
            </a:prstGeom>
            <a:no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60" name="Google Shape;860;g1e83e5ec808_0_286"/>
            <p:cNvSpPr/>
            <p:nvPr/>
          </p:nvSpPr>
          <p:spPr>
            <a:xfrm>
              <a:off x="10206037" y="4340226"/>
              <a:ext cx="180900" cy="308100"/>
            </a:xfrm>
            <a:prstGeom prst="rect">
              <a:avLst/>
            </a:prstGeom>
            <a:solidFill>
              <a:srgbClr val="B06900"/>
            </a:solid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61" name="Google Shape;861;g1e83e5ec808_0_286"/>
            <p:cNvSpPr/>
            <p:nvPr/>
          </p:nvSpPr>
          <p:spPr>
            <a:xfrm>
              <a:off x="10206037" y="4340226"/>
              <a:ext cx="180900" cy="308100"/>
            </a:xfrm>
            <a:prstGeom prst="rect">
              <a:avLst/>
            </a:prstGeom>
            <a:no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62" name="Google Shape;862;g1e83e5ec808_0_286"/>
            <p:cNvSpPr/>
            <p:nvPr/>
          </p:nvSpPr>
          <p:spPr>
            <a:xfrm>
              <a:off x="9620249" y="4340226"/>
              <a:ext cx="15875" cy="52388"/>
            </a:xfrm>
            <a:custGeom>
              <a:rect b="b" l="l" r="r" t="t"/>
              <a:pathLst>
                <a:path extrusionOk="0" h="33" w="10">
                  <a:moveTo>
                    <a:pt x="0" y="0"/>
                  </a:moveTo>
                  <a:lnTo>
                    <a:pt x="0" y="0"/>
                  </a:lnTo>
                  <a:lnTo>
                    <a:pt x="0" y="33"/>
                  </a:lnTo>
                  <a:lnTo>
                    <a:pt x="10" y="33"/>
                  </a:lnTo>
                  <a:lnTo>
                    <a:pt x="10" y="9"/>
                  </a:lnTo>
                  <a:lnTo>
                    <a:pt x="0" y="0"/>
                  </a:lnTo>
                </a:path>
              </a:pathLst>
            </a:custGeom>
            <a:no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63" name="Google Shape;863;g1e83e5ec808_0_286"/>
            <p:cNvSpPr/>
            <p:nvPr/>
          </p:nvSpPr>
          <p:spPr>
            <a:xfrm>
              <a:off x="9636124" y="4354514"/>
              <a:ext cx="39688" cy="38100"/>
            </a:xfrm>
            <a:custGeom>
              <a:rect b="b" l="l" r="r" t="t"/>
              <a:pathLst>
                <a:path extrusionOk="0" h="24" w="25">
                  <a:moveTo>
                    <a:pt x="0" y="0"/>
                  </a:moveTo>
                  <a:lnTo>
                    <a:pt x="0" y="24"/>
                  </a:lnTo>
                  <a:lnTo>
                    <a:pt x="25" y="24"/>
                  </a:lnTo>
                  <a:lnTo>
                    <a:pt x="0" y="0"/>
                  </a:lnTo>
                </a:path>
              </a:pathLst>
            </a:custGeom>
            <a:no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64" name="Google Shape;864;g1e83e5ec808_0_286"/>
            <p:cNvSpPr/>
            <p:nvPr/>
          </p:nvSpPr>
          <p:spPr>
            <a:xfrm>
              <a:off x="9620249" y="4340226"/>
              <a:ext cx="804863" cy="307975"/>
            </a:xfrm>
            <a:custGeom>
              <a:rect b="b" l="l" r="r" t="t"/>
              <a:pathLst>
                <a:path extrusionOk="0" h="194" w="507">
                  <a:moveTo>
                    <a:pt x="369" y="33"/>
                  </a:moveTo>
                  <a:lnTo>
                    <a:pt x="345" y="33"/>
                  </a:lnTo>
                  <a:lnTo>
                    <a:pt x="345" y="43"/>
                  </a:lnTo>
                  <a:lnTo>
                    <a:pt x="147" y="43"/>
                  </a:lnTo>
                  <a:lnTo>
                    <a:pt x="147" y="33"/>
                  </a:lnTo>
                  <a:lnTo>
                    <a:pt x="120" y="33"/>
                  </a:lnTo>
                  <a:lnTo>
                    <a:pt x="120" y="114"/>
                  </a:lnTo>
                  <a:lnTo>
                    <a:pt x="147" y="141"/>
                  </a:lnTo>
                  <a:lnTo>
                    <a:pt x="147" y="52"/>
                  </a:lnTo>
                  <a:lnTo>
                    <a:pt x="239" y="52"/>
                  </a:lnTo>
                  <a:lnTo>
                    <a:pt x="239" y="194"/>
                  </a:lnTo>
                  <a:lnTo>
                    <a:pt x="252" y="194"/>
                  </a:lnTo>
                  <a:lnTo>
                    <a:pt x="252" y="52"/>
                  </a:lnTo>
                  <a:lnTo>
                    <a:pt x="345" y="52"/>
                  </a:lnTo>
                  <a:lnTo>
                    <a:pt x="345" y="194"/>
                  </a:lnTo>
                  <a:lnTo>
                    <a:pt x="369" y="194"/>
                  </a:lnTo>
                  <a:lnTo>
                    <a:pt x="369" y="33"/>
                  </a:lnTo>
                  <a:moveTo>
                    <a:pt x="492" y="0"/>
                  </a:moveTo>
                  <a:lnTo>
                    <a:pt x="0" y="0"/>
                  </a:lnTo>
                  <a:lnTo>
                    <a:pt x="492" y="0"/>
                  </a:lnTo>
                  <a:lnTo>
                    <a:pt x="492" y="33"/>
                  </a:lnTo>
                  <a:lnTo>
                    <a:pt x="483" y="33"/>
                  </a:lnTo>
                  <a:lnTo>
                    <a:pt x="483" y="194"/>
                  </a:lnTo>
                  <a:lnTo>
                    <a:pt x="507" y="194"/>
                  </a:lnTo>
                  <a:lnTo>
                    <a:pt x="507" y="181"/>
                  </a:lnTo>
                  <a:lnTo>
                    <a:pt x="507" y="93"/>
                  </a:lnTo>
                  <a:lnTo>
                    <a:pt x="507" y="16"/>
                  </a:lnTo>
                  <a:lnTo>
                    <a:pt x="492" y="0"/>
                  </a:lnTo>
                </a:path>
              </a:pathLst>
            </a:custGeom>
            <a:no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65" name="Google Shape;865;g1e83e5ec808_0_286"/>
            <p:cNvSpPr/>
            <p:nvPr/>
          </p:nvSpPr>
          <p:spPr>
            <a:xfrm>
              <a:off x="9675812" y="4392614"/>
              <a:ext cx="134938" cy="128588"/>
            </a:xfrm>
            <a:custGeom>
              <a:rect b="b" l="l" r="r" t="t"/>
              <a:pathLst>
                <a:path extrusionOk="0" h="81" w="85">
                  <a:moveTo>
                    <a:pt x="85" y="0"/>
                  </a:moveTo>
                  <a:lnTo>
                    <a:pt x="0" y="0"/>
                  </a:lnTo>
                  <a:lnTo>
                    <a:pt x="85" y="81"/>
                  </a:lnTo>
                  <a:lnTo>
                    <a:pt x="85" y="0"/>
                  </a:lnTo>
                </a:path>
              </a:pathLst>
            </a:custGeom>
            <a:no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66" name="Google Shape;866;g1e83e5ec808_0_286"/>
            <p:cNvSpPr/>
            <p:nvPr/>
          </p:nvSpPr>
          <p:spPr>
            <a:xfrm>
              <a:off x="9853612" y="4392614"/>
              <a:ext cx="314400" cy="15900"/>
            </a:xfrm>
            <a:prstGeom prst="rect">
              <a:avLst/>
            </a:prstGeom>
            <a:no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67" name="Google Shape;867;g1e83e5ec808_0_286"/>
            <p:cNvSpPr/>
            <p:nvPr/>
          </p:nvSpPr>
          <p:spPr>
            <a:xfrm>
              <a:off x="9853612" y="4422776"/>
              <a:ext cx="146050" cy="225425"/>
            </a:xfrm>
            <a:custGeom>
              <a:rect b="b" l="l" r="r" t="t"/>
              <a:pathLst>
                <a:path extrusionOk="0" h="142" w="92">
                  <a:moveTo>
                    <a:pt x="92" y="0"/>
                  </a:moveTo>
                  <a:lnTo>
                    <a:pt x="0" y="0"/>
                  </a:lnTo>
                  <a:lnTo>
                    <a:pt x="0" y="89"/>
                  </a:lnTo>
                  <a:lnTo>
                    <a:pt x="55" y="142"/>
                  </a:lnTo>
                  <a:lnTo>
                    <a:pt x="92" y="142"/>
                  </a:lnTo>
                  <a:lnTo>
                    <a:pt x="92" y="0"/>
                  </a:lnTo>
                </a:path>
              </a:pathLst>
            </a:custGeom>
            <a:no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68" name="Google Shape;868;g1e83e5ec808_0_286"/>
            <p:cNvSpPr/>
            <p:nvPr/>
          </p:nvSpPr>
          <p:spPr>
            <a:xfrm>
              <a:off x="10020299" y="4422776"/>
              <a:ext cx="147600" cy="225300"/>
            </a:xfrm>
            <a:prstGeom prst="rect">
              <a:avLst/>
            </a:prstGeom>
            <a:no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69" name="Google Shape;869;g1e83e5ec808_0_286"/>
            <p:cNvSpPr/>
            <p:nvPr/>
          </p:nvSpPr>
          <p:spPr>
            <a:xfrm>
              <a:off x="10206037" y="4392614"/>
              <a:ext cx="180900" cy="255600"/>
            </a:xfrm>
            <a:prstGeom prst="rect">
              <a:avLst/>
            </a:prstGeom>
            <a:no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70" name="Google Shape;870;g1e83e5ec808_0_286"/>
            <p:cNvSpPr/>
            <p:nvPr/>
          </p:nvSpPr>
          <p:spPr>
            <a:xfrm>
              <a:off x="9620249" y="4340226"/>
              <a:ext cx="781050" cy="52388"/>
            </a:xfrm>
            <a:custGeom>
              <a:rect b="b" l="l" r="r" t="t"/>
              <a:pathLst>
                <a:path extrusionOk="0" h="33" w="492">
                  <a:moveTo>
                    <a:pt x="492" y="0"/>
                  </a:moveTo>
                  <a:lnTo>
                    <a:pt x="0" y="0"/>
                  </a:lnTo>
                  <a:lnTo>
                    <a:pt x="10" y="9"/>
                  </a:lnTo>
                  <a:lnTo>
                    <a:pt x="10" y="0"/>
                  </a:lnTo>
                  <a:lnTo>
                    <a:pt x="120" y="0"/>
                  </a:lnTo>
                  <a:lnTo>
                    <a:pt x="120" y="33"/>
                  </a:lnTo>
                  <a:lnTo>
                    <a:pt x="147" y="33"/>
                  </a:lnTo>
                  <a:lnTo>
                    <a:pt x="147" y="0"/>
                  </a:lnTo>
                  <a:lnTo>
                    <a:pt x="345" y="0"/>
                  </a:lnTo>
                  <a:lnTo>
                    <a:pt x="345" y="33"/>
                  </a:lnTo>
                  <a:lnTo>
                    <a:pt x="369" y="33"/>
                  </a:lnTo>
                  <a:lnTo>
                    <a:pt x="369" y="0"/>
                  </a:lnTo>
                  <a:lnTo>
                    <a:pt x="483" y="0"/>
                  </a:lnTo>
                  <a:lnTo>
                    <a:pt x="483" y="33"/>
                  </a:lnTo>
                  <a:lnTo>
                    <a:pt x="492" y="33"/>
                  </a:lnTo>
                  <a:lnTo>
                    <a:pt x="492" y="0"/>
                  </a:lnTo>
                </a:path>
              </a:pathLst>
            </a:custGeom>
            <a:no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71" name="Google Shape;871;g1e83e5ec808_0_286"/>
            <p:cNvSpPr/>
            <p:nvPr/>
          </p:nvSpPr>
          <p:spPr>
            <a:xfrm>
              <a:off x="9636124" y="4340226"/>
              <a:ext cx="174625" cy="52388"/>
            </a:xfrm>
            <a:custGeom>
              <a:rect b="b" l="l" r="r" t="t"/>
              <a:pathLst>
                <a:path extrusionOk="0" h="33" w="110">
                  <a:moveTo>
                    <a:pt x="110" y="0"/>
                  </a:moveTo>
                  <a:lnTo>
                    <a:pt x="0" y="0"/>
                  </a:lnTo>
                  <a:lnTo>
                    <a:pt x="0" y="9"/>
                  </a:lnTo>
                  <a:lnTo>
                    <a:pt x="25" y="33"/>
                  </a:lnTo>
                  <a:lnTo>
                    <a:pt x="110" y="33"/>
                  </a:lnTo>
                  <a:lnTo>
                    <a:pt x="110" y="0"/>
                  </a:lnTo>
                </a:path>
              </a:pathLst>
            </a:custGeom>
            <a:no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72" name="Google Shape;872;g1e83e5ec808_0_286"/>
            <p:cNvSpPr/>
            <p:nvPr/>
          </p:nvSpPr>
          <p:spPr>
            <a:xfrm>
              <a:off x="9853612" y="4340226"/>
              <a:ext cx="314400" cy="52500"/>
            </a:xfrm>
            <a:prstGeom prst="rect">
              <a:avLst/>
            </a:prstGeom>
            <a:no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73" name="Google Shape;873;g1e83e5ec808_0_286"/>
            <p:cNvSpPr/>
            <p:nvPr/>
          </p:nvSpPr>
          <p:spPr>
            <a:xfrm>
              <a:off x="10206037" y="4340226"/>
              <a:ext cx="180900" cy="52500"/>
            </a:xfrm>
            <a:prstGeom prst="rect">
              <a:avLst/>
            </a:prstGeom>
            <a:no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74" name="Google Shape;874;g1e83e5ec808_0_286"/>
            <p:cNvSpPr/>
            <p:nvPr/>
          </p:nvSpPr>
          <p:spPr>
            <a:xfrm>
              <a:off x="9644062" y="2781301"/>
              <a:ext cx="736500" cy="314400"/>
            </a:xfrm>
            <a:prstGeom prst="rect">
              <a:avLst/>
            </a:prstGeom>
            <a:solidFill>
              <a:srgbClr val="FEE8C8"/>
            </a:solid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75" name="Google Shape;875;g1e83e5ec808_0_286"/>
            <p:cNvSpPr/>
            <p:nvPr/>
          </p:nvSpPr>
          <p:spPr>
            <a:xfrm>
              <a:off x="9901237" y="2840039"/>
              <a:ext cx="222300" cy="219000"/>
            </a:xfrm>
            <a:prstGeom prst="ellipse">
              <a:avLst/>
            </a:prstGeom>
            <a:solidFill>
              <a:schemeClr val="accent4"/>
            </a:solid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76" name="Google Shape;876;g1e83e5ec808_0_286"/>
            <p:cNvSpPr/>
            <p:nvPr/>
          </p:nvSpPr>
          <p:spPr>
            <a:xfrm>
              <a:off x="10723562" y="3386139"/>
              <a:ext cx="33338" cy="33338"/>
            </a:xfrm>
            <a:custGeom>
              <a:rect b="b" l="l" r="r" t="t"/>
              <a:pathLst>
                <a:path extrusionOk="0" h="21" w="21">
                  <a:moveTo>
                    <a:pt x="0" y="0"/>
                  </a:moveTo>
                  <a:lnTo>
                    <a:pt x="0" y="21"/>
                  </a:lnTo>
                  <a:lnTo>
                    <a:pt x="21" y="21"/>
                  </a:lnTo>
                  <a:lnTo>
                    <a:pt x="0" y="0"/>
                  </a:lnTo>
                </a:path>
              </a:pathLst>
            </a:custGeom>
            <a:no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77" name="Google Shape;877;g1e83e5ec808_0_286"/>
            <p:cNvSpPr/>
            <p:nvPr/>
          </p:nvSpPr>
          <p:spPr>
            <a:xfrm>
              <a:off x="10482262" y="3308351"/>
              <a:ext cx="187325" cy="111125"/>
            </a:xfrm>
            <a:custGeom>
              <a:rect b="b" l="l" r="r" t="t"/>
              <a:pathLst>
                <a:path extrusionOk="0" h="70" w="118">
                  <a:moveTo>
                    <a:pt x="102" y="0"/>
                  </a:moveTo>
                  <a:lnTo>
                    <a:pt x="0" y="0"/>
                  </a:lnTo>
                  <a:lnTo>
                    <a:pt x="0" y="70"/>
                  </a:lnTo>
                  <a:lnTo>
                    <a:pt x="118" y="70"/>
                  </a:lnTo>
                  <a:lnTo>
                    <a:pt x="118" y="16"/>
                  </a:lnTo>
                  <a:lnTo>
                    <a:pt x="102" y="0"/>
                  </a:lnTo>
                </a:path>
              </a:pathLst>
            </a:custGeom>
            <a:no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78" name="Google Shape;878;g1e83e5ec808_0_286"/>
            <p:cNvSpPr/>
            <p:nvPr/>
          </p:nvSpPr>
          <p:spPr>
            <a:xfrm>
              <a:off x="10482262" y="3255964"/>
              <a:ext cx="161925" cy="52388"/>
            </a:xfrm>
            <a:custGeom>
              <a:rect b="b" l="l" r="r" t="t"/>
              <a:pathLst>
                <a:path extrusionOk="0" h="33" w="102">
                  <a:moveTo>
                    <a:pt x="69" y="0"/>
                  </a:moveTo>
                  <a:lnTo>
                    <a:pt x="0" y="0"/>
                  </a:lnTo>
                  <a:lnTo>
                    <a:pt x="0" y="33"/>
                  </a:lnTo>
                  <a:lnTo>
                    <a:pt x="102" y="33"/>
                  </a:lnTo>
                  <a:lnTo>
                    <a:pt x="69" y="0"/>
                  </a:lnTo>
                </a:path>
              </a:pathLst>
            </a:custGeom>
            <a:no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79" name="Google Shape;879;g1e83e5ec808_0_286"/>
            <p:cNvSpPr/>
            <p:nvPr/>
          </p:nvSpPr>
          <p:spPr>
            <a:xfrm>
              <a:off x="10721974" y="3503614"/>
              <a:ext cx="231775" cy="161925"/>
            </a:xfrm>
            <a:custGeom>
              <a:rect b="b" l="l" r="r" t="t"/>
              <a:pathLst>
                <a:path extrusionOk="0" h="102" w="146">
                  <a:moveTo>
                    <a:pt x="0" y="0"/>
                  </a:moveTo>
                  <a:lnTo>
                    <a:pt x="0" y="0"/>
                  </a:lnTo>
                  <a:lnTo>
                    <a:pt x="0" y="102"/>
                  </a:lnTo>
                  <a:lnTo>
                    <a:pt x="146" y="102"/>
                  </a:lnTo>
                  <a:lnTo>
                    <a:pt x="146" y="68"/>
                  </a:lnTo>
                  <a:lnTo>
                    <a:pt x="110" y="33"/>
                  </a:lnTo>
                  <a:lnTo>
                    <a:pt x="0" y="33"/>
                  </a:lnTo>
                  <a:lnTo>
                    <a:pt x="0" y="0"/>
                  </a:lnTo>
                </a:path>
              </a:pathLst>
            </a:custGeom>
            <a:no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80" name="Google Shape;880;g1e83e5ec808_0_286"/>
            <p:cNvSpPr/>
            <p:nvPr/>
          </p:nvSpPr>
          <p:spPr>
            <a:xfrm>
              <a:off x="10721974" y="3503614"/>
              <a:ext cx="174625" cy="52388"/>
            </a:xfrm>
            <a:custGeom>
              <a:rect b="b" l="l" r="r" t="t"/>
              <a:pathLst>
                <a:path extrusionOk="0" h="33" w="110">
                  <a:moveTo>
                    <a:pt x="77" y="0"/>
                  </a:moveTo>
                  <a:lnTo>
                    <a:pt x="0" y="0"/>
                  </a:lnTo>
                  <a:lnTo>
                    <a:pt x="0" y="33"/>
                  </a:lnTo>
                  <a:lnTo>
                    <a:pt x="110" y="33"/>
                  </a:lnTo>
                  <a:lnTo>
                    <a:pt x="77" y="0"/>
                  </a:lnTo>
                </a:path>
              </a:pathLst>
            </a:custGeom>
            <a:no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81" name="Google Shape;881;g1e83e5ec808_0_286"/>
            <p:cNvSpPr/>
            <p:nvPr/>
          </p:nvSpPr>
          <p:spPr>
            <a:xfrm>
              <a:off x="10482262" y="3556001"/>
              <a:ext cx="187200" cy="109500"/>
            </a:xfrm>
            <a:prstGeom prst="rect">
              <a:avLst/>
            </a:prstGeom>
            <a:no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82" name="Google Shape;882;g1e83e5ec808_0_286"/>
            <p:cNvSpPr/>
            <p:nvPr/>
          </p:nvSpPr>
          <p:spPr>
            <a:xfrm>
              <a:off x="10482262" y="3503614"/>
              <a:ext cx="187200" cy="52500"/>
            </a:xfrm>
            <a:prstGeom prst="rect">
              <a:avLst/>
            </a:prstGeom>
            <a:no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83" name="Google Shape;883;g1e83e5ec808_0_286"/>
            <p:cNvSpPr/>
            <p:nvPr/>
          </p:nvSpPr>
          <p:spPr>
            <a:xfrm>
              <a:off x="10721974" y="3749676"/>
              <a:ext cx="231775" cy="163513"/>
            </a:xfrm>
            <a:custGeom>
              <a:rect b="b" l="l" r="r" t="t"/>
              <a:pathLst>
                <a:path extrusionOk="0" h="103" w="146">
                  <a:moveTo>
                    <a:pt x="0" y="0"/>
                  </a:moveTo>
                  <a:lnTo>
                    <a:pt x="0" y="0"/>
                  </a:lnTo>
                  <a:lnTo>
                    <a:pt x="0" y="103"/>
                  </a:lnTo>
                  <a:lnTo>
                    <a:pt x="146" y="103"/>
                  </a:lnTo>
                  <a:lnTo>
                    <a:pt x="146" y="34"/>
                  </a:lnTo>
                  <a:lnTo>
                    <a:pt x="0" y="34"/>
                  </a:lnTo>
                  <a:lnTo>
                    <a:pt x="0" y="0"/>
                  </a:lnTo>
                </a:path>
              </a:pathLst>
            </a:custGeom>
            <a:no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84" name="Google Shape;884;g1e83e5ec808_0_286"/>
            <p:cNvSpPr/>
            <p:nvPr/>
          </p:nvSpPr>
          <p:spPr>
            <a:xfrm>
              <a:off x="10721974" y="3749676"/>
              <a:ext cx="231900" cy="54000"/>
            </a:xfrm>
            <a:prstGeom prst="rect">
              <a:avLst/>
            </a:prstGeom>
            <a:no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85" name="Google Shape;885;g1e83e5ec808_0_286"/>
            <p:cNvSpPr/>
            <p:nvPr/>
          </p:nvSpPr>
          <p:spPr>
            <a:xfrm>
              <a:off x="10482261" y="3803651"/>
              <a:ext cx="187200" cy="109500"/>
            </a:xfrm>
            <a:prstGeom prst="rect">
              <a:avLst/>
            </a:prstGeom>
            <a:no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86" name="Google Shape;886;g1e83e5ec808_0_286"/>
            <p:cNvSpPr/>
            <p:nvPr/>
          </p:nvSpPr>
          <p:spPr>
            <a:xfrm>
              <a:off x="10482261" y="3749676"/>
              <a:ext cx="187200" cy="54000"/>
            </a:xfrm>
            <a:prstGeom prst="rect">
              <a:avLst/>
            </a:prstGeom>
            <a:no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87" name="Google Shape;887;g1e83e5ec808_0_286"/>
            <p:cNvSpPr/>
            <p:nvPr/>
          </p:nvSpPr>
          <p:spPr>
            <a:xfrm>
              <a:off x="10721974" y="3997326"/>
              <a:ext cx="231775" cy="161925"/>
            </a:xfrm>
            <a:custGeom>
              <a:rect b="b" l="l" r="r" t="t"/>
              <a:pathLst>
                <a:path extrusionOk="0" h="102" w="146">
                  <a:moveTo>
                    <a:pt x="0" y="0"/>
                  </a:moveTo>
                  <a:lnTo>
                    <a:pt x="0" y="0"/>
                  </a:lnTo>
                  <a:lnTo>
                    <a:pt x="0" y="102"/>
                  </a:lnTo>
                  <a:lnTo>
                    <a:pt x="146" y="102"/>
                  </a:lnTo>
                  <a:lnTo>
                    <a:pt x="146" y="33"/>
                  </a:lnTo>
                  <a:lnTo>
                    <a:pt x="0" y="33"/>
                  </a:lnTo>
                  <a:lnTo>
                    <a:pt x="0" y="0"/>
                  </a:lnTo>
                </a:path>
              </a:pathLst>
            </a:custGeom>
            <a:no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88" name="Google Shape;888;g1e83e5ec808_0_286"/>
            <p:cNvSpPr/>
            <p:nvPr/>
          </p:nvSpPr>
          <p:spPr>
            <a:xfrm>
              <a:off x="10721974" y="3997326"/>
              <a:ext cx="231900" cy="52500"/>
            </a:xfrm>
            <a:prstGeom prst="rect">
              <a:avLst/>
            </a:prstGeom>
            <a:no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89" name="Google Shape;889;g1e83e5ec808_0_286"/>
            <p:cNvSpPr/>
            <p:nvPr/>
          </p:nvSpPr>
          <p:spPr>
            <a:xfrm>
              <a:off x="10482261" y="4049714"/>
              <a:ext cx="187200" cy="109500"/>
            </a:xfrm>
            <a:prstGeom prst="rect">
              <a:avLst/>
            </a:prstGeom>
            <a:no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90" name="Google Shape;890;g1e83e5ec808_0_286"/>
            <p:cNvSpPr/>
            <p:nvPr/>
          </p:nvSpPr>
          <p:spPr>
            <a:xfrm>
              <a:off x="10482261" y="3997326"/>
              <a:ext cx="187200" cy="52500"/>
            </a:xfrm>
            <a:prstGeom prst="rect">
              <a:avLst/>
            </a:prstGeom>
            <a:no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91" name="Google Shape;891;g1e83e5ec808_0_286"/>
            <p:cNvSpPr/>
            <p:nvPr/>
          </p:nvSpPr>
          <p:spPr>
            <a:xfrm>
              <a:off x="10721974" y="4244976"/>
              <a:ext cx="231900" cy="54000"/>
            </a:xfrm>
            <a:prstGeom prst="rect">
              <a:avLst/>
            </a:prstGeom>
            <a:no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92" name="Google Shape;892;g1e83e5ec808_0_286"/>
            <p:cNvSpPr/>
            <p:nvPr/>
          </p:nvSpPr>
          <p:spPr>
            <a:xfrm>
              <a:off x="10482261" y="4244976"/>
              <a:ext cx="187200" cy="54000"/>
            </a:xfrm>
            <a:prstGeom prst="rect">
              <a:avLst/>
            </a:prstGeom>
            <a:no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93" name="Google Shape;893;g1e83e5ec808_0_286"/>
            <p:cNvSpPr/>
            <p:nvPr/>
          </p:nvSpPr>
          <p:spPr>
            <a:xfrm>
              <a:off x="10425111" y="3149601"/>
              <a:ext cx="57150" cy="1498600"/>
            </a:xfrm>
            <a:custGeom>
              <a:rect b="b" l="l" r="r" t="t"/>
              <a:pathLst>
                <a:path extrusionOk="0" h="944" w="36">
                  <a:moveTo>
                    <a:pt x="36" y="931"/>
                  </a:moveTo>
                  <a:lnTo>
                    <a:pt x="0" y="931"/>
                  </a:lnTo>
                  <a:lnTo>
                    <a:pt x="0" y="944"/>
                  </a:lnTo>
                  <a:lnTo>
                    <a:pt x="36" y="944"/>
                  </a:lnTo>
                  <a:lnTo>
                    <a:pt x="36" y="931"/>
                  </a:lnTo>
                  <a:moveTo>
                    <a:pt x="36" y="793"/>
                  </a:moveTo>
                  <a:lnTo>
                    <a:pt x="0" y="793"/>
                  </a:lnTo>
                  <a:lnTo>
                    <a:pt x="0" y="843"/>
                  </a:lnTo>
                  <a:lnTo>
                    <a:pt x="36" y="843"/>
                  </a:lnTo>
                  <a:lnTo>
                    <a:pt x="36" y="793"/>
                  </a:lnTo>
                  <a:moveTo>
                    <a:pt x="36" y="636"/>
                  </a:moveTo>
                  <a:lnTo>
                    <a:pt x="0" y="636"/>
                  </a:lnTo>
                  <a:lnTo>
                    <a:pt x="0" y="690"/>
                  </a:lnTo>
                  <a:lnTo>
                    <a:pt x="36" y="690"/>
                  </a:lnTo>
                  <a:lnTo>
                    <a:pt x="36" y="636"/>
                  </a:lnTo>
                  <a:moveTo>
                    <a:pt x="36" y="481"/>
                  </a:moveTo>
                  <a:lnTo>
                    <a:pt x="0" y="481"/>
                  </a:lnTo>
                  <a:lnTo>
                    <a:pt x="0" y="534"/>
                  </a:lnTo>
                  <a:lnTo>
                    <a:pt x="36" y="534"/>
                  </a:lnTo>
                  <a:lnTo>
                    <a:pt x="36" y="481"/>
                  </a:lnTo>
                  <a:moveTo>
                    <a:pt x="36" y="325"/>
                  </a:moveTo>
                  <a:lnTo>
                    <a:pt x="0" y="325"/>
                  </a:lnTo>
                  <a:lnTo>
                    <a:pt x="0" y="378"/>
                  </a:lnTo>
                  <a:lnTo>
                    <a:pt x="36" y="378"/>
                  </a:lnTo>
                  <a:lnTo>
                    <a:pt x="36" y="325"/>
                  </a:lnTo>
                  <a:moveTo>
                    <a:pt x="36" y="170"/>
                  </a:moveTo>
                  <a:lnTo>
                    <a:pt x="0" y="170"/>
                  </a:lnTo>
                  <a:lnTo>
                    <a:pt x="0" y="223"/>
                  </a:lnTo>
                  <a:lnTo>
                    <a:pt x="36" y="223"/>
                  </a:lnTo>
                  <a:lnTo>
                    <a:pt x="36" y="170"/>
                  </a:lnTo>
                  <a:moveTo>
                    <a:pt x="36" y="0"/>
                  </a:moveTo>
                  <a:lnTo>
                    <a:pt x="0" y="0"/>
                  </a:lnTo>
                  <a:lnTo>
                    <a:pt x="0" y="67"/>
                  </a:lnTo>
                  <a:lnTo>
                    <a:pt x="36" y="67"/>
                  </a:lnTo>
                  <a:lnTo>
                    <a:pt x="36" y="0"/>
                  </a:lnTo>
                </a:path>
              </a:pathLst>
            </a:custGeom>
            <a:no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94" name="Google Shape;894;g1e83e5ec808_0_286"/>
            <p:cNvSpPr/>
            <p:nvPr/>
          </p:nvSpPr>
          <p:spPr>
            <a:xfrm>
              <a:off x="10425111" y="3308351"/>
              <a:ext cx="57300" cy="111000"/>
            </a:xfrm>
            <a:prstGeom prst="rect">
              <a:avLst/>
            </a:prstGeom>
            <a:no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95" name="Google Shape;895;g1e83e5ec808_0_286"/>
            <p:cNvSpPr/>
            <p:nvPr/>
          </p:nvSpPr>
          <p:spPr>
            <a:xfrm>
              <a:off x="10425111" y="3255964"/>
              <a:ext cx="57300" cy="52500"/>
            </a:xfrm>
            <a:prstGeom prst="rect">
              <a:avLst/>
            </a:prstGeom>
            <a:no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96" name="Google Shape;896;g1e83e5ec808_0_286"/>
            <p:cNvSpPr/>
            <p:nvPr/>
          </p:nvSpPr>
          <p:spPr>
            <a:xfrm>
              <a:off x="10425111" y="3556001"/>
              <a:ext cx="57300" cy="109500"/>
            </a:xfrm>
            <a:prstGeom prst="rect">
              <a:avLst/>
            </a:prstGeom>
            <a:no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97" name="Google Shape;897;g1e83e5ec808_0_286"/>
            <p:cNvSpPr/>
            <p:nvPr/>
          </p:nvSpPr>
          <p:spPr>
            <a:xfrm>
              <a:off x="10425111" y="3503614"/>
              <a:ext cx="57300" cy="52500"/>
            </a:xfrm>
            <a:prstGeom prst="rect">
              <a:avLst/>
            </a:prstGeom>
            <a:no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98" name="Google Shape;898;g1e83e5ec808_0_286"/>
            <p:cNvSpPr/>
            <p:nvPr/>
          </p:nvSpPr>
          <p:spPr>
            <a:xfrm>
              <a:off x="10425111" y="3803651"/>
              <a:ext cx="57300" cy="109500"/>
            </a:xfrm>
            <a:prstGeom prst="rect">
              <a:avLst/>
            </a:prstGeom>
            <a:no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99" name="Google Shape;899;g1e83e5ec808_0_286"/>
            <p:cNvSpPr/>
            <p:nvPr/>
          </p:nvSpPr>
          <p:spPr>
            <a:xfrm>
              <a:off x="10425111" y="3749676"/>
              <a:ext cx="57300" cy="54000"/>
            </a:xfrm>
            <a:prstGeom prst="rect">
              <a:avLst/>
            </a:prstGeom>
            <a:no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00" name="Google Shape;900;g1e83e5ec808_0_286"/>
            <p:cNvSpPr/>
            <p:nvPr/>
          </p:nvSpPr>
          <p:spPr>
            <a:xfrm>
              <a:off x="10425111" y="4049714"/>
              <a:ext cx="57300" cy="109500"/>
            </a:xfrm>
            <a:prstGeom prst="rect">
              <a:avLst/>
            </a:prstGeom>
            <a:no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01" name="Google Shape;901;g1e83e5ec808_0_286"/>
            <p:cNvSpPr/>
            <p:nvPr/>
          </p:nvSpPr>
          <p:spPr>
            <a:xfrm>
              <a:off x="10425111" y="3997326"/>
              <a:ext cx="57300" cy="52500"/>
            </a:xfrm>
            <a:prstGeom prst="rect">
              <a:avLst/>
            </a:prstGeom>
            <a:no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02" name="Google Shape;902;g1e83e5ec808_0_286"/>
            <p:cNvSpPr/>
            <p:nvPr/>
          </p:nvSpPr>
          <p:spPr>
            <a:xfrm>
              <a:off x="10425111" y="4244976"/>
              <a:ext cx="57300" cy="54000"/>
            </a:xfrm>
            <a:prstGeom prst="rect">
              <a:avLst/>
            </a:prstGeom>
            <a:no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grpSp>
        <p:nvGrpSpPr>
          <p:cNvPr id="903" name="Google Shape;903;g1e83e5ec808_0_286"/>
          <p:cNvGrpSpPr/>
          <p:nvPr/>
        </p:nvGrpSpPr>
        <p:grpSpPr>
          <a:xfrm>
            <a:off x="10471566" y="2864305"/>
            <a:ext cx="1524021" cy="1977895"/>
            <a:chOff x="2036746" y="2092990"/>
            <a:chExt cx="2190000" cy="2186244"/>
          </a:xfrm>
        </p:grpSpPr>
        <p:sp>
          <p:nvSpPr>
            <p:cNvPr id="904" name="Google Shape;904;g1e83e5ec808_0_286"/>
            <p:cNvSpPr/>
            <p:nvPr/>
          </p:nvSpPr>
          <p:spPr>
            <a:xfrm>
              <a:off x="3578365" y="2570926"/>
              <a:ext cx="648300" cy="1708200"/>
            </a:xfrm>
            <a:prstGeom prst="rect">
              <a:avLst/>
            </a:prstGeom>
            <a:solidFill>
              <a:srgbClr val="FFB086"/>
            </a:solid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05" name="Google Shape;905;g1e83e5ec808_0_286"/>
            <p:cNvSpPr/>
            <p:nvPr/>
          </p:nvSpPr>
          <p:spPr>
            <a:xfrm>
              <a:off x="3578365" y="2767953"/>
              <a:ext cx="648300" cy="1511100"/>
            </a:xfrm>
            <a:prstGeom prst="rect">
              <a:avLst/>
            </a:prstGeom>
            <a:no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06" name="Google Shape;906;g1e83e5ec808_0_286"/>
            <p:cNvSpPr/>
            <p:nvPr/>
          </p:nvSpPr>
          <p:spPr>
            <a:xfrm>
              <a:off x="3917745" y="2875210"/>
              <a:ext cx="232200" cy="165000"/>
            </a:xfrm>
            <a:prstGeom prst="rect">
              <a:avLst/>
            </a:prstGeom>
            <a:solidFill>
              <a:srgbClr val="FD894B"/>
            </a:solid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07" name="Google Shape;907;g1e83e5ec808_0_286"/>
            <p:cNvSpPr/>
            <p:nvPr/>
          </p:nvSpPr>
          <p:spPr>
            <a:xfrm>
              <a:off x="3917745" y="2875210"/>
              <a:ext cx="232200" cy="165000"/>
            </a:xfrm>
            <a:prstGeom prst="rect">
              <a:avLst/>
            </a:prstGeom>
            <a:no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08" name="Google Shape;908;g1e83e5ec808_0_286"/>
            <p:cNvSpPr/>
            <p:nvPr/>
          </p:nvSpPr>
          <p:spPr>
            <a:xfrm>
              <a:off x="3917745" y="2875210"/>
              <a:ext cx="232200" cy="52800"/>
            </a:xfrm>
            <a:prstGeom prst="rect">
              <a:avLst/>
            </a:prstGeom>
            <a:solidFill>
              <a:srgbClr val="9C3701"/>
            </a:solid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09" name="Google Shape;909;g1e83e5ec808_0_286"/>
            <p:cNvSpPr/>
            <p:nvPr/>
          </p:nvSpPr>
          <p:spPr>
            <a:xfrm>
              <a:off x="3578365" y="2875210"/>
              <a:ext cx="285000" cy="165000"/>
            </a:xfrm>
            <a:prstGeom prst="rect">
              <a:avLst/>
            </a:prstGeom>
            <a:solidFill>
              <a:srgbClr val="FD894B"/>
            </a:solid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10" name="Google Shape;910;g1e83e5ec808_0_286"/>
            <p:cNvSpPr/>
            <p:nvPr/>
          </p:nvSpPr>
          <p:spPr>
            <a:xfrm>
              <a:off x="3578365" y="2875210"/>
              <a:ext cx="285000" cy="165000"/>
            </a:xfrm>
            <a:prstGeom prst="rect">
              <a:avLst/>
            </a:prstGeom>
            <a:no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11" name="Google Shape;911;g1e83e5ec808_0_286"/>
            <p:cNvSpPr/>
            <p:nvPr/>
          </p:nvSpPr>
          <p:spPr>
            <a:xfrm>
              <a:off x="3578365" y="2875210"/>
              <a:ext cx="285000" cy="52800"/>
            </a:xfrm>
            <a:prstGeom prst="rect">
              <a:avLst/>
            </a:prstGeom>
            <a:solidFill>
              <a:srgbClr val="9C3701"/>
            </a:solid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12" name="Google Shape;912;g1e83e5ec808_0_286"/>
            <p:cNvSpPr/>
            <p:nvPr/>
          </p:nvSpPr>
          <p:spPr>
            <a:xfrm>
              <a:off x="3578365" y="2875210"/>
              <a:ext cx="285000" cy="52800"/>
            </a:xfrm>
            <a:prstGeom prst="rect">
              <a:avLst/>
            </a:prstGeom>
            <a:no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13" name="Google Shape;913;g1e83e5ec808_0_286"/>
            <p:cNvSpPr/>
            <p:nvPr/>
          </p:nvSpPr>
          <p:spPr>
            <a:xfrm>
              <a:off x="3916144" y="3124943"/>
              <a:ext cx="233700" cy="163200"/>
            </a:xfrm>
            <a:prstGeom prst="rect">
              <a:avLst/>
            </a:prstGeom>
            <a:solidFill>
              <a:srgbClr val="FD894B"/>
            </a:solid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14" name="Google Shape;914;g1e83e5ec808_0_286"/>
            <p:cNvSpPr/>
            <p:nvPr/>
          </p:nvSpPr>
          <p:spPr>
            <a:xfrm>
              <a:off x="3916144" y="3124943"/>
              <a:ext cx="233700" cy="163200"/>
            </a:xfrm>
            <a:prstGeom prst="rect">
              <a:avLst/>
            </a:prstGeom>
            <a:no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15" name="Google Shape;915;g1e83e5ec808_0_286"/>
            <p:cNvSpPr/>
            <p:nvPr/>
          </p:nvSpPr>
          <p:spPr>
            <a:xfrm>
              <a:off x="3916144" y="3124943"/>
              <a:ext cx="233700" cy="52800"/>
            </a:xfrm>
            <a:prstGeom prst="rect">
              <a:avLst/>
            </a:prstGeom>
            <a:solidFill>
              <a:srgbClr val="9C3701"/>
            </a:solid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16" name="Google Shape;916;g1e83e5ec808_0_286"/>
            <p:cNvSpPr/>
            <p:nvPr/>
          </p:nvSpPr>
          <p:spPr>
            <a:xfrm>
              <a:off x="3916144" y="3124943"/>
              <a:ext cx="233700" cy="52800"/>
            </a:xfrm>
            <a:prstGeom prst="rect">
              <a:avLst/>
            </a:prstGeom>
            <a:no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17" name="Google Shape;917;g1e83e5ec808_0_286"/>
            <p:cNvSpPr/>
            <p:nvPr/>
          </p:nvSpPr>
          <p:spPr>
            <a:xfrm>
              <a:off x="3578365" y="3124943"/>
              <a:ext cx="285000" cy="163200"/>
            </a:xfrm>
            <a:prstGeom prst="rect">
              <a:avLst/>
            </a:prstGeom>
            <a:solidFill>
              <a:srgbClr val="FD894B"/>
            </a:solid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18" name="Google Shape;918;g1e83e5ec808_0_286"/>
            <p:cNvSpPr/>
            <p:nvPr/>
          </p:nvSpPr>
          <p:spPr>
            <a:xfrm>
              <a:off x="3578365" y="3124943"/>
              <a:ext cx="285000" cy="163200"/>
            </a:xfrm>
            <a:prstGeom prst="rect">
              <a:avLst/>
            </a:prstGeom>
            <a:no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19" name="Google Shape;919;g1e83e5ec808_0_286"/>
            <p:cNvSpPr/>
            <p:nvPr/>
          </p:nvSpPr>
          <p:spPr>
            <a:xfrm>
              <a:off x="3578365" y="3124943"/>
              <a:ext cx="285000" cy="52800"/>
            </a:xfrm>
            <a:prstGeom prst="rect">
              <a:avLst/>
            </a:prstGeom>
            <a:solidFill>
              <a:srgbClr val="9C3701"/>
            </a:solid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20" name="Google Shape;920;g1e83e5ec808_0_286"/>
            <p:cNvSpPr/>
            <p:nvPr/>
          </p:nvSpPr>
          <p:spPr>
            <a:xfrm>
              <a:off x="3578365" y="3124943"/>
              <a:ext cx="285000" cy="52800"/>
            </a:xfrm>
            <a:prstGeom prst="rect">
              <a:avLst/>
            </a:prstGeom>
            <a:no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21" name="Google Shape;921;g1e83e5ec808_0_286"/>
            <p:cNvSpPr/>
            <p:nvPr/>
          </p:nvSpPr>
          <p:spPr>
            <a:xfrm>
              <a:off x="3916144" y="3373074"/>
              <a:ext cx="233700" cy="165000"/>
            </a:xfrm>
            <a:prstGeom prst="rect">
              <a:avLst/>
            </a:prstGeom>
            <a:solidFill>
              <a:srgbClr val="FD894B"/>
            </a:solid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22" name="Google Shape;922;g1e83e5ec808_0_286"/>
            <p:cNvSpPr/>
            <p:nvPr/>
          </p:nvSpPr>
          <p:spPr>
            <a:xfrm>
              <a:off x="3916144" y="3373074"/>
              <a:ext cx="233700" cy="165000"/>
            </a:xfrm>
            <a:prstGeom prst="rect">
              <a:avLst/>
            </a:prstGeom>
            <a:no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23" name="Google Shape;923;g1e83e5ec808_0_286"/>
            <p:cNvSpPr/>
            <p:nvPr/>
          </p:nvSpPr>
          <p:spPr>
            <a:xfrm>
              <a:off x="3916144" y="3373074"/>
              <a:ext cx="233700" cy="54300"/>
            </a:xfrm>
            <a:prstGeom prst="rect">
              <a:avLst/>
            </a:prstGeom>
            <a:solidFill>
              <a:srgbClr val="9C3701"/>
            </a:solid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24" name="Google Shape;924;g1e83e5ec808_0_286"/>
            <p:cNvSpPr/>
            <p:nvPr/>
          </p:nvSpPr>
          <p:spPr>
            <a:xfrm>
              <a:off x="3916144" y="3373074"/>
              <a:ext cx="233700" cy="54300"/>
            </a:xfrm>
            <a:prstGeom prst="rect">
              <a:avLst/>
            </a:prstGeom>
            <a:no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25" name="Google Shape;925;g1e83e5ec808_0_286"/>
            <p:cNvSpPr/>
            <p:nvPr/>
          </p:nvSpPr>
          <p:spPr>
            <a:xfrm>
              <a:off x="3578365" y="3373074"/>
              <a:ext cx="285000" cy="165000"/>
            </a:xfrm>
            <a:prstGeom prst="rect">
              <a:avLst/>
            </a:prstGeom>
            <a:solidFill>
              <a:srgbClr val="FD894B"/>
            </a:solid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26" name="Google Shape;926;g1e83e5ec808_0_286"/>
            <p:cNvSpPr/>
            <p:nvPr/>
          </p:nvSpPr>
          <p:spPr>
            <a:xfrm>
              <a:off x="3578365" y="3373074"/>
              <a:ext cx="285000" cy="165000"/>
            </a:xfrm>
            <a:prstGeom prst="rect">
              <a:avLst/>
            </a:prstGeom>
            <a:no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27" name="Google Shape;927;g1e83e5ec808_0_286"/>
            <p:cNvSpPr/>
            <p:nvPr/>
          </p:nvSpPr>
          <p:spPr>
            <a:xfrm>
              <a:off x="3578365" y="3373074"/>
              <a:ext cx="285000" cy="54300"/>
            </a:xfrm>
            <a:prstGeom prst="rect">
              <a:avLst/>
            </a:prstGeom>
            <a:solidFill>
              <a:srgbClr val="9C3701"/>
            </a:solid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28" name="Google Shape;928;g1e83e5ec808_0_286"/>
            <p:cNvSpPr/>
            <p:nvPr/>
          </p:nvSpPr>
          <p:spPr>
            <a:xfrm>
              <a:off x="3578365" y="3373074"/>
              <a:ext cx="285000" cy="54300"/>
            </a:xfrm>
            <a:prstGeom prst="rect">
              <a:avLst/>
            </a:prstGeom>
            <a:no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29" name="Google Shape;929;g1e83e5ec808_0_286"/>
            <p:cNvSpPr/>
            <p:nvPr/>
          </p:nvSpPr>
          <p:spPr>
            <a:xfrm>
              <a:off x="3916144" y="3622807"/>
              <a:ext cx="233700" cy="163200"/>
            </a:xfrm>
            <a:prstGeom prst="rect">
              <a:avLst/>
            </a:prstGeom>
            <a:solidFill>
              <a:srgbClr val="FD894B"/>
            </a:solid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30" name="Google Shape;930;g1e83e5ec808_0_286"/>
            <p:cNvSpPr/>
            <p:nvPr/>
          </p:nvSpPr>
          <p:spPr>
            <a:xfrm>
              <a:off x="3916144" y="3622807"/>
              <a:ext cx="233700" cy="163200"/>
            </a:xfrm>
            <a:prstGeom prst="rect">
              <a:avLst/>
            </a:prstGeom>
            <a:no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31" name="Google Shape;931;g1e83e5ec808_0_286"/>
            <p:cNvSpPr/>
            <p:nvPr/>
          </p:nvSpPr>
          <p:spPr>
            <a:xfrm>
              <a:off x="3916144" y="3622807"/>
              <a:ext cx="233700" cy="52800"/>
            </a:xfrm>
            <a:prstGeom prst="rect">
              <a:avLst/>
            </a:prstGeom>
            <a:solidFill>
              <a:srgbClr val="9C3701"/>
            </a:solid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32" name="Google Shape;932;g1e83e5ec808_0_286"/>
            <p:cNvSpPr/>
            <p:nvPr/>
          </p:nvSpPr>
          <p:spPr>
            <a:xfrm>
              <a:off x="3916144" y="3622807"/>
              <a:ext cx="233700" cy="52800"/>
            </a:xfrm>
            <a:prstGeom prst="rect">
              <a:avLst/>
            </a:prstGeom>
            <a:no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33" name="Google Shape;933;g1e83e5ec808_0_286"/>
            <p:cNvSpPr/>
            <p:nvPr/>
          </p:nvSpPr>
          <p:spPr>
            <a:xfrm>
              <a:off x="3578365" y="3622807"/>
              <a:ext cx="285000" cy="163200"/>
            </a:xfrm>
            <a:prstGeom prst="rect">
              <a:avLst/>
            </a:prstGeom>
            <a:solidFill>
              <a:srgbClr val="FD894B"/>
            </a:solid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34" name="Google Shape;934;g1e83e5ec808_0_286"/>
            <p:cNvSpPr/>
            <p:nvPr/>
          </p:nvSpPr>
          <p:spPr>
            <a:xfrm>
              <a:off x="3578365" y="3622807"/>
              <a:ext cx="285000" cy="163200"/>
            </a:xfrm>
            <a:prstGeom prst="rect">
              <a:avLst/>
            </a:prstGeom>
            <a:no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35" name="Google Shape;935;g1e83e5ec808_0_286"/>
            <p:cNvSpPr/>
            <p:nvPr/>
          </p:nvSpPr>
          <p:spPr>
            <a:xfrm>
              <a:off x="3578365" y="3622807"/>
              <a:ext cx="285000" cy="52800"/>
            </a:xfrm>
            <a:prstGeom prst="rect">
              <a:avLst/>
            </a:prstGeom>
            <a:solidFill>
              <a:srgbClr val="9C3701"/>
            </a:solid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36" name="Google Shape;936;g1e83e5ec808_0_286"/>
            <p:cNvSpPr/>
            <p:nvPr/>
          </p:nvSpPr>
          <p:spPr>
            <a:xfrm>
              <a:off x="3578365" y="3622807"/>
              <a:ext cx="285000" cy="52800"/>
            </a:xfrm>
            <a:prstGeom prst="rect">
              <a:avLst/>
            </a:prstGeom>
            <a:no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37" name="Google Shape;937;g1e83e5ec808_0_286"/>
            <p:cNvSpPr/>
            <p:nvPr/>
          </p:nvSpPr>
          <p:spPr>
            <a:xfrm>
              <a:off x="3916144" y="3872539"/>
              <a:ext cx="233700" cy="165000"/>
            </a:xfrm>
            <a:prstGeom prst="rect">
              <a:avLst/>
            </a:prstGeom>
            <a:solidFill>
              <a:srgbClr val="FD894B"/>
            </a:solid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38" name="Google Shape;938;g1e83e5ec808_0_286"/>
            <p:cNvSpPr/>
            <p:nvPr/>
          </p:nvSpPr>
          <p:spPr>
            <a:xfrm>
              <a:off x="3916144" y="3872539"/>
              <a:ext cx="233700" cy="165000"/>
            </a:xfrm>
            <a:prstGeom prst="rect">
              <a:avLst/>
            </a:prstGeom>
            <a:no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39" name="Google Shape;939;g1e83e5ec808_0_286"/>
            <p:cNvSpPr/>
            <p:nvPr/>
          </p:nvSpPr>
          <p:spPr>
            <a:xfrm>
              <a:off x="3916144" y="3872539"/>
              <a:ext cx="233700" cy="54300"/>
            </a:xfrm>
            <a:prstGeom prst="rect">
              <a:avLst/>
            </a:prstGeom>
            <a:solidFill>
              <a:srgbClr val="9C3701"/>
            </a:solid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40" name="Google Shape;940;g1e83e5ec808_0_286"/>
            <p:cNvSpPr/>
            <p:nvPr/>
          </p:nvSpPr>
          <p:spPr>
            <a:xfrm>
              <a:off x="3916144" y="3872539"/>
              <a:ext cx="233700" cy="54300"/>
            </a:xfrm>
            <a:prstGeom prst="rect">
              <a:avLst/>
            </a:prstGeom>
            <a:no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41" name="Google Shape;941;g1e83e5ec808_0_286"/>
            <p:cNvSpPr/>
            <p:nvPr/>
          </p:nvSpPr>
          <p:spPr>
            <a:xfrm>
              <a:off x="3576764" y="3872539"/>
              <a:ext cx="286500" cy="165000"/>
            </a:xfrm>
            <a:prstGeom prst="rect">
              <a:avLst/>
            </a:prstGeom>
            <a:solidFill>
              <a:srgbClr val="FD894B"/>
            </a:solid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42" name="Google Shape;942;g1e83e5ec808_0_286"/>
            <p:cNvSpPr/>
            <p:nvPr/>
          </p:nvSpPr>
          <p:spPr>
            <a:xfrm>
              <a:off x="3576764" y="3872539"/>
              <a:ext cx="286500" cy="165000"/>
            </a:xfrm>
            <a:prstGeom prst="rect">
              <a:avLst/>
            </a:prstGeom>
            <a:no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43" name="Google Shape;943;g1e83e5ec808_0_286"/>
            <p:cNvSpPr/>
            <p:nvPr/>
          </p:nvSpPr>
          <p:spPr>
            <a:xfrm>
              <a:off x="3576764" y="3872539"/>
              <a:ext cx="286500" cy="54300"/>
            </a:xfrm>
            <a:prstGeom prst="rect">
              <a:avLst/>
            </a:prstGeom>
            <a:solidFill>
              <a:srgbClr val="9C3701"/>
            </a:solid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44" name="Google Shape;944;g1e83e5ec808_0_286"/>
            <p:cNvSpPr/>
            <p:nvPr/>
          </p:nvSpPr>
          <p:spPr>
            <a:xfrm>
              <a:off x="3576764" y="3872539"/>
              <a:ext cx="286500" cy="54300"/>
            </a:xfrm>
            <a:prstGeom prst="rect">
              <a:avLst/>
            </a:prstGeom>
            <a:no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45" name="Google Shape;945;g1e83e5ec808_0_286"/>
            <p:cNvSpPr/>
            <p:nvPr/>
          </p:nvSpPr>
          <p:spPr>
            <a:xfrm>
              <a:off x="2036746" y="4117470"/>
              <a:ext cx="2190000" cy="141000"/>
            </a:xfrm>
            <a:prstGeom prst="rect">
              <a:avLst/>
            </a:prstGeom>
            <a:no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46" name="Google Shape;946;g1e83e5ec808_0_286"/>
            <p:cNvSpPr/>
            <p:nvPr/>
          </p:nvSpPr>
          <p:spPr>
            <a:xfrm>
              <a:off x="2036746" y="2767953"/>
              <a:ext cx="784500" cy="1511100"/>
            </a:xfrm>
            <a:prstGeom prst="rect">
              <a:avLst/>
            </a:prstGeom>
            <a:solidFill>
              <a:srgbClr val="FFB086"/>
            </a:solid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47" name="Google Shape;947;g1e83e5ec808_0_286"/>
            <p:cNvSpPr/>
            <p:nvPr/>
          </p:nvSpPr>
          <p:spPr>
            <a:xfrm>
              <a:off x="2036746" y="2767953"/>
              <a:ext cx="784500" cy="1349400"/>
            </a:xfrm>
            <a:prstGeom prst="rect">
              <a:avLst/>
            </a:prstGeom>
            <a:no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48" name="Google Shape;948;g1e83e5ec808_0_286"/>
            <p:cNvSpPr/>
            <p:nvPr/>
          </p:nvSpPr>
          <p:spPr>
            <a:xfrm>
              <a:off x="2111986" y="2875210"/>
              <a:ext cx="293100" cy="165000"/>
            </a:xfrm>
            <a:prstGeom prst="rect">
              <a:avLst/>
            </a:prstGeom>
            <a:solidFill>
              <a:srgbClr val="FD894B"/>
            </a:solid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49" name="Google Shape;949;g1e83e5ec808_0_286"/>
            <p:cNvSpPr/>
            <p:nvPr/>
          </p:nvSpPr>
          <p:spPr>
            <a:xfrm>
              <a:off x="2111986" y="2875210"/>
              <a:ext cx="293100" cy="54300"/>
            </a:xfrm>
            <a:prstGeom prst="rect">
              <a:avLst/>
            </a:prstGeom>
            <a:solidFill>
              <a:srgbClr val="9C3701"/>
            </a:solid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50" name="Google Shape;950;g1e83e5ec808_0_286"/>
            <p:cNvSpPr/>
            <p:nvPr/>
          </p:nvSpPr>
          <p:spPr>
            <a:xfrm>
              <a:off x="2451367" y="2875210"/>
              <a:ext cx="369900" cy="165000"/>
            </a:xfrm>
            <a:prstGeom prst="rect">
              <a:avLst/>
            </a:prstGeom>
            <a:solidFill>
              <a:srgbClr val="FD894B"/>
            </a:solid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51" name="Google Shape;951;g1e83e5ec808_0_286"/>
            <p:cNvSpPr/>
            <p:nvPr/>
          </p:nvSpPr>
          <p:spPr>
            <a:xfrm>
              <a:off x="2451367" y="2875210"/>
              <a:ext cx="369900" cy="165000"/>
            </a:xfrm>
            <a:prstGeom prst="rect">
              <a:avLst/>
            </a:prstGeom>
            <a:no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52" name="Google Shape;952;g1e83e5ec808_0_286"/>
            <p:cNvSpPr/>
            <p:nvPr/>
          </p:nvSpPr>
          <p:spPr>
            <a:xfrm>
              <a:off x="2451367" y="2875210"/>
              <a:ext cx="369900" cy="54300"/>
            </a:xfrm>
            <a:prstGeom prst="rect">
              <a:avLst/>
            </a:prstGeom>
            <a:solidFill>
              <a:srgbClr val="9C3701"/>
            </a:solid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53" name="Google Shape;953;g1e83e5ec808_0_286"/>
            <p:cNvSpPr/>
            <p:nvPr/>
          </p:nvSpPr>
          <p:spPr>
            <a:xfrm>
              <a:off x="2451367" y="2875210"/>
              <a:ext cx="369900" cy="54300"/>
            </a:xfrm>
            <a:prstGeom prst="rect">
              <a:avLst/>
            </a:prstGeom>
            <a:no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54" name="Google Shape;954;g1e83e5ec808_0_286"/>
            <p:cNvSpPr/>
            <p:nvPr/>
          </p:nvSpPr>
          <p:spPr>
            <a:xfrm>
              <a:off x="2111986" y="3123342"/>
              <a:ext cx="293100" cy="165000"/>
            </a:xfrm>
            <a:prstGeom prst="rect">
              <a:avLst/>
            </a:prstGeom>
            <a:solidFill>
              <a:srgbClr val="FD894B"/>
            </a:solid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55" name="Google Shape;955;g1e83e5ec808_0_286"/>
            <p:cNvSpPr/>
            <p:nvPr/>
          </p:nvSpPr>
          <p:spPr>
            <a:xfrm>
              <a:off x="2111986" y="3123342"/>
              <a:ext cx="293100" cy="54300"/>
            </a:xfrm>
            <a:prstGeom prst="rect">
              <a:avLst/>
            </a:prstGeom>
            <a:solidFill>
              <a:srgbClr val="9C3701"/>
            </a:solid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56" name="Google Shape;956;g1e83e5ec808_0_286"/>
            <p:cNvSpPr/>
            <p:nvPr/>
          </p:nvSpPr>
          <p:spPr>
            <a:xfrm>
              <a:off x="2451367" y="3123342"/>
              <a:ext cx="369900" cy="165000"/>
            </a:xfrm>
            <a:prstGeom prst="rect">
              <a:avLst/>
            </a:prstGeom>
            <a:solidFill>
              <a:srgbClr val="FD894B"/>
            </a:solid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57" name="Google Shape;957;g1e83e5ec808_0_286"/>
            <p:cNvSpPr/>
            <p:nvPr/>
          </p:nvSpPr>
          <p:spPr>
            <a:xfrm>
              <a:off x="2451367" y="3123342"/>
              <a:ext cx="369900" cy="165000"/>
            </a:xfrm>
            <a:prstGeom prst="rect">
              <a:avLst/>
            </a:prstGeom>
            <a:no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58" name="Google Shape;958;g1e83e5ec808_0_286"/>
            <p:cNvSpPr/>
            <p:nvPr/>
          </p:nvSpPr>
          <p:spPr>
            <a:xfrm>
              <a:off x="2451367" y="3123342"/>
              <a:ext cx="369900" cy="54300"/>
            </a:xfrm>
            <a:prstGeom prst="rect">
              <a:avLst/>
            </a:prstGeom>
            <a:solidFill>
              <a:srgbClr val="9C3701"/>
            </a:solid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59" name="Google Shape;959;g1e83e5ec808_0_286"/>
            <p:cNvSpPr/>
            <p:nvPr/>
          </p:nvSpPr>
          <p:spPr>
            <a:xfrm>
              <a:off x="2451367" y="3123342"/>
              <a:ext cx="369900" cy="54300"/>
            </a:xfrm>
            <a:prstGeom prst="rect">
              <a:avLst/>
            </a:prstGeom>
            <a:no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60" name="Google Shape;960;g1e83e5ec808_0_286"/>
            <p:cNvSpPr/>
            <p:nvPr/>
          </p:nvSpPr>
          <p:spPr>
            <a:xfrm>
              <a:off x="2111986" y="3373074"/>
              <a:ext cx="293100" cy="166500"/>
            </a:xfrm>
            <a:prstGeom prst="rect">
              <a:avLst/>
            </a:prstGeom>
            <a:solidFill>
              <a:srgbClr val="FD894B"/>
            </a:solid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61" name="Google Shape;961;g1e83e5ec808_0_286"/>
            <p:cNvSpPr/>
            <p:nvPr/>
          </p:nvSpPr>
          <p:spPr>
            <a:xfrm>
              <a:off x="2111986" y="3373074"/>
              <a:ext cx="293100" cy="56100"/>
            </a:xfrm>
            <a:prstGeom prst="rect">
              <a:avLst/>
            </a:prstGeom>
            <a:solidFill>
              <a:srgbClr val="9C3701"/>
            </a:solid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62" name="Google Shape;962;g1e83e5ec808_0_286"/>
            <p:cNvSpPr/>
            <p:nvPr/>
          </p:nvSpPr>
          <p:spPr>
            <a:xfrm>
              <a:off x="2451367" y="3373074"/>
              <a:ext cx="369900" cy="166500"/>
            </a:xfrm>
            <a:prstGeom prst="rect">
              <a:avLst/>
            </a:prstGeom>
            <a:solidFill>
              <a:srgbClr val="FD894B"/>
            </a:solid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63" name="Google Shape;963;g1e83e5ec808_0_286"/>
            <p:cNvSpPr/>
            <p:nvPr/>
          </p:nvSpPr>
          <p:spPr>
            <a:xfrm>
              <a:off x="2451367" y="3373074"/>
              <a:ext cx="369900" cy="166500"/>
            </a:xfrm>
            <a:prstGeom prst="rect">
              <a:avLst/>
            </a:prstGeom>
            <a:no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64" name="Google Shape;964;g1e83e5ec808_0_286"/>
            <p:cNvSpPr/>
            <p:nvPr/>
          </p:nvSpPr>
          <p:spPr>
            <a:xfrm>
              <a:off x="2451367" y="3373074"/>
              <a:ext cx="369900" cy="56100"/>
            </a:xfrm>
            <a:prstGeom prst="rect">
              <a:avLst/>
            </a:prstGeom>
            <a:solidFill>
              <a:srgbClr val="9C3701"/>
            </a:solid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65" name="Google Shape;965;g1e83e5ec808_0_286"/>
            <p:cNvSpPr/>
            <p:nvPr/>
          </p:nvSpPr>
          <p:spPr>
            <a:xfrm>
              <a:off x="2451367" y="3373074"/>
              <a:ext cx="369900" cy="56100"/>
            </a:xfrm>
            <a:prstGeom prst="rect">
              <a:avLst/>
            </a:prstGeom>
            <a:no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66" name="Google Shape;966;g1e83e5ec808_0_286"/>
            <p:cNvSpPr/>
            <p:nvPr/>
          </p:nvSpPr>
          <p:spPr>
            <a:xfrm>
              <a:off x="2111986" y="3870939"/>
              <a:ext cx="293100" cy="166500"/>
            </a:xfrm>
            <a:prstGeom prst="rect">
              <a:avLst/>
            </a:prstGeom>
            <a:solidFill>
              <a:srgbClr val="FD894B"/>
            </a:solid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67" name="Google Shape;967;g1e83e5ec808_0_286"/>
            <p:cNvSpPr/>
            <p:nvPr/>
          </p:nvSpPr>
          <p:spPr>
            <a:xfrm>
              <a:off x="2111986" y="3870939"/>
              <a:ext cx="293100" cy="166500"/>
            </a:xfrm>
            <a:prstGeom prst="rect">
              <a:avLst/>
            </a:prstGeom>
            <a:no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68" name="Google Shape;968;g1e83e5ec808_0_286"/>
            <p:cNvSpPr/>
            <p:nvPr/>
          </p:nvSpPr>
          <p:spPr>
            <a:xfrm>
              <a:off x="2111986" y="3870939"/>
              <a:ext cx="293100" cy="56100"/>
            </a:xfrm>
            <a:prstGeom prst="rect">
              <a:avLst/>
            </a:prstGeom>
            <a:solidFill>
              <a:srgbClr val="9C3701"/>
            </a:solid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69" name="Google Shape;969;g1e83e5ec808_0_286"/>
            <p:cNvSpPr/>
            <p:nvPr/>
          </p:nvSpPr>
          <p:spPr>
            <a:xfrm>
              <a:off x="2451367" y="3870939"/>
              <a:ext cx="369900" cy="166500"/>
            </a:xfrm>
            <a:prstGeom prst="rect">
              <a:avLst/>
            </a:prstGeom>
            <a:solidFill>
              <a:srgbClr val="FD894B"/>
            </a:solid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70" name="Google Shape;970;g1e83e5ec808_0_286"/>
            <p:cNvSpPr/>
            <p:nvPr/>
          </p:nvSpPr>
          <p:spPr>
            <a:xfrm>
              <a:off x="2451367" y="3870939"/>
              <a:ext cx="369900" cy="166500"/>
            </a:xfrm>
            <a:prstGeom prst="rect">
              <a:avLst/>
            </a:prstGeom>
            <a:no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71" name="Google Shape;971;g1e83e5ec808_0_286"/>
            <p:cNvSpPr/>
            <p:nvPr/>
          </p:nvSpPr>
          <p:spPr>
            <a:xfrm>
              <a:off x="2451367" y="3870939"/>
              <a:ext cx="369900" cy="56100"/>
            </a:xfrm>
            <a:prstGeom prst="rect">
              <a:avLst/>
            </a:prstGeom>
            <a:solidFill>
              <a:srgbClr val="9C3701"/>
            </a:solid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72" name="Google Shape;972;g1e83e5ec808_0_286"/>
            <p:cNvSpPr/>
            <p:nvPr/>
          </p:nvSpPr>
          <p:spPr>
            <a:xfrm>
              <a:off x="2451367" y="3870939"/>
              <a:ext cx="369900" cy="56100"/>
            </a:xfrm>
            <a:prstGeom prst="rect">
              <a:avLst/>
            </a:prstGeom>
            <a:no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73" name="Google Shape;973;g1e83e5ec808_0_286"/>
            <p:cNvSpPr/>
            <p:nvPr/>
          </p:nvSpPr>
          <p:spPr>
            <a:xfrm>
              <a:off x="2111986" y="3622807"/>
              <a:ext cx="293100" cy="165000"/>
            </a:xfrm>
            <a:prstGeom prst="rect">
              <a:avLst/>
            </a:prstGeom>
            <a:solidFill>
              <a:srgbClr val="FD894B"/>
            </a:solid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74" name="Google Shape;974;g1e83e5ec808_0_286"/>
            <p:cNvSpPr/>
            <p:nvPr/>
          </p:nvSpPr>
          <p:spPr>
            <a:xfrm>
              <a:off x="2111986" y="3622807"/>
              <a:ext cx="293100" cy="54300"/>
            </a:xfrm>
            <a:prstGeom prst="rect">
              <a:avLst/>
            </a:prstGeom>
            <a:solidFill>
              <a:srgbClr val="9C3701"/>
            </a:solid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75" name="Google Shape;975;g1e83e5ec808_0_286"/>
            <p:cNvSpPr/>
            <p:nvPr/>
          </p:nvSpPr>
          <p:spPr>
            <a:xfrm>
              <a:off x="2451367" y="3622807"/>
              <a:ext cx="369900" cy="165000"/>
            </a:xfrm>
            <a:prstGeom prst="rect">
              <a:avLst/>
            </a:prstGeom>
            <a:solidFill>
              <a:srgbClr val="FD894B"/>
            </a:solid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76" name="Google Shape;976;g1e83e5ec808_0_286"/>
            <p:cNvSpPr/>
            <p:nvPr/>
          </p:nvSpPr>
          <p:spPr>
            <a:xfrm>
              <a:off x="2451367" y="3622807"/>
              <a:ext cx="369900" cy="165000"/>
            </a:xfrm>
            <a:prstGeom prst="rect">
              <a:avLst/>
            </a:prstGeom>
            <a:no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77" name="Google Shape;977;g1e83e5ec808_0_286"/>
            <p:cNvSpPr/>
            <p:nvPr/>
          </p:nvSpPr>
          <p:spPr>
            <a:xfrm>
              <a:off x="2451367" y="3622807"/>
              <a:ext cx="369900" cy="54300"/>
            </a:xfrm>
            <a:prstGeom prst="rect">
              <a:avLst/>
            </a:prstGeom>
            <a:solidFill>
              <a:srgbClr val="9C3701"/>
            </a:solid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78" name="Google Shape;978;g1e83e5ec808_0_286"/>
            <p:cNvSpPr/>
            <p:nvPr/>
          </p:nvSpPr>
          <p:spPr>
            <a:xfrm>
              <a:off x="2451367" y="3622807"/>
              <a:ext cx="369900" cy="54300"/>
            </a:xfrm>
            <a:prstGeom prst="rect">
              <a:avLst/>
            </a:prstGeom>
            <a:no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79" name="Google Shape;979;g1e83e5ec808_0_286"/>
            <p:cNvSpPr/>
            <p:nvPr/>
          </p:nvSpPr>
          <p:spPr>
            <a:xfrm>
              <a:off x="2720310" y="2767953"/>
              <a:ext cx="59232" cy="854854"/>
            </a:xfrm>
            <a:custGeom>
              <a:rect b="b" l="l" r="r" t="t"/>
              <a:pathLst>
                <a:path extrusionOk="0" h="534" w="37">
                  <a:moveTo>
                    <a:pt x="37" y="482"/>
                  </a:moveTo>
                  <a:lnTo>
                    <a:pt x="0" y="482"/>
                  </a:lnTo>
                  <a:lnTo>
                    <a:pt x="0" y="534"/>
                  </a:lnTo>
                  <a:lnTo>
                    <a:pt x="37" y="534"/>
                  </a:lnTo>
                  <a:lnTo>
                    <a:pt x="37" y="482"/>
                  </a:lnTo>
                  <a:moveTo>
                    <a:pt x="37" y="325"/>
                  </a:moveTo>
                  <a:lnTo>
                    <a:pt x="0" y="325"/>
                  </a:lnTo>
                  <a:lnTo>
                    <a:pt x="0" y="378"/>
                  </a:lnTo>
                  <a:lnTo>
                    <a:pt x="37" y="378"/>
                  </a:lnTo>
                  <a:lnTo>
                    <a:pt x="37" y="325"/>
                  </a:lnTo>
                  <a:moveTo>
                    <a:pt x="37" y="170"/>
                  </a:moveTo>
                  <a:lnTo>
                    <a:pt x="0" y="170"/>
                  </a:lnTo>
                  <a:lnTo>
                    <a:pt x="0" y="222"/>
                  </a:lnTo>
                  <a:lnTo>
                    <a:pt x="37" y="222"/>
                  </a:lnTo>
                  <a:lnTo>
                    <a:pt x="37" y="170"/>
                  </a:lnTo>
                  <a:moveTo>
                    <a:pt x="37" y="0"/>
                  </a:moveTo>
                  <a:lnTo>
                    <a:pt x="0" y="0"/>
                  </a:lnTo>
                  <a:lnTo>
                    <a:pt x="0" y="67"/>
                  </a:lnTo>
                  <a:lnTo>
                    <a:pt x="37" y="67"/>
                  </a:lnTo>
                  <a:lnTo>
                    <a:pt x="37" y="0"/>
                  </a:lnTo>
                </a:path>
              </a:pathLst>
            </a:custGeom>
            <a:no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80" name="Google Shape;980;g1e83e5ec808_0_286"/>
            <p:cNvSpPr/>
            <p:nvPr/>
          </p:nvSpPr>
          <p:spPr>
            <a:xfrm>
              <a:off x="2720310" y="2929639"/>
              <a:ext cx="59100" cy="110400"/>
            </a:xfrm>
            <a:prstGeom prst="rect">
              <a:avLst/>
            </a:prstGeom>
            <a:no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81" name="Google Shape;981;g1e83e5ec808_0_286"/>
            <p:cNvSpPr/>
            <p:nvPr/>
          </p:nvSpPr>
          <p:spPr>
            <a:xfrm>
              <a:off x="2720310" y="2875210"/>
              <a:ext cx="59100" cy="54300"/>
            </a:xfrm>
            <a:prstGeom prst="rect">
              <a:avLst/>
            </a:prstGeom>
            <a:no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82" name="Google Shape;982;g1e83e5ec808_0_286"/>
            <p:cNvSpPr/>
            <p:nvPr/>
          </p:nvSpPr>
          <p:spPr>
            <a:xfrm>
              <a:off x="2720310" y="3177771"/>
              <a:ext cx="59100" cy="110400"/>
            </a:xfrm>
            <a:prstGeom prst="rect">
              <a:avLst/>
            </a:prstGeom>
            <a:no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83" name="Google Shape;983;g1e83e5ec808_0_286"/>
            <p:cNvSpPr/>
            <p:nvPr/>
          </p:nvSpPr>
          <p:spPr>
            <a:xfrm>
              <a:off x="2720310" y="3123342"/>
              <a:ext cx="59100" cy="54300"/>
            </a:xfrm>
            <a:prstGeom prst="rect">
              <a:avLst/>
            </a:prstGeom>
            <a:no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84" name="Google Shape;984;g1e83e5ec808_0_286"/>
            <p:cNvSpPr/>
            <p:nvPr/>
          </p:nvSpPr>
          <p:spPr>
            <a:xfrm>
              <a:off x="2720310" y="3429104"/>
              <a:ext cx="59100" cy="110400"/>
            </a:xfrm>
            <a:prstGeom prst="rect">
              <a:avLst/>
            </a:prstGeom>
            <a:no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85" name="Google Shape;985;g1e83e5ec808_0_286"/>
            <p:cNvSpPr/>
            <p:nvPr/>
          </p:nvSpPr>
          <p:spPr>
            <a:xfrm>
              <a:off x="2720310" y="3373074"/>
              <a:ext cx="59100" cy="56100"/>
            </a:xfrm>
            <a:prstGeom prst="rect">
              <a:avLst/>
            </a:prstGeom>
            <a:no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86" name="Google Shape;986;g1e83e5ec808_0_286"/>
            <p:cNvSpPr/>
            <p:nvPr/>
          </p:nvSpPr>
          <p:spPr>
            <a:xfrm>
              <a:off x="2720310" y="3787695"/>
              <a:ext cx="59100" cy="83100"/>
            </a:xfrm>
            <a:prstGeom prst="rect">
              <a:avLst/>
            </a:prstGeom>
            <a:no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87" name="Google Shape;987;g1e83e5ec808_0_286"/>
            <p:cNvSpPr/>
            <p:nvPr/>
          </p:nvSpPr>
          <p:spPr>
            <a:xfrm>
              <a:off x="2720310" y="4117470"/>
              <a:ext cx="59232" cy="115261"/>
            </a:xfrm>
            <a:custGeom>
              <a:rect b="b" l="l" r="r" t="t"/>
              <a:pathLst>
                <a:path extrusionOk="0" h="72" w="37">
                  <a:moveTo>
                    <a:pt x="37" y="0"/>
                  </a:moveTo>
                  <a:lnTo>
                    <a:pt x="0" y="0"/>
                  </a:lnTo>
                  <a:lnTo>
                    <a:pt x="0" y="45"/>
                  </a:lnTo>
                  <a:lnTo>
                    <a:pt x="37" y="72"/>
                  </a:lnTo>
                  <a:lnTo>
                    <a:pt x="37" y="0"/>
                  </a:lnTo>
                </a:path>
              </a:pathLst>
            </a:custGeom>
            <a:no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88" name="Google Shape;988;g1e83e5ec808_0_286"/>
            <p:cNvSpPr/>
            <p:nvPr/>
          </p:nvSpPr>
          <p:spPr>
            <a:xfrm>
              <a:off x="2720310" y="4037427"/>
              <a:ext cx="59100" cy="80100"/>
            </a:xfrm>
            <a:prstGeom prst="rect">
              <a:avLst/>
            </a:prstGeom>
            <a:no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89" name="Google Shape;989;g1e83e5ec808_0_286"/>
            <p:cNvSpPr/>
            <p:nvPr/>
          </p:nvSpPr>
          <p:spPr>
            <a:xfrm>
              <a:off x="2720310" y="3926968"/>
              <a:ext cx="59100" cy="110400"/>
            </a:xfrm>
            <a:prstGeom prst="rect">
              <a:avLst/>
            </a:prstGeom>
            <a:no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90" name="Google Shape;990;g1e83e5ec808_0_286"/>
            <p:cNvSpPr/>
            <p:nvPr/>
          </p:nvSpPr>
          <p:spPr>
            <a:xfrm>
              <a:off x="2720310" y="3870939"/>
              <a:ext cx="59100" cy="56100"/>
            </a:xfrm>
            <a:prstGeom prst="rect">
              <a:avLst/>
            </a:prstGeom>
            <a:no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91" name="Google Shape;991;g1e83e5ec808_0_286"/>
            <p:cNvSpPr/>
            <p:nvPr/>
          </p:nvSpPr>
          <p:spPr>
            <a:xfrm>
              <a:off x="2720310" y="3677236"/>
              <a:ext cx="59100" cy="110400"/>
            </a:xfrm>
            <a:prstGeom prst="rect">
              <a:avLst/>
            </a:prstGeom>
            <a:no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92" name="Google Shape;992;g1e83e5ec808_0_286"/>
            <p:cNvSpPr/>
            <p:nvPr/>
          </p:nvSpPr>
          <p:spPr>
            <a:xfrm>
              <a:off x="2720310" y="3622807"/>
              <a:ext cx="59100" cy="54300"/>
            </a:xfrm>
            <a:prstGeom prst="rect">
              <a:avLst/>
            </a:prstGeom>
            <a:no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93" name="Google Shape;993;g1e83e5ec808_0_286"/>
            <p:cNvSpPr/>
            <p:nvPr/>
          </p:nvSpPr>
          <p:spPr>
            <a:xfrm>
              <a:off x="2779540" y="2092990"/>
              <a:ext cx="837300" cy="2186100"/>
            </a:xfrm>
            <a:prstGeom prst="rect">
              <a:avLst/>
            </a:prstGeom>
            <a:solidFill>
              <a:srgbClr val="FFD6C2"/>
            </a:solid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94" name="Google Shape;994;g1e83e5ec808_0_286"/>
            <p:cNvSpPr/>
            <p:nvPr/>
          </p:nvSpPr>
          <p:spPr>
            <a:xfrm>
              <a:off x="2779540" y="2713524"/>
              <a:ext cx="837300" cy="1565700"/>
            </a:xfrm>
            <a:prstGeom prst="rect">
              <a:avLst/>
            </a:prstGeom>
            <a:no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nvGrpSpPr>
            <p:cNvPr id="995" name="Google Shape;995;g1e83e5ec808_0_286"/>
            <p:cNvGrpSpPr/>
            <p:nvPr/>
          </p:nvGrpSpPr>
          <p:grpSpPr>
            <a:xfrm>
              <a:off x="2823829" y="2245670"/>
              <a:ext cx="748222" cy="1633260"/>
              <a:chOff x="2823829" y="2600180"/>
              <a:chExt cx="748222" cy="1278782"/>
            </a:xfrm>
          </p:grpSpPr>
          <p:sp>
            <p:nvSpPr>
              <p:cNvPr id="996" name="Google Shape;996;g1e83e5ec808_0_286"/>
              <p:cNvSpPr/>
              <p:nvPr/>
            </p:nvSpPr>
            <p:spPr>
              <a:xfrm>
                <a:off x="2829167" y="2753546"/>
                <a:ext cx="201600" cy="131400"/>
              </a:xfrm>
              <a:prstGeom prst="rect">
                <a:avLst/>
              </a:prstGeom>
              <a:solidFill>
                <a:srgbClr val="FD894B"/>
              </a:solid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97" name="Google Shape;997;g1e83e5ec808_0_286"/>
              <p:cNvSpPr/>
              <p:nvPr/>
            </p:nvSpPr>
            <p:spPr>
              <a:xfrm>
                <a:off x="3045282" y="2753546"/>
                <a:ext cx="304200" cy="131400"/>
              </a:xfrm>
              <a:prstGeom prst="rect">
                <a:avLst/>
              </a:prstGeom>
              <a:solidFill>
                <a:srgbClr val="FD894B"/>
              </a:solid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98" name="Google Shape;998;g1e83e5ec808_0_286"/>
              <p:cNvSpPr/>
              <p:nvPr/>
            </p:nvSpPr>
            <p:spPr>
              <a:xfrm>
                <a:off x="3363851" y="2753546"/>
                <a:ext cx="208200" cy="131400"/>
              </a:xfrm>
              <a:prstGeom prst="rect">
                <a:avLst/>
              </a:prstGeom>
              <a:solidFill>
                <a:srgbClr val="FD894B"/>
              </a:solid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99" name="Google Shape;999;g1e83e5ec808_0_286"/>
              <p:cNvSpPr/>
              <p:nvPr/>
            </p:nvSpPr>
            <p:spPr>
              <a:xfrm>
                <a:off x="2829167" y="2896021"/>
                <a:ext cx="201600" cy="155400"/>
              </a:xfrm>
              <a:prstGeom prst="rect">
                <a:avLst/>
              </a:prstGeom>
              <a:solidFill>
                <a:srgbClr val="FD894B"/>
              </a:solid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00" name="Google Shape;1000;g1e83e5ec808_0_286"/>
              <p:cNvSpPr/>
              <p:nvPr/>
            </p:nvSpPr>
            <p:spPr>
              <a:xfrm>
                <a:off x="3045282" y="2896021"/>
                <a:ext cx="304200" cy="155400"/>
              </a:xfrm>
              <a:prstGeom prst="rect">
                <a:avLst/>
              </a:prstGeom>
              <a:solidFill>
                <a:srgbClr val="FD894B"/>
              </a:solid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01" name="Google Shape;1001;g1e83e5ec808_0_286"/>
              <p:cNvSpPr/>
              <p:nvPr/>
            </p:nvSpPr>
            <p:spPr>
              <a:xfrm>
                <a:off x="3363851" y="2896021"/>
                <a:ext cx="208200" cy="155400"/>
              </a:xfrm>
              <a:prstGeom prst="rect">
                <a:avLst/>
              </a:prstGeom>
              <a:solidFill>
                <a:srgbClr val="FD894B"/>
              </a:solid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02" name="Google Shape;1002;g1e83e5ec808_0_286"/>
              <p:cNvSpPr/>
              <p:nvPr/>
            </p:nvSpPr>
            <p:spPr>
              <a:xfrm>
                <a:off x="2829167" y="3060909"/>
                <a:ext cx="201600" cy="155400"/>
              </a:xfrm>
              <a:prstGeom prst="rect">
                <a:avLst/>
              </a:prstGeom>
              <a:solidFill>
                <a:srgbClr val="FD894B"/>
              </a:solid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03" name="Google Shape;1003;g1e83e5ec808_0_286"/>
              <p:cNvSpPr/>
              <p:nvPr/>
            </p:nvSpPr>
            <p:spPr>
              <a:xfrm>
                <a:off x="3045282" y="3060909"/>
                <a:ext cx="304200" cy="155400"/>
              </a:xfrm>
              <a:prstGeom prst="rect">
                <a:avLst/>
              </a:prstGeom>
              <a:solidFill>
                <a:srgbClr val="FD894B"/>
              </a:solid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04" name="Google Shape;1004;g1e83e5ec808_0_286"/>
              <p:cNvSpPr/>
              <p:nvPr/>
            </p:nvSpPr>
            <p:spPr>
              <a:xfrm>
                <a:off x="3363851" y="3060909"/>
                <a:ext cx="208200" cy="155400"/>
              </a:xfrm>
              <a:prstGeom prst="rect">
                <a:avLst/>
              </a:prstGeom>
              <a:solidFill>
                <a:srgbClr val="FD894B"/>
              </a:solid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05" name="Google Shape;1005;g1e83e5ec808_0_286"/>
              <p:cNvSpPr/>
              <p:nvPr/>
            </p:nvSpPr>
            <p:spPr>
              <a:xfrm>
                <a:off x="2829167" y="3232199"/>
                <a:ext cx="201600" cy="153600"/>
              </a:xfrm>
              <a:prstGeom prst="rect">
                <a:avLst/>
              </a:prstGeom>
              <a:solidFill>
                <a:srgbClr val="FD894B"/>
              </a:solid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06" name="Google Shape;1006;g1e83e5ec808_0_286"/>
              <p:cNvSpPr/>
              <p:nvPr/>
            </p:nvSpPr>
            <p:spPr>
              <a:xfrm>
                <a:off x="3045282" y="3232199"/>
                <a:ext cx="304200" cy="153600"/>
              </a:xfrm>
              <a:prstGeom prst="rect">
                <a:avLst/>
              </a:prstGeom>
              <a:solidFill>
                <a:srgbClr val="FD894B"/>
              </a:solid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07" name="Google Shape;1007;g1e83e5ec808_0_286"/>
              <p:cNvSpPr/>
              <p:nvPr/>
            </p:nvSpPr>
            <p:spPr>
              <a:xfrm>
                <a:off x="3363851" y="3232199"/>
                <a:ext cx="208200" cy="153600"/>
              </a:xfrm>
              <a:prstGeom prst="rect">
                <a:avLst/>
              </a:prstGeom>
              <a:solidFill>
                <a:srgbClr val="FD894B"/>
              </a:solid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08" name="Google Shape;1008;g1e83e5ec808_0_286"/>
              <p:cNvSpPr/>
              <p:nvPr/>
            </p:nvSpPr>
            <p:spPr>
              <a:xfrm>
                <a:off x="2829167" y="3395486"/>
                <a:ext cx="201600" cy="155400"/>
              </a:xfrm>
              <a:prstGeom prst="rect">
                <a:avLst/>
              </a:prstGeom>
              <a:solidFill>
                <a:srgbClr val="FD894B"/>
              </a:solid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09" name="Google Shape;1009;g1e83e5ec808_0_286"/>
              <p:cNvSpPr/>
              <p:nvPr/>
            </p:nvSpPr>
            <p:spPr>
              <a:xfrm>
                <a:off x="3045282" y="3395486"/>
                <a:ext cx="304200" cy="155400"/>
              </a:xfrm>
              <a:prstGeom prst="rect">
                <a:avLst/>
              </a:prstGeom>
              <a:solidFill>
                <a:srgbClr val="FD894B"/>
              </a:solid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10" name="Google Shape;1010;g1e83e5ec808_0_286"/>
              <p:cNvSpPr/>
              <p:nvPr/>
            </p:nvSpPr>
            <p:spPr>
              <a:xfrm>
                <a:off x="3363851" y="3395486"/>
                <a:ext cx="208200" cy="155400"/>
              </a:xfrm>
              <a:prstGeom prst="rect">
                <a:avLst/>
              </a:prstGeom>
              <a:solidFill>
                <a:srgbClr val="FD894B"/>
              </a:solid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11" name="Google Shape;1011;g1e83e5ec808_0_286"/>
              <p:cNvSpPr/>
              <p:nvPr/>
            </p:nvSpPr>
            <p:spPr>
              <a:xfrm>
                <a:off x="2829167" y="3560374"/>
                <a:ext cx="201600" cy="155400"/>
              </a:xfrm>
              <a:prstGeom prst="rect">
                <a:avLst/>
              </a:prstGeom>
              <a:solidFill>
                <a:srgbClr val="FD894B"/>
              </a:solid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12" name="Google Shape;1012;g1e83e5ec808_0_286"/>
              <p:cNvSpPr/>
              <p:nvPr/>
            </p:nvSpPr>
            <p:spPr>
              <a:xfrm>
                <a:off x="3045282" y="3560374"/>
                <a:ext cx="304200" cy="155400"/>
              </a:xfrm>
              <a:prstGeom prst="rect">
                <a:avLst/>
              </a:prstGeom>
              <a:solidFill>
                <a:srgbClr val="FD894B"/>
              </a:solid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13" name="Google Shape;1013;g1e83e5ec808_0_286"/>
              <p:cNvSpPr/>
              <p:nvPr/>
            </p:nvSpPr>
            <p:spPr>
              <a:xfrm>
                <a:off x="3363851" y="3560374"/>
                <a:ext cx="208200" cy="155400"/>
              </a:xfrm>
              <a:prstGeom prst="rect">
                <a:avLst/>
              </a:prstGeom>
              <a:solidFill>
                <a:srgbClr val="FD894B"/>
              </a:solid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14" name="Google Shape;1014;g1e83e5ec808_0_286"/>
              <p:cNvSpPr/>
              <p:nvPr/>
            </p:nvSpPr>
            <p:spPr>
              <a:xfrm>
                <a:off x="2829167" y="3726862"/>
                <a:ext cx="201600" cy="152100"/>
              </a:xfrm>
              <a:prstGeom prst="rect">
                <a:avLst/>
              </a:prstGeom>
              <a:solidFill>
                <a:srgbClr val="FD894B"/>
              </a:solid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15" name="Google Shape;1015;g1e83e5ec808_0_286"/>
              <p:cNvSpPr/>
              <p:nvPr/>
            </p:nvSpPr>
            <p:spPr>
              <a:xfrm>
                <a:off x="3045282" y="3726862"/>
                <a:ext cx="304200" cy="152100"/>
              </a:xfrm>
              <a:prstGeom prst="rect">
                <a:avLst/>
              </a:prstGeom>
              <a:solidFill>
                <a:srgbClr val="FD894B"/>
              </a:solid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16" name="Google Shape;1016;g1e83e5ec808_0_286"/>
              <p:cNvSpPr/>
              <p:nvPr/>
            </p:nvSpPr>
            <p:spPr>
              <a:xfrm>
                <a:off x="3363851" y="3726862"/>
                <a:ext cx="208200" cy="152100"/>
              </a:xfrm>
              <a:prstGeom prst="rect">
                <a:avLst/>
              </a:prstGeom>
              <a:solidFill>
                <a:srgbClr val="FD894B"/>
              </a:solid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17" name="Google Shape;1017;g1e83e5ec808_0_286"/>
              <p:cNvSpPr/>
              <p:nvPr/>
            </p:nvSpPr>
            <p:spPr>
              <a:xfrm>
                <a:off x="2823829" y="2600180"/>
                <a:ext cx="201600" cy="131400"/>
              </a:xfrm>
              <a:prstGeom prst="rect">
                <a:avLst/>
              </a:prstGeom>
              <a:solidFill>
                <a:srgbClr val="FD894B"/>
              </a:solid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18" name="Google Shape;1018;g1e83e5ec808_0_286"/>
              <p:cNvSpPr/>
              <p:nvPr/>
            </p:nvSpPr>
            <p:spPr>
              <a:xfrm>
                <a:off x="3039944" y="2600180"/>
                <a:ext cx="304200" cy="131400"/>
              </a:xfrm>
              <a:prstGeom prst="rect">
                <a:avLst/>
              </a:prstGeom>
              <a:solidFill>
                <a:srgbClr val="FD894B"/>
              </a:solid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19" name="Google Shape;1019;g1e83e5ec808_0_286"/>
              <p:cNvSpPr/>
              <p:nvPr/>
            </p:nvSpPr>
            <p:spPr>
              <a:xfrm>
                <a:off x="3358512" y="2600180"/>
                <a:ext cx="208200" cy="131400"/>
              </a:xfrm>
              <a:prstGeom prst="rect">
                <a:avLst/>
              </a:prstGeom>
              <a:solidFill>
                <a:srgbClr val="FD894B"/>
              </a:solid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
          <p:nvSpPr>
            <p:cNvPr id="1020" name="Google Shape;1020;g1e83e5ec808_0_286"/>
            <p:cNvSpPr/>
            <p:nvPr/>
          </p:nvSpPr>
          <p:spPr>
            <a:xfrm>
              <a:off x="2821163" y="3968590"/>
              <a:ext cx="176100" cy="310500"/>
            </a:xfrm>
            <a:prstGeom prst="rect">
              <a:avLst/>
            </a:prstGeom>
            <a:solidFill>
              <a:srgbClr val="FD894B"/>
            </a:solid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21" name="Google Shape;1021;g1e83e5ec808_0_286"/>
            <p:cNvSpPr/>
            <p:nvPr/>
          </p:nvSpPr>
          <p:spPr>
            <a:xfrm>
              <a:off x="2821163" y="3968590"/>
              <a:ext cx="176100" cy="310500"/>
            </a:xfrm>
            <a:prstGeom prst="rect">
              <a:avLst/>
            </a:prstGeom>
            <a:no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22" name="Google Shape;1022;g1e83e5ec808_0_286"/>
            <p:cNvSpPr/>
            <p:nvPr/>
          </p:nvSpPr>
          <p:spPr>
            <a:xfrm>
              <a:off x="3040480" y="3968590"/>
              <a:ext cx="317100" cy="68700"/>
            </a:xfrm>
            <a:prstGeom prst="rect">
              <a:avLst/>
            </a:prstGeom>
            <a:no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23" name="Google Shape;1023;g1e83e5ec808_0_286"/>
            <p:cNvSpPr/>
            <p:nvPr/>
          </p:nvSpPr>
          <p:spPr>
            <a:xfrm>
              <a:off x="3040480" y="3926968"/>
              <a:ext cx="147300" cy="352200"/>
            </a:xfrm>
            <a:prstGeom prst="rect">
              <a:avLst/>
            </a:prstGeom>
            <a:solidFill>
              <a:srgbClr val="FD894B"/>
            </a:solid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24" name="Google Shape;1024;g1e83e5ec808_0_286"/>
            <p:cNvSpPr/>
            <p:nvPr/>
          </p:nvSpPr>
          <p:spPr>
            <a:xfrm>
              <a:off x="3040480" y="4051834"/>
              <a:ext cx="147300" cy="227400"/>
            </a:xfrm>
            <a:prstGeom prst="rect">
              <a:avLst/>
            </a:prstGeom>
            <a:no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25" name="Google Shape;1025;g1e83e5ec808_0_286"/>
            <p:cNvSpPr/>
            <p:nvPr/>
          </p:nvSpPr>
          <p:spPr>
            <a:xfrm>
              <a:off x="3208568" y="3926968"/>
              <a:ext cx="148800" cy="352200"/>
            </a:xfrm>
            <a:prstGeom prst="rect">
              <a:avLst/>
            </a:prstGeom>
            <a:solidFill>
              <a:srgbClr val="FD894B"/>
            </a:solid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26" name="Google Shape;1026;g1e83e5ec808_0_286"/>
            <p:cNvSpPr/>
            <p:nvPr/>
          </p:nvSpPr>
          <p:spPr>
            <a:xfrm>
              <a:off x="3208568" y="4051834"/>
              <a:ext cx="148800" cy="227400"/>
            </a:xfrm>
            <a:prstGeom prst="rect">
              <a:avLst/>
            </a:prstGeom>
            <a:no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27" name="Google Shape;1027;g1e83e5ec808_0_286"/>
            <p:cNvSpPr/>
            <p:nvPr/>
          </p:nvSpPr>
          <p:spPr>
            <a:xfrm>
              <a:off x="3395868" y="3968590"/>
              <a:ext cx="182400" cy="310500"/>
            </a:xfrm>
            <a:prstGeom prst="rect">
              <a:avLst/>
            </a:prstGeom>
            <a:solidFill>
              <a:srgbClr val="FD894B"/>
            </a:solid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28" name="Google Shape;1028;g1e83e5ec808_0_286"/>
            <p:cNvSpPr/>
            <p:nvPr/>
          </p:nvSpPr>
          <p:spPr>
            <a:xfrm>
              <a:off x="3395868" y="3968590"/>
              <a:ext cx="182400" cy="310500"/>
            </a:xfrm>
            <a:prstGeom prst="rect">
              <a:avLst/>
            </a:prstGeom>
            <a:no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29" name="Google Shape;1029;g1e83e5ec808_0_286"/>
            <p:cNvSpPr/>
            <p:nvPr/>
          </p:nvSpPr>
          <p:spPr>
            <a:xfrm>
              <a:off x="2805154" y="3968590"/>
              <a:ext cx="16009" cy="52829"/>
            </a:xfrm>
            <a:custGeom>
              <a:rect b="b" l="l" r="r" t="t"/>
              <a:pathLst>
                <a:path extrusionOk="0" h="33" w="10">
                  <a:moveTo>
                    <a:pt x="0" y="0"/>
                  </a:moveTo>
                  <a:lnTo>
                    <a:pt x="0" y="0"/>
                  </a:lnTo>
                  <a:lnTo>
                    <a:pt x="0" y="33"/>
                  </a:lnTo>
                  <a:lnTo>
                    <a:pt x="10" y="33"/>
                  </a:lnTo>
                  <a:lnTo>
                    <a:pt x="10" y="9"/>
                  </a:lnTo>
                  <a:lnTo>
                    <a:pt x="0" y="0"/>
                  </a:lnTo>
                </a:path>
              </a:pathLst>
            </a:custGeom>
            <a:no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30" name="Google Shape;1030;g1e83e5ec808_0_286"/>
            <p:cNvSpPr/>
            <p:nvPr/>
          </p:nvSpPr>
          <p:spPr>
            <a:xfrm>
              <a:off x="2821163" y="3982998"/>
              <a:ext cx="40022" cy="38420"/>
            </a:xfrm>
            <a:custGeom>
              <a:rect b="b" l="l" r="r" t="t"/>
              <a:pathLst>
                <a:path extrusionOk="0" h="24" w="25">
                  <a:moveTo>
                    <a:pt x="0" y="0"/>
                  </a:moveTo>
                  <a:lnTo>
                    <a:pt x="0" y="24"/>
                  </a:lnTo>
                  <a:lnTo>
                    <a:pt x="25" y="24"/>
                  </a:lnTo>
                  <a:lnTo>
                    <a:pt x="0" y="0"/>
                  </a:lnTo>
                </a:path>
              </a:pathLst>
            </a:custGeom>
            <a:no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31" name="Google Shape;1031;g1e83e5ec808_0_286"/>
            <p:cNvSpPr/>
            <p:nvPr/>
          </p:nvSpPr>
          <p:spPr>
            <a:xfrm>
              <a:off x="2805154" y="3968590"/>
              <a:ext cx="811632" cy="310565"/>
            </a:xfrm>
            <a:custGeom>
              <a:rect b="b" l="l" r="r" t="t"/>
              <a:pathLst>
                <a:path extrusionOk="0" h="194" w="507">
                  <a:moveTo>
                    <a:pt x="369" y="33"/>
                  </a:moveTo>
                  <a:lnTo>
                    <a:pt x="345" y="33"/>
                  </a:lnTo>
                  <a:lnTo>
                    <a:pt x="345" y="43"/>
                  </a:lnTo>
                  <a:lnTo>
                    <a:pt x="147" y="43"/>
                  </a:lnTo>
                  <a:lnTo>
                    <a:pt x="147" y="33"/>
                  </a:lnTo>
                  <a:lnTo>
                    <a:pt x="120" y="33"/>
                  </a:lnTo>
                  <a:lnTo>
                    <a:pt x="120" y="114"/>
                  </a:lnTo>
                  <a:lnTo>
                    <a:pt x="147" y="141"/>
                  </a:lnTo>
                  <a:lnTo>
                    <a:pt x="147" y="52"/>
                  </a:lnTo>
                  <a:lnTo>
                    <a:pt x="239" y="52"/>
                  </a:lnTo>
                  <a:lnTo>
                    <a:pt x="239" y="194"/>
                  </a:lnTo>
                  <a:lnTo>
                    <a:pt x="252" y="194"/>
                  </a:lnTo>
                  <a:lnTo>
                    <a:pt x="252" y="52"/>
                  </a:lnTo>
                  <a:lnTo>
                    <a:pt x="345" y="52"/>
                  </a:lnTo>
                  <a:lnTo>
                    <a:pt x="345" y="194"/>
                  </a:lnTo>
                  <a:lnTo>
                    <a:pt x="369" y="194"/>
                  </a:lnTo>
                  <a:lnTo>
                    <a:pt x="369" y="33"/>
                  </a:lnTo>
                  <a:moveTo>
                    <a:pt x="492" y="0"/>
                  </a:moveTo>
                  <a:lnTo>
                    <a:pt x="0" y="0"/>
                  </a:lnTo>
                  <a:lnTo>
                    <a:pt x="492" y="0"/>
                  </a:lnTo>
                  <a:lnTo>
                    <a:pt x="492" y="33"/>
                  </a:lnTo>
                  <a:lnTo>
                    <a:pt x="483" y="33"/>
                  </a:lnTo>
                  <a:lnTo>
                    <a:pt x="483" y="194"/>
                  </a:lnTo>
                  <a:lnTo>
                    <a:pt x="507" y="194"/>
                  </a:lnTo>
                  <a:lnTo>
                    <a:pt x="507" y="181"/>
                  </a:lnTo>
                  <a:lnTo>
                    <a:pt x="507" y="93"/>
                  </a:lnTo>
                  <a:lnTo>
                    <a:pt x="507" y="16"/>
                  </a:lnTo>
                  <a:lnTo>
                    <a:pt x="492" y="0"/>
                  </a:lnTo>
                </a:path>
              </a:pathLst>
            </a:custGeom>
            <a:no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32" name="Google Shape;1032;g1e83e5ec808_0_286"/>
            <p:cNvSpPr/>
            <p:nvPr/>
          </p:nvSpPr>
          <p:spPr>
            <a:xfrm>
              <a:off x="2861184" y="4021419"/>
              <a:ext cx="136073" cy="129669"/>
            </a:xfrm>
            <a:custGeom>
              <a:rect b="b" l="l" r="r" t="t"/>
              <a:pathLst>
                <a:path extrusionOk="0" h="81" w="85">
                  <a:moveTo>
                    <a:pt x="85" y="0"/>
                  </a:moveTo>
                  <a:lnTo>
                    <a:pt x="0" y="0"/>
                  </a:lnTo>
                  <a:lnTo>
                    <a:pt x="85" y="81"/>
                  </a:lnTo>
                  <a:lnTo>
                    <a:pt x="85" y="0"/>
                  </a:lnTo>
                </a:path>
              </a:pathLst>
            </a:custGeom>
            <a:no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33" name="Google Shape;1033;g1e83e5ec808_0_286"/>
            <p:cNvSpPr/>
            <p:nvPr/>
          </p:nvSpPr>
          <p:spPr>
            <a:xfrm>
              <a:off x="3040480" y="4021419"/>
              <a:ext cx="317100" cy="15900"/>
            </a:xfrm>
            <a:prstGeom prst="rect">
              <a:avLst/>
            </a:prstGeom>
            <a:no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34" name="Google Shape;1034;g1e83e5ec808_0_286"/>
            <p:cNvSpPr/>
            <p:nvPr/>
          </p:nvSpPr>
          <p:spPr>
            <a:xfrm>
              <a:off x="3040480" y="4051834"/>
              <a:ext cx="147278" cy="227321"/>
            </a:xfrm>
            <a:custGeom>
              <a:rect b="b" l="l" r="r" t="t"/>
              <a:pathLst>
                <a:path extrusionOk="0" h="142" w="92">
                  <a:moveTo>
                    <a:pt x="92" y="0"/>
                  </a:moveTo>
                  <a:lnTo>
                    <a:pt x="0" y="0"/>
                  </a:lnTo>
                  <a:lnTo>
                    <a:pt x="0" y="89"/>
                  </a:lnTo>
                  <a:lnTo>
                    <a:pt x="55" y="142"/>
                  </a:lnTo>
                  <a:lnTo>
                    <a:pt x="92" y="142"/>
                  </a:lnTo>
                  <a:lnTo>
                    <a:pt x="92" y="0"/>
                  </a:lnTo>
                </a:path>
              </a:pathLst>
            </a:custGeom>
            <a:no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35" name="Google Shape;1035;g1e83e5ec808_0_286"/>
            <p:cNvSpPr/>
            <p:nvPr/>
          </p:nvSpPr>
          <p:spPr>
            <a:xfrm>
              <a:off x="3208568" y="4051834"/>
              <a:ext cx="148800" cy="227400"/>
            </a:xfrm>
            <a:prstGeom prst="rect">
              <a:avLst/>
            </a:prstGeom>
            <a:no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36" name="Google Shape;1036;g1e83e5ec808_0_286"/>
            <p:cNvSpPr/>
            <p:nvPr/>
          </p:nvSpPr>
          <p:spPr>
            <a:xfrm>
              <a:off x="3395868" y="4021419"/>
              <a:ext cx="182400" cy="257700"/>
            </a:xfrm>
            <a:prstGeom prst="rect">
              <a:avLst/>
            </a:prstGeom>
            <a:no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37" name="Google Shape;1037;g1e83e5ec808_0_286"/>
            <p:cNvSpPr/>
            <p:nvPr/>
          </p:nvSpPr>
          <p:spPr>
            <a:xfrm>
              <a:off x="2805154" y="3968590"/>
              <a:ext cx="787618" cy="52829"/>
            </a:xfrm>
            <a:custGeom>
              <a:rect b="b" l="l" r="r" t="t"/>
              <a:pathLst>
                <a:path extrusionOk="0" h="33" w="492">
                  <a:moveTo>
                    <a:pt x="492" y="0"/>
                  </a:moveTo>
                  <a:lnTo>
                    <a:pt x="0" y="0"/>
                  </a:lnTo>
                  <a:lnTo>
                    <a:pt x="10" y="9"/>
                  </a:lnTo>
                  <a:lnTo>
                    <a:pt x="10" y="0"/>
                  </a:lnTo>
                  <a:lnTo>
                    <a:pt x="120" y="0"/>
                  </a:lnTo>
                  <a:lnTo>
                    <a:pt x="120" y="33"/>
                  </a:lnTo>
                  <a:lnTo>
                    <a:pt x="147" y="33"/>
                  </a:lnTo>
                  <a:lnTo>
                    <a:pt x="147" y="0"/>
                  </a:lnTo>
                  <a:lnTo>
                    <a:pt x="345" y="0"/>
                  </a:lnTo>
                  <a:lnTo>
                    <a:pt x="345" y="33"/>
                  </a:lnTo>
                  <a:lnTo>
                    <a:pt x="369" y="33"/>
                  </a:lnTo>
                  <a:lnTo>
                    <a:pt x="369" y="0"/>
                  </a:lnTo>
                  <a:lnTo>
                    <a:pt x="483" y="0"/>
                  </a:lnTo>
                  <a:lnTo>
                    <a:pt x="483" y="33"/>
                  </a:lnTo>
                  <a:lnTo>
                    <a:pt x="492" y="33"/>
                  </a:lnTo>
                  <a:lnTo>
                    <a:pt x="492" y="0"/>
                  </a:lnTo>
                </a:path>
              </a:pathLst>
            </a:custGeom>
            <a:no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38" name="Google Shape;1038;g1e83e5ec808_0_286"/>
            <p:cNvSpPr/>
            <p:nvPr/>
          </p:nvSpPr>
          <p:spPr>
            <a:xfrm>
              <a:off x="2821163" y="3968590"/>
              <a:ext cx="176094" cy="52829"/>
            </a:xfrm>
            <a:custGeom>
              <a:rect b="b" l="l" r="r" t="t"/>
              <a:pathLst>
                <a:path extrusionOk="0" h="33" w="110">
                  <a:moveTo>
                    <a:pt x="110" y="0"/>
                  </a:moveTo>
                  <a:lnTo>
                    <a:pt x="0" y="0"/>
                  </a:lnTo>
                  <a:lnTo>
                    <a:pt x="0" y="9"/>
                  </a:lnTo>
                  <a:lnTo>
                    <a:pt x="25" y="33"/>
                  </a:lnTo>
                  <a:lnTo>
                    <a:pt x="110" y="33"/>
                  </a:lnTo>
                  <a:lnTo>
                    <a:pt x="110" y="0"/>
                  </a:lnTo>
                </a:path>
              </a:pathLst>
            </a:custGeom>
            <a:no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39" name="Google Shape;1039;g1e83e5ec808_0_286"/>
            <p:cNvSpPr/>
            <p:nvPr/>
          </p:nvSpPr>
          <p:spPr>
            <a:xfrm>
              <a:off x="3040480" y="3968590"/>
              <a:ext cx="317100" cy="52800"/>
            </a:xfrm>
            <a:prstGeom prst="rect">
              <a:avLst/>
            </a:prstGeom>
            <a:no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40" name="Google Shape;1040;g1e83e5ec808_0_286"/>
            <p:cNvSpPr/>
            <p:nvPr/>
          </p:nvSpPr>
          <p:spPr>
            <a:xfrm>
              <a:off x="3395868" y="3968590"/>
              <a:ext cx="182400" cy="52800"/>
            </a:xfrm>
            <a:prstGeom prst="rect">
              <a:avLst/>
            </a:prstGeom>
            <a:no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41" name="Google Shape;1041;g1e83e5ec808_0_286"/>
            <p:cNvSpPr/>
            <p:nvPr/>
          </p:nvSpPr>
          <p:spPr>
            <a:xfrm>
              <a:off x="3917745" y="3006480"/>
              <a:ext cx="33618" cy="33618"/>
            </a:xfrm>
            <a:custGeom>
              <a:rect b="b" l="l" r="r" t="t"/>
              <a:pathLst>
                <a:path extrusionOk="0" h="21" w="21">
                  <a:moveTo>
                    <a:pt x="0" y="0"/>
                  </a:moveTo>
                  <a:lnTo>
                    <a:pt x="0" y="21"/>
                  </a:lnTo>
                  <a:lnTo>
                    <a:pt x="21" y="21"/>
                  </a:lnTo>
                  <a:lnTo>
                    <a:pt x="0" y="0"/>
                  </a:lnTo>
                </a:path>
              </a:pathLst>
            </a:custGeom>
            <a:no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42" name="Google Shape;1042;g1e83e5ec808_0_286"/>
            <p:cNvSpPr/>
            <p:nvPr/>
          </p:nvSpPr>
          <p:spPr>
            <a:xfrm>
              <a:off x="3674416" y="2928038"/>
              <a:ext cx="188900" cy="112059"/>
            </a:xfrm>
            <a:custGeom>
              <a:rect b="b" l="l" r="r" t="t"/>
              <a:pathLst>
                <a:path extrusionOk="0" h="70" w="118">
                  <a:moveTo>
                    <a:pt x="102" y="0"/>
                  </a:moveTo>
                  <a:lnTo>
                    <a:pt x="0" y="0"/>
                  </a:lnTo>
                  <a:lnTo>
                    <a:pt x="0" y="70"/>
                  </a:lnTo>
                  <a:lnTo>
                    <a:pt x="118" y="70"/>
                  </a:lnTo>
                  <a:lnTo>
                    <a:pt x="118" y="16"/>
                  </a:lnTo>
                  <a:lnTo>
                    <a:pt x="102" y="0"/>
                  </a:lnTo>
                </a:path>
              </a:pathLst>
            </a:custGeom>
            <a:no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43" name="Google Shape;1043;g1e83e5ec808_0_286"/>
            <p:cNvSpPr/>
            <p:nvPr/>
          </p:nvSpPr>
          <p:spPr>
            <a:xfrm>
              <a:off x="3674416" y="2875210"/>
              <a:ext cx="163287" cy="52829"/>
            </a:xfrm>
            <a:custGeom>
              <a:rect b="b" l="l" r="r" t="t"/>
              <a:pathLst>
                <a:path extrusionOk="0" h="33" w="102">
                  <a:moveTo>
                    <a:pt x="69" y="0"/>
                  </a:moveTo>
                  <a:lnTo>
                    <a:pt x="0" y="0"/>
                  </a:lnTo>
                  <a:lnTo>
                    <a:pt x="0" y="33"/>
                  </a:lnTo>
                  <a:lnTo>
                    <a:pt x="102" y="33"/>
                  </a:lnTo>
                  <a:lnTo>
                    <a:pt x="69" y="0"/>
                  </a:lnTo>
                </a:path>
              </a:pathLst>
            </a:custGeom>
            <a:no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44" name="Google Shape;1044;g1e83e5ec808_0_286"/>
            <p:cNvSpPr/>
            <p:nvPr/>
          </p:nvSpPr>
          <p:spPr>
            <a:xfrm>
              <a:off x="3916144" y="3124943"/>
              <a:ext cx="233724" cy="163287"/>
            </a:xfrm>
            <a:custGeom>
              <a:rect b="b" l="l" r="r" t="t"/>
              <a:pathLst>
                <a:path extrusionOk="0" h="102" w="146">
                  <a:moveTo>
                    <a:pt x="0" y="0"/>
                  </a:moveTo>
                  <a:lnTo>
                    <a:pt x="0" y="0"/>
                  </a:lnTo>
                  <a:lnTo>
                    <a:pt x="0" y="102"/>
                  </a:lnTo>
                  <a:lnTo>
                    <a:pt x="146" y="102"/>
                  </a:lnTo>
                  <a:lnTo>
                    <a:pt x="146" y="68"/>
                  </a:lnTo>
                  <a:lnTo>
                    <a:pt x="110" y="33"/>
                  </a:lnTo>
                  <a:lnTo>
                    <a:pt x="0" y="33"/>
                  </a:lnTo>
                  <a:lnTo>
                    <a:pt x="0" y="0"/>
                  </a:lnTo>
                </a:path>
              </a:pathLst>
            </a:custGeom>
            <a:no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45" name="Google Shape;1045;g1e83e5ec808_0_286"/>
            <p:cNvSpPr/>
            <p:nvPr/>
          </p:nvSpPr>
          <p:spPr>
            <a:xfrm>
              <a:off x="3916144" y="3124943"/>
              <a:ext cx="176094" cy="52829"/>
            </a:xfrm>
            <a:custGeom>
              <a:rect b="b" l="l" r="r" t="t"/>
              <a:pathLst>
                <a:path extrusionOk="0" h="33" w="110">
                  <a:moveTo>
                    <a:pt x="77" y="0"/>
                  </a:moveTo>
                  <a:lnTo>
                    <a:pt x="0" y="0"/>
                  </a:lnTo>
                  <a:lnTo>
                    <a:pt x="0" y="33"/>
                  </a:lnTo>
                  <a:lnTo>
                    <a:pt x="110" y="33"/>
                  </a:lnTo>
                  <a:lnTo>
                    <a:pt x="77" y="0"/>
                  </a:lnTo>
                </a:path>
              </a:pathLst>
            </a:custGeom>
            <a:no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46" name="Google Shape;1046;g1e83e5ec808_0_286"/>
            <p:cNvSpPr/>
            <p:nvPr/>
          </p:nvSpPr>
          <p:spPr>
            <a:xfrm>
              <a:off x="3674416" y="3177771"/>
              <a:ext cx="189000" cy="110400"/>
            </a:xfrm>
            <a:prstGeom prst="rect">
              <a:avLst/>
            </a:prstGeom>
            <a:no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47" name="Google Shape;1047;g1e83e5ec808_0_286"/>
            <p:cNvSpPr/>
            <p:nvPr/>
          </p:nvSpPr>
          <p:spPr>
            <a:xfrm>
              <a:off x="3674416" y="3124943"/>
              <a:ext cx="189000" cy="52800"/>
            </a:xfrm>
            <a:prstGeom prst="rect">
              <a:avLst/>
            </a:prstGeom>
            <a:no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48" name="Google Shape;1048;g1e83e5ec808_0_286"/>
            <p:cNvSpPr/>
            <p:nvPr/>
          </p:nvSpPr>
          <p:spPr>
            <a:xfrm>
              <a:off x="3916144" y="3373074"/>
              <a:ext cx="233724" cy="164888"/>
            </a:xfrm>
            <a:custGeom>
              <a:rect b="b" l="l" r="r" t="t"/>
              <a:pathLst>
                <a:path extrusionOk="0" h="103" w="146">
                  <a:moveTo>
                    <a:pt x="0" y="0"/>
                  </a:moveTo>
                  <a:lnTo>
                    <a:pt x="0" y="0"/>
                  </a:lnTo>
                  <a:lnTo>
                    <a:pt x="0" y="103"/>
                  </a:lnTo>
                  <a:lnTo>
                    <a:pt x="146" y="103"/>
                  </a:lnTo>
                  <a:lnTo>
                    <a:pt x="146" y="34"/>
                  </a:lnTo>
                  <a:lnTo>
                    <a:pt x="0" y="34"/>
                  </a:lnTo>
                  <a:lnTo>
                    <a:pt x="0" y="0"/>
                  </a:lnTo>
                </a:path>
              </a:pathLst>
            </a:custGeom>
            <a:no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49" name="Google Shape;1049;g1e83e5ec808_0_286"/>
            <p:cNvSpPr/>
            <p:nvPr/>
          </p:nvSpPr>
          <p:spPr>
            <a:xfrm>
              <a:off x="3916144" y="3373074"/>
              <a:ext cx="233700" cy="54300"/>
            </a:xfrm>
            <a:prstGeom prst="rect">
              <a:avLst/>
            </a:prstGeom>
            <a:no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50" name="Google Shape;1050;g1e83e5ec808_0_286"/>
            <p:cNvSpPr/>
            <p:nvPr/>
          </p:nvSpPr>
          <p:spPr>
            <a:xfrm>
              <a:off x="3674415" y="3427503"/>
              <a:ext cx="189000" cy="110400"/>
            </a:xfrm>
            <a:prstGeom prst="rect">
              <a:avLst/>
            </a:prstGeom>
            <a:no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51" name="Google Shape;1051;g1e83e5ec808_0_286"/>
            <p:cNvSpPr/>
            <p:nvPr/>
          </p:nvSpPr>
          <p:spPr>
            <a:xfrm>
              <a:off x="3674415" y="3373074"/>
              <a:ext cx="189000" cy="54300"/>
            </a:xfrm>
            <a:prstGeom prst="rect">
              <a:avLst/>
            </a:prstGeom>
            <a:no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52" name="Google Shape;1052;g1e83e5ec808_0_286"/>
            <p:cNvSpPr/>
            <p:nvPr/>
          </p:nvSpPr>
          <p:spPr>
            <a:xfrm>
              <a:off x="3916144" y="3622807"/>
              <a:ext cx="233724" cy="163287"/>
            </a:xfrm>
            <a:custGeom>
              <a:rect b="b" l="l" r="r" t="t"/>
              <a:pathLst>
                <a:path extrusionOk="0" h="102" w="146">
                  <a:moveTo>
                    <a:pt x="0" y="0"/>
                  </a:moveTo>
                  <a:lnTo>
                    <a:pt x="0" y="0"/>
                  </a:lnTo>
                  <a:lnTo>
                    <a:pt x="0" y="102"/>
                  </a:lnTo>
                  <a:lnTo>
                    <a:pt x="146" y="102"/>
                  </a:lnTo>
                  <a:lnTo>
                    <a:pt x="146" y="33"/>
                  </a:lnTo>
                  <a:lnTo>
                    <a:pt x="0" y="33"/>
                  </a:lnTo>
                  <a:lnTo>
                    <a:pt x="0" y="0"/>
                  </a:lnTo>
                </a:path>
              </a:pathLst>
            </a:custGeom>
            <a:no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53" name="Google Shape;1053;g1e83e5ec808_0_286"/>
            <p:cNvSpPr/>
            <p:nvPr/>
          </p:nvSpPr>
          <p:spPr>
            <a:xfrm>
              <a:off x="3916144" y="3622807"/>
              <a:ext cx="233700" cy="52800"/>
            </a:xfrm>
            <a:prstGeom prst="rect">
              <a:avLst/>
            </a:prstGeom>
            <a:no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54" name="Google Shape;1054;g1e83e5ec808_0_286"/>
            <p:cNvSpPr/>
            <p:nvPr/>
          </p:nvSpPr>
          <p:spPr>
            <a:xfrm>
              <a:off x="3674415" y="3675635"/>
              <a:ext cx="189000" cy="110400"/>
            </a:xfrm>
            <a:prstGeom prst="rect">
              <a:avLst/>
            </a:prstGeom>
            <a:no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55" name="Google Shape;1055;g1e83e5ec808_0_286"/>
            <p:cNvSpPr/>
            <p:nvPr/>
          </p:nvSpPr>
          <p:spPr>
            <a:xfrm>
              <a:off x="3674415" y="3622807"/>
              <a:ext cx="189000" cy="52800"/>
            </a:xfrm>
            <a:prstGeom prst="rect">
              <a:avLst/>
            </a:prstGeom>
            <a:no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56" name="Google Shape;1056;g1e83e5ec808_0_286"/>
            <p:cNvSpPr/>
            <p:nvPr/>
          </p:nvSpPr>
          <p:spPr>
            <a:xfrm>
              <a:off x="3916144" y="3872539"/>
              <a:ext cx="233700" cy="54300"/>
            </a:xfrm>
            <a:prstGeom prst="rect">
              <a:avLst/>
            </a:prstGeom>
            <a:no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57" name="Google Shape;1057;g1e83e5ec808_0_286"/>
            <p:cNvSpPr/>
            <p:nvPr/>
          </p:nvSpPr>
          <p:spPr>
            <a:xfrm>
              <a:off x="3674415" y="3872539"/>
              <a:ext cx="189000" cy="54300"/>
            </a:xfrm>
            <a:prstGeom prst="rect">
              <a:avLst/>
            </a:prstGeom>
            <a:no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58" name="Google Shape;1058;g1e83e5ec808_0_286"/>
            <p:cNvSpPr/>
            <p:nvPr/>
          </p:nvSpPr>
          <p:spPr>
            <a:xfrm>
              <a:off x="3616785" y="2767953"/>
              <a:ext cx="57631" cy="1511202"/>
            </a:xfrm>
            <a:custGeom>
              <a:rect b="b" l="l" r="r" t="t"/>
              <a:pathLst>
                <a:path extrusionOk="0" h="944" w="36">
                  <a:moveTo>
                    <a:pt x="36" y="931"/>
                  </a:moveTo>
                  <a:lnTo>
                    <a:pt x="0" y="931"/>
                  </a:lnTo>
                  <a:lnTo>
                    <a:pt x="0" y="944"/>
                  </a:lnTo>
                  <a:lnTo>
                    <a:pt x="36" y="944"/>
                  </a:lnTo>
                  <a:lnTo>
                    <a:pt x="36" y="931"/>
                  </a:lnTo>
                  <a:moveTo>
                    <a:pt x="36" y="793"/>
                  </a:moveTo>
                  <a:lnTo>
                    <a:pt x="0" y="793"/>
                  </a:lnTo>
                  <a:lnTo>
                    <a:pt x="0" y="843"/>
                  </a:lnTo>
                  <a:lnTo>
                    <a:pt x="36" y="843"/>
                  </a:lnTo>
                  <a:lnTo>
                    <a:pt x="36" y="793"/>
                  </a:lnTo>
                  <a:moveTo>
                    <a:pt x="36" y="636"/>
                  </a:moveTo>
                  <a:lnTo>
                    <a:pt x="0" y="636"/>
                  </a:lnTo>
                  <a:lnTo>
                    <a:pt x="0" y="690"/>
                  </a:lnTo>
                  <a:lnTo>
                    <a:pt x="36" y="690"/>
                  </a:lnTo>
                  <a:lnTo>
                    <a:pt x="36" y="636"/>
                  </a:lnTo>
                  <a:moveTo>
                    <a:pt x="36" y="481"/>
                  </a:moveTo>
                  <a:lnTo>
                    <a:pt x="0" y="481"/>
                  </a:lnTo>
                  <a:lnTo>
                    <a:pt x="0" y="534"/>
                  </a:lnTo>
                  <a:lnTo>
                    <a:pt x="36" y="534"/>
                  </a:lnTo>
                  <a:lnTo>
                    <a:pt x="36" y="481"/>
                  </a:lnTo>
                  <a:moveTo>
                    <a:pt x="36" y="325"/>
                  </a:moveTo>
                  <a:lnTo>
                    <a:pt x="0" y="325"/>
                  </a:lnTo>
                  <a:lnTo>
                    <a:pt x="0" y="378"/>
                  </a:lnTo>
                  <a:lnTo>
                    <a:pt x="36" y="378"/>
                  </a:lnTo>
                  <a:lnTo>
                    <a:pt x="36" y="325"/>
                  </a:lnTo>
                  <a:moveTo>
                    <a:pt x="36" y="170"/>
                  </a:moveTo>
                  <a:lnTo>
                    <a:pt x="0" y="170"/>
                  </a:lnTo>
                  <a:lnTo>
                    <a:pt x="0" y="223"/>
                  </a:lnTo>
                  <a:lnTo>
                    <a:pt x="36" y="223"/>
                  </a:lnTo>
                  <a:lnTo>
                    <a:pt x="36" y="170"/>
                  </a:lnTo>
                  <a:moveTo>
                    <a:pt x="36" y="0"/>
                  </a:moveTo>
                  <a:lnTo>
                    <a:pt x="0" y="0"/>
                  </a:lnTo>
                  <a:lnTo>
                    <a:pt x="0" y="67"/>
                  </a:lnTo>
                  <a:lnTo>
                    <a:pt x="36" y="67"/>
                  </a:lnTo>
                  <a:lnTo>
                    <a:pt x="36" y="0"/>
                  </a:lnTo>
                </a:path>
              </a:pathLst>
            </a:custGeom>
            <a:no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59" name="Google Shape;1059;g1e83e5ec808_0_286"/>
            <p:cNvSpPr/>
            <p:nvPr/>
          </p:nvSpPr>
          <p:spPr>
            <a:xfrm>
              <a:off x="3616785" y="2928038"/>
              <a:ext cx="57600" cy="112200"/>
            </a:xfrm>
            <a:prstGeom prst="rect">
              <a:avLst/>
            </a:prstGeom>
            <a:no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60" name="Google Shape;1060;g1e83e5ec808_0_286"/>
            <p:cNvSpPr/>
            <p:nvPr/>
          </p:nvSpPr>
          <p:spPr>
            <a:xfrm>
              <a:off x="3616785" y="2875210"/>
              <a:ext cx="57600" cy="52800"/>
            </a:xfrm>
            <a:prstGeom prst="rect">
              <a:avLst/>
            </a:prstGeom>
            <a:no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61" name="Google Shape;1061;g1e83e5ec808_0_286"/>
            <p:cNvSpPr/>
            <p:nvPr/>
          </p:nvSpPr>
          <p:spPr>
            <a:xfrm>
              <a:off x="3616785" y="3177771"/>
              <a:ext cx="57600" cy="110400"/>
            </a:xfrm>
            <a:prstGeom prst="rect">
              <a:avLst/>
            </a:prstGeom>
            <a:no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62" name="Google Shape;1062;g1e83e5ec808_0_286"/>
            <p:cNvSpPr/>
            <p:nvPr/>
          </p:nvSpPr>
          <p:spPr>
            <a:xfrm>
              <a:off x="3616785" y="3124943"/>
              <a:ext cx="57600" cy="52800"/>
            </a:xfrm>
            <a:prstGeom prst="rect">
              <a:avLst/>
            </a:prstGeom>
            <a:no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63" name="Google Shape;1063;g1e83e5ec808_0_286"/>
            <p:cNvSpPr/>
            <p:nvPr/>
          </p:nvSpPr>
          <p:spPr>
            <a:xfrm>
              <a:off x="3616785" y="3427503"/>
              <a:ext cx="57600" cy="110400"/>
            </a:xfrm>
            <a:prstGeom prst="rect">
              <a:avLst/>
            </a:prstGeom>
            <a:no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64" name="Google Shape;1064;g1e83e5ec808_0_286"/>
            <p:cNvSpPr/>
            <p:nvPr/>
          </p:nvSpPr>
          <p:spPr>
            <a:xfrm>
              <a:off x="3616785" y="3373074"/>
              <a:ext cx="57600" cy="54300"/>
            </a:xfrm>
            <a:prstGeom prst="rect">
              <a:avLst/>
            </a:prstGeom>
            <a:no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65" name="Google Shape;1065;g1e83e5ec808_0_286"/>
            <p:cNvSpPr/>
            <p:nvPr/>
          </p:nvSpPr>
          <p:spPr>
            <a:xfrm>
              <a:off x="3616785" y="3675635"/>
              <a:ext cx="57600" cy="110400"/>
            </a:xfrm>
            <a:prstGeom prst="rect">
              <a:avLst/>
            </a:prstGeom>
            <a:no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66" name="Google Shape;1066;g1e83e5ec808_0_286"/>
            <p:cNvSpPr/>
            <p:nvPr/>
          </p:nvSpPr>
          <p:spPr>
            <a:xfrm>
              <a:off x="3616785" y="3622807"/>
              <a:ext cx="57600" cy="52800"/>
            </a:xfrm>
            <a:prstGeom prst="rect">
              <a:avLst/>
            </a:prstGeom>
            <a:no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67" name="Google Shape;1067;g1e83e5ec808_0_286"/>
            <p:cNvSpPr/>
            <p:nvPr/>
          </p:nvSpPr>
          <p:spPr>
            <a:xfrm>
              <a:off x="3616785" y="3872539"/>
              <a:ext cx="57600" cy="54300"/>
            </a:xfrm>
            <a:prstGeom prst="rect">
              <a:avLst/>
            </a:prstGeom>
            <a:noFill/>
            <a:ln>
              <a:noFill/>
            </a:ln>
          </p:spPr>
          <p:txBody>
            <a:bodyPr anchorCtr="0" anchor="t" bIns="51550" lIns="103150" spcFirstLastPara="1" rIns="103150" wrap="square" tIns="5155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
        <p:nvSpPr>
          <p:cNvPr id="1068" name="Google Shape;1068;g1e83e5ec808_0_286"/>
          <p:cNvSpPr/>
          <p:nvPr/>
        </p:nvSpPr>
        <p:spPr>
          <a:xfrm>
            <a:off x="-7974" y="5383533"/>
            <a:ext cx="12200100" cy="1474500"/>
          </a:xfrm>
          <a:prstGeom prst="rect">
            <a:avLst/>
          </a:prstGeom>
          <a:solidFill>
            <a:srgbClr val="FFFFFF"/>
          </a:solidFill>
          <a:ln>
            <a:noFill/>
          </a:ln>
        </p:spPr>
        <p:txBody>
          <a:bodyPr anchorCtr="0" anchor="ctr" bIns="51550" lIns="103150" spcFirstLastPara="1" rIns="103150" wrap="square" tIns="51550">
            <a:noAutofit/>
          </a:bodyPr>
          <a:lstStyle/>
          <a:p>
            <a:pPr indent="0" lvl="0" marL="0" marR="0" rtl="0" algn="ctr">
              <a:lnSpc>
                <a:spcPct val="100000"/>
              </a:lnSpc>
              <a:spcBef>
                <a:spcPts val="0"/>
              </a:spcBef>
              <a:spcAft>
                <a:spcPts val="0"/>
              </a:spcAft>
              <a:buNone/>
            </a:pPr>
            <a:r>
              <a:t/>
            </a:r>
            <a:endParaRPr sz="1800">
              <a:solidFill>
                <a:schemeClr val="lt1"/>
              </a:solidFill>
              <a:latin typeface="Arial"/>
              <a:ea typeface="Arial"/>
              <a:cs typeface="Arial"/>
              <a:sym typeface="Arial"/>
            </a:endParaRPr>
          </a:p>
        </p:txBody>
      </p:sp>
      <p:pic>
        <p:nvPicPr>
          <p:cNvPr id="1069" name="Google Shape;1069;g1e83e5ec808_0_286"/>
          <p:cNvPicPr preferRelativeResize="0"/>
          <p:nvPr/>
        </p:nvPicPr>
        <p:blipFill rotWithShape="1">
          <a:blip r:embed="rId3">
            <a:alphaModFix/>
          </a:blip>
          <a:srcRect b="40418" l="23924" r="23929" t="7435"/>
          <a:stretch/>
        </p:blipFill>
        <p:spPr>
          <a:xfrm>
            <a:off x="6933079" y="2446412"/>
            <a:ext cx="1293900" cy="1282500"/>
          </a:xfrm>
          <a:prstGeom prst="ellipse">
            <a:avLst/>
          </a:prstGeom>
          <a:noFill/>
          <a:ln cap="flat" cmpd="sng" w="38100">
            <a:solidFill>
              <a:schemeClr val="accent1"/>
            </a:solidFill>
            <a:prstDash val="solid"/>
            <a:round/>
            <a:headEnd len="sm" w="sm" type="none"/>
            <a:tailEnd len="sm" w="sm" type="none"/>
          </a:ln>
        </p:spPr>
      </p:pic>
      <p:pic>
        <p:nvPicPr>
          <p:cNvPr id="1070" name="Google Shape;1070;g1e83e5ec808_0_286"/>
          <p:cNvPicPr preferRelativeResize="0"/>
          <p:nvPr/>
        </p:nvPicPr>
        <p:blipFill rotWithShape="1">
          <a:blip r:embed="rId4">
            <a:alphaModFix/>
          </a:blip>
          <a:srcRect b="0" l="0" r="0" t="0"/>
          <a:stretch/>
        </p:blipFill>
        <p:spPr>
          <a:xfrm>
            <a:off x="370707" y="2272764"/>
            <a:ext cx="1393800" cy="1395900"/>
          </a:xfrm>
          <a:prstGeom prst="ellipse">
            <a:avLst/>
          </a:prstGeom>
          <a:noFill/>
          <a:ln cap="flat" cmpd="sng" w="38100">
            <a:solidFill>
              <a:schemeClr val="accent1"/>
            </a:solidFill>
            <a:prstDash val="solid"/>
            <a:round/>
            <a:headEnd len="sm" w="sm" type="none"/>
            <a:tailEnd len="sm" w="sm" type="none"/>
          </a:ln>
        </p:spPr>
      </p:pic>
      <p:pic>
        <p:nvPicPr>
          <p:cNvPr id="1071" name="Google Shape;1071;g1e83e5ec808_0_286"/>
          <p:cNvPicPr preferRelativeResize="0"/>
          <p:nvPr/>
        </p:nvPicPr>
        <p:blipFill rotWithShape="1">
          <a:blip r:embed="rId5">
            <a:alphaModFix/>
          </a:blip>
          <a:srcRect b="36571" l="23459" r="23453" t="10341"/>
          <a:stretch/>
        </p:blipFill>
        <p:spPr>
          <a:xfrm flipH="1">
            <a:off x="4690927" y="2178364"/>
            <a:ext cx="1539600" cy="1542600"/>
          </a:xfrm>
          <a:prstGeom prst="ellipse">
            <a:avLst/>
          </a:prstGeom>
          <a:noFill/>
          <a:ln cap="flat" cmpd="sng" w="38100">
            <a:solidFill>
              <a:schemeClr val="accent1"/>
            </a:solidFill>
            <a:prstDash val="solid"/>
            <a:round/>
            <a:headEnd len="sm" w="sm" type="none"/>
            <a:tailEnd len="sm" w="sm" type="none"/>
          </a:ln>
        </p:spPr>
      </p:pic>
      <p:pic>
        <p:nvPicPr>
          <p:cNvPr id="1072" name="Google Shape;1072;g1e83e5ec808_0_286"/>
          <p:cNvPicPr preferRelativeResize="0"/>
          <p:nvPr/>
        </p:nvPicPr>
        <p:blipFill rotWithShape="1">
          <a:blip r:embed="rId6">
            <a:alphaModFix/>
          </a:blip>
          <a:srcRect b="21660" l="11879" r="11871" t="2096"/>
          <a:stretch/>
        </p:blipFill>
        <p:spPr>
          <a:xfrm>
            <a:off x="8115076" y="465683"/>
            <a:ext cx="1602300" cy="1605000"/>
          </a:xfrm>
          <a:prstGeom prst="ellipse">
            <a:avLst/>
          </a:prstGeom>
          <a:noFill/>
          <a:ln cap="flat" cmpd="sng" w="38100">
            <a:solidFill>
              <a:schemeClr val="accent1"/>
            </a:solidFill>
            <a:prstDash val="solid"/>
            <a:round/>
            <a:headEnd len="sm" w="sm" type="none"/>
            <a:tailEnd len="sm" w="sm" type="none"/>
          </a:ln>
        </p:spPr>
      </p:pic>
      <p:pic>
        <p:nvPicPr>
          <p:cNvPr id="1073" name="Google Shape;1073;g1e83e5ec808_0_286"/>
          <p:cNvPicPr preferRelativeResize="0"/>
          <p:nvPr/>
        </p:nvPicPr>
        <p:blipFill rotWithShape="1">
          <a:blip r:embed="rId7">
            <a:alphaModFix/>
          </a:blip>
          <a:srcRect b="-4200" l="-2959" r="17904" t="4200"/>
          <a:stretch/>
        </p:blipFill>
        <p:spPr>
          <a:xfrm>
            <a:off x="2463128" y="1188867"/>
            <a:ext cx="1856700" cy="1859700"/>
          </a:xfrm>
          <a:prstGeom prst="ellipse">
            <a:avLst/>
          </a:prstGeom>
          <a:noFill/>
          <a:ln cap="flat" cmpd="sng" w="38100">
            <a:solidFill>
              <a:schemeClr val="accent1"/>
            </a:solidFill>
            <a:prstDash val="solid"/>
            <a:round/>
            <a:headEnd len="sm" w="sm" type="none"/>
            <a:tailEnd len="sm" w="sm" type="none"/>
          </a:ln>
        </p:spPr>
      </p:pic>
      <p:pic>
        <p:nvPicPr>
          <p:cNvPr id="1074" name="Google Shape;1074;g1e83e5ec808_0_286"/>
          <p:cNvPicPr preferRelativeResize="0"/>
          <p:nvPr/>
        </p:nvPicPr>
        <p:blipFill rotWithShape="1">
          <a:blip r:embed="rId8">
            <a:alphaModFix/>
          </a:blip>
          <a:srcRect b="9215" l="0" r="31591" t="14373"/>
          <a:stretch/>
        </p:blipFill>
        <p:spPr>
          <a:xfrm>
            <a:off x="9938410" y="1877833"/>
            <a:ext cx="1717200" cy="2529300"/>
          </a:xfrm>
          <a:prstGeom prst="ellipse">
            <a:avLst/>
          </a:prstGeom>
          <a:noFill/>
          <a:ln cap="flat" cmpd="sng" w="38100">
            <a:solidFill>
              <a:schemeClr val="accent1"/>
            </a:solidFill>
            <a:prstDash val="solid"/>
            <a:round/>
            <a:headEnd len="sm" w="sm" type="none"/>
            <a:tailEnd len="sm" w="sm" type="none"/>
          </a:ln>
        </p:spPr>
      </p:pic>
      <p:sp>
        <p:nvSpPr>
          <p:cNvPr id="1075" name="Google Shape;1075;g1e83e5ec808_0_286"/>
          <p:cNvSpPr txBox="1"/>
          <p:nvPr/>
        </p:nvSpPr>
        <p:spPr>
          <a:xfrm>
            <a:off x="692410" y="5496219"/>
            <a:ext cx="1328700" cy="9399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1" i="0" lang="fr-FR" sz="800" u="none" cap="none" strike="noStrike">
                <a:solidFill>
                  <a:srgbClr val="000000"/>
                </a:solidFill>
              </a:rPr>
              <a:t>Randy</a:t>
            </a:r>
            <a:r>
              <a:rPr b="0" i="0" lang="fr-FR" sz="800" u="none" cap="none" strike="noStrike">
                <a:solidFill>
                  <a:srgbClr val="000000"/>
                </a:solidFill>
                <a:latin typeface="Arial"/>
                <a:ea typeface="Arial"/>
                <a:cs typeface="Arial"/>
                <a:sym typeface="Arial"/>
              </a:rPr>
              <a:t>, a physicia</a:t>
            </a:r>
            <a:r>
              <a:rPr lang="fr-FR" sz="800"/>
              <a:t>n</a:t>
            </a:r>
            <a:r>
              <a:rPr b="0" i="0" lang="fr-FR" sz="800" u="none" cap="none" strike="noStrike">
                <a:solidFill>
                  <a:srgbClr val="000000"/>
                </a:solidFill>
                <a:latin typeface="Arial"/>
                <a:ea typeface="Arial"/>
                <a:cs typeface="Arial"/>
                <a:sym typeface="Arial"/>
              </a:rPr>
              <a:t> recruiter, work planner, is notified in his console </a:t>
            </a:r>
            <a:r>
              <a:rPr lang="fr-FR" sz="800"/>
              <a:t>of new candidates. He is able to review and process applications from his mobile device.</a:t>
            </a:r>
            <a:endParaRPr b="0" i="0" sz="800" u="none" cap="none" strike="noStrike">
              <a:solidFill>
                <a:srgbClr val="000000"/>
              </a:solidFill>
              <a:latin typeface="Arial"/>
              <a:ea typeface="Arial"/>
              <a:cs typeface="Arial"/>
              <a:sym typeface="Arial"/>
            </a:endParaRPr>
          </a:p>
        </p:txBody>
      </p:sp>
      <p:sp>
        <p:nvSpPr>
          <p:cNvPr id="1076" name="Google Shape;1076;g1e83e5ec808_0_286"/>
          <p:cNvSpPr txBox="1"/>
          <p:nvPr/>
        </p:nvSpPr>
        <p:spPr>
          <a:xfrm>
            <a:off x="592462" y="2299867"/>
            <a:ext cx="326400" cy="410400"/>
          </a:xfrm>
          <a:prstGeom prst="rect">
            <a:avLst/>
          </a:prstGeom>
          <a:noFill/>
          <a:ln>
            <a:noFill/>
          </a:ln>
        </p:spPr>
        <p:txBody>
          <a:bodyPr anchorCtr="0" anchor="t" bIns="103150" lIns="103150" spcFirstLastPara="1" rIns="103150" wrap="square" tIns="103150">
            <a:noAutofit/>
          </a:bodyPr>
          <a:lstStyle/>
          <a:p>
            <a:pPr indent="0" lvl="0" marL="0" rtl="0" algn="l">
              <a:spcBef>
                <a:spcPts val="0"/>
              </a:spcBef>
              <a:spcAft>
                <a:spcPts val="0"/>
              </a:spcAft>
              <a:buNone/>
            </a:pPr>
            <a:r>
              <a:rPr b="1" lang="fr-FR" sz="1400"/>
              <a:t>1</a:t>
            </a:r>
            <a:endParaRPr b="1" sz="1400"/>
          </a:p>
        </p:txBody>
      </p:sp>
      <p:sp>
        <p:nvSpPr>
          <p:cNvPr id="1077" name="Google Shape;1077;g1e83e5ec808_0_286"/>
          <p:cNvSpPr txBox="1"/>
          <p:nvPr/>
        </p:nvSpPr>
        <p:spPr>
          <a:xfrm>
            <a:off x="2670815" y="5496219"/>
            <a:ext cx="1328700" cy="9399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1" lang="fr-FR" sz="800"/>
              <a:t>Joe</a:t>
            </a:r>
            <a:r>
              <a:rPr lang="fr-FR" sz="800"/>
              <a:t>, a recent appendectomy patient, is able to review his treatment schedule, plan, and continue communication with medical providers he meets in the hospital during his visit.</a:t>
            </a:r>
            <a:endParaRPr b="0" i="0" sz="800" u="none" cap="none" strike="noStrike">
              <a:solidFill>
                <a:srgbClr val="000000"/>
              </a:solidFill>
              <a:latin typeface="Arial"/>
              <a:ea typeface="Arial"/>
              <a:cs typeface="Arial"/>
              <a:sym typeface="Arial"/>
            </a:endParaRPr>
          </a:p>
        </p:txBody>
      </p:sp>
      <p:sp>
        <p:nvSpPr>
          <p:cNvPr id="1078" name="Google Shape;1078;g1e83e5ec808_0_286"/>
          <p:cNvSpPr txBox="1"/>
          <p:nvPr/>
        </p:nvSpPr>
        <p:spPr>
          <a:xfrm>
            <a:off x="4649221" y="5496219"/>
            <a:ext cx="1328700" cy="9399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lang="fr-FR" sz="800"/>
              <a:t>When </a:t>
            </a:r>
            <a:r>
              <a:rPr b="1" lang="fr-FR" sz="800"/>
              <a:t>Anika</a:t>
            </a:r>
            <a:r>
              <a:rPr lang="fr-FR" sz="800"/>
              <a:t> signs in for her nursing shift, she can easily see a snapshot of what has been done for each patient so far, saving her time when she begins rounds.</a:t>
            </a:r>
            <a:endParaRPr b="0" i="0" sz="800" u="none" cap="none" strike="noStrike">
              <a:solidFill>
                <a:srgbClr val="000000"/>
              </a:solidFill>
              <a:latin typeface="Arial"/>
              <a:ea typeface="Arial"/>
              <a:cs typeface="Arial"/>
              <a:sym typeface="Arial"/>
            </a:endParaRPr>
          </a:p>
        </p:txBody>
      </p:sp>
      <p:sp>
        <p:nvSpPr>
          <p:cNvPr id="1079" name="Google Shape;1079;g1e83e5ec808_0_286"/>
          <p:cNvSpPr txBox="1"/>
          <p:nvPr/>
        </p:nvSpPr>
        <p:spPr>
          <a:xfrm>
            <a:off x="2796051" y="1394033"/>
            <a:ext cx="326400" cy="410400"/>
          </a:xfrm>
          <a:prstGeom prst="rect">
            <a:avLst/>
          </a:prstGeom>
          <a:noFill/>
          <a:ln>
            <a:noFill/>
          </a:ln>
        </p:spPr>
        <p:txBody>
          <a:bodyPr anchorCtr="0" anchor="t" bIns="103150" lIns="103150" spcFirstLastPara="1" rIns="103150" wrap="square" tIns="103150">
            <a:noAutofit/>
          </a:bodyPr>
          <a:lstStyle/>
          <a:p>
            <a:pPr indent="0" lvl="0" marL="0" rtl="0" algn="l">
              <a:spcBef>
                <a:spcPts val="0"/>
              </a:spcBef>
              <a:spcAft>
                <a:spcPts val="0"/>
              </a:spcAft>
              <a:buNone/>
            </a:pPr>
            <a:r>
              <a:rPr b="1" lang="fr-FR" sz="1400"/>
              <a:t>2</a:t>
            </a:r>
            <a:endParaRPr b="1" sz="1400"/>
          </a:p>
        </p:txBody>
      </p:sp>
      <p:sp>
        <p:nvSpPr>
          <p:cNvPr id="1080" name="Google Shape;1080;g1e83e5ec808_0_286"/>
          <p:cNvSpPr txBox="1"/>
          <p:nvPr/>
        </p:nvSpPr>
        <p:spPr>
          <a:xfrm>
            <a:off x="4808462" y="2572967"/>
            <a:ext cx="326400" cy="410400"/>
          </a:xfrm>
          <a:prstGeom prst="rect">
            <a:avLst/>
          </a:prstGeom>
          <a:noFill/>
          <a:ln>
            <a:noFill/>
          </a:ln>
        </p:spPr>
        <p:txBody>
          <a:bodyPr anchorCtr="0" anchor="t" bIns="103150" lIns="103150" spcFirstLastPara="1" rIns="103150" wrap="square" tIns="103150">
            <a:noAutofit/>
          </a:bodyPr>
          <a:lstStyle/>
          <a:p>
            <a:pPr indent="0" lvl="0" marL="0" rtl="0" algn="l">
              <a:spcBef>
                <a:spcPts val="0"/>
              </a:spcBef>
              <a:spcAft>
                <a:spcPts val="0"/>
              </a:spcAft>
              <a:buNone/>
            </a:pPr>
            <a:r>
              <a:rPr b="1" lang="fr-FR" sz="1400"/>
              <a:t>3</a:t>
            </a:r>
            <a:endParaRPr b="1" sz="1400"/>
          </a:p>
        </p:txBody>
      </p:sp>
      <p:sp>
        <p:nvSpPr>
          <p:cNvPr id="1081" name="Google Shape;1081;g1e83e5ec808_0_286"/>
          <p:cNvSpPr txBox="1"/>
          <p:nvPr/>
        </p:nvSpPr>
        <p:spPr>
          <a:xfrm>
            <a:off x="7043487" y="2698117"/>
            <a:ext cx="326400" cy="410400"/>
          </a:xfrm>
          <a:prstGeom prst="rect">
            <a:avLst/>
          </a:prstGeom>
          <a:noFill/>
          <a:ln>
            <a:noFill/>
          </a:ln>
        </p:spPr>
        <p:txBody>
          <a:bodyPr anchorCtr="0" anchor="t" bIns="103150" lIns="103150" spcFirstLastPara="1" rIns="103150" wrap="square" tIns="103150">
            <a:noAutofit/>
          </a:bodyPr>
          <a:lstStyle/>
          <a:p>
            <a:pPr indent="0" lvl="0" marL="0" rtl="0" algn="l">
              <a:spcBef>
                <a:spcPts val="0"/>
              </a:spcBef>
              <a:spcAft>
                <a:spcPts val="0"/>
              </a:spcAft>
              <a:buNone/>
            </a:pPr>
            <a:r>
              <a:rPr b="1" lang="fr-FR" sz="1400"/>
              <a:t>4</a:t>
            </a:r>
            <a:endParaRPr b="1" sz="1400"/>
          </a:p>
        </p:txBody>
      </p:sp>
      <p:sp>
        <p:nvSpPr>
          <p:cNvPr id="1082" name="Google Shape;1082;g1e83e5ec808_0_286"/>
          <p:cNvSpPr txBox="1"/>
          <p:nvPr/>
        </p:nvSpPr>
        <p:spPr>
          <a:xfrm>
            <a:off x="8383846" y="686750"/>
            <a:ext cx="326400" cy="410400"/>
          </a:xfrm>
          <a:prstGeom prst="rect">
            <a:avLst/>
          </a:prstGeom>
          <a:noFill/>
          <a:ln>
            <a:noFill/>
          </a:ln>
        </p:spPr>
        <p:txBody>
          <a:bodyPr anchorCtr="0" anchor="t" bIns="103150" lIns="103150" spcFirstLastPara="1" rIns="103150" wrap="square" tIns="103150">
            <a:noAutofit/>
          </a:bodyPr>
          <a:lstStyle/>
          <a:p>
            <a:pPr indent="0" lvl="0" marL="0" rtl="0" algn="l">
              <a:spcBef>
                <a:spcPts val="0"/>
              </a:spcBef>
              <a:spcAft>
                <a:spcPts val="0"/>
              </a:spcAft>
              <a:buNone/>
            </a:pPr>
            <a:r>
              <a:rPr b="1" lang="fr-FR" sz="1400"/>
              <a:t>5</a:t>
            </a:r>
            <a:endParaRPr b="1" sz="1400"/>
          </a:p>
        </p:txBody>
      </p:sp>
      <p:sp>
        <p:nvSpPr>
          <p:cNvPr id="1083" name="Google Shape;1083;g1e83e5ec808_0_286"/>
          <p:cNvSpPr txBox="1"/>
          <p:nvPr/>
        </p:nvSpPr>
        <p:spPr>
          <a:xfrm>
            <a:off x="10267385" y="2198900"/>
            <a:ext cx="326400" cy="410400"/>
          </a:xfrm>
          <a:prstGeom prst="rect">
            <a:avLst/>
          </a:prstGeom>
          <a:noFill/>
          <a:ln>
            <a:noFill/>
          </a:ln>
        </p:spPr>
        <p:txBody>
          <a:bodyPr anchorCtr="0" anchor="t" bIns="103150" lIns="103150" spcFirstLastPara="1" rIns="103150" wrap="square" tIns="103150">
            <a:noAutofit/>
          </a:bodyPr>
          <a:lstStyle/>
          <a:p>
            <a:pPr indent="0" lvl="0" marL="0" rtl="0" algn="l">
              <a:spcBef>
                <a:spcPts val="0"/>
              </a:spcBef>
              <a:spcAft>
                <a:spcPts val="0"/>
              </a:spcAft>
              <a:buNone/>
            </a:pPr>
            <a:r>
              <a:rPr b="1" lang="fr-FR" sz="1400"/>
              <a:t>6</a:t>
            </a:r>
            <a:endParaRPr b="1" sz="1400"/>
          </a:p>
        </p:txBody>
      </p:sp>
      <p:sp>
        <p:nvSpPr>
          <p:cNvPr id="1084" name="Google Shape;1084;g1e83e5ec808_0_286"/>
          <p:cNvSpPr txBox="1"/>
          <p:nvPr/>
        </p:nvSpPr>
        <p:spPr>
          <a:xfrm>
            <a:off x="6627626" y="5496219"/>
            <a:ext cx="1328700" cy="9399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1" lang="fr-FR" sz="800"/>
              <a:t>Oliver</a:t>
            </a:r>
            <a:r>
              <a:rPr lang="fr-FR" sz="800"/>
              <a:t>, a resident surgeon, can view open positions within the hospital system as well as upcoming appointments at a glance.</a:t>
            </a:r>
            <a:endParaRPr b="0" i="0" sz="800" u="none" cap="none" strike="noStrike">
              <a:solidFill>
                <a:srgbClr val="000000"/>
              </a:solidFill>
              <a:latin typeface="Arial"/>
              <a:ea typeface="Arial"/>
              <a:cs typeface="Arial"/>
              <a:sym typeface="Arial"/>
            </a:endParaRPr>
          </a:p>
        </p:txBody>
      </p:sp>
      <p:sp>
        <p:nvSpPr>
          <p:cNvPr id="1085" name="Google Shape;1085;g1e83e5ec808_0_286"/>
          <p:cNvSpPr txBox="1"/>
          <p:nvPr/>
        </p:nvSpPr>
        <p:spPr>
          <a:xfrm>
            <a:off x="8606031" y="5496219"/>
            <a:ext cx="1328700" cy="9399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lang="fr-FR" sz="800"/>
              <a:t>The HR admin, </a:t>
            </a:r>
            <a:r>
              <a:rPr b="1" lang="fr-FR" sz="800"/>
              <a:t>Tanya</a:t>
            </a:r>
            <a:r>
              <a:rPr lang="fr-FR" sz="800"/>
              <a:t>, can easily see where in the process each candidate is at any given time. This allows her to accurately communicate with each applicant as needed.</a:t>
            </a:r>
            <a:endParaRPr b="0" i="0" sz="800" u="none" cap="none" strike="noStrike">
              <a:solidFill>
                <a:srgbClr val="000000"/>
              </a:solidFill>
              <a:latin typeface="Arial"/>
              <a:ea typeface="Arial"/>
              <a:cs typeface="Arial"/>
              <a:sym typeface="Arial"/>
            </a:endParaRPr>
          </a:p>
        </p:txBody>
      </p:sp>
      <p:sp>
        <p:nvSpPr>
          <p:cNvPr id="1086" name="Google Shape;1086;g1e83e5ec808_0_286"/>
          <p:cNvSpPr txBox="1"/>
          <p:nvPr/>
        </p:nvSpPr>
        <p:spPr>
          <a:xfrm>
            <a:off x="10584436" y="5496219"/>
            <a:ext cx="1328700" cy="11613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1" lang="fr-FR" sz="800"/>
              <a:t>Alice </a:t>
            </a:r>
            <a:r>
              <a:rPr lang="fr-FR" sz="800"/>
              <a:t>and her husband recently relocated to Louisville. She’s a nurse practitioner and is searching for new roles to grow her career in the area. The [CLIENT] system’s ease of use motivates her to continue searching within the hospital.</a:t>
            </a:r>
            <a:endParaRPr b="0" i="0" sz="800" u="none" cap="none" strike="noStrike">
              <a:solidFill>
                <a:srgbClr val="000000"/>
              </a:solidFill>
              <a:latin typeface="Arial"/>
              <a:ea typeface="Arial"/>
              <a:cs typeface="Arial"/>
              <a:sym typeface="Arial"/>
            </a:endParaRPr>
          </a:p>
        </p:txBody>
      </p:sp>
      <p:sp>
        <p:nvSpPr>
          <p:cNvPr id="1087" name="Google Shape;1087;g1e83e5ec808_0_286"/>
          <p:cNvSpPr txBox="1"/>
          <p:nvPr/>
        </p:nvSpPr>
        <p:spPr>
          <a:xfrm>
            <a:off x="103964" y="5451800"/>
            <a:ext cx="625200" cy="780300"/>
          </a:xfrm>
          <a:prstGeom prst="rect">
            <a:avLst/>
          </a:prstGeom>
          <a:noFill/>
          <a:ln>
            <a:noFill/>
          </a:ln>
        </p:spPr>
        <p:txBody>
          <a:bodyPr anchorCtr="0" anchor="ctr" bIns="103150" lIns="103150" spcFirstLastPara="1" rIns="103150" wrap="square" tIns="103150">
            <a:noAutofit/>
          </a:bodyPr>
          <a:lstStyle/>
          <a:p>
            <a:pPr indent="0" lvl="0" marL="0" marR="0" rtl="0" algn="ctr">
              <a:lnSpc>
                <a:spcPct val="100000"/>
              </a:lnSpc>
              <a:spcBef>
                <a:spcPts val="0"/>
              </a:spcBef>
              <a:spcAft>
                <a:spcPts val="0"/>
              </a:spcAft>
              <a:buClr>
                <a:srgbClr val="000000"/>
              </a:buClr>
              <a:buSzPts val="6300"/>
              <a:buFont typeface="Arial"/>
              <a:buNone/>
            </a:pPr>
            <a:r>
              <a:rPr b="1" i="0" lang="fr-FR" sz="6300" u="none" cap="none" strike="noStrike">
                <a:solidFill>
                  <a:srgbClr val="FDD3A6"/>
                </a:solidFill>
                <a:latin typeface="Arial"/>
                <a:ea typeface="Arial"/>
                <a:cs typeface="Arial"/>
                <a:sym typeface="Arial"/>
              </a:rPr>
              <a:t>1</a:t>
            </a:r>
            <a:endParaRPr b="1" i="0" sz="6300" u="none" cap="none" strike="noStrike">
              <a:solidFill>
                <a:srgbClr val="FDD3A6"/>
              </a:solidFill>
              <a:latin typeface="Arial"/>
              <a:ea typeface="Arial"/>
              <a:cs typeface="Arial"/>
              <a:sym typeface="Arial"/>
            </a:endParaRPr>
          </a:p>
        </p:txBody>
      </p:sp>
      <p:sp>
        <p:nvSpPr>
          <p:cNvPr id="1088" name="Google Shape;1088;g1e83e5ec808_0_286"/>
          <p:cNvSpPr txBox="1"/>
          <p:nvPr/>
        </p:nvSpPr>
        <p:spPr>
          <a:xfrm>
            <a:off x="2082380" y="5451800"/>
            <a:ext cx="625200" cy="780300"/>
          </a:xfrm>
          <a:prstGeom prst="rect">
            <a:avLst/>
          </a:prstGeom>
          <a:noFill/>
          <a:ln>
            <a:noFill/>
          </a:ln>
        </p:spPr>
        <p:txBody>
          <a:bodyPr anchorCtr="0" anchor="ctr" bIns="103150" lIns="103150" spcFirstLastPara="1" rIns="103150" wrap="square" tIns="103150">
            <a:noAutofit/>
          </a:bodyPr>
          <a:lstStyle/>
          <a:p>
            <a:pPr indent="0" lvl="0" marL="0" marR="0" rtl="0" algn="ctr">
              <a:lnSpc>
                <a:spcPct val="100000"/>
              </a:lnSpc>
              <a:spcBef>
                <a:spcPts val="0"/>
              </a:spcBef>
              <a:spcAft>
                <a:spcPts val="0"/>
              </a:spcAft>
              <a:buClr>
                <a:srgbClr val="000000"/>
              </a:buClr>
              <a:buSzPts val="6300"/>
              <a:buFont typeface="Arial"/>
              <a:buNone/>
            </a:pPr>
            <a:r>
              <a:rPr b="1" lang="fr-FR" sz="6300">
                <a:solidFill>
                  <a:srgbClr val="FDD3A6"/>
                </a:solidFill>
              </a:rPr>
              <a:t>2</a:t>
            </a:r>
            <a:endParaRPr b="1" i="0" sz="6300" u="none" cap="none" strike="noStrike">
              <a:solidFill>
                <a:srgbClr val="FDD3A6"/>
              </a:solidFill>
              <a:latin typeface="Arial"/>
              <a:ea typeface="Arial"/>
              <a:cs typeface="Arial"/>
              <a:sym typeface="Arial"/>
            </a:endParaRPr>
          </a:p>
        </p:txBody>
      </p:sp>
      <p:sp>
        <p:nvSpPr>
          <p:cNvPr id="1089" name="Google Shape;1089;g1e83e5ec808_0_286"/>
          <p:cNvSpPr txBox="1"/>
          <p:nvPr/>
        </p:nvSpPr>
        <p:spPr>
          <a:xfrm>
            <a:off x="4060795" y="5451800"/>
            <a:ext cx="625200" cy="780300"/>
          </a:xfrm>
          <a:prstGeom prst="rect">
            <a:avLst/>
          </a:prstGeom>
          <a:noFill/>
          <a:ln>
            <a:noFill/>
          </a:ln>
        </p:spPr>
        <p:txBody>
          <a:bodyPr anchorCtr="0" anchor="ctr" bIns="103150" lIns="103150" spcFirstLastPara="1" rIns="103150" wrap="square" tIns="103150">
            <a:noAutofit/>
          </a:bodyPr>
          <a:lstStyle/>
          <a:p>
            <a:pPr indent="0" lvl="0" marL="0" marR="0" rtl="0" algn="ctr">
              <a:lnSpc>
                <a:spcPct val="100000"/>
              </a:lnSpc>
              <a:spcBef>
                <a:spcPts val="0"/>
              </a:spcBef>
              <a:spcAft>
                <a:spcPts val="0"/>
              </a:spcAft>
              <a:buClr>
                <a:srgbClr val="000000"/>
              </a:buClr>
              <a:buSzPts val="6300"/>
              <a:buFont typeface="Arial"/>
              <a:buNone/>
            </a:pPr>
            <a:r>
              <a:rPr b="1" lang="fr-FR" sz="6300">
                <a:solidFill>
                  <a:srgbClr val="FDD3A6"/>
                </a:solidFill>
              </a:rPr>
              <a:t>3</a:t>
            </a:r>
            <a:endParaRPr b="1" i="0" sz="6300" u="none" cap="none" strike="noStrike">
              <a:solidFill>
                <a:srgbClr val="FDD3A6"/>
              </a:solidFill>
              <a:latin typeface="Arial"/>
              <a:ea typeface="Arial"/>
              <a:cs typeface="Arial"/>
              <a:sym typeface="Arial"/>
            </a:endParaRPr>
          </a:p>
        </p:txBody>
      </p:sp>
      <p:sp>
        <p:nvSpPr>
          <p:cNvPr id="1090" name="Google Shape;1090;g1e83e5ec808_0_286"/>
          <p:cNvSpPr txBox="1"/>
          <p:nvPr/>
        </p:nvSpPr>
        <p:spPr>
          <a:xfrm>
            <a:off x="6039211" y="5451800"/>
            <a:ext cx="625200" cy="780300"/>
          </a:xfrm>
          <a:prstGeom prst="rect">
            <a:avLst/>
          </a:prstGeom>
          <a:noFill/>
          <a:ln>
            <a:noFill/>
          </a:ln>
        </p:spPr>
        <p:txBody>
          <a:bodyPr anchorCtr="0" anchor="ctr" bIns="103150" lIns="103150" spcFirstLastPara="1" rIns="103150" wrap="square" tIns="103150">
            <a:noAutofit/>
          </a:bodyPr>
          <a:lstStyle/>
          <a:p>
            <a:pPr indent="0" lvl="0" marL="0" marR="0" rtl="0" algn="ctr">
              <a:lnSpc>
                <a:spcPct val="100000"/>
              </a:lnSpc>
              <a:spcBef>
                <a:spcPts val="0"/>
              </a:spcBef>
              <a:spcAft>
                <a:spcPts val="0"/>
              </a:spcAft>
              <a:buClr>
                <a:srgbClr val="000000"/>
              </a:buClr>
              <a:buSzPts val="6300"/>
              <a:buFont typeface="Arial"/>
              <a:buNone/>
            </a:pPr>
            <a:r>
              <a:rPr b="1" lang="fr-FR" sz="6300">
                <a:solidFill>
                  <a:srgbClr val="FDD3A6"/>
                </a:solidFill>
              </a:rPr>
              <a:t>4</a:t>
            </a:r>
            <a:endParaRPr b="1" i="0" sz="6300" u="none" cap="none" strike="noStrike">
              <a:solidFill>
                <a:srgbClr val="FDD3A6"/>
              </a:solidFill>
              <a:latin typeface="Arial"/>
              <a:ea typeface="Arial"/>
              <a:cs typeface="Arial"/>
              <a:sym typeface="Arial"/>
            </a:endParaRPr>
          </a:p>
        </p:txBody>
      </p:sp>
      <p:sp>
        <p:nvSpPr>
          <p:cNvPr id="1091" name="Google Shape;1091;g1e83e5ec808_0_286"/>
          <p:cNvSpPr txBox="1"/>
          <p:nvPr/>
        </p:nvSpPr>
        <p:spPr>
          <a:xfrm>
            <a:off x="8017626" y="5451800"/>
            <a:ext cx="625200" cy="780300"/>
          </a:xfrm>
          <a:prstGeom prst="rect">
            <a:avLst/>
          </a:prstGeom>
          <a:noFill/>
          <a:ln>
            <a:noFill/>
          </a:ln>
        </p:spPr>
        <p:txBody>
          <a:bodyPr anchorCtr="0" anchor="ctr" bIns="103150" lIns="103150" spcFirstLastPara="1" rIns="103150" wrap="square" tIns="103150">
            <a:noAutofit/>
          </a:bodyPr>
          <a:lstStyle/>
          <a:p>
            <a:pPr indent="0" lvl="0" marL="0" marR="0" rtl="0" algn="ctr">
              <a:lnSpc>
                <a:spcPct val="100000"/>
              </a:lnSpc>
              <a:spcBef>
                <a:spcPts val="0"/>
              </a:spcBef>
              <a:spcAft>
                <a:spcPts val="0"/>
              </a:spcAft>
              <a:buClr>
                <a:srgbClr val="000000"/>
              </a:buClr>
              <a:buSzPts val="6300"/>
              <a:buFont typeface="Arial"/>
              <a:buNone/>
            </a:pPr>
            <a:r>
              <a:rPr b="1" lang="fr-FR" sz="6300">
                <a:solidFill>
                  <a:srgbClr val="FDD3A6"/>
                </a:solidFill>
              </a:rPr>
              <a:t>5</a:t>
            </a:r>
            <a:endParaRPr b="1" i="0" sz="6300" u="none" cap="none" strike="noStrike">
              <a:solidFill>
                <a:srgbClr val="FDD3A6"/>
              </a:solidFill>
              <a:latin typeface="Arial"/>
              <a:ea typeface="Arial"/>
              <a:cs typeface="Arial"/>
              <a:sym typeface="Arial"/>
            </a:endParaRPr>
          </a:p>
        </p:txBody>
      </p:sp>
      <p:sp>
        <p:nvSpPr>
          <p:cNvPr id="1092" name="Google Shape;1092;g1e83e5ec808_0_286"/>
          <p:cNvSpPr txBox="1"/>
          <p:nvPr/>
        </p:nvSpPr>
        <p:spPr>
          <a:xfrm>
            <a:off x="9996041" y="5451800"/>
            <a:ext cx="625200" cy="780300"/>
          </a:xfrm>
          <a:prstGeom prst="rect">
            <a:avLst/>
          </a:prstGeom>
          <a:noFill/>
          <a:ln>
            <a:noFill/>
          </a:ln>
        </p:spPr>
        <p:txBody>
          <a:bodyPr anchorCtr="0" anchor="ctr" bIns="103150" lIns="103150" spcFirstLastPara="1" rIns="103150" wrap="square" tIns="103150">
            <a:noAutofit/>
          </a:bodyPr>
          <a:lstStyle/>
          <a:p>
            <a:pPr indent="0" lvl="0" marL="0" marR="0" rtl="0" algn="ctr">
              <a:lnSpc>
                <a:spcPct val="100000"/>
              </a:lnSpc>
              <a:spcBef>
                <a:spcPts val="0"/>
              </a:spcBef>
              <a:spcAft>
                <a:spcPts val="0"/>
              </a:spcAft>
              <a:buClr>
                <a:srgbClr val="000000"/>
              </a:buClr>
              <a:buSzPts val="6300"/>
              <a:buFont typeface="Arial"/>
              <a:buNone/>
            </a:pPr>
            <a:r>
              <a:rPr b="1" lang="fr-FR" sz="6300">
                <a:solidFill>
                  <a:srgbClr val="FDD3A6"/>
                </a:solidFill>
              </a:rPr>
              <a:t>6</a:t>
            </a:r>
            <a:endParaRPr b="1" i="0" sz="6300" u="none" cap="none" strike="noStrike">
              <a:solidFill>
                <a:srgbClr val="FDD3A6"/>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7" name="Shape 1097"/>
        <p:cNvGrpSpPr/>
        <p:nvPr/>
      </p:nvGrpSpPr>
      <p:grpSpPr>
        <a:xfrm>
          <a:off x="0" y="0"/>
          <a:ext cx="0" cy="0"/>
          <a:chOff x="0" y="0"/>
          <a:chExt cx="0" cy="0"/>
        </a:xfrm>
      </p:grpSpPr>
      <p:graphicFrame>
        <p:nvGraphicFramePr>
          <p:cNvPr id="1098" name="Google Shape;1098;g1e83e5ec808_0_1930"/>
          <p:cNvGraphicFramePr/>
          <p:nvPr/>
        </p:nvGraphicFramePr>
        <p:xfrm>
          <a:off x="409667" y="3453125"/>
          <a:ext cx="3000000" cy="3000000"/>
        </p:xfrm>
        <a:graphic>
          <a:graphicData uri="http://schemas.openxmlformats.org/drawingml/2006/table">
            <a:tbl>
              <a:tblPr>
                <a:noFill/>
                <a:tableStyleId>{4BF5F2C6-10D2-493B-9E18-FAA1D30DE6DC}</a:tableStyleId>
              </a:tblPr>
              <a:tblGrid>
                <a:gridCol w="2678000"/>
              </a:tblGrid>
              <a:tr h="3234675">
                <a:tc>
                  <a:txBody>
                    <a:bodyPr/>
                    <a:lstStyle/>
                    <a:p>
                      <a:pPr indent="0" lvl="0" marL="0" marR="0" rtl="0" algn="l">
                        <a:lnSpc>
                          <a:spcPct val="100000"/>
                        </a:lnSpc>
                        <a:spcBef>
                          <a:spcPts val="0"/>
                        </a:spcBef>
                        <a:spcAft>
                          <a:spcPts val="0"/>
                        </a:spcAft>
                        <a:buClr>
                          <a:schemeClr val="dk1"/>
                        </a:buClr>
                        <a:buSzPts val="1200"/>
                        <a:buFont typeface="Arial"/>
                        <a:buNone/>
                      </a:pPr>
                      <a:r>
                        <a:rPr b="1" lang="fr-FR" sz="1200" u="none" cap="none" strike="noStrike">
                          <a:solidFill>
                            <a:srgbClr val="00B050"/>
                          </a:solidFill>
                        </a:rPr>
                        <a:t>MY ROLE</a:t>
                      </a:r>
                      <a:endParaRPr sz="1100" u="none" cap="none" strike="noStrike">
                        <a:solidFill>
                          <a:srgbClr val="00B050"/>
                        </a:solidFill>
                      </a:endParaRPr>
                    </a:p>
                    <a:p>
                      <a:pPr indent="0" lvl="0" marL="0" marR="0" rtl="0" algn="l">
                        <a:lnSpc>
                          <a:spcPct val="100000"/>
                        </a:lnSpc>
                        <a:spcBef>
                          <a:spcPts val="0"/>
                        </a:spcBef>
                        <a:spcAft>
                          <a:spcPts val="0"/>
                        </a:spcAft>
                        <a:buClr>
                          <a:srgbClr val="000000"/>
                        </a:buClr>
                        <a:buSzPts val="1100"/>
                        <a:buFont typeface="Arial"/>
                        <a:buNone/>
                      </a:pPr>
                      <a:r>
                        <a:rPr b="0" i="0" lang="fr-FR" sz="1100" u="none" cap="none" strike="noStrike">
                          <a:solidFill>
                            <a:srgbClr val="000000"/>
                          </a:solidFill>
                          <a:latin typeface="Arial"/>
                          <a:ea typeface="Arial"/>
                          <a:cs typeface="Arial"/>
                          <a:sym typeface="Arial"/>
                        </a:rPr>
                        <a:t>I am responsible for responding to, investigating, and repairing all types of leaks. I lead a small crew of more junior technicians in the field. I am additionally tasked with completing paperwork and reports across multiple systems that summarize what we did in the field in order to close out the leaks.</a:t>
                      </a:r>
                      <a:endParaRPr b="0" sz="1100" u="none" cap="none" strike="noStrike"/>
                    </a:p>
                    <a:p>
                      <a:pPr indent="0" lvl="0" marL="0" marR="0" rtl="0" algn="l">
                        <a:lnSpc>
                          <a:spcPct val="100000"/>
                        </a:lnSpc>
                        <a:spcBef>
                          <a:spcPts val="0"/>
                        </a:spcBef>
                        <a:spcAft>
                          <a:spcPts val="0"/>
                        </a:spcAft>
                        <a:buClr>
                          <a:srgbClr val="000000"/>
                        </a:buClr>
                        <a:buSzPts val="1100"/>
                        <a:buFont typeface="Arial"/>
                        <a:buNone/>
                      </a:pPr>
                      <a:br>
                        <a:rPr lang="fr-FR" sz="1100" u="none" cap="none" strike="noStrike"/>
                      </a:br>
                      <a:endParaRPr sz="1100" u="none" cap="none" strike="noStrike">
                        <a:solidFill>
                          <a:srgbClr val="0C0C0C"/>
                        </a:solidFill>
                      </a:endParaRPr>
                    </a:p>
                  </a:txBody>
                  <a:tcPr marT="121900" marB="121900" marR="91425" marL="91425">
                    <a:lnL cap="flat" cmpd="sng" w="9525">
                      <a:solidFill>
                        <a:srgbClr val="EFEFEF"/>
                      </a:solidFill>
                      <a:prstDash val="solid"/>
                      <a:round/>
                      <a:headEnd len="sm" w="sm" type="none"/>
                      <a:tailEnd len="sm" w="sm" type="none"/>
                    </a:lnL>
                    <a:lnR cap="flat" cmpd="sng" w="9525">
                      <a:solidFill>
                        <a:srgbClr val="EFEFEF"/>
                      </a:solidFill>
                      <a:prstDash val="solid"/>
                      <a:round/>
                      <a:headEnd len="sm" w="sm" type="none"/>
                      <a:tailEnd len="sm" w="sm" type="none"/>
                    </a:lnR>
                    <a:lnT cap="flat" cmpd="sng" w="9525">
                      <a:solidFill>
                        <a:srgbClr val="EFEFEF"/>
                      </a:solidFill>
                      <a:prstDash val="solid"/>
                      <a:round/>
                      <a:headEnd len="sm" w="sm" type="none"/>
                      <a:tailEnd len="sm" w="sm" type="none"/>
                    </a:lnT>
                    <a:lnB cap="flat" cmpd="sng" w="9525">
                      <a:solidFill>
                        <a:srgbClr val="EFEFEF"/>
                      </a:solidFill>
                      <a:prstDash val="solid"/>
                      <a:round/>
                      <a:headEnd len="sm" w="sm" type="none"/>
                      <a:tailEnd len="sm" w="sm" type="none"/>
                    </a:lnB>
                    <a:solidFill>
                      <a:srgbClr val="EFEFEF"/>
                    </a:solidFill>
                  </a:tcPr>
                </a:tc>
              </a:tr>
            </a:tbl>
          </a:graphicData>
        </a:graphic>
      </p:graphicFrame>
      <p:sp>
        <p:nvSpPr>
          <p:cNvPr id="1099" name="Google Shape;1099;g1e83e5ec808_0_1930"/>
          <p:cNvSpPr txBox="1"/>
          <p:nvPr>
            <p:ph idx="12" type="sldNum"/>
          </p:nvPr>
        </p:nvSpPr>
        <p:spPr>
          <a:xfrm>
            <a:off x="11341101" y="6492877"/>
            <a:ext cx="850800" cy="3651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250"/>
              <a:buFont typeface="Arial"/>
              <a:buNone/>
            </a:pPr>
            <a:fld id="{00000000-1234-1234-1234-123412341234}" type="slidenum">
              <a:rPr b="0" i="0" lang="fr-FR" sz="1000" u="none" cap="none" strike="noStrike">
                <a:solidFill>
                  <a:srgbClr val="000000"/>
                </a:solidFill>
                <a:latin typeface="Arial"/>
                <a:ea typeface="Arial"/>
                <a:cs typeface="Arial"/>
                <a:sym typeface="Arial"/>
              </a:rPr>
              <a:t>‹#›</a:t>
            </a:fld>
            <a:endParaRPr b="0" i="0" sz="1000" u="none" cap="none" strike="noStrike">
              <a:solidFill>
                <a:srgbClr val="000000"/>
              </a:solidFill>
              <a:latin typeface="Arial"/>
              <a:ea typeface="Arial"/>
              <a:cs typeface="Arial"/>
              <a:sym typeface="Arial"/>
            </a:endParaRPr>
          </a:p>
        </p:txBody>
      </p:sp>
      <p:sp>
        <p:nvSpPr>
          <p:cNvPr id="1100" name="Google Shape;1100;g1e83e5ec808_0_1930"/>
          <p:cNvSpPr txBox="1"/>
          <p:nvPr>
            <p:ph type="title"/>
          </p:nvPr>
        </p:nvSpPr>
        <p:spPr>
          <a:xfrm>
            <a:off x="508001" y="624475"/>
            <a:ext cx="6862800" cy="518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100"/>
              <a:buFont typeface="Arial"/>
              <a:buNone/>
            </a:pPr>
            <a:r>
              <a:rPr i="0" lang="fr-FR" sz="2000" u="none" cap="none" strike="noStrike">
                <a:solidFill>
                  <a:schemeClr val="dk1"/>
                </a:solidFill>
                <a:latin typeface="Helvetica Neue Light"/>
                <a:ea typeface="Helvetica Neue Light"/>
                <a:cs typeface="Helvetica Neue Light"/>
                <a:sym typeface="Helvetica Neue Light"/>
              </a:rPr>
              <a:t>Future State Persona</a:t>
            </a:r>
            <a:r>
              <a:rPr b="1" i="0" lang="fr-FR" sz="2000" u="none" cap="none" strike="noStrike">
                <a:solidFill>
                  <a:srgbClr val="999999"/>
                </a:solidFill>
                <a:latin typeface="Helvetica Neue"/>
                <a:ea typeface="Helvetica Neue"/>
                <a:cs typeface="Helvetica Neue"/>
                <a:sym typeface="Helvetica Neue"/>
              </a:rPr>
              <a:t> </a:t>
            </a:r>
            <a:r>
              <a:rPr b="0" i="0" lang="fr-FR" sz="2000" u="none" cap="none" strike="noStrike">
                <a:solidFill>
                  <a:srgbClr val="00B050"/>
                </a:solidFill>
                <a:latin typeface="Helvetica Neue"/>
                <a:ea typeface="Helvetica Neue"/>
                <a:cs typeface="Helvetica Neue"/>
                <a:sym typeface="Helvetica Neue"/>
              </a:rPr>
              <a:t>|</a:t>
            </a:r>
            <a:r>
              <a:rPr b="0" i="0" lang="fr-FR" sz="2000" u="none" cap="none" strike="noStrike">
                <a:solidFill>
                  <a:schemeClr val="dk1"/>
                </a:solidFill>
                <a:latin typeface="Helvetica Neue"/>
                <a:ea typeface="Helvetica Neue"/>
                <a:cs typeface="Helvetica Neue"/>
                <a:sym typeface="Helvetica Neue"/>
              </a:rPr>
              <a:t> </a:t>
            </a:r>
            <a:r>
              <a:rPr b="1" lang="fr-FR" sz="2000">
                <a:solidFill>
                  <a:schemeClr val="dk1"/>
                </a:solidFill>
                <a:latin typeface="Helvetica Neue"/>
                <a:ea typeface="Helvetica Neue"/>
                <a:cs typeface="Helvetica Neue"/>
                <a:sym typeface="Helvetica Neue"/>
              </a:rPr>
              <a:t>Crew Lead</a:t>
            </a:r>
            <a:endParaRPr b="1" i="0" sz="2000" u="none" cap="none" strike="noStrike">
              <a:solidFill>
                <a:schemeClr val="dk1"/>
              </a:solidFill>
              <a:latin typeface="Helvetica Neue"/>
              <a:ea typeface="Helvetica Neue"/>
              <a:cs typeface="Helvetica Neue"/>
              <a:sym typeface="Helvetica Neue"/>
            </a:endParaRPr>
          </a:p>
        </p:txBody>
      </p:sp>
      <p:sp>
        <p:nvSpPr>
          <p:cNvPr id="1101" name="Google Shape;1101;g1e83e5ec808_0_1930"/>
          <p:cNvSpPr txBox="1"/>
          <p:nvPr/>
        </p:nvSpPr>
        <p:spPr>
          <a:xfrm>
            <a:off x="2893767" y="1307367"/>
            <a:ext cx="7680300" cy="255300"/>
          </a:xfrm>
          <a:prstGeom prst="rect">
            <a:avLst/>
          </a:prstGeom>
          <a:noFill/>
          <a:ln>
            <a:noFill/>
          </a:ln>
        </p:spPr>
        <p:txBody>
          <a:bodyPr anchorCtr="0" anchor="t" bIns="91425" lIns="91425" spcFirstLastPara="1" rIns="91425" wrap="square" tIns="91425">
            <a:noAutofit/>
          </a:bodyPr>
          <a:lstStyle/>
          <a:p>
            <a:pPr indent="0" lvl="0" marL="457200" marR="0" rtl="0" algn="l">
              <a:lnSpc>
                <a:spcPct val="100000"/>
              </a:lnSpc>
              <a:spcBef>
                <a:spcPts val="0"/>
              </a:spcBef>
              <a:spcAft>
                <a:spcPts val="0"/>
              </a:spcAft>
              <a:buClr>
                <a:srgbClr val="000000"/>
              </a:buClr>
              <a:buSzPts val="1200"/>
              <a:buFont typeface="Arial"/>
              <a:buNone/>
            </a:pPr>
            <a:r>
              <a:rPr b="1" i="0" lang="fr-FR" sz="1200" u="none" cap="none" strike="noStrike">
                <a:solidFill>
                  <a:srgbClr val="00B050"/>
                </a:solidFill>
                <a:latin typeface="Arial"/>
                <a:ea typeface="Arial"/>
                <a:cs typeface="Arial"/>
                <a:sym typeface="Arial"/>
              </a:rPr>
              <a:t>MY NEW DAY IN THE LIFE</a:t>
            </a:r>
            <a:endParaRPr b="1" i="0" sz="1200" u="none" cap="none" strike="noStrike">
              <a:solidFill>
                <a:srgbClr val="00B050"/>
              </a:solidFill>
              <a:latin typeface="Arial"/>
              <a:ea typeface="Arial"/>
              <a:cs typeface="Arial"/>
              <a:sym typeface="Arial"/>
            </a:endParaRPr>
          </a:p>
        </p:txBody>
      </p:sp>
      <p:sp>
        <p:nvSpPr>
          <p:cNvPr id="1102" name="Google Shape;1102;g1e83e5ec808_0_1930"/>
          <p:cNvSpPr txBox="1"/>
          <p:nvPr/>
        </p:nvSpPr>
        <p:spPr>
          <a:xfrm>
            <a:off x="6665867" y="811375"/>
            <a:ext cx="4923600" cy="255300"/>
          </a:xfrm>
          <a:prstGeom prst="rect">
            <a:avLst/>
          </a:prstGeom>
          <a:noFill/>
          <a:ln>
            <a:noFill/>
          </a:ln>
        </p:spPr>
        <p:txBody>
          <a:bodyPr anchorCtr="0" anchor="t" bIns="91425" lIns="91425" spcFirstLastPara="1" rIns="91425" wrap="square" tIns="91425">
            <a:noAutofit/>
          </a:bodyPr>
          <a:lstStyle/>
          <a:p>
            <a:pPr indent="0" lvl="0" marL="457200" marR="0" rtl="0" algn="r">
              <a:lnSpc>
                <a:spcPct val="100000"/>
              </a:lnSpc>
              <a:spcBef>
                <a:spcPts val="0"/>
              </a:spcBef>
              <a:spcAft>
                <a:spcPts val="0"/>
              </a:spcAft>
              <a:buClr>
                <a:srgbClr val="000000"/>
              </a:buClr>
              <a:buSzPts val="1200"/>
              <a:buFont typeface="Arial"/>
              <a:buNone/>
            </a:pPr>
            <a:r>
              <a:rPr b="1" i="0" lang="fr-FR" sz="1200" u="none" cap="none" strike="noStrike">
                <a:solidFill>
                  <a:srgbClr val="000000"/>
                </a:solidFill>
                <a:latin typeface="Arial"/>
                <a:ea typeface="Arial"/>
                <a:cs typeface="Arial"/>
                <a:sym typeface="Arial"/>
              </a:rPr>
              <a:t> </a:t>
            </a:r>
            <a:r>
              <a:rPr b="1" i="0" lang="fr-FR" sz="1200" u="none" cap="none" strike="noStrike">
                <a:solidFill>
                  <a:schemeClr val="dk1"/>
                </a:solidFill>
                <a:latin typeface="Arial"/>
                <a:ea typeface="Arial"/>
                <a:cs typeface="Arial"/>
                <a:sym typeface="Arial"/>
              </a:rPr>
              <a:t>[JURISDICTION]</a:t>
            </a:r>
            <a:endParaRPr b="1" i="0" sz="1200" u="none" cap="none" strike="noStrike">
              <a:solidFill>
                <a:srgbClr val="000000"/>
              </a:solidFill>
              <a:latin typeface="Arial"/>
              <a:ea typeface="Arial"/>
              <a:cs typeface="Arial"/>
              <a:sym typeface="Arial"/>
            </a:endParaRPr>
          </a:p>
        </p:txBody>
      </p:sp>
      <p:sp>
        <p:nvSpPr>
          <p:cNvPr id="1103" name="Google Shape;1103;g1e83e5ec808_0_1930"/>
          <p:cNvSpPr txBox="1"/>
          <p:nvPr/>
        </p:nvSpPr>
        <p:spPr>
          <a:xfrm>
            <a:off x="7800933" y="516975"/>
            <a:ext cx="3862800" cy="2553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000000"/>
              </a:buClr>
              <a:buSzPts val="1200"/>
              <a:buFont typeface="Arial"/>
              <a:buNone/>
            </a:pPr>
            <a:r>
              <a:rPr b="1" i="0" lang="fr-FR" sz="1200" u="none" cap="none" strike="noStrike">
                <a:solidFill>
                  <a:srgbClr val="00B050"/>
                </a:solidFill>
                <a:latin typeface="Arial"/>
                <a:ea typeface="Arial"/>
                <a:cs typeface="Arial"/>
                <a:sym typeface="Arial"/>
              </a:rPr>
              <a:t>WHERE DOES THIS ROLE EXIST?</a:t>
            </a:r>
            <a:endParaRPr b="0" i="0" sz="1200" u="none" cap="none" strike="noStrike">
              <a:solidFill>
                <a:srgbClr val="CCCCCC"/>
              </a:solidFill>
              <a:latin typeface="Arial"/>
              <a:ea typeface="Arial"/>
              <a:cs typeface="Arial"/>
              <a:sym typeface="Arial"/>
            </a:endParaRPr>
          </a:p>
        </p:txBody>
      </p:sp>
      <p:grpSp>
        <p:nvGrpSpPr>
          <p:cNvPr id="1104" name="Google Shape;1104;g1e83e5ec808_0_1930"/>
          <p:cNvGrpSpPr/>
          <p:nvPr/>
        </p:nvGrpSpPr>
        <p:grpSpPr>
          <a:xfrm>
            <a:off x="3564013" y="2432971"/>
            <a:ext cx="8024738" cy="2077389"/>
            <a:chOff x="1079191" y="3937050"/>
            <a:chExt cx="5286040" cy="2246555"/>
          </a:xfrm>
        </p:grpSpPr>
        <p:sp>
          <p:nvSpPr>
            <p:cNvPr id="1105" name="Google Shape;1105;g1e83e5ec808_0_1930"/>
            <p:cNvSpPr/>
            <p:nvPr/>
          </p:nvSpPr>
          <p:spPr>
            <a:xfrm>
              <a:off x="6076307" y="4020464"/>
              <a:ext cx="288924" cy="2100263"/>
            </a:xfrm>
            <a:custGeom>
              <a:rect b="b" l="l" r="r" t="t"/>
              <a:pathLst>
                <a:path extrusionOk="0" h="1905000" w="330199">
                  <a:moveTo>
                    <a:pt x="0" y="0"/>
                  </a:moveTo>
                  <a:lnTo>
                    <a:pt x="12693" y="0"/>
                  </a:lnTo>
                  <a:cubicBezTo>
                    <a:pt x="188047" y="0"/>
                    <a:pt x="330199" y="142152"/>
                    <a:pt x="330199" y="317506"/>
                  </a:cubicBezTo>
                  <a:lnTo>
                    <a:pt x="330199" y="1587494"/>
                  </a:lnTo>
                  <a:cubicBezTo>
                    <a:pt x="330199" y="1762848"/>
                    <a:pt x="188047" y="1905000"/>
                    <a:pt x="12693" y="1905000"/>
                  </a:cubicBezTo>
                  <a:lnTo>
                    <a:pt x="0" y="1905000"/>
                  </a:lnTo>
                  <a:lnTo>
                    <a:pt x="0" y="1825697"/>
                  </a:lnTo>
                  <a:lnTo>
                    <a:pt x="29331" y="1822866"/>
                  </a:lnTo>
                  <a:cubicBezTo>
                    <a:pt x="168368" y="1795629"/>
                    <a:pt x="272956" y="1677856"/>
                    <a:pt x="272956" y="1536696"/>
                  </a:cubicBezTo>
                  <a:lnTo>
                    <a:pt x="272956" y="368307"/>
                  </a:lnTo>
                  <a:cubicBezTo>
                    <a:pt x="272956" y="227147"/>
                    <a:pt x="168368" y="109373"/>
                    <a:pt x="29331" y="82136"/>
                  </a:cubicBezTo>
                  <a:lnTo>
                    <a:pt x="0" y="79305"/>
                  </a:lnTo>
                  <a:lnTo>
                    <a:pt x="0" y="0"/>
                  </a:lnTo>
                  <a:close/>
                </a:path>
              </a:pathLst>
            </a:custGeom>
            <a:solidFill>
              <a:schemeClr val="dk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rgbClr val="0079C1"/>
                </a:solidFill>
                <a:latin typeface="Arial"/>
                <a:ea typeface="Arial"/>
                <a:cs typeface="Arial"/>
                <a:sym typeface="Arial"/>
              </a:endParaRPr>
            </a:p>
          </p:txBody>
        </p:sp>
        <p:sp>
          <p:nvSpPr>
            <p:cNvPr id="1106" name="Google Shape;1106;g1e83e5ec808_0_1930"/>
            <p:cNvSpPr/>
            <p:nvPr/>
          </p:nvSpPr>
          <p:spPr>
            <a:xfrm>
              <a:off x="1187791" y="6017680"/>
              <a:ext cx="4923900" cy="101700"/>
            </a:xfrm>
            <a:prstGeom prst="rect">
              <a:avLst/>
            </a:prstGeom>
            <a:solidFill>
              <a:schemeClr val="dk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rgbClr val="0079C1"/>
                </a:solidFill>
                <a:latin typeface="Arial"/>
                <a:ea typeface="Arial"/>
                <a:cs typeface="Arial"/>
                <a:sym typeface="Arial"/>
              </a:endParaRPr>
            </a:p>
          </p:txBody>
        </p:sp>
        <p:sp>
          <p:nvSpPr>
            <p:cNvPr id="1107" name="Google Shape;1107;g1e83e5ec808_0_1930"/>
            <p:cNvSpPr/>
            <p:nvPr/>
          </p:nvSpPr>
          <p:spPr>
            <a:xfrm>
              <a:off x="1463735" y="4023929"/>
              <a:ext cx="4648200" cy="108600"/>
            </a:xfrm>
            <a:prstGeom prst="rect">
              <a:avLst/>
            </a:prstGeom>
            <a:solidFill>
              <a:schemeClr val="dk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rgbClr val="0079C1"/>
                </a:solidFill>
                <a:latin typeface="Arial"/>
                <a:ea typeface="Arial"/>
                <a:cs typeface="Arial"/>
                <a:sym typeface="Arial"/>
              </a:endParaRPr>
            </a:p>
          </p:txBody>
        </p:sp>
        <p:sp>
          <p:nvSpPr>
            <p:cNvPr id="1108" name="Google Shape;1108;g1e83e5ec808_0_1930"/>
            <p:cNvSpPr/>
            <p:nvPr/>
          </p:nvSpPr>
          <p:spPr>
            <a:xfrm>
              <a:off x="1219057" y="3937050"/>
              <a:ext cx="265200" cy="267300"/>
            </a:xfrm>
            <a:prstGeom prst="ellipse">
              <a:avLst/>
            </a:prstGeom>
            <a:solidFill>
              <a:schemeClr val="dk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rgbClr val="0079C1"/>
                </a:solidFill>
                <a:latin typeface="Arial"/>
                <a:ea typeface="Arial"/>
                <a:cs typeface="Arial"/>
                <a:sym typeface="Arial"/>
              </a:endParaRPr>
            </a:p>
          </p:txBody>
        </p:sp>
        <p:sp>
          <p:nvSpPr>
            <p:cNvPr id="1109" name="Google Shape;1109;g1e83e5ec808_0_1930"/>
            <p:cNvSpPr/>
            <p:nvPr/>
          </p:nvSpPr>
          <p:spPr>
            <a:xfrm>
              <a:off x="1079191" y="5916305"/>
              <a:ext cx="265200" cy="267300"/>
            </a:xfrm>
            <a:prstGeom prst="ellipse">
              <a:avLst/>
            </a:prstGeom>
            <a:solidFill>
              <a:schemeClr val="dk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rgbClr val="0079C1"/>
                </a:solidFill>
                <a:latin typeface="Arial"/>
                <a:ea typeface="Arial"/>
                <a:cs typeface="Arial"/>
                <a:sym typeface="Arial"/>
              </a:endParaRPr>
            </a:p>
          </p:txBody>
        </p:sp>
      </p:grpSp>
      <p:sp>
        <p:nvSpPr>
          <p:cNvPr id="1110" name="Google Shape;1110;g1e83e5ec808_0_1930"/>
          <p:cNvSpPr txBox="1"/>
          <p:nvPr/>
        </p:nvSpPr>
        <p:spPr>
          <a:xfrm>
            <a:off x="9755644" y="2697387"/>
            <a:ext cx="1637100" cy="3606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fr-FR" sz="1200" u="none" cap="none" strike="noStrike">
                <a:solidFill>
                  <a:schemeClr val="dk1"/>
                </a:solidFill>
                <a:latin typeface="Arial"/>
                <a:ea typeface="Arial"/>
                <a:cs typeface="Arial"/>
                <a:sym typeface="Arial"/>
              </a:rPr>
              <a:t>Supervise work completion</a:t>
            </a:r>
            <a:endParaRPr b="0" i="0" sz="12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pic>
        <p:nvPicPr>
          <p:cNvPr id="1111" name="Google Shape;1111;g1e83e5ec808_0_1930"/>
          <p:cNvPicPr preferRelativeResize="0"/>
          <p:nvPr/>
        </p:nvPicPr>
        <p:blipFill rotWithShape="1">
          <a:blip r:embed="rId3">
            <a:alphaModFix/>
          </a:blip>
          <a:srcRect b="15874" l="0" r="0" t="0"/>
          <a:stretch/>
        </p:blipFill>
        <p:spPr>
          <a:xfrm>
            <a:off x="10075600" y="1928058"/>
            <a:ext cx="997134" cy="558019"/>
          </a:xfrm>
          <a:prstGeom prst="rect">
            <a:avLst/>
          </a:prstGeom>
          <a:noFill/>
          <a:ln>
            <a:noFill/>
          </a:ln>
        </p:spPr>
      </p:pic>
      <p:sp>
        <p:nvSpPr>
          <p:cNvPr id="1112" name="Google Shape;1112;g1e83e5ec808_0_1930"/>
          <p:cNvSpPr txBox="1"/>
          <p:nvPr/>
        </p:nvSpPr>
        <p:spPr>
          <a:xfrm>
            <a:off x="4666085" y="2658112"/>
            <a:ext cx="1766400" cy="5586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fr-FR" sz="1200" u="none" cap="none" strike="noStrike">
                <a:solidFill>
                  <a:srgbClr val="000000"/>
                </a:solidFill>
                <a:latin typeface="Arial"/>
                <a:ea typeface="Arial"/>
                <a:cs typeface="Arial"/>
                <a:sym typeface="Arial"/>
              </a:rPr>
              <a:t>Discuss assigned work with supervisor during morning meeting</a:t>
            </a:r>
            <a:endParaRPr b="0" i="0" sz="1200" u="none" cap="none" strike="noStrike">
              <a:solidFill>
                <a:srgbClr val="000000"/>
              </a:solidFill>
              <a:latin typeface="Arial"/>
              <a:ea typeface="Arial"/>
              <a:cs typeface="Arial"/>
              <a:sym typeface="Arial"/>
            </a:endParaRPr>
          </a:p>
        </p:txBody>
      </p:sp>
      <p:pic>
        <p:nvPicPr>
          <p:cNvPr id="1113" name="Google Shape;1113;g1e83e5ec808_0_1930"/>
          <p:cNvPicPr preferRelativeResize="0"/>
          <p:nvPr/>
        </p:nvPicPr>
        <p:blipFill rotWithShape="1">
          <a:blip r:embed="rId4">
            <a:alphaModFix/>
          </a:blip>
          <a:srcRect b="14675" l="0" r="0" t="0"/>
          <a:stretch/>
        </p:blipFill>
        <p:spPr>
          <a:xfrm>
            <a:off x="5053692" y="1926340"/>
            <a:ext cx="997117" cy="565983"/>
          </a:xfrm>
          <a:prstGeom prst="rect">
            <a:avLst/>
          </a:prstGeom>
          <a:noFill/>
          <a:ln>
            <a:noFill/>
          </a:ln>
        </p:spPr>
      </p:pic>
      <p:sp>
        <p:nvSpPr>
          <p:cNvPr id="1114" name="Google Shape;1114;g1e83e5ec808_0_1930"/>
          <p:cNvSpPr txBox="1"/>
          <p:nvPr/>
        </p:nvSpPr>
        <p:spPr>
          <a:xfrm>
            <a:off x="6988349" y="2724287"/>
            <a:ext cx="2120700" cy="722400"/>
          </a:xfrm>
          <a:prstGeom prst="rect">
            <a:avLst/>
          </a:prstGeom>
          <a:noFill/>
          <a:ln>
            <a:noFill/>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200"/>
              <a:buFont typeface="Arial"/>
              <a:buNone/>
            </a:pPr>
            <a:r>
              <a:rPr b="0" i="0" lang="fr-FR" sz="1200" u="none" cap="none" strike="noStrike">
                <a:solidFill>
                  <a:schemeClr val="dk1"/>
                </a:solidFill>
                <a:latin typeface="Arial"/>
                <a:ea typeface="Arial"/>
                <a:cs typeface="Arial"/>
                <a:sym typeface="Arial"/>
              </a:rPr>
              <a:t>Pick up iPad and log into Field Serving Lightning to see the work that is scheduled to be completed by M&amp;C crew</a:t>
            </a:r>
            <a:endParaRPr b="0" i="0" sz="1200" u="none" cap="none" strike="noStrike">
              <a:solidFill>
                <a:srgbClr val="000000"/>
              </a:solidFill>
              <a:latin typeface="Arial"/>
              <a:ea typeface="Arial"/>
              <a:cs typeface="Arial"/>
              <a:sym typeface="Arial"/>
            </a:endParaRPr>
          </a:p>
        </p:txBody>
      </p:sp>
      <p:grpSp>
        <p:nvGrpSpPr>
          <p:cNvPr id="1115" name="Google Shape;1115;g1e83e5ec808_0_1930"/>
          <p:cNvGrpSpPr/>
          <p:nvPr/>
        </p:nvGrpSpPr>
        <p:grpSpPr>
          <a:xfrm>
            <a:off x="7640126" y="1961911"/>
            <a:ext cx="519895" cy="461972"/>
            <a:chOff x="4528" y="2998"/>
            <a:chExt cx="319" cy="426"/>
          </a:xfrm>
        </p:grpSpPr>
        <p:sp>
          <p:nvSpPr>
            <p:cNvPr id="1116" name="Google Shape;1116;g1e83e5ec808_0_1930"/>
            <p:cNvSpPr/>
            <p:nvPr/>
          </p:nvSpPr>
          <p:spPr>
            <a:xfrm>
              <a:off x="4528" y="2998"/>
              <a:ext cx="319" cy="426"/>
            </a:xfrm>
            <a:custGeom>
              <a:rect b="b" l="l" r="r" t="t"/>
              <a:pathLst>
                <a:path extrusionOk="0" h="288" w="216">
                  <a:moveTo>
                    <a:pt x="186" y="288"/>
                  </a:moveTo>
                  <a:cubicBezTo>
                    <a:pt x="30" y="288"/>
                    <a:pt x="30" y="288"/>
                    <a:pt x="30" y="288"/>
                  </a:cubicBezTo>
                  <a:cubicBezTo>
                    <a:pt x="13" y="288"/>
                    <a:pt x="0" y="275"/>
                    <a:pt x="0" y="258"/>
                  </a:cubicBezTo>
                  <a:cubicBezTo>
                    <a:pt x="0" y="30"/>
                    <a:pt x="0" y="30"/>
                    <a:pt x="0" y="30"/>
                  </a:cubicBezTo>
                  <a:cubicBezTo>
                    <a:pt x="0" y="14"/>
                    <a:pt x="13" y="0"/>
                    <a:pt x="30" y="0"/>
                  </a:cubicBezTo>
                  <a:cubicBezTo>
                    <a:pt x="186" y="0"/>
                    <a:pt x="186" y="0"/>
                    <a:pt x="186" y="0"/>
                  </a:cubicBezTo>
                  <a:cubicBezTo>
                    <a:pt x="202" y="0"/>
                    <a:pt x="216" y="14"/>
                    <a:pt x="216" y="30"/>
                  </a:cubicBezTo>
                  <a:cubicBezTo>
                    <a:pt x="216" y="258"/>
                    <a:pt x="216" y="258"/>
                    <a:pt x="216" y="258"/>
                  </a:cubicBezTo>
                  <a:cubicBezTo>
                    <a:pt x="216" y="275"/>
                    <a:pt x="202" y="288"/>
                    <a:pt x="186" y="288"/>
                  </a:cubicBezTo>
                  <a:close/>
                  <a:moveTo>
                    <a:pt x="30" y="12"/>
                  </a:moveTo>
                  <a:cubicBezTo>
                    <a:pt x="20" y="12"/>
                    <a:pt x="12" y="21"/>
                    <a:pt x="12" y="30"/>
                  </a:cubicBezTo>
                  <a:cubicBezTo>
                    <a:pt x="12" y="258"/>
                    <a:pt x="12" y="258"/>
                    <a:pt x="12" y="258"/>
                  </a:cubicBezTo>
                  <a:cubicBezTo>
                    <a:pt x="12" y="268"/>
                    <a:pt x="20" y="276"/>
                    <a:pt x="30" y="276"/>
                  </a:cubicBezTo>
                  <a:cubicBezTo>
                    <a:pt x="186" y="276"/>
                    <a:pt x="186" y="276"/>
                    <a:pt x="186" y="276"/>
                  </a:cubicBezTo>
                  <a:cubicBezTo>
                    <a:pt x="196" y="276"/>
                    <a:pt x="204" y="268"/>
                    <a:pt x="204" y="258"/>
                  </a:cubicBezTo>
                  <a:cubicBezTo>
                    <a:pt x="204" y="30"/>
                    <a:pt x="204" y="30"/>
                    <a:pt x="204" y="30"/>
                  </a:cubicBezTo>
                  <a:cubicBezTo>
                    <a:pt x="204" y="21"/>
                    <a:pt x="196" y="12"/>
                    <a:pt x="186" y="12"/>
                  </a:cubicBezTo>
                  <a:lnTo>
                    <a:pt x="30" y="12"/>
                  </a:lnTo>
                  <a:close/>
                </a:path>
              </a:pathLst>
            </a:custGeom>
            <a:solidFill>
              <a:schemeClr val="dk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1117" name="Google Shape;1117;g1e83e5ec808_0_1930"/>
            <p:cNvSpPr/>
            <p:nvPr/>
          </p:nvSpPr>
          <p:spPr>
            <a:xfrm>
              <a:off x="4563" y="3052"/>
              <a:ext cx="249" cy="301"/>
            </a:xfrm>
            <a:custGeom>
              <a:rect b="b" l="l" r="r" t="t"/>
              <a:pathLst>
                <a:path extrusionOk="0" h="204" w="168">
                  <a:moveTo>
                    <a:pt x="162" y="204"/>
                  </a:moveTo>
                  <a:cubicBezTo>
                    <a:pt x="6" y="204"/>
                    <a:pt x="6" y="204"/>
                    <a:pt x="6" y="204"/>
                  </a:cubicBezTo>
                  <a:cubicBezTo>
                    <a:pt x="3" y="204"/>
                    <a:pt x="0" y="202"/>
                    <a:pt x="0" y="198"/>
                  </a:cubicBezTo>
                  <a:cubicBezTo>
                    <a:pt x="0" y="6"/>
                    <a:pt x="0" y="6"/>
                    <a:pt x="0" y="6"/>
                  </a:cubicBezTo>
                  <a:cubicBezTo>
                    <a:pt x="0" y="3"/>
                    <a:pt x="3" y="0"/>
                    <a:pt x="6" y="0"/>
                  </a:cubicBezTo>
                  <a:cubicBezTo>
                    <a:pt x="162" y="0"/>
                    <a:pt x="162" y="0"/>
                    <a:pt x="162" y="0"/>
                  </a:cubicBezTo>
                  <a:cubicBezTo>
                    <a:pt x="165" y="0"/>
                    <a:pt x="168" y="3"/>
                    <a:pt x="168" y="6"/>
                  </a:cubicBezTo>
                  <a:cubicBezTo>
                    <a:pt x="168" y="198"/>
                    <a:pt x="168" y="198"/>
                    <a:pt x="168" y="198"/>
                  </a:cubicBezTo>
                  <a:cubicBezTo>
                    <a:pt x="168" y="202"/>
                    <a:pt x="165" y="204"/>
                    <a:pt x="162" y="204"/>
                  </a:cubicBezTo>
                  <a:close/>
                  <a:moveTo>
                    <a:pt x="12" y="192"/>
                  </a:moveTo>
                  <a:cubicBezTo>
                    <a:pt x="156" y="192"/>
                    <a:pt x="156" y="192"/>
                    <a:pt x="156" y="192"/>
                  </a:cubicBezTo>
                  <a:cubicBezTo>
                    <a:pt x="156" y="12"/>
                    <a:pt x="156" y="12"/>
                    <a:pt x="156" y="12"/>
                  </a:cubicBezTo>
                  <a:cubicBezTo>
                    <a:pt x="12" y="12"/>
                    <a:pt x="12" y="12"/>
                    <a:pt x="12" y="12"/>
                  </a:cubicBezTo>
                  <a:lnTo>
                    <a:pt x="12" y="192"/>
                  </a:lnTo>
                  <a:close/>
                </a:path>
              </a:pathLst>
            </a:custGeom>
            <a:solidFill>
              <a:schemeClr val="dk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1118" name="Google Shape;1118;g1e83e5ec808_0_1930"/>
            <p:cNvSpPr/>
            <p:nvPr/>
          </p:nvSpPr>
          <p:spPr>
            <a:xfrm>
              <a:off x="4679" y="3025"/>
              <a:ext cx="0" cy="0"/>
            </a:xfrm>
            <a:prstGeom prst="ellipse">
              <a:avLst/>
            </a:prstGeom>
            <a:solidFill>
              <a:schemeClr val="dk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1119" name="Google Shape;1119;g1e83e5ec808_0_1930"/>
            <p:cNvSpPr/>
            <p:nvPr/>
          </p:nvSpPr>
          <p:spPr>
            <a:xfrm>
              <a:off x="4670" y="3362"/>
              <a:ext cx="35" cy="36"/>
            </a:xfrm>
            <a:custGeom>
              <a:rect b="b" l="l" r="r" t="t"/>
              <a:pathLst>
                <a:path extrusionOk="0" h="24" w="24">
                  <a:moveTo>
                    <a:pt x="12" y="24"/>
                  </a:moveTo>
                  <a:cubicBezTo>
                    <a:pt x="5" y="24"/>
                    <a:pt x="0" y="19"/>
                    <a:pt x="0" y="12"/>
                  </a:cubicBezTo>
                  <a:cubicBezTo>
                    <a:pt x="0" y="6"/>
                    <a:pt x="5" y="0"/>
                    <a:pt x="12" y="0"/>
                  </a:cubicBezTo>
                  <a:cubicBezTo>
                    <a:pt x="18" y="0"/>
                    <a:pt x="24" y="6"/>
                    <a:pt x="24" y="12"/>
                  </a:cubicBezTo>
                  <a:cubicBezTo>
                    <a:pt x="24" y="19"/>
                    <a:pt x="18" y="24"/>
                    <a:pt x="12" y="24"/>
                  </a:cubicBezTo>
                  <a:close/>
                  <a:moveTo>
                    <a:pt x="12" y="12"/>
                  </a:moveTo>
                  <a:cubicBezTo>
                    <a:pt x="12" y="12"/>
                    <a:pt x="12" y="12"/>
                    <a:pt x="12" y="12"/>
                  </a:cubicBezTo>
                  <a:cubicBezTo>
                    <a:pt x="18" y="12"/>
                    <a:pt x="18" y="12"/>
                    <a:pt x="18" y="12"/>
                  </a:cubicBezTo>
                  <a:lnTo>
                    <a:pt x="12" y="12"/>
                  </a:lnTo>
                  <a:close/>
                </a:path>
              </a:pathLst>
            </a:custGeom>
            <a:solidFill>
              <a:schemeClr val="dk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grpSp>
      <p:pic>
        <p:nvPicPr>
          <p:cNvPr descr="Image result for field service lightning" id="1120" name="Google Shape;1120;g1e83e5ec808_0_1930"/>
          <p:cNvPicPr preferRelativeResize="0"/>
          <p:nvPr/>
        </p:nvPicPr>
        <p:blipFill rotWithShape="1">
          <a:blip r:embed="rId5">
            <a:alphaModFix/>
          </a:blip>
          <a:srcRect b="11375" l="30636" r="30026" t="12434"/>
          <a:stretch/>
        </p:blipFill>
        <p:spPr>
          <a:xfrm>
            <a:off x="8259595" y="2015409"/>
            <a:ext cx="577857" cy="390923"/>
          </a:xfrm>
          <a:prstGeom prst="rect">
            <a:avLst/>
          </a:prstGeom>
          <a:noFill/>
          <a:ln>
            <a:noFill/>
          </a:ln>
        </p:spPr>
      </p:pic>
      <p:sp>
        <p:nvSpPr>
          <p:cNvPr id="1121" name="Google Shape;1121;g1e83e5ec808_0_1930"/>
          <p:cNvSpPr txBox="1"/>
          <p:nvPr/>
        </p:nvSpPr>
        <p:spPr>
          <a:xfrm>
            <a:off x="8530907" y="4480930"/>
            <a:ext cx="2565300" cy="786300"/>
          </a:xfrm>
          <a:prstGeom prst="rect">
            <a:avLst/>
          </a:prstGeom>
          <a:noFill/>
          <a:ln>
            <a:noFill/>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200"/>
              <a:buFont typeface="Arial"/>
              <a:buNone/>
            </a:pPr>
            <a:r>
              <a:rPr b="0" i="0" lang="fr-FR" sz="1200" u="none" cap="none" strike="noStrike">
                <a:solidFill>
                  <a:schemeClr val="dk1"/>
                </a:solidFill>
                <a:latin typeface="Arial"/>
                <a:ea typeface="Arial"/>
                <a:cs typeface="Arial"/>
                <a:sym typeface="Arial"/>
              </a:rPr>
              <a:t>Complete the work order, following the step by steps indicated on the iPad based on the work type. </a:t>
            </a:r>
            <a:r>
              <a:rPr b="0" i="0" lang="fr-FR" sz="1200" u="none" cap="none" strike="noStrike">
                <a:solidFill>
                  <a:srgbClr val="1F3864"/>
                </a:solidFill>
                <a:latin typeface="Arial"/>
                <a:ea typeface="Arial"/>
                <a:cs typeface="Arial"/>
                <a:sym typeface="Arial"/>
              </a:rPr>
              <a:t>Access Lemur to view maps on the job</a:t>
            </a:r>
            <a:endParaRPr b="0" i="0" sz="1200" u="none" cap="none" strike="noStrike">
              <a:solidFill>
                <a:srgbClr val="000000"/>
              </a:solidFill>
              <a:latin typeface="Arial"/>
              <a:ea typeface="Arial"/>
              <a:cs typeface="Arial"/>
              <a:sym typeface="Arial"/>
            </a:endParaRPr>
          </a:p>
        </p:txBody>
      </p:sp>
      <p:grpSp>
        <p:nvGrpSpPr>
          <p:cNvPr id="1122" name="Google Shape;1122;g1e83e5ec808_0_1930"/>
          <p:cNvGrpSpPr/>
          <p:nvPr/>
        </p:nvGrpSpPr>
        <p:grpSpPr>
          <a:xfrm>
            <a:off x="9402022" y="3831485"/>
            <a:ext cx="880397" cy="496456"/>
            <a:chOff x="4654597" y="1030550"/>
            <a:chExt cx="660314" cy="610047"/>
          </a:xfrm>
        </p:grpSpPr>
        <p:sp>
          <p:nvSpPr>
            <p:cNvPr id="1123" name="Google Shape;1123;g1e83e5ec808_0_1930"/>
            <p:cNvSpPr/>
            <p:nvPr/>
          </p:nvSpPr>
          <p:spPr>
            <a:xfrm>
              <a:off x="4859710" y="1030550"/>
              <a:ext cx="206768" cy="247283"/>
            </a:xfrm>
            <a:custGeom>
              <a:rect b="b" l="l" r="r" t="t"/>
              <a:pathLst>
                <a:path extrusionOk="0" h="210" w="175">
                  <a:moveTo>
                    <a:pt x="140" y="210"/>
                  </a:moveTo>
                  <a:cubicBezTo>
                    <a:pt x="64" y="210"/>
                    <a:pt x="64" y="210"/>
                    <a:pt x="64" y="210"/>
                  </a:cubicBezTo>
                  <a:cubicBezTo>
                    <a:pt x="57" y="210"/>
                    <a:pt x="51" y="207"/>
                    <a:pt x="48" y="201"/>
                  </a:cubicBezTo>
                  <a:cubicBezTo>
                    <a:pt x="3" y="120"/>
                    <a:pt x="3" y="120"/>
                    <a:pt x="3" y="120"/>
                  </a:cubicBezTo>
                  <a:cubicBezTo>
                    <a:pt x="0" y="114"/>
                    <a:pt x="1" y="108"/>
                    <a:pt x="4" y="102"/>
                  </a:cubicBezTo>
                  <a:cubicBezTo>
                    <a:pt x="7" y="97"/>
                    <a:pt x="13" y="94"/>
                    <a:pt x="19" y="94"/>
                  </a:cubicBezTo>
                  <a:cubicBezTo>
                    <a:pt x="31" y="93"/>
                    <a:pt x="31" y="93"/>
                    <a:pt x="31" y="93"/>
                  </a:cubicBezTo>
                  <a:cubicBezTo>
                    <a:pt x="31" y="93"/>
                    <a:pt x="31" y="93"/>
                    <a:pt x="31" y="93"/>
                  </a:cubicBezTo>
                  <a:cubicBezTo>
                    <a:pt x="37" y="93"/>
                    <a:pt x="42" y="96"/>
                    <a:pt x="45" y="100"/>
                  </a:cubicBezTo>
                  <a:cubicBezTo>
                    <a:pt x="55" y="112"/>
                    <a:pt x="55" y="112"/>
                    <a:pt x="55" y="112"/>
                  </a:cubicBezTo>
                  <a:cubicBezTo>
                    <a:pt x="55" y="18"/>
                    <a:pt x="55" y="18"/>
                    <a:pt x="55" y="18"/>
                  </a:cubicBezTo>
                  <a:cubicBezTo>
                    <a:pt x="55" y="7"/>
                    <a:pt x="62" y="0"/>
                    <a:pt x="71" y="0"/>
                  </a:cubicBezTo>
                  <a:cubicBezTo>
                    <a:pt x="88" y="0"/>
                    <a:pt x="88" y="0"/>
                    <a:pt x="88" y="0"/>
                  </a:cubicBezTo>
                  <a:cubicBezTo>
                    <a:pt x="97" y="0"/>
                    <a:pt x="103" y="7"/>
                    <a:pt x="103" y="18"/>
                  </a:cubicBezTo>
                  <a:cubicBezTo>
                    <a:pt x="103" y="78"/>
                    <a:pt x="103" y="78"/>
                    <a:pt x="103" y="78"/>
                  </a:cubicBezTo>
                  <a:cubicBezTo>
                    <a:pt x="164" y="100"/>
                    <a:pt x="164" y="100"/>
                    <a:pt x="164" y="100"/>
                  </a:cubicBezTo>
                  <a:cubicBezTo>
                    <a:pt x="171" y="102"/>
                    <a:pt x="175" y="108"/>
                    <a:pt x="175" y="117"/>
                  </a:cubicBezTo>
                  <a:cubicBezTo>
                    <a:pt x="175" y="117"/>
                    <a:pt x="175" y="118"/>
                    <a:pt x="175" y="118"/>
                  </a:cubicBezTo>
                  <a:cubicBezTo>
                    <a:pt x="157" y="198"/>
                    <a:pt x="157" y="198"/>
                    <a:pt x="157" y="198"/>
                  </a:cubicBezTo>
                  <a:cubicBezTo>
                    <a:pt x="157" y="199"/>
                    <a:pt x="157" y="199"/>
                    <a:pt x="157" y="199"/>
                  </a:cubicBezTo>
                  <a:cubicBezTo>
                    <a:pt x="154" y="206"/>
                    <a:pt x="147" y="210"/>
                    <a:pt x="140" y="210"/>
                  </a:cubicBezTo>
                  <a:close/>
                  <a:moveTo>
                    <a:pt x="31" y="105"/>
                  </a:moveTo>
                  <a:cubicBezTo>
                    <a:pt x="19" y="106"/>
                    <a:pt x="19" y="106"/>
                    <a:pt x="19" y="106"/>
                  </a:cubicBezTo>
                  <a:cubicBezTo>
                    <a:pt x="17" y="106"/>
                    <a:pt x="15" y="107"/>
                    <a:pt x="14" y="108"/>
                  </a:cubicBezTo>
                  <a:cubicBezTo>
                    <a:pt x="13" y="110"/>
                    <a:pt x="13" y="112"/>
                    <a:pt x="14" y="114"/>
                  </a:cubicBezTo>
                  <a:cubicBezTo>
                    <a:pt x="59" y="195"/>
                    <a:pt x="59" y="195"/>
                    <a:pt x="59" y="195"/>
                  </a:cubicBezTo>
                  <a:cubicBezTo>
                    <a:pt x="60" y="197"/>
                    <a:pt x="62" y="198"/>
                    <a:pt x="64" y="198"/>
                  </a:cubicBezTo>
                  <a:cubicBezTo>
                    <a:pt x="140" y="198"/>
                    <a:pt x="140" y="198"/>
                    <a:pt x="140" y="198"/>
                  </a:cubicBezTo>
                  <a:cubicBezTo>
                    <a:pt x="142" y="198"/>
                    <a:pt x="144" y="197"/>
                    <a:pt x="145" y="195"/>
                  </a:cubicBezTo>
                  <a:cubicBezTo>
                    <a:pt x="163" y="116"/>
                    <a:pt x="163" y="116"/>
                    <a:pt x="163" y="116"/>
                  </a:cubicBezTo>
                  <a:cubicBezTo>
                    <a:pt x="163" y="114"/>
                    <a:pt x="162" y="112"/>
                    <a:pt x="160" y="111"/>
                  </a:cubicBezTo>
                  <a:cubicBezTo>
                    <a:pt x="95" y="88"/>
                    <a:pt x="95" y="88"/>
                    <a:pt x="95" y="88"/>
                  </a:cubicBezTo>
                  <a:cubicBezTo>
                    <a:pt x="93" y="87"/>
                    <a:pt x="91" y="84"/>
                    <a:pt x="91" y="82"/>
                  </a:cubicBezTo>
                  <a:cubicBezTo>
                    <a:pt x="91" y="18"/>
                    <a:pt x="91" y="18"/>
                    <a:pt x="91" y="18"/>
                  </a:cubicBezTo>
                  <a:cubicBezTo>
                    <a:pt x="91" y="12"/>
                    <a:pt x="89" y="12"/>
                    <a:pt x="88" y="12"/>
                  </a:cubicBezTo>
                  <a:cubicBezTo>
                    <a:pt x="71" y="12"/>
                    <a:pt x="71" y="12"/>
                    <a:pt x="71" y="12"/>
                  </a:cubicBezTo>
                  <a:cubicBezTo>
                    <a:pt x="68" y="12"/>
                    <a:pt x="67" y="15"/>
                    <a:pt x="67" y="18"/>
                  </a:cubicBezTo>
                  <a:cubicBezTo>
                    <a:pt x="67" y="129"/>
                    <a:pt x="67" y="129"/>
                    <a:pt x="67" y="129"/>
                  </a:cubicBezTo>
                  <a:cubicBezTo>
                    <a:pt x="67" y="131"/>
                    <a:pt x="66" y="133"/>
                    <a:pt x="63" y="134"/>
                  </a:cubicBezTo>
                  <a:cubicBezTo>
                    <a:pt x="61" y="135"/>
                    <a:pt x="58" y="134"/>
                    <a:pt x="57" y="132"/>
                  </a:cubicBezTo>
                  <a:cubicBezTo>
                    <a:pt x="36" y="108"/>
                    <a:pt x="36" y="108"/>
                    <a:pt x="36" y="108"/>
                  </a:cubicBezTo>
                  <a:cubicBezTo>
                    <a:pt x="35" y="106"/>
                    <a:pt x="33" y="105"/>
                    <a:pt x="31" y="105"/>
                  </a:cubicBezTo>
                  <a:close/>
                </a:path>
              </a:pathLst>
            </a:custGeom>
            <a:solidFill>
              <a:schemeClr val="dk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pic>
          <p:nvPicPr>
            <p:cNvPr id="1124" name="Google Shape;1124;g1e83e5ec808_0_1930"/>
            <p:cNvPicPr preferRelativeResize="0"/>
            <p:nvPr/>
          </p:nvPicPr>
          <p:blipFill rotWithShape="1">
            <a:blip r:embed="rId6">
              <a:alphaModFix/>
            </a:blip>
            <a:srcRect b="0" l="0" r="59612" t="0"/>
            <a:stretch/>
          </p:blipFill>
          <p:spPr>
            <a:xfrm>
              <a:off x="5066477" y="1341254"/>
              <a:ext cx="248434" cy="246049"/>
            </a:xfrm>
            <a:prstGeom prst="rect">
              <a:avLst/>
            </a:prstGeom>
            <a:noFill/>
            <a:ln>
              <a:noFill/>
            </a:ln>
          </p:spPr>
        </p:pic>
        <p:pic>
          <p:nvPicPr>
            <p:cNvPr descr="Image result for field service lightning" id="1125" name="Google Shape;1125;g1e83e5ec808_0_1930"/>
            <p:cNvPicPr preferRelativeResize="0"/>
            <p:nvPr/>
          </p:nvPicPr>
          <p:blipFill rotWithShape="1">
            <a:blip r:embed="rId5">
              <a:alphaModFix/>
            </a:blip>
            <a:srcRect b="11375" l="30636" r="30026" t="12434"/>
            <a:stretch/>
          </p:blipFill>
          <p:spPr>
            <a:xfrm>
              <a:off x="4654597" y="1339778"/>
              <a:ext cx="295806" cy="300819"/>
            </a:xfrm>
            <a:prstGeom prst="rect">
              <a:avLst/>
            </a:prstGeom>
            <a:noFill/>
            <a:ln>
              <a:noFill/>
            </a:ln>
          </p:spPr>
        </p:pic>
      </p:grpSp>
      <p:sp>
        <p:nvSpPr>
          <p:cNvPr id="1126" name="Google Shape;1126;g1e83e5ec808_0_1930"/>
          <p:cNvSpPr txBox="1"/>
          <p:nvPr/>
        </p:nvSpPr>
        <p:spPr>
          <a:xfrm>
            <a:off x="4482483" y="4517834"/>
            <a:ext cx="2141700" cy="385500"/>
          </a:xfrm>
          <a:prstGeom prst="rect">
            <a:avLst/>
          </a:prstGeom>
          <a:noFill/>
          <a:ln>
            <a:noFill/>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200"/>
              <a:buFont typeface="Arial"/>
              <a:buNone/>
            </a:pPr>
            <a:r>
              <a:rPr b="0" i="0" lang="fr-FR" sz="1200" u="none" cap="none" strike="noStrike">
                <a:solidFill>
                  <a:schemeClr val="dk1"/>
                </a:solidFill>
                <a:latin typeface="Arial"/>
                <a:ea typeface="Arial"/>
                <a:cs typeface="Arial"/>
                <a:sym typeface="Arial"/>
              </a:rPr>
              <a:t>Drive back to the yard and enter time into SAP Fiori</a:t>
            </a:r>
            <a:endParaRPr b="0" i="0" sz="1200" u="none" cap="none" strike="noStrike">
              <a:solidFill>
                <a:srgbClr val="000000"/>
              </a:solidFill>
              <a:latin typeface="Arial"/>
              <a:ea typeface="Arial"/>
              <a:cs typeface="Arial"/>
              <a:sym typeface="Arial"/>
            </a:endParaRPr>
          </a:p>
        </p:txBody>
      </p:sp>
      <p:grpSp>
        <p:nvGrpSpPr>
          <p:cNvPr id="1127" name="Google Shape;1127;g1e83e5ec808_0_1930"/>
          <p:cNvGrpSpPr/>
          <p:nvPr/>
        </p:nvGrpSpPr>
        <p:grpSpPr>
          <a:xfrm>
            <a:off x="4998915" y="3837454"/>
            <a:ext cx="1108542" cy="459608"/>
            <a:chOff x="6944199" y="971820"/>
            <a:chExt cx="831428" cy="564768"/>
          </a:xfrm>
        </p:grpSpPr>
        <p:grpSp>
          <p:nvGrpSpPr>
            <p:cNvPr id="1128" name="Google Shape;1128;g1e83e5ec808_0_1930"/>
            <p:cNvGrpSpPr/>
            <p:nvPr/>
          </p:nvGrpSpPr>
          <p:grpSpPr>
            <a:xfrm>
              <a:off x="7364598" y="1027851"/>
              <a:ext cx="411029" cy="300721"/>
              <a:chOff x="6719" y="3204"/>
              <a:chExt cx="441" cy="323"/>
            </a:xfrm>
          </p:grpSpPr>
          <p:sp>
            <p:nvSpPr>
              <p:cNvPr id="1129" name="Google Shape;1129;g1e83e5ec808_0_1930"/>
              <p:cNvSpPr/>
              <p:nvPr/>
            </p:nvSpPr>
            <p:spPr>
              <a:xfrm>
                <a:off x="6811" y="3419"/>
                <a:ext cx="110" cy="108"/>
              </a:xfrm>
              <a:custGeom>
                <a:rect b="b" l="l" r="r" t="t"/>
                <a:pathLst>
                  <a:path extrusionOk="0" h="72" w="72">
                    <a:moveTo>
                      <a:pt x="36" y="72"/>
                    </a:moveTo>
                    <a:cubicBezTo>
                      <a:pt x="16" y="72"/>
                      <a:pt x="0" y="56"/>
                      <a:pt x="0" y="36"/>
                    </a:cubicBezTo>
                    <a:cubicBezTo>
                      <a:pt x="0" y="16"/>
                      <a:pt x="16" y="0"/>
                      <a:pt x="36" y="0"/>
                    </a:cubicBezTo>
                    <a:cubicBezTo>
                      <a:pt x="56" y="0"/>
                      <a:pt x="72" y="16"/>
                      <a:pt x="72" y="36"/>
                    </a:cubicBezTo>
                    <a:cubicBezTo>
                      <a:pt x="72" y="56"/>
                      <a:pt x="56" y="72"/>
                      <a:pt x="36" y="72"/>
                    </a:cubicBezTo>
                    <a:close/>
                    <a:moveTo>
                      <a:pt x="36" y="12"/>
                    </a:moveTo>
                    <a:cubicBezTo>
                      <a:pt x="23" y="12"/>
                      <a:pt x="12" y="23"/>
                      <a:pt x="12" y="36"/>
                    </a:cubicBezTo>
                    <a:cubicBezTo>
                      <a:pt x="12" y="49"/>
                      <a:pt x="23" y="60"/>
                      <a:pt x="36" y="60"/>
                    </a:cubicBezTo>
                    <a:cubicBezTo>
                      <a:pt x="49" y="60"/>
                      <a:pt x="60" y="49"/>
                      <a:pt x="60" y="36"/>
                    </a:cubicBezTo>
                    <a:cubicBezTo>
                      <a:pt x="60" y="23"/>
                      <a:pt x="49" y="12"/>
                      <a:pt x="36" y="12"/>
                    </a:cubicBezTo>
                    <a:close/>
                  </a:path>
                </a:pathLst>
              </a:custGeom>
              <a:solidFill>
                <a:schemeClr val="dk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1130" name="Google Shape;1130;g1e83e5ec808_0_1930"/>
              <p:cNvSpPr/>
              <p:nvPr/>
            </p:nvSpPr>
            <p:spPr>
              <a:xfrm>
                <a:off x="7013" y="3419"/>
                <a:ext cx="110" cy="108"/>
              </a:xfrm>
              <a:custGeom>
                <a:rect b="b" l="l" r="r" t="t"/>
                <a:pathLst>
                  <a:path extrusionOk="0" h="72" w="72">
                    <a:moveTo>
                      <a:pt x="36" y="72"/>
                    </a:moveTo>
                    <a:cubicBezTo>
                      <a:pt x="16" y="72"/>
                      <a:pt x="0" y="56"/>
                      <a:pt x="0" y="36"/>
                    </a:cubicBezTo>
                    <a:cubicBezTo>
                      <a:pt x="0" y="16"/>
                      <a:pt x="16" y="0"/>
                      <a:pt x="36" y="0"/>
                    </a:cubicBezTo>
                    <a:cubicBezTo>
                      <a:pt x="56" y="0"/>
                      <a:pt x="72" y="16"/>
                      <a:pt x="72" y="36"/>
                    </a:cubicBezTo>
                    <a:cubicBezTo>
                      <a:pt x="72" y="56"/>
                      <a:pt x="56" y="72"/>
                      <a:pt x="36" y="72"/>
                    </a:cubicBezTo>
                    <a:close/>
                    <a:moveTo>
                      <a:pt x="36" y="12"/>
                    </a:moveTo>
                    <a:cubicBezTo>
                      <a:pt x="23" y="12"/>
                      <a:pt x="12" y="23"/>
                      <a:pt x="12" y="36"/>
                    </a:cubicBezTo>
                    <a:cubicBezTo>
                      <a:pt x="12" y="49"/>
                      <a:pt x="23" y="60"/>
                      <a:pt x="36" y="60"/>
                    </a:cubicBezTo>
                    <a:cubicBezTo>
                      <a:pt x="49" y="60"/>
                      <a:pt x="60" y="49"/>
                      <a:pt x="60" y="36"/>
                    </a:cubicBezTo>
                    <a:cubicBezTo>
                      <a:pt x="60" y="23"/>
                      <a:pt x="49" y="12"/>
                      <a:pt x="36" y="12"/>
                    </a:cubicBezTo>
                    <a:close/>
                  </a:path>
                </a:pathLst>
              </a:custGeom>
              <a:solidFill>
                <a:schemeClr val="dk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1131" name="Google Shape;1131;g1e83e5ec808_0_1930"/>
              <p:cNvSpPr/>
              <p:nvPr/>
            </p:nvSpPr>
            <p:spPr>
              <a:xfrm>
                <a:off x="6866" y="3204"/>
                <a:ext cx="294" cy="269"/>
              </a:xfrm>
              <a:custGeom>
                <a:rect b="b" l="l" r="r" t="t"/>
                <a:pathLst>
                  <a:path extrusionOk="0" h="180" w="192">
                    <a:moveTo>
                      <a:pt x="186" y="180"/>
                    </a:moveTo>
                    <a:cubicBezTo>
                      <a:pt x="183" y="180"/>
                      <a:pt x="180" y="177"/>
                      <a:pt x="180" y="174"/>
                    </a:cubicBezTo>
                    <a:cubicBezTo>
                      <a:pt x="180" y="12"/>
                      <a:pt x="180" y="12"/>
                      <a:pt x="180" y="12"/>
                    </a:cubicBezTo>
                    <a:cubicBezTo>
                      <a:pt x="12" y="12"/>
                      <a:pt x="12" y="12"/>
                      <a:pt x="12" y="12"/>
                    </a:cubicBezTo>
                    <a:cubicBezTo>
                      <a:pt x="12" y="126"/>
                      <a:pt x="12" y="126"/>
                      <a:pt x="12" y="126"/>
                    </a:cubicBezTo>
                    <a:cubicBezTo>
                      <a:pt x="12" y="129"/>
                      <a:pt x="10" y="132"/>
                      <a:pt x="6" y="132"/>
                    </a:cubicBezTo>
                    <a:cubicBezTo>
                      <a:pt x="3" y="132"/>
                      <a:pt x="0" y="129"/>
                      <a:pt x="0" y="126"/>
                    </a:cubicBezTo>
                    <a:cubicBezTo>
                      <a:pt x="0" y="6"/>
                      <a:pt x="0" y="6"/>
                      <a:pt x="0" y="6"/>
                    </a:cubicBezTo>
                    <a:cubicBezTo>
                      <a:pt x="0" y="3"/>
                      <a:pt x="3" y="0"/>
                      <a:pt x="6" y="0"/>
                    </a:cubicBezTo>
                    <a:cubicBezTo>
                      <a:pt x="186" y="0"/>
                      <a:pt x="186" y="0"/>
                      <a:pt x="186" y="0"/>
                    </a:cubicBezTo>
                    <a:cubicBezTo>
                      <a:pt x="190" y="0"/>
                      <a:pt x="192" y="3"/>
                      <a:pt x="192" y="6"/>
                    </a:cubicBezTo>
                    <a:cubicBezTo>
                      <a:pt x="192" y="174"/>
                      <a:pt x="192" y="174"/>
                      <a:pt x="192" y="174"/>
                    </a:cubicBezTo>
                    <a:cubicBezTo>
                      <a:pt x="192" y="177"/>
                      <a:pt x="190" y="180"/>
                      <a:pt x="186" y="180"/>
                    </a:cubicBezTo>
                    <a:close/>
                  </a:path>
                </a:pathLst>
              </a:custGeom>
              <a:solidFill>
                <a:schemeClr val="dk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1132" name="Google Shape;1132;g1e83e5ec808_0_1930"/>
              <p:cNvSpPr/>
              <p:nvPr/>
            </p:nvSpPr>
            <p:spPr>
              <a:xfrm>
                <a:off x="6719" y="3276"/>
                <a:ext cx="165" cy="215"/>
              </a:xfrm>
              <a:custGeom>
                <a:rect b="b" l="l" r="r" t="t"/>
                <a:pathLst>
                  <a:path extrusionOk="0" h="144" w="108">
                    <a:moveTo>
                      <a:pt x="6" y="144"/>
                    </a:moveTo>
                    <a:cubicBezTo>
                      <a:pt x="3" y="144"/>
                      <a:pt x="0" y="141"/>
                      <a:pt x="0" y="138"/>
                    </a:cubicBezTo>
                    <a:cubicBezTo>
                      <a:pt x="0" y="54"/>
                      <a:pt x="0" y="54"/>
                      <a:pt x="0" y="54"/>
                    </a:cubicBezTo>
                    <a:cubicBezTo>
                      <a:pt x="0" y="24"/>
                      <a:pt x="24" y="0"/>
                      <a:pt x="54" y="0"/>
                    </a:cubicBezTo>
                    <a:cubicBezTo>
                      <a:pt x="102" y="0"/>
                      <a:pt x="102" y="0"/>
                      <a:pt x="102" y="0"/>
                    </a:cubicBezTo>
                    <a:cubicBezTo>
                      <a:pt x="106" y="0"/>
                      <a:pt x="108" y="3"/>
                      <a:pt x="108" y="6"/>
                    </a:cubicBezTo>
                    <a:cubicBezTo>
                      <a:pt x="108" y="9"/>
                      <a:pt x="106" y="12"/>
                      <a:pt x="102" y="12"/>
                    </a:cubicBezTo>
                    <a:cubicBezTo>
                      <a:pt x="54" y="12"/>
                      <a:pt x="54" y="12"/>
                      <a:pt x="54" y="12"/>
                    </a:cubicBezTo>
                    <a:cubicBezTo>
                      <a:pt x="31" y="12"/>
                      <a:pt x="12" y="31"/>
                      <a:pt x="12" y="54"/>
                    </a:cubicBezTo>
                    <a:cubicBezTo>
                      <a:pt x="12" y="138"/>
                      <a:pt x="12" y="138"/>
                      <a:pt x="12" y="138"/>
                    </a:cubicBezTo>
                    <a:cubicBezTo>
                      <a:pt x="12" y="141"/>
                      <a:pt x="10" y="144"/>
                      <a:pt x="6" y="144"/>
                    </a:cubicBezTo>
                    <a:close/>
                  </a:path>
                </a:pathLst>
              </a:custGeom>
              <a:solidFill>
                <a:schemeClr val="dk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1133" name="Google Shape;1133;g1e83e5ec808_0_1930"/>
              <p:cNvSpPr/>
              <p:nvPr/>
            </p:nvSpPr>
            <p:spPr>
              <a:xfrm>
                <a:off x="6940" y="3455"/>
                <a:ext cx="55" cy="18"/>
              </a:xfrm>
              <a:custGeom>
                <a:rect b="b" l="l" r="r" t="t"/>
                <a:pathLst>
                  <a:path extrusionOk="0" h="12" w="36">
                    <a:moveTo>
                      <a:pt x="30" y="12"/>
                    </a:moveTo>
                    <a:cubicBezTo>
                      <a:pt x="6" y="12"/>
                      <a:pt x="6" y="12"/>
                      <a:pt x="6" y="12"/>
                    </a:cubicBezTo>
                    <a:cubicBezTo>
                      <a:pt x="3" y="12"/>
                      <a:pt x="0" y="9"/>
                      <a:pt x="0" y="6"/>
                    </a:cubicBezTo>
                    <a:cubicBezTo>
                      <a:pt x="0" y="3"/>
                      <a:pt x="3" y="0"/>
                      <a:pt x="6" y="0"/>
                    </a:cubicBezTo>
                    <a:cubicBezTo>
                      <a:pt x="30" y="0"/>
                      <a:pt x="30" y="0"/>
                      <a:pt x="30" y="0"/>
                    </a:cubicBezTo>
                    <a:cubicBezTo>
                      <a:pt x="34" y="0"/>
                      <a:pt x="36" y="3"/>
                      <a:pt x="36" y="6"/>
                    </a:cubicBezTo>
                    <a:cubicBezTo>
                      <a:pt x="36" y="9"/>
                      <a:pt x="34" y="12"/>
                      <a:pt x="30" y="12"/>
                    </a:cubicBezTo>
                    <a:close/>
                  </a:path>
                </a:pathLst>
              </a:custGeom>
              <a:solidFill>
                <a:schemeClr val="dk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1134" name="Google Shape;1134;g1e83e5ec808_0_1930"/>
              <p:cNvSpPr/>
              <p:nvPr/>
            </p:nvSpPr>
            <p:spPr>
              <a:xfrm>
                <a:off x="6719" y="3473"/>
                <a:ext cx="74" cy="18"/>
              </a:xfrm>
              <a:custGeom>
                <a:rect b="b" l="l" r="r" t="t"/>
                <a:pathLst>
                  <a:path extrusionOk="0" h="12" w="48">
                    <a:moveTo>
                      <a:pt x="42" y="12"/>
                    </a:moveTo>
                    <a:cubicBezTo>
                      <a:pt x="6" y="12"/>
                      <a:pt x="6" y="12"/>
                      <a:pt x="6" y="12"/>
                    </a:cubicBezTo>
                    <a:cubicBezTo>
                      <a:pt x="3" y="12"/>
                      <a:pt x="0" y="9"/>
                      <a:pt x="0" y="6"/>
                    </a:cubicBezTo>
                    <a:cubicBezTo>
                      <a:pt x="0" y="3"/>
                      <a:pt x="3" y="0"/>
                      <a:pt x="6" y="0"/>
                    </a:cubicBezTo>
                    <a:cubicBezTo>
                      <a:pt x="42" y="0"/>
                      <a:pt x="42" y="0"/>
                      <a:pt x="42" y="0"/>
                    </a:cubicBezTo>
                    <a:cubicBezTo>
                      <a:pt x="46" y="0"/>
                      <a:pt x="48" y="3"/>
                      <a:pt x="48" y="6"/>
                    </a:cubicBezTo>
                    <a:cubicBezTo>
                      <a:pt x="48" y="9"/>
                      <a:pt x="46" y="12"/>
                      <a:pt x="42" y="12"/>
                    </a:cubicBezTo>
                    <a:close/>
                  </a:path>
                </a:pathLst>
              </a:custGeom>
              <a:solidFill>
                <a:schemeClr val="dk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1135" name="Google Shape;1135;g1e83e5ec808_0_1930"/>
              <p:cNvSpPr/>
              <p:nvPr/>
            </p:nvSpPr>
            <p:spPr>
              <a:xfrm>
                <a:off x="6756" y="3312"/>
                <a:ext cx="92" cy="89"/>
              </a:xfrm>
              <a:custGeom>
                <a:rect b="b" l="l" r="r" t="t"/>
                <a:pathLst>
                  <a:path extrusionOk="0" h="60" w="60">
                    <a:moveTo>
                      <a:pt x="6" y="60"/>
                    </a:moveTo>
                    <a:cubicBezTo>
                      <a:pt x="3" y="60"/>
                      <a:pt x="0" y="57"/>
                      <a:pt x="0" y="54"/>
                    </a:cubicBezTo>
                    <a:cubicBezTo>
                      <a:pt x="0" y="24"/>
                      <a:pt x="0" y="24"/>
                      <a:pt x="0" y="24"/>
                    </a:cubicBezTo>
                    <a:cubicBezTo>
                      <a:pt x="0" y="11"/>
                      <a:pt x="11" y="0"/>
                      <a:pt x="24" y="0"/>
                    </a:cubicBezTo>
                    <a:cubicBezTo>
                      <a:pt x="54" y="0"/>
                      <a:pt x="54" y="0"/>
                      <a:pt x="54" y="0"/>
                    </a:cubicBezTo>
                    <a:cubicBezTo>
                      <a:pt x="58" y="0"/>
                      <a:pt x="60" y="3"/>
                      <a:pt x="60" y="6"/>
                    </a:cubicBezTo>
                    <a:cubicBezTo>
                      <a:pt x="60" y="9"/>
                      <a:pt x="58" y="12"/>
                      <a:pt x="54" y="12"/>
                    </a:cubicBezTo>
                    <a:cubicBezTo>
                      <a:pt x="24" y="12"/>
                      <a:pt x="24" y="12"/>
                      <a:pt x="24" y="12"/>
                    </a:cubicBezTo>
                    <a:cubicBezTo>
                      <a:pt x="18" y="12"/>
                      <a:pt x="12" y="17"/>
                      <a:pt x="12" y="24"/>
                    </a:cubicBezTo>
                    <a:cubicBezTo>
                      <a:pt x="12" y="54"/>
                      <a:pt x="12" y="54"/>
                      <a:pt x="12" y="54"/>
                    </a:cubicBezTo>
                    <a:cubicBezTo>
                      <a:pt x="12" y="57"/>
                      <a:pt x="10" y="60"/>
                      <a:pt x="6" y="60"/>
                    </a:cubicBezTo>
                    <a:close/>
                  </a:path>
                </a:pathLst>
              </a:custGeom>
              <a:solidFill>
                <a:schemeClr val="dk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1136" name="Google Shape;1136;g1e83e5ec808_0_1930"/>
              <p:cNvSpPr/>
              <p:nvPr/>
            </p:nvSpPr>
            <p:spPr>
              <a:xfrm>
                <a:off x="6719" y="3437"/>
                <a:ext cx="83" cy="18"/>
              </a:xfrm>
              <a:custGeom>
                <a:rect b="b" l="l" r="r" t="t"/>
                <a:pathLst>
                  <a:path extrusionOk="0" h="12" w="54">
                    <a:moveTo>
                      <a:pt x="48" y="12"/>
                    </a:moveTo>
                    <a:cubicBezTo>
                      <a:pt x="6" y="12"/>
                      <a:pt x="6" y="12"/>
                      <a:pt x="6" y="12"/>
                    </a:cubicBezTo>
                    <a:cubicBezTo>
                      <a:pt x="3" y="12"/>
                      <a:pt x="0" y="9"/>
                      <a:pt x="0" y="6"/>
                    </a:cubicBezTo>
                    <a:cubicBezTo>
                      <a:pt x="0" y="3"/>
                      <a:pt x="3" y="0"/>
                      <a:pt x="6" y="0"/>
                    </a:cubicBezTo>
                    <a:cubicBezTo>
                      <a:pt x="48" y="0"/>
                      <a:pt x="48" y="0"/>
                      <a:pt x="48" y="0"/>
                    </a:cubicBezTo>
                    <a:cubicBezTo>
                      <a:pt x="52" y="0"/>
                      <a:pt x="54" y="3"/>
                      <a:pt x="54" y="6"/>
                    </a:cubicBezTo>
                    <a:cubicBezTo>
                      <a:pt x="54" y="9"/>
                      <a:pt x="52" y="12"/>
                      <a:pt x="48" y="12"/>
                    </a:cubicBezTo>
                    <a:close/>
                  </a:path>
                </a:pathLst>
              </a:custGeom>
              <a:solidFill>
                <a:schemeClr val="dk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grpSp>
        <p:grpSp>
          <p:nvGrpSpPr>
            <p:cNvPr id="1137" name="Google Shape;1137;g1e83e5ec808_0_1930"/>
            <p:cNvGrpSpPr/>
            <p:nvPr/>
          </p:nvGrpSpPr>
          <p:grpSpPr>
            <a:xfrm>
              <a:off x="6944199" y="971820"/>
              <a:ext cx="338870" cy="338520"/>
              <a:chOff x="1374" y="1718"/>
              <a:chExt cx="427" cy="426"/>
            </a:xfrm>
          </p:grpSpPr>
          <p:sp>
            <p:nvSpPr>
              <p:cNvPr id="1138" name="Google Shape;1138;g1e83e5ec808_0_1930"/>
              <p:cNvSpPr/>
              <p:nvPr/>
            </p:nvSpPr>
            <p:spPr>
              <a:xfrm>
                <a:off x="1374" y="1718"/>
                <a:ext cx="427" cy="426"/>
              </a:xfrm>
              <a:custGeom>
                <a:rect b="b" l="l" r="r" t="t"/>
                <a:pathLst>
                  <a:path extrusionOk="0" h="288" w="288">
                    <a:moveTo>
                      <a:pt x="144" y="288"/>
                    </a:moveTo>
                    <a:cubicBezTo>
                      <a:pt x="64" y="288"/>
                      <a:pt x="0" y="223"/>
                      <a:pt x="0" y="144"/>
                    </a:cubicBezTo>
                    <a:cubicBezTo>
                      <a:pt x="0" y="64"/>
                      <a:pt x="64" y="0"/>
                      <a:pt x="144" y="0"/>
                    </a:cubicBezTo>
                    <a:cubicBezTo>
                      <a:pt x="223" y="0"/>
                      <a:pt x="288" y="64"/>
                      <a:pt x="288" y="144"/>
                    </a:cubicBezTo>
                    <a:cubicBezTo>
                      <a:pt x="288" y="223"/>
                      <a:pt x="223" y="288"/>
                      <a:pt x="144" y="288"/>
                    </a:cubicBezTo>
                    <a:close/>
                    <a:moveTo>
                      <a:pt x="144" y="12"/>
                    </a:moveTo>
                    <a:cubicBezTo>
                      <a:pt x="71" y="12"/>
                      <a:pt x="12" y="71"/>
                      <a:pt x="12" y="144"/>
                    </a:cubicBezTo>
                    <a:cubicBezTo>
                      <a:pt x="12" y="216"/>
                      <a:pt x="71" y="276"/>
                      <a:pt x="144" y="276"/>
                    </a:cubicBezTo>
                    <a:cubicBezTo>
                      <a:pt x="217" y="276"/>
                      <a:pt x="276" y="216"/>
                      <a:pt x="276" y="144"/>
                    </a:cubicBezTo>
                    <a:cubicBezTo>
                      <a:pt x="276" y="71"/>
                      <a:pt x="217" y="12"/>
                      <a:pt x="144" y="12"/>
                    </a:cubicBezTo>
                    <a:close/>
                  </a:path>
                </a:pathLst>
              </a:custGeom>
              <a:solidFill>
                <a:schemeClr val="dk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1139" name="Google Shape;1139;g1e83e5ec808_0_1930"/>
              <p:cNvSpPr/>
              <p:nvPr/>
            </p:nvSpPr>
            <p:spPr>
              <a:xfrm>
                <a:off x="1570" y="1824"/>
                <a:ext cx="126" cy="214"/>
              </a:xfrm>
              <a:custGeom>
                <a:rect b="b" l="l" r="r" t="t"/>
                <a:pathLst>
                  <a:path extrusionOk="0" h="144" w="85">
                    <a:moveTo>
                      <a:pt x="78" y="144"/>
                    </a:moveTo>
                    <a:cubicBezTo>
                      <a:pt x="76" y="144"/>
                      <a:pt x="75" y="143"/>
                      <a:pt x="74" y="142"/>
                    </a:cubicBezTo>
                    <a:cubicBezTo>
                      <a:pt x="2" y="76"/>
                      <a:pt x="2" y="76"/>
                      <a:pt x="2" y="76"/>
                    </a:cubicBezTo>
                    <a:cubicBezTo>
                      <a:pt x="1" y="75"/>
                      <a:pt x="0" y="73"/>
                      <a:pt x="0" y="72"/>
                    </a:cubicBezTo>
                    <a:cubicBezTo>
                      <a:pt x="0" y="6"/>
                      <a:pt x="0" y="6"/>
                      <a:pt x="0" y="6"/>
                    </a:cubicBezTo>
                    <a:cubicBezTo>
                      <a:pt x="0" y="2"/>
                      <a:pt x="3" y="0"/>
                      <a:pt x="6" y="0"/>
                    </a:cubicBezTo>
                    <a:cubicBezTo>
                      <a:pt x="9" y="0"/>
                      <a:pt x="12" y="2"/>
                      <a:pt x="12" y="6"/>
                    </a:cubicBezTo>
                    <a:cubicBezTo>
                      <a:pt x="12" y="69"/>
                      <a:pt x="12" y="69"/>
                      <a:pt x="12" y="69"/>
                    </a:cubicBezTo>
                    <a:cubicBezTo>
                      <a:pt x="82" y="133"/>
                      <a:pt x="82" y="133"/>
                      <a:pt x="82" y="133"/>
                    </a:cubicBezTo>
                    <a:cubicBezTo>
                      <a:pt x="84" y="135"/>
                      <a:pt x="85" y="139"/>
                      <a:pt x="82" y="142"/>
                    </a:cubicBezTo>
                    <a:cubicBezTo>
                      <a:pt x="81" y="143"/>
                      <a:pt x="79" y="144"/>
                      <a:pt x="78" y="144"/>
                    </a:cubicBezTo>
                    <a:close/>
                  </a:path>
                </a:pathLst>
              </a:custGeom>
              <a:solidFill>
                <a:schemeClr val="dk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grpSp>
        <p:pic>
          <p:nvPicPr>
            <p:cNvPr id="1140" name="Google Shape;1140;g1e83e5ec808_0_1930"/>
            <p:cNvPicPr preferRelativeResize="0"/>
            <p:nvPr/>
          </p:nvPicPr>
          <p:blipFill rotWithShape="1">
            <a:blip r:embed="rId7">
              <a:alphaModFix/>
            </a:blip>
            <a:srcRect b="0" l="0" r="0" t="0"/>
            <a:stretch/>
          </p:blipFill>
          <p:spPr>
            <a:xfrm>
              <a:off x="7096600" y="1376141"/>
              <a:ext cx="627949" cy="160447"/>
            </a:xfrm>
            <a:prstGeom prst="rect">
              <a:avLst/>
            </a:prstGeom>
            <a:noFill/>
            <a:ln>
              <a:noFill/>
            </a:ln>
          </p:spPr>
        </p:pic>
      </p:grpSp>
      <p:sp>
        <p:nvSpPr>
          <p:cNvPr id="1141" name="Google Shape;1141;g1e83e5ec808_0_1930"/>
          <p:cNvSpPr txBox="1"/>
          <p:nvPr/>
        </p:nvSpPr>
        <p:spPr>
          <a:xfrm>
            <a:off x="3564071" y="5475657"/>
            <a:ext cx="7355700" cy="1199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1" i="0" lang="fr-FR" sz="1200" u="none" cap="none" strike="noStrike">
                <a:solidFill>
                  <a:srgbClr val="00B050"/>
                </a:solidFill>
                <a:latin typeface="Arial"/>
                <a:ea typeface="Arial"/>
                <a:cs typeface="Arial"/>
                <a:sym typeface="Arial"/>
              </a:rPr>
              <a:t>KEY CHANGES</a:t>
            </a:r>
            <a:endParaRPr b="0" i="0" sz="14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200"/>
              <a:buFont typeface="Arial"/>
              <a:buNone/>
            </a:pPr>
            <a:r>
              <a:t/>
            </a:r>
            <a:endParaRPr b="1" i="0" sz="500" u="none" cap="none" strike="noStrike">
              <a:solidFill>
                <a:srgbClr val="00B050"/>
              </a:solidFill>
              <a:latin typeface="Arial"/>
              <a:ea typeface="Arial"/>
              <a:cs typeface="Arial"/>
              <a:sym typeface="Arial"/>
            </a:endParaRPr>
          </a:p>
          <a:p>
            <a:pPr indent="-171450" lvl="0" marL="171450" marR="0" rtl="0" algn="l">
              <a:lnSpc>
                <a:spcPct val="150000"/>
              </a:lnSpc>
              <a:spcBef>
                <a:spcPts val="0"/>
              </a:spcBef>
              <a:spcAft>
                <a:spcPts val="0"/>
              </a:spcAft>
              <a:buClr>
                <a:srgbClr val="000000"/>
              </a:buClr>
              <a:buSzPts val="1200"/>
              <a:buFont typeface="Arial"/>
              <a:buChar char="•"/>
            </a:pPr>
            <a:r>
              <a:rPr b="0" i="0" lang="fr-FR" sz="1200" u="none" cap="none" strike="noStrike">
                <a:solidFill>
                  <a:schemeClr val="dk1"/>
                </a:solidFill>
                <a:latin typeface="Arial"/>
                <a:ea typeface="Arial"/>
                <a:cs typeface="Arial"/>
                <a:sym typeface="Arial"/>
              </a:rPr>
              <a:t>I will use FSL on my iPad to complete jobs</a:t>
            </a:r>
            <a:endParaRPr b="0" i="0" sz="1400" u="none" cap="none" strike="noStrike">
              <a:solidFill>
                <a:srgbClr val="000000"/>
              </a:solidFill>
              <a:latin typeface="Arial"/>
              <a:ea typeface="Arial"/>
              <a:cs typeface="Arial"/>
              <a:sym typeface="Arial"/>
            </a:endParaRPr>
          </a:p>
          <a:p>
            <a:pPr indent="-171450" lvl="0" marL="171450" marR="0" rtl="0" algn="l">
              <a:lnSpc>
                <a:spcPct val="150000"/>
              </a:lnSpc>
              <a:spcBef>
                <a:spcPts val="0"/>
              </a:spcBef>
              <a:spcAft>
                <a:spcPts val="0"/>
              </a:spcAft>
              <a:buClr>
                <a:srgbClr val="000000"/>
              </a:buClr>
              <a:buSzPts val="1200"/>
              <a:buFont typeface="Arial"/>
              <a:buChar char="•"/>
            </a:pPr>
            <a:r>
              <a:rPr b="0" i="0" lang="fr-FR" sz="1200" u="none" cap="none" strike="noStrike">
                <a:solidFill>
                  <a:schemeClr val="dk1"/>
                </a:solidFill>
                <a:latin typeface="Arial"/>
                <a:ea typeface="Arial"/>
                <a:cs typeface="Arial"/>
                <a:sym typeface="Arial"/>
              </a:rPr>
              <a:t>I will view maps in Lemur on my iPad</a:t>
            </a:r>
            <a:endParaRPr b="0" i="0" sz="1400" u="none" cap="none" strike="noStrike">
              <a:solidFill>
                <a:srgbClr val="000000"/>
              </a:solidFill>
              <a:latin typeface="Arial"/>
              <a:ea typeface="Arial"/>
              <a:cs typeface="Arial"/>
              <a:sym typeface="Arial"/>
            </a:endParaRPr>
          </a:p>
          <a:p>
            <a:pPr indent="-171450" lvl="0" marL="171450" marR="0" rtl="0" algn="l">
              <a:lnSpc>
                <a:spcPct val="150000"/>
              </a:lnSpc>
              <a:spcBef>
                <a:spcPts val="0"/>
              </a:spcBef>
              <a:spcAft>
                <a:spcPts val="0"/>
              </a:spcAft>
              <a:buClr>
                <a:srgbClr val="000000"/>
              </a:buClr>
              <a:buSzPts val="1200"/>
              <a:buFont typeface="Arial"/>
              <a:buChar char="•"/>
            </a:pPr>
            <a:r>
              <a:rPr b="0" i="0" lang="fr-FR" sz="1200" u="none" cap="none" strike="noStrike">
                <a:solidFill>
                  <a:schemeClr val="dk1"/>
                </a:solidFill>
                <a:latin typeface="Arial"/>
                <a:ea typeface="Arial"/>
                <a:cs typeface="Arial"/>
                <a:sym typeface="Arial"/>
              </a:rPr>
              <a:t>I will enter time directly into SAP Fiori</a:t>
            </a:r>
            <a:endParaRPr b="0" i="0" sz="1400" u="none" cap="none" strike="noStrike">
              <a:solidFill>
                <a:srgbClr val="000000"/>
              </a:solidFill>
              <a:latin typeface="Arial"/>
              <a:ea typeface="Arial"/>
              <a:cs typeface="Arial"/>
              <a:sym typeface="Arial"/>
            </a:endParaRPr>
          </a:p>
        </p:txBody>
      </p:sp>
      <p:sp>
        <p:nvSpPr>
          <p:cNvPr id="1142" name="Google Shape;1142;g1e83e5ec808_0_1930"/>
          <p:cNvSpPr txBox="1"/>
          <p:nvPr/>
        </p:nvSpPr>
        <p:spPr>
          <a:xfrm>
            <a:off x="1027416" y="2167938"/>
            <a:ext cx="15081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fr-FR" sz="1400" u="none" cap="none" strike="noStrike">
                <a:solidFill>
                  <a:srgbClr val="000000"/>
                </a:solidFill>
                <a:latin typeface="Arial"/>
                <a:ea typeface="Arial"/>
                <a:cs typeface="Arial"/>
                <a:sym typeface="Arial"/>
              </a:rPr>
              <a:t>[IMAGE]</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6" name="Shape 1146"/>
        <p:cNvGrpSpPr/>
        <p:nvPr/>
      </p:nvGrpSpPr>
      <p:grpSpPr>
        <a:xfrm>
          <a:off x="0" y="0"/>
          <a:ext cx="0" cy="0"/>
          <a:chOff x="0" y="0"/>
          <a:chExt cx="0" cy="0"/>
        </a:xfrm>
      </p:grpSpPr>
      <p:sp>
        <p:nvSpPr>
          <p:cNvPr id="1147" name="Google Shape;1147;g1e83e5ec808_0_2066"/>
          <p:cNvSpPr/>
          <p:nvPr/>
        </p:nvSpPr>
        <p:spPr>
          <a:xfrm>
            <a:off x="0" y="120067"/>
            <a:ext cx="12192000" cy="6860700"/>
          </a:xfrm>
          <a:prstGeom prst="rect">
            <a:avLst/>
          </a:prstGeom>
          <a:solidFill>
            <a:srgbClr val="FFFFFF"/>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1900">
              <a:solidFill>
                <a:srgbClr val="000000"/>
              </a:solidFill>
              <a:latin typeface="Arial"/>
              <a:ea typeface="Arial"/>
              <a:cs typeface="Arial"/>
              <a:sym typeface="Arial"/>
            </a:endParaRPr>
          </a:p>
        </p:txBody>
      </p:sp>
      <p:sp>
        <p:nvSpPr>
          <p:cNvPr id="1148" name="Google Shape;1148;g1e83e5ec808_0_2066"/>
          <p:cNvSpPr txBox="1"/>
          <p:nvPr/>
        </p:nvSpPr>
        <p:spPr>
          <a:xfrm>
            <a:off x="-13400" y="-2"/>
            <a:ext cx="2280000" cy="7185600"/>
          </a:xfrm>
          <a:prstGeom prst="rect">
            <a:avLst/>
          </a:prstGeom>
          <a:gradFill>
            <a:gsLst>
              <a:gs pos="0">
                <a:srgbClr val="8C8C8C"/>
              </a:gs>
              <a:gs pos="100000">
                <a:srgbClr val="404040"/>
              </a:gs>
            </a:gsLst>
            <a:path path="circle">
              <a:fillToRect b="100%" r="100%"/>
            </a:path>
            <a:tileRect l="-100%" t="-100%"/>
          </a:gradFill>
          <a:ln>
            <a:noFill/>
          </a:ln>
        </p:spPr>
        <p:txBody>
          <a:bodyPr anchorCtr="0" anchor="t" bIns="0" lIns="0" spcFirstLastPara="1" rIns="0" wrap="square" tIns="0">
            <a:noAutofit/>
          </a:bodyPr>
          <a:lstStyle/>
          <a:p>
            <a:pPr indent="-228600" lvl="0" marL="228600" marR="0" rtl="0" algn="l">
              <a:spcBef>
                <a:spcPts val="0"/>
              </a:spcBef>
              <a:spcAft>
                <a:spcPts val="0"/>
              </a:spcAft>
              <a:buNone/>
            </a:pPr>
            <a:r>
              <a:t/>
            </a:r>
            <a:endParaRPr sz="1300">
              <a:solidFill>
                <a:srgbClr val="FFFFFF"/>
              </a:solidFill>
              <a:latin typeface="Arial"/>
              <a:ea typeface="Arial"/>
              <a:cs typeface="Arial"/>
              <a:sym typeface="Arial"/>
            </a:endParaRPr>
          </a:p>
        </p:txBody>
      </p:sp>
      <p:pic>
        <p:nvPicPr>
          <p:cNvPr id="1149" name="Google Shape;1149;g1e83e5ec808_0_2066"/>
          <p:cNvPicPr preferRelativeResize="0"/>
          <p:nvPr/>
        </p:nvPicPr>
        <p:blipFill rotWithShape="1">
          <a:blip r:embed="rId3">
            <a:alphaModFix/>
          </a:blip>
          <a:srcRect b="0" l="68956" r="-3" t="0"/>
          <a:stretch/>
        </p:blipFill>
        <p:spPr>
          <a:xfrm>
            <a:off x="559003" y="601466"/>
            <a:ext cx="1135200" cy="1333200"/>
          </a:xfrm>
          <a:prstGeom prst="round2DiagRect">
            <a:avLst>
              <a:gd fmla="val 16667" name="adj1"/>
              <a:gd fmla="val 0" name="adj2"/>
            </a:avLst>
          </a:prstGeom>
          <a:noFill/>
          <a:ln>
            <a:noFill/>
          </a:ln>
          <a:effectLst>
            <a:outerShdw blurRad="50800" rotWithShape="0" algn="tl" dir="2700000" dist="38100">
              <a:srgbClr val="000000">
                <a:alpha val="40000"/>
              </a:srgbClr>
            </a:outerShdw>
          </a:effectLst>
        </p:spPr>
      </p:pic>
      <p:sp>
        <p:nvSpPr>
          <p:cNvPr id="1150" name="Google Shape;1150;g1e83e5ec808_0_2066"/>
          <p:cNvSpPr txBox="1"/>
          <p:nvPr/>
        </p:nvSpPr>
        <p:spPr>
          <a:xfrm>
            <a:off x="114500" y="3145033"/>
            <a:ext cx="2030400" cy="33453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Georgia"/>
              <a:buNone/>
            </a:pPr>
            <a:r>
              <a:rPr b="1" i="0" lang="fr-FR" sz="1300" u="none" cap="none" strike="noStrike">
                <a:solidFill>
                  <a:srgbClr val="FFFFFF"/>
                </a:solidFill>
              </a:rPr>
              <a:t>Current State</a:t>
            </a:r>
            <a:endParaRPr b="1" i="0" sz="1300" u="none" cap="none" strike="noStrike">
              <a:solidFill>
                <a:srgbClr val="FFFFFF"/>
              </a:solidFill>
            </a:endParaRPr>
          </a:p>
          <a:p>
            <a:pPr indent="0" lvl="0" marL="0" marR="0" rtl="0" algn="l">
              <a:lnSpc>
                <a:spcPct val="100000"/>
              </a:lnSpc>
              <a:spcBef>
                <a:spcPts val="0"/>
              </a:spcBef>
              <a:spcAft>
                <a:spcPts val="0"/>
              </a:spcAft>
              <a:buClr>
                <a:srgbClr val="000000"/>
              </a:buClr>
              <a:buSzPts val="900"/>
              <a:buFont typeface="Georgia"/>
              <a:buNone/>
            </a:pPr>
            <a:r>
              <a:t/>
            </a:r>
            <a:endParaRPr b="1" sz="1300">
              <a:solidFill>
                <a:srgbClr val="FFFFFF"/>
              </a:solidFill>
            </a:endParaRPr>
          </a:p>
          <a:p>
            <a:pPr indent="-247650" lvl="0" marL="215900" marR="0" rtl="0" algn="l">
              <a:lnSpc>
                <a:spcPct val="100000"/>
              </a:lnSpc>
              <a:spcBef>
                <a:spcPts val="0"/>
              </a:spcBef>
              <a:spcAft>
                <a:spcPts val="0"/>
              </a:spcAft>
              <a:buClr>
                <a:srgbClr val="FFFFFF"/>
              </a:buClr>
              <a:buSzPts val="1300"/>
              <a:buFont typeface="Arial"/>
              <a:buChar char="•"/>
            </a:pPr>
            <a:r>
              <a:rPr i="0" lang="fr-FR" sz="1300" u="none" cap="none" strike="noStrike">
                <a:solidFill>
                  <a:srgbClr val="FFFFFF"/>
                </a:solidFill>
              </a:rPr>
              <a:t>Only has one checking account and one low limit credit card</a:t>
            </a:r>
            <a:endParaRPr i="0" sz="1300" u="none" cap="none" strike="noStrike">
              <a:solidFill>
                <a:srgbClr val="FFFFFF"/>
              </a:solidFill>
            </a:endParaRPr>
          </a:p>
          <a:p>
            <a:pPr indent="0" lvl="0" marL="0" marR="0" rtl="0" algn="l">
              <a:lnSpc>
                <a:spcPct val="100000"/>
              </a:lnSpc>
              <a:spcBef>
                <a:spcPts val="0"/>
              </a:spcBef>
              <a:spcAft>
                <a:spcPts val="0"/>
              </a:spcAft>
              <a:buNone/>
            </a:pPr>
            <a:r>
              <a:t/>
            </a:r>
            <a:endParaRPr sz="1300">
              <a:solidFill>
                <a:srgbClr val="FFFFFF"/>
              </a:solidFill>
            </a:endParaRPr>
          </a:p>
          <a:p>
            <a:pPr indent="-247650" lvl="0" marL="215900" marR="0" rtl="0" algn="l">
              <a:lnSpc>
                <a:spcPct val="100000"/>
              </a:lnSpc>
              <a:spcBef>
                <a:spcPts val="0"/>
              </a:spcBef>
              <a:spcAft>
                <a:spcPts val="0"/>
              </a:spcAft>
              <a:buClr>
                <a:srgbClr val="FFFFFF"/>
              </a:buClr>
              <a:buSzPts val="1300"/>
              <a:buFont typeface="Arial"/>
              <a:buChar char="•"/>
            </a:pPr>
            <a:r>
              <a:rPr i="0" lang="fr-FR" sz="1300" u="none" cap="none" strike="noStrike">
                <a:solidFill>
                  <a:srgbClr val="FFFFFF"/>
                </a:solidFill>
              </a:rPr>
              <a:t>Immediate short term goal to reduce credit card debt and improve her credit score</a:t>
            </a:r>
            <a:endParaRPr i="0" sz="1300" u="none" cap="none" strike="noStrike">
              <a:solidFill>
                <a:srgbClr val="FFFFFF"/>
              </a:solidFill>
            </a:endParaRPr>
          </a:p>
          <a:p>
            <a:pPr indent="0" lvl="0" marL="0" marR="0" rtl="0" algn="l">
              <a:lnSpc>
                <a:spcPct val="100000"/>
              </a:lnSpc>
              <a:spcBef>
                <a:spcPts val="0"/>
              </a:spcBef>
              <a:spcAft>
                <a:spcPts val="0"/>
              </a:spcAft>
              <a:buNone/>
            </a:pPr>
            <a:r>
              <a:t/>
            </a:r>
            <a:endParaRPr sz="1300">
              <a:solidFill>
                <a:srgbClr val="FFFFFF"/>
              </a:solidFill>
            </a:endParaRPr>
          </a:p>
          <a:p>
            <a:pPr indent="-247650" lvl="0" marL="215900" marR="0" rtl="0" algn="l">
              <a:lnSpc>
                <a:spcPct val="100000"/>
              </a:lnSpc>
              <a:spcBef>
                <a:spcPts val="0"/>
              </a:spcBef>
              <a:spcAft>
                <a:spcPts val="0"/>
              </a:spcAft>
              <a:buClr>
                <a:srgbClr val="FFFFFF"/>
              </a:buClr>
              <a:buSzPts val="1300"/>
              <a:buFont typeface="Arial"/>
              <a:buChar char="•"/>
            </a:pPr>
            <a:r>
              <a:rPr i="0" lang="fr-FR" sz="1300" u="none" cap="none" strike="noStrike">
                <a:solidFill>
                  <a:srgbClr val="FFFFFF"/>
                </a:solidFill>
              </a:rPr>
              <a:t>Long term goal to pay off student loans and eventually purchase a house</a:t>
            </a:r>
            <a:endParaRPr b="1" i="0" sz="1300" u="none" cap="none" strike="noStrike">
              <a:solidFill>
                <a:srgbClr val="FFFFFF"/>
              </a:solidFill>
            </a:endParaRPr>
          </a:p>
        </p:txBody>
      </p:sp>
      <p:sp>
        <p:nvSpPr>
          <p:cNvPr id="1151" name="Google Shape;1151;g1e83e5ec808_0_2066"/>
          <p:cNvSpPr/>
          <p:nvPr/>
        </p:nvSpPr>
        <p:spPr>
          <a:xfrm>
            <a:off x="133" y="2094433"/>
            <a:ext cx="2280000" cy="840000"/>
          </a:xfrm>
          <a:prstGeom prst="rect">
            <a:avLst/>
          </a:prstGeom>
          <a:solidFill>
            <a:srgbClr val="323232">
              <a:alpha val="60000"/>
            </a:srgbClr>
          </a:solidFill>
          <a:ln>
            <a:noFill/>
          </a:ln>
        </p:spPr>
        <p:txBody>
          <a:bodyPr anchorCtr="0" anchor="ctr" bIns="60925" lIns="121900" spcFirstLastPara="1" rIns="121900" wrap="square" tIns="60925">
            <a:noAutofit/>
          </a:bodyPr>
          <a:lstStyle/>
          <a:p>
            <a:pPr indent="0" lvl="0" marL="0" rtl="0" algn="ctr">
              <a:lnSpc>
                <a:spcPct val="115000"/>
              </a:lnSpc>
              <a:spcBef>
                <a:spcPts val="0"/>
              </a:spcBef>
              <a:spcAft>
                <a:spcPts val="0"/>
              </a:spcAft>
              <a:buClr>
                <a:schemeClr val="dk1"/>
              </a:buClr>
              <a:buSzPts val="2400"/>
              <a:buFont typeface="Georgia"/>
              <a:buNone/>
            </a:pPr>
            <a:r>
              <a:rPr lang="fr-FR" sz="1900">
                <a:solidFill>
                  <a:srgbClr val="FFFFFF"/>
                </a:solidFill>
              </a:rPr>
              <a:t>Mary</a:t>
            </a:r>
            <a:endParaRPr sz="1900">
              <a:solidFill>
                <a:srgbClr val="FFFFFF"/>
              </a:solidFill>
            </a:endParaRPr>
          </a:p>
          <a:p>
            <a:pPr indent="0" lvl="0" marL="0" rtl="0" algn="ctr">
              <a:spcBef>
                <a:spcPts val="0"/>
              </a:spcBef>
              <a:spcAft>
                <a:spcPts val="0"/>
              </a:spcAft>
              <a:buClr>
                <a:schemeClr val="dk1"/>
              </a:buClr>
              <a:buSzPts val="2400"/>
              <a:buFont typeface="Georgia"/>
              <a:buNone/>
            </a:pPr>
            <a:r>
              <a:rPr lang="fr-FR" sz="1600">
                <a:solidFill>
                  <a:srgbClr val="FFFFFF"/>
                </a:solidFill>
              </a:rPr>
              <a:t>Age 24, Teacher</a:t>
            </a:r>
            <a:endParaRPr sz="1600">
              <a:solidFill>
                <a:srgbClr val="FFFFFF"/>
              </a:solidFill>
            </a:endParaRPr>
          </a:p>
        </p:txBody>
      </p:sp>
      <p:grpSp>
        <p:nvGrpSpPr>
          <p:cNvPr id="1152" name="Google Shape;1152;g1e83e5ec808_0_2066"/>
          <p:cNvGrpSpPr/>
          <p:nvPr/>
        </p:nvGrpSpPr>
        <p:grpSpPr>
          <a:xfrm>
            <a:off x="3078375" y="2251894"/>
            <a:ext cx="9010480" cy="3321727"/>
            <a:chOff x="503964" y="2480895"/>
            <a:chExt cx="8967437" cy="3298964"/>
          </a:xfrm>
        </p:grpSpPr>
        <p:cxnSp>
          <p:nvCxnSpPr>
            <p:cNvPr id="1153" name="Google Shape;1153;g1e83e5ec808_0_2066"/>
            <p:cNvCxnSpPr/>
            <p:nvPr/>
          </p:nvCxnSpPr>
          <p:spPr>
            <a:xfrm>
              <a:off x="503964" y="4791456"/>
              <a:ext cx="2435400" cy="0"/>
            </a:xfrm>
            <a:prstGeom prst="straightConnector1">
              <a:avLst/>
            </a:prstGeom>
            <a:noFill/>
            <a:ln cap="flat" cmpd="sng" w="165100">
              <a:solidFill>
                <a:schemeClr val="dk2"/>
              </a:solidFill>
              <a:prstDash val="solid"/>
              <a:round/>
              <a:headEnd len="sm" w="sm" type="none"/>
              <a:tailEnd len="sm" w="sm" type="none"/>
            </a:ln>
          </p:spPr>
        </p:cxnSp>
        <p:sp>
          <p:nvSpPr>
            <p:cNvPr id="1154" name="Google Shape;1154;g1e83e5ec808_0_2066"/>
            <p:cNvSpPr/>
            <p:nvPr/>
          </p:nvSpPr>
          <p:spPr>
            <a:xfrm rot="5339547">
              <a:off x="2561504" y="4080558"/>
              <a:ext cx="733613" cy="691604"/>
            </a:xfrm>
            <a:prstGeom prst="arc">
              <a:avLst>
                <a:gd fmla="val 16200000" name="adj1"/>
                <a:gd fmla="val 0" name="adj2"/>
              </a:avLst>
            </a:prstGeom>
            <a:noFill/>
            <a:ln cap="flat" cmpd="sng" w="165100">
              <a:solidFill>
                <a:schemeClr val="dk2"/>
              </a:solidFill>
              <a:prstDash val="solid"/>
              <a:round/>
              <a:headEnd len="sm" w="sm" type="none"/>
              <a:tailEnd len="sm" w="sm" type="none"/>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cxnSp>
          <p:nvCxnSpPr>
            <p:cNvPr id="1155" name="Google Shape;1155;g1e83e5ec808_0_2066"/>
            <p:cNvCxnSpPr>
              <a:stCxn id="1156" idx="0"/>
              <a:endCxn id="1154" idx="0"/>
            </p:cNvCxnSpPr>
            <p:nvPr/>
          </p:nvCxnSpPr>
          <p:spPr>
            <a:xfrm>
              <a:off x="3264980" y="3567486"/>
              <a:ext cx="9000" cy="852900"/>
            </a:xfrm>
            <a:prstGeom prst="straightConnector1">
              <a:avLst/>
            </a:prstGeom>
            <a:noFill/>
            <a:ln cap="flat" cmpd="sng" w="165100">
              <a:solidFill>
                <a:schemeClr val="dk2"/>
              </a:solidFill>
              <a:prstDash val="solid"/>
              <a:round/>
              <a:headEnd len="sm" w="sm" type="none"/>
              <a:tailEnd len="sm" w="sm" type="none"/>
            </a:ln>
          </p:spPr>
        </p:cxnSp>
        <p:sp>
          <p:nvSpPr>
            <p:cNvPr id="1156" name="Google Shape;1156;g1e83e5ec808_0_2066"/>
            <p:cNvSpPr/>
            <p:nvPr/>
          </p:nvSpPr>
          <p:spPr>
            <a:xfrm rot="-5400000">
              <a:off x="3202880" y="2543136"/>
              <a:ext cx="2172900" cy="2048700"/>
            </a:xfrm>
            <a:prstGeom prst="arc">
              <a:avLst>
                <a:gd fmla="val 16200000" name="adj1"/>
                <a:gd fmla="val 87034" name="adj2"/>
              </a:avLst>
            </a:prstGeom>
            <a:noFill/>
            <a:ln cap="flat" cmpd="sng" w="165100">
              <a:solidFill>
                <a:schemeClr val="dk2"/>
              </a:solidFill>
              <a:prstDash val="solid"/>
              <a:round/>
              <a:headEnd len="sm" w="sm" type="none"/>
              <a:tailEnd len="sm" w="sm" type="none"/>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1157" name="Google Shape;1157;g1e83e5ec808_0_2066"/>
            <p:cNvSpPr/>
            <p:nvPr/>
          </p:nvSpPr>
          <p:spPr>
            <a:xfrm>
              <a:off x="3264980" y="2480895"/>
              <a:ext cx="2048700" cy="2172900"/>
            </a:xfrm>
            <a:prstGeom prst="arc">
              <a:avLst>
                <a:gd fmla="val 16200000" name="adj1"/>
                <a:gd fmla="val 0" name="adj2"/>
              </a:avLst>
            </a:prstGeom>
            <a:noFill/>
            <a:ln cap="flat" cmpd="sng" w="165100">
              <a:solidFill>
                <a:schemeClr val="dk2"/>
              </a:solidFill>
              <a:prstDash val="solid"/>
              <a:round/>
              <a:headEnd len="sm" w="sm" type="none"/>
              <a:tailEnd len="sm" w="sm" type="none"/>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cxnSp>
          <p:nvCxnSpPr>
            <p:cNvPr id="1158" name="Google Shape;1158;g1e83e5ec808_0_2066"/>
            <p:cNvCxnSpPr>
              <a:endCxn id="1159" idx="2"/>
            </p:cNvCxnSpPr>
            <p:nvPr/>
          </p:nvCxnSpPr>
          <p:spPr>
            <a:xfrm flipH="1">
              <a:off x="5305508" y="3509092"/>
              <a:ext cx="8400" cy="704400"/>
            </a:xfrm>
            <a:prstGeom prst="straightConnector1">
              <a:avLst/>
            </a:prstGeom>
            <a:noFill/>
            <a:ln cap="flat" cmpd="sng" w="165100">
              <a:solidFill>
                <a:schemeClr val="dk2"/>
              </a:solidFill>
              <a:prstDash val="solid"/>
              <a:round/>
              <a:headEnd len="sm" w="sm" type="none"/>
              <a:tailEnd len="sm" w="sm" type="none"/>
            </a:ln>
          </p:spPr>
        </p:cxnSp>
        <p:sp>
          <p:nvSpPr>
            <p:cNvPr id="1159" name="Google Shape;1159;g1e83e5ec808_0_2066"/>
            <p:cNvSpPr/>
            <p:nvPr/>
          </p:nvSpPr>
          <p:spPr>
            <a:xfrm rot="10800000">
              <a:off x="5305508" y="3846592"/>
              <a:ext cx="691800" cy="733800"/>
            </a:xfrm>
            <a:prstGeom prst="arc">
              <a:avLst>
                <a:gd fmla="val 16200000" name="adj1"/>
                <a:gd fmla="val 0" name="adj2"/>
              </a:avLst>
            </a:prstGeom>
            <a:noFill/>
            <a:ln cap="flat" cmpd="sng" w="165100">
              <a:solidFill>
                <a:schemeClr val="dk2"/>
              </a:solidFill>
              <a:prstDash val="solid"/>
              <a:round/>
              <a:headEnd len="sm" w="sm" type="none"/>
              <a:tailEnd len="sm" w="sm" type="none"/>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1160" name="Google Shape;1160;g1e83e5ec808_0_2066"/>
            <p:cNvSpPr/>
            <p:nvPr/>
          </p:nvSpPr>
          <p:spPr>
            <a:xfrm>
              <a:off x="6411214" y="4581579"/>
              <a:ext cx="476700" cy="505800"/>
            </a:xfrm>
            <a:prstGeom prst="arc">
              <a:avLst>
                <a:gd fmla="val 16200000" name="adj1"/>
                <a:gd fmla="val 229608" name="adj2"/>
              </a:avLst>
            </a:prstGeom>
            <a:noFill/>
            <a:ln cap="flat" cmpd="sng" w="165100">
              <a:solidFill>
                <a:schemeClr val="dk2"/>
              </a:solidFill>
              <a:prstDash val="solid"/>
              <a:round/>
              <a:headEnd len="sm" w="sm" type="none"/>
              <a:tailEnd len="sm" w="sm" type="none"/>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cxnSp>
          <p:nvCxnSpPr>
            <p:cNvPr id="1161" name="Google Shape;1161;g1e83e5ec808_0_2066"/>
            <p:cNvCxnSpPr>
              <a:endCxn id="1160" idx="0"/>
            </p:cNvCxnSpPr>
            <p:nvPr/>
          </p:nvCxnSpPr>
          <p:spPr>
            <a:xfrm>
              <a:off x="5636764" y="4580379"/>
              <a:ext cx="1012800" cy="1200"/>
            </a:xfrm>
            <a:prstGeom prst="straightConnector1">
              <a:avLst/>
            </a:prstGeom>
            <a:noFill/>
            <a:ln cap="flat" cmpd="sng" w="165100">
              <a:solidFill>
                <a:schemeClr val="dk2"/>
              </a:solidFill>
              <a:prstDash val="solid"/>
              <a:round/>
              <a:headEnd len="sm" w="sm" type="none"/>
              <a:tailEnd len="sm" w="sm" type="none"/>
            </a:ln>
          </p:spPr>
        </p:cxnSp>
        <p:cxnSp>
          <p:nvCxnSpPr>
            <p:cNvPr id="1162" name="Google Shape;1162;g1e83e5ec808_0_2066"/>
            <p:cNvCxnSpPr/>
            <p:nvPr/>
          </p:nvCxnSpPr>
          <p:spPr>
            <a:xfrm flipH="1">
              <a:off x="6878577" y="4827227"/>
              <a:ext cx="8100" cy="436500"/>
            </a:xfrm>
            <a:prstGeom prst="straightConnector1">
              <a:avLst/>
            </a:prstGeom>
            <a:noFill/>
            <a:ln cap="flat" cmpd="sng" w="165100">
              <a:solidFill>
                <a:schemeClr val="dk2"/>
              </a:solidFill>
              <a:prstDash val="solid"/>
              <a:round/>
              <a:headEnd len="sm" w="sm" type="none"/>
              <a:tailEnd len="sm" w="sm" type="none"/>
            </a:ln>
          </p:spPr>
        </p:cxnSp>
        <p:grpSp>
          <p:nvGrpSpPr>
            <p:cNvPr id="1163" name="Google Shape;1163;g1e83e5ec808_0_2066"/>
            <p:cNvGrpSpPr/>
            <p:nvPr/>
          </p:nvGrpSpPr>
          <p:grpSpPr>
            <a:xfrm rot="10800000">
              <a:off x="6878463" y="4732142"/>
              <a:ext cx="987789" cy="1047717"/>
              <a:chOff x="2252415" y="4638675"/>
              <a:chExt cx="2395801" cy="2395877"/>
            </a:xfrm>
          </p:grpSpPr>
          <p:sp>
            <p:nvSpPr>
              <p:cNvPr id="1164" name="Google Shape;1164;g1e83e5ec808_0_2066"/>
              <p:cNvSpPr/>
              <p:nvPr/>
            </p:nvSpPr>
            <p:spPr>
              <a:xfrm rot="-5400000">
                <a:off x="2252415" y="4638752"/>
                <a:ext cx="2395800" cy="2395800"/>
              </a:xfrm>
              <a:prstGeom prst="arc">
                <a:avLst>
                  <a:gd fmla="val 16200000" name="adj1"/>
                  <a:gd fmla="val 0" name="adj2"/>
                </a:avLst>
              </a:prstGeom>
              <a:noFill/>
              <a:ln cap="flat" cmpd="sng" w="165100">
                <a:solidFill>
                  <a:schemeClr val="dk2"/>
                </a:solidFill>
                <a:prstDash val="solid"/>
                <a:round/>
                <a:headEnd len="sm" w="sm" type="none"/>
                <a:tailEnd len="sm" w="sm" type="none"/>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1165" name="Google Shape;1165;g1e83e5ec808_0_2066"/>
              <p:cNvSpPr/>
              <p:nvPr/>
            </p:nvSpPr>
            <p:spPr>
              <a:xfrm>
                <a:off x="2252416" y="4638675"/>
                <a:ext cx="2395800" cy="2395800"/>
              </a:xfrm>
              <a:prstGeom prst="arc">
                <a:avLst>
                  <a:gd fmla="val 16071089" name="adj1"/>
                  <a:gd fmla="val 0" name="adj2"/>
                </a:avLst>
              </a:prstGeom>
              <a:noFill/>
              <a:ln cap="flat" cmpd="sng" w="165100">
                <a:solidFill>
                  <a:schemeClr val="dk2"/>
                </a:solidFill>
                <a:prstDash val="solid"/>
                <a:round/>
                <a:headEnd len="sm" w="sm" type="none"/>
                <a:tailEnd len="sm" w="sm" type="none"/>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grpSp>
        <p:cxnSp>
          <p:nvCxnSpPr>
            <p:cNvPr id="1166" name="Google Shape;1166;g1e83e5ec808_0_2066"/>
            <p:cNvCxnSpPr/>
            <p:nvPr/>
          </p:nvCxnSpPr>
          <p:spPr>
            <a:xfrm>
              <a:off x="7865952" y="3877668"/>
              <a:ext cx="300" cy="1386000"/>
            </a:xfrm>
            <a:prstGeom prst="straightConnector1">
              <a:avLst/>
            </a:prstGeom>
            <a:noFill/>
            <a:ln cap="flat" cmpd="sng" w="165100">
              <a:solidFill>
                <a:schemeClr val="dk2"/>
              </a:solidFill>
              <a:prstDash val="solid"/>
              <a:round/>
              <a:headEnd len="sm" w="sm" type="none"/>
              <a:tailEnd len="sm" w="sm" type="none"/>
            </a:ln>
          </p:spPr>
        </p:cxnSp>
        <p:grpSp>
          <p:nvGrpSpPr>
            <p:cNvPr id="1167" name="Google Shape;1167;g1e83e5ec808_0_2066"/>
            <p:cNvGrpSpPr/>
            <p:nvPr/>
          </p:nvGrpSpPr>
          <p:grpSpPr>
            <a:xfrm>
              <a:off x="7866249" y="3448613"/>
              <a:ext cx="913279" cy="968654"/>
              <a:chOff x="4294411" y="6884789"/>
              <a:chExt cx="2395800" cy="2395878"/>
            </a:xfrm>
          </p:grpSpPr>
          <p:sp>
            <p:nvSpPr>
              <p:cNvPr id="1168" name="Google Shape;1168;g1e83e5ec808_0_2066"/>
              <p:cNvSpPr/>
              <p:nvPr/>
            </p:nvSpPr>
            <p:spPr>
              <a:xfrm rot="-5400000">
                <a:off x="4294411" y="6884867"/>
                <a:ext cx="2395800" cy="2395800"/>
              </a:xfrm>
              <a:prstGeom prst="arc">
                <a:avLst>
                  <a:gd fmla="val 16200000" name="adj1"/>
                  <a:gd fmla="val 165900" name="adj2"/>
                </a:avLst>
              </a:prstGeom>
              <a:noFill/>
              <a:ln cap="flat" cmpd="sng" w="165100">
                <a:solidFill>
                  <a:schemeClr val="dk2"/>
                </a:solidFill>
                <a:prstDash val="solid"/>
                <a:round/>
                <a:headEnd len="sm" w="sm" type="none"/>
                <a:tailEnd len="sm" w="sm" type="none"/>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1169" name="Google Shape;1169;g1e83e5ec808_0_2066"/>
              <p:cNvSpPr/>
              <p:nvPr/>
            </p:nvSpPr>
            <p:spPr>
              <a:xfrm>
                <a:off x="4294411" y="6884789"/>
                <a:ext cx="2395800" cy="2395800"/>
              </a:xfrm>
              <a:prstGeom prst="arc">
                <a:avLst>
                  <a:gd fmla="val 16200000" name="adj1"/>
                  <a:gd fmla="val 0" name="adj2"/>
                </a:avLst>
              </a:prstGeom>
              <a:noFill/>
              <a:ln cap="flat" cmpd="sng" w="165100">
                <a:solidFill>
                  <a:schemeClr val="dk2"/>
                </a:solidFill>
                <a:prstDash val="solid"/>
                <a:round/>
                <a:headEnd len="sm" w="sm" type="none"/>
                <a:tailEnd len="sm" w="sm" type="none"/>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grpSp>
        <p:cxnSp>
          <p:nvCxnSpPr>
            <p:cNvPr id="1170" name="Google Shape;1170;g1e83e5ec808_0_2066"/>
            <p:cNvCxnSpPr>
              <a:stCxn id="1171" idx="2"/>
            </p:cNvCxnSpPr>
            <p:nvPr/>
          </p:nvCxnSpPr>
          <p:spPr>
            <a:xfrm>
              <a:off x="8779601" y="3924823"/>
              <a:ext cx="0" cy="48600"/>
            </a:xfrm>
            <a:prstGeom prst="straightConnector1">
              <a:avLst/>
            </a:prstGeom>
            <a:noFill/>
            <a:ln cap="flat" cmpd="sng" w="165100">
              <a:solidFill>
                <a:schemeClr val="dk2"/>
              </a:solidFill>
              <a:prstDash val="solid"/>
              <a:round/>
              <a:headEnd len="sm" w="sm" type="none"/>
              <a:tailEnd len="sm" w="sm" type="none"/>
            </a:ln>
          </p:spPr>
        </p:cxnSp>
        <p:sp>
          <p:nvSpPr>
            <p:cNvPr id="1171" name="Google Shape;1171;g1e83e5ec808_0_2066"/>
            <p:cNvSpPr/>
            <p:nvPr/>
          </p:nvSpPr>
          <p:spPr>
            <a:xfrm rot="10800000">
              <a:off x="8779601" y="3557923"/>
              <a:ext cx="691800" cy="733800"/>
            </a:xfrm>
            <a:prstGeom prst="arc">
              <a:avLst>
                <a:gd fmla="val 16200000" name="adj1"/>
                <a:gd fmla="val 0" name="adj2"/>
              </a:avLst>
            </a:prstGeom>
            <a:noFill/>
            <a:ln cap="flat" cmpd="sng" w="165100">
              <a:solidFill>
                <a:schemeClr val="dk2"/>
              </a:solidFill>
              <a:prstDash val="solid"/>
              <a:round/>
              <a:headEnd len="sm" w="sm" type="none"/>
              <a:tailEnd len="sm" w="sm" type="none"/>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grpSp>
      <p:sp>
        <p:nvSpPr>
          <p:cNvPr id="1172" name="Google Shape;1172;g1e83e5ec808_0_2066"/>
          <p:cNvSpPr/>
          <p:nvPr/>
        </p:nvSpPr>
        <p:spPr>
          <a:xfrm>
            <a:off x="2829767" y="4915033"/>
            <a:ext cx="2467200" cy="1549500"/>
          </a:xfrm>
          <a:prstGeom prst="rect">
            <a:avLst/>
          </a:prstGeom>
          <a:solidFill>
            <a:schemeClr val="lt1"/>
          </a:solidFill>
          <a:ln cap="flat" cmpd="sng" w="9525">
            <a:solidFill>
              <a:srgbClr val="E1E1E1"/>
            </a:solidFill>
            <a:prstDash val="solid"/>
            <a:round/>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900"/>
              <a:buFont typeface="Arial"/>
              <a:buNone/>
            </a:pPr>
            <a:r>
              <a:t/>
            </a:r>
            <a:endParaRPr b="0" i="0" sz="1900" u="none" cap="none" strike="noStrike">
              <a:solidFill>
                <a:srgbClr val="FFFFFF"/>
              </a:solidFill>
              <a:latin typeface="Georgia"/>
              <a:ea typeface="Georgia"/>
              <a:cs typeface="Georgia"/>
              <a:sym typeface="Georgia"/>
            </a:endParaRPr>
          </a:p>
        </p:txBody>
      </p:sp>
      <p:pic>
        <p:nvPicPr>
          <p:cNvPr descr="Image result for facebook newsfeed" id="1173" name="Google Shape;1173;g1e83e5ec808_0_2066"/>
          <p:cNvPicPr preferRelativeResize="0"/>
          <p:nvPr/>
        </p:nvPicPr>
        <p:blipFill rotWithShape="1">
          <a:blip r:embed="rId4">
            <a:alphaModFix/>
          </a:blip>
          <a:srcRect b="0" l="0" r="36089" t="0"/>
          <a:stretch/>
        </p:blipFill>
        <p:spPr>
          <a:xfrm>
            <a:off x="4107843" y="5333034"/>
            <a:ext cx="992576" cy="1035366"/>
          </a:xfrm>
          <a:prstGeom prst="rect">
            <a:avLst/>
          </a:prstGeom>
          <a:noFill/>
          <a:ln cap="flat" cmpd="sng" w="9525">
            <a:solidFill>
              <a:schemeClr val="dk1"/>
            </a:solidFill>
            <a:prstDash val="solid"/>
            <a:round/>
            <a:headEnd len="sm" w="sm" type="none"/>
            <a:tailEnd len="sm" w="sm" type="none"/>
          </a:ln>
          <a:effectLst>
            <a:outerShdw blurRad="50800" rotWithShape="0" algn="tl" dir="2700000" dist="38100">
              <a:srgbClr val="000000">
                <a:alpha val="40000"/>
              </a:srgbClr>
            </a:outerShdw>
          </a:effectLst>
        </p:spPr>
      </p:pic>
      <p:sp>
        <p:nvSpPr>
          <p:cNvPr id="1174" name="Google Shape;1174;g1e83e5ec808_0_2066"/>
          <p:cNvSpPr txBox="1"/>
          <p:nvPr/>
        </p:nvSpPr>
        <p:spPr>
          <a:xfrm>
            <a:off x="2827969" y="5412367"/>
            <a:ext cx="1242300" cy="666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900"/>
              <a:buFont typeface="Georgia"/>
              <a:buNone/>
            </a:pPr>
            <a:r>
              <a:rPr b="0" i="0" lang="fr-FR" sz="900" u="none" cap="none" strike="noStrike">
                <a:solidFill>
                  <a:srgbClr val="000000"/>
                </a:solidFill>
                <a:latin typeface="Georgia"/>
                <a:ea typeface="Georgia"/>
                <a:cs typeface="Georgia"/>
                <a:sym typeface="Georgia"/>
              </a:rPr>
              <a:t>Mary sees an advertisement on Facebook offering to help her reduce her credit card debt.</a:t>
            </a:r>
            <a:endParaRPr b="0" i="0" sz="900" u="none" cap="none" strike="noStrike">
              <a:solidFill>
                <a:srgbClr val="000000"/>
              </a:solidFill>
              <a:latin typeface="Georgia"/>
              <a:ea typeface="Georgia"/>
              <a:cs typeface="Georgia"/>
              <a:sym typeface="Georgia"/>
            </a:endParaRPr>
          </a:p>
        </p:txBody>
      </p:sp>
      <p:sp>
        <p:nvSpPr>
          <p:cNvPr id="1175" name="Google Shape;1175;g1e83e5ec808_0_2066"/>
          <p:cNvSpPr/>
          <p:nvPr/>
        </p:nvSpPr>
        <p:spPr>
          <a:xfrm>
            <a:off x="2836103" y="4915900"/>
            <a:ext cx="2467200" cy="228300"/>
          </a:xfrm>
          <a:prstGeom prst="rect">
            <a:avLst/>
          </a:prstGeom>
          <a:solidFill>
            <a:schemeClr val="accent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900"/>
              <a:buFont typeface="Georgia"/>
              <a:buNone/>
            </a:pPr>
            <a:r>
              <a:rPr b="1" i="0" lang="fr-FR" sz="900" u="none" cap="none" strike="noStrike">
                <a:solidFill>
                  <a:srgbClr val="FFFFFF"/>
                </a:solidFill>
                <a:latin typeface="Georgia"/>
                <a:ea typeface="Georgia"/>
                <a:cs typeface="Georgia"/>
                <a:sym typeface="Georgia"/>
              </a:rPr>
              <a:t>Customer Targeting </a:t>
            </a:r>
            <a:r>
              <a:rPr b="0" i="0" lang="fr-FR" sz="900" u="none" cap="none" strike="noStrike">
                <a:solidFill>
                  <a:srgbClr val="FFFFFF"/>
                </a:solidFill>
                <a:latin typeface="Georgia"/>
                <a:ea typeface="Georgia"/>
                <a:cs typeface="Georgia"/>
                <a:sym typeface="Georgia"/>
              </a:rPr>
              <a:t>- “Recognize me”</a:t>
            </a:r>
            <a:endParaRPr b="0" i="0" sz="900" u="none" cap="none" strike="noStrike">
              <a:solidFill>
                <a:srgbClr val="FFFFFF"/>
              </a:solidFill>
              <a:latin typeface="Georgia"/>
              <a:ea typeface="Georgia"/>
              <a:cs typeface="Georgia"/>
              <a:sym typeface="Georgia"/>
            </a:endParaRPr>
          </a:p>
        </p:txBody>
      </p:sp>
      <p:sp>
        <p:nvSpPr>
          <p:cNvPr id="1176" name="Google Shape;1176;g1e83e5ec808_0_2066"/>
          <p:cNvSpPr/>
          <p:nvPr/>
        </p:nvSpPr>
        <p:spPr>
          <a:xfrm>
            <a:off x="2839533" y="2206900"/>
            <a:ext cx="2616300" cy="1979100"/>
          </a:xfrm>
          <a:prstGeom prst="rect">
            <a:avLst/>
          </a:prstGeom>
          <a:solidFill>
            <a:schemeClr val="lt1"/>
          </a:solidFill>
          <a:ln cap="flat" cmpd="sng" w="9525">
            <a:solidFill>
              <a:srgbClr val="E1E1E1"/>
            </a:solidFill>
            <a:prstDash val="solid"/>
            <a:round/>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FFFFFF"/>
              </a:buClr>
              <a:buSzPts val="1100"/>
              <a:buFont typeface="Georgia"/>
              <a:buNone/>
            </a:pPr>
            <a:r>
              <a:rPr b="0" i="0" lang="fr-FR" sz="1100" u="none" cap="none" strike="noStrike">
                <a:solidFill>
                  <a:srgbClr val="FFFFFF"/>
                </a:solidFill>
                <a:latin typeface="Georgia"/>
                <a:ea typeface="Georgia"/>
                <a:cs typeface="Georgia"/>
                <a:sym typeface="Georgia"/>
              </a:rPr>
              <a:t>Goals based recommendations </a:t>
            </a:r>
            <a:endParaRPr sz="1500"/>
          </a:p>
        </p:txBody>
      </p:sp>
      <p:sp>
        <p:nvSpPr>
          <p:cNvPr id="1177" name="Google Shape;1177;g1e83e5ec808_0_2066"/>
          <p:cNvSpPr txBox="1"/>
          <p:nvPr/>
        </p:nvSpPr>
        <p:spPr>
          <a:xfrm>
            <a:off x="3681100" y="2488233"/>
            <a:ext cx="1728900" cy="1240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900"/>
              <a:buFont typeface="Georgia"/>
              <a:buNone/>
            </a:pPr>
            <a:r>
              <a:rPr b="0" i="0" lang="fr-FR" sz="900" u="none" cap="none" strike="noStrike">
                <a:solidFill>
                  <a:srgbClr val="000000"/>
                </a:solidFill>
                <a:latin typeface="Georgia"/>
                <a:ea typeface="Georgia"/>
                <a:cs typeface="Georgia"/>
                <a:sym typeface="Georgia"/>
              </a:rPr>
              <a:t>After logging into her </a:t>
            </a:r>
            <a:r>
              <a:rPr b="0" i="0" lang="fr-FR" sz="900" u="none" cap="none" strike="noStrike">
                <a:solidFill>
                  <a:srgbClr val="FF0000"/>
                </a:solidFill>
                <a:latin typeface="Georgia"/>
                <a:ea typeface="Georgia"/>
                <a:cs typeface="Georgia"/>
                <a:sym typeface="Georgia"/>
              </a:rPr>
              <a:t>mobile banking </a:t>
            </a:r>
            <a:r>
              <a:rPr b="0" i="0" lang="fr-FR" sz="900" u="none" cap="none" strike="noStrike">
                <a:solidFill>
                  <a:srgbClr val="000000"/>
                </a:solidFill>
                <a:latin typeface="Georgia"/>
                <a:ea typeface="Georgia"/>
                <a:cs typeface="Georgia"/>
                <a:sym typeface="Georgia"/>
              </a:rPr>
              <a:t>account using </a:t>
            </a:r>
            <a:r>
              <a:rPr b="0" i="0" lang="fr-FR" sz="900" u="none" cap="none" strike="noStrike">
                <a:solidFill>
                  <a:schemeClr val="dk2"/>
                </a:solidFill>
                <a:latin typeface="Georgia"/>
                <a:ea typeface="Georgia"/>
                <a:cs typeface="Georgia"/>
                <a:sym typeface="Georgia"/>
              </a:rPr>
              <a:t>biometrics</a:t>
            </a:r>
            <a:r>
              <a:rPr b="0" i="0" lang="fr-FR" sz="900" u="none" cap="none" strike="noStrike">
                <a:solidFill>
                  <a:srgbClr val="000000"/>
                </a:solidFill>
                <a:latin typeface="Georgia"/>
                <a:ea typeface="Georgia"/>
                <a:cs typeface="Georgia"/>
                <a:sym typeface="Georgia"/>
              </a:rPr>
              <a:t>,  she clicks a tailored marketing message offering her tools to help manage her finances.  Mary is interested in the </a:t>
            </a:r>
            <a:r>
              <a:rPr b="0" i="0" lang="fr-FR" sz="900" u="none" cap="none" strike="noStrike">
                <a:solidFill>
                  <a:schemeClr val="dk2"/>
                </a:solidFill>
                <a:latin typeface="Georgia"/>
                <a:ea typeface="Georgia"/>
                <a:cs typeface="Georgia"/>
                <a:sym typeface="Georgia"/>
              </a:rPr>
              <a:t>Financial Wellness tool</a:t>
            </a:r>
            <a:r>
              <a:rPr b="0" i="0" lang="fr-FR" sz="900" u="none" cap="none" strike="noStrike">
                <a:solidFill>
                  <a:srgbClr val="000000"/>
                </a:solidFill>
                <a:latin typeface="Georgia"/>
                <a:ea typeface="Georgia"/>
                <a:cs typeface="Georgia"/>
                <a:sym typeface="Georgia"/>
              </a:rPr>
              <a:t>, she reviews the tool’s functionality and decides to think about if she will sign up or not.</a:t>
            </a:r>
            <a:endParaRPr b="0" i="0" sz="900" u="none" cap="none" strike="noStrike">
              <a:solidFill>
                <a:srgbClr val="000000"/>
              </a:solidFill>
              <a:latin typeface="Georgia"/>
              <a:ea typeface="Georgia"/>
              <a:cs typeface="Georgia"/>
              <a:sym typeface="Georgia"/>
            </a:endParaRPr>
          </a:p>
        </p:txBody>
      </p:sp>
      <p:sp>
        <p:nvSpPr>
          <p:cNvPr id="1178" name="Google Shape;1178;g1e83e5ec808_0_2066"/>
          <p:cNvSpPr/>
          <p:nvPr/>
        </p:nvSpPr>
        <p:spPr>
          <a:xfrm>
            <a:off x="2877900" y="2081100"/>
            <a:ext cx="2577900" cy="347700"/>
          </a:xfrm>
          <a:prstGeom prst="rect">
            <a:avLst/>
          </a:prstGeom>
          <a:solidFill>
            <a:schemeClr val="accent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900"/>
              <a:buFont typeface="Georgia"/>
              <a:buNone/>
            </a:pPr>
            <a:r>
              <a:rPr b="1" i="0" lang="fr-FR" sz="900" u="none" cap="none" strike="noStrike">
                <a:solidFill>
                  <a:srgbClr val="FFFFFF"/>
                </a:solidFill>
                <a:latin typeface="Georgia"/>
                <a:ea typeface="Georgia"/>
                <a:cs typeface="Georgia"/>
                <a:sym typeface="Georgia"/>
              </a:rPr>
              <a:t>Personalized Marketing &amp; Sales  - </a:t>
            </a:r>
            <a:r>
              <a:rPr b="0" i="0" lang="fr-FR" sz="900" u="none" cap="none" strike="noStrike">
                <a:solidFill>
                  <a:srgbClr val="FFFFFF"/>
                </a:solidFill>
                <a:latin typeface="Georgia"/>
                <a:ea typeface="Georgia"/>
                <a:cs typeface="Georgia"/>
                <a:sym typeface="Georgia"/>
              </a:rPr>
              <a:t>“Know me”</a:t>
            </a:r>
            <a:endParaRPr b="0" i="0" sz="900" u="none" cap="none" strike="noStrike">
              <a:solidFill>
                <a:srgbClr val="FFFFFF"/>
              </a:solidFill>
              <a:latin typeface="Georgia"/>
              <a:ea typeface="Georgia"/>
              <a:cs typeface="Georgia"/>
              <a:sym typeface="Georgia"/>
            </a:endParaRPr>
          </a:p>
        </p:txBody>
      </p:sp>
      <p:pic>
        <p:nvPicPr>
          <p:cNvPr id="1179" name="Google Shape;1179;g1e83e5ec808_0_2066"/>
          <p:cNvPicPr preferRelativeResize="0"/>
          <p:nvPr/>
        </p:nvPicPr>
        <p:blipFill rotWithShape="1">
          <a:blip r:embed="rId5">
            <a:alphaModFix/>
          </a:blip>
          <a:srcRect b="1545" l="5967" r="7549" t="1263"/>
          <a:stretch/>
        </p:blipFill>
        <p:spPr>
          <a:xfrm>
            <a:off x="3008954" y="2627180"/>
            <a:ext cx="605700" cy="1208100"/>
          </a:xfrm>
          <a:prstGeom prst="roundRect">
            <a:avLst>
              <a:gd fmla="val 14680" name="adj"/>
            </a:avLst>
          </a:prstGeom>
          <a:noFill/>
          <a:ln>
            <a:noFill/>
          </a:ln>
        </p:spPr>
      </p:pic>
      <p:sp>
        <p:nvSpPr>
          <p:cNvPr id="1180" name="Google Shape;1180;g1e83e5ec808_0_2066"/>
          <p:cNvSpPr/>
          <p:nvPr/>
        </p:nvSpPr>
        <p:spPr>
          <a:xfrm>
            <a:off x="5548333" y="345067"/>
            <a:ext cx="3344400" cy="1549500"/>
          </a:xfrm>
          <a:prstGeom prst="rect">
            <a:avLst/>
          </a:prstGeom>
          <a:solidFill>
            <a:schemeClr val="lt1"/>
          </a:solidFill>
          <a:ln cap="flat" cmpd="sng" w="9525">
            <a:solidFill>
              <a:srgbClr val="A5A5A5"/>
            </a:solidFill>
            <a:prstDash val="solid"/>
            <a:round/>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900"/>
              <a:buFont typeface="Arial"/>
              <a:buNone/>
            </a:pPr>
            <a:r>
              <a:t/>
            </a:r>
            <a:endParaRPr b="0" i="0" sz="1900" u="none" cap="none" strike="noStrike">
              <a:solidFill>
                <a:srgbClr val="FFFFFF"/>
              </a:solidFill>
              <a:latin typeface="Georgia"/>
              <a:ea typeface="Georgia"/>
              <a:cs typeface="Georgia"/>
              <a:sym typeface="Georgia"/>
            </a:endParaRPr>
          </a:p>
        </p:txBody>
      </p:sp>
      <p:sp>
        <p:nvSpPr>
          <p:cNvPr id="1181" name="Google Shape;1181;g1e83e5ec808_0_2066"/>
          <p:cNvSpPr/>
          <p:nvPr/>
        </p:nvSpPr>
        <p:spPr>
          <a:xfrm>
            <a:off x="5548333" y="94733"/>
            <a:ext cx="3396300" cy="203100"/>
          </a:xfrm>
          <a:prstGeom prst="rect">
            <a:avLst/>
          </a:prstGeom>
          <a:solidFill>
            <a:schemeClr val="accent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900"/>
              <a:buFont typeface="Georgia"/>
              <a:buNone/>
            </a:pPr>
            <a:r>
              <a:rPr b="1" i="0" lang="fr-FR" sz="900" u="none" cap="none" strike="noStrike">
                <a:solidFill>
                  <a:srgbClr val="FFFFFF"/>
                </a:solidFill>
                <a:latin typeface="Georgia"/>
                <a:ea typeface="Georgia"/>
                <a:cs typeface="Georgia"/>
                <a:sym typeface="Georgia"/>
              </a:rPr>
              <a:t>Needs Assessment  &amp; On Boarding– </a:t>
            </a:r>
            <a:r>
              <a:rPr b="0" i="0" lang="fr-FR" sz="900" u="none" cap="none" strike="noStrike">
                <a:solidFill>
                  <a:srgbClr val="FFFFFF"/>
                </a:solidFill>
                <a:latin typeface="Georgia"/>
                <a:ea typeface="Georgia"/>
                <a:cs typeface="Georgia"/>
                <a:sym typeface="Georgia"/>
              </a:rPr>
              <a:t>“Help me” </a:t>
            </a:r>
            <a:endParaRPr b="0" i="0" sz="900" u="none" cap="none" strike="noStrike">
              <a:solidFill>
                <a:srgbClr val="FFFFFF"/>
              </a:solidFill>
              <a:latin typeface="Georgia"/>
              <a:ea typeface="Georgia"/>
              <a:cs typeface="Georgia"/>
              <a:sym typeface="Georgia"/>
            </a:endParaRPr>
          </a:p>
        </p:txBody>
      </p:sp>
      <p:pic>
        <p:nvPicPr>
          <p:cNvPr id="1182" name="Google Shape;1182;g1e83e5ec808_0_2066"/>
          <p:cNvPicPr preferRelativeResize="0"/>
          <p:nvPr/>
        </p:nvPicPr>
        <p:blipFill rotWithShape="1">
          <a:blip r:embed="rId6">
            <a:alphaModFix/>
          </a:blip>
          <a:srcRect b="0" l="0" r="0" t="0"/>
          <a:stretch/>
        </p:blipFill>
        <p:spPr>
          <a:xfrm>
            <a:off x="5656497" y="449617"/>
            <a:ext cx="1380634" cy="920267"/>
          </a:xfrm>
          <a:prstGeom prst="rect">
            <a:avLst/>
          </a:prstGeom>
          <a:noFill/>
          <a:ln>
            <a:noFill/>
          </a:ln>
        </p:spPr>
      </p:pic>
      <p:pic>
        <p:nvPicPr>
          <p:cNvPr id="1183" name="Google Shape;1183;g1e83e5ec808_0_2066"/>
          <p:cNvPicPr preferRelativeResize="0"/>
          <p:nvPr/>
        </p:nvPicPr>
        <p:blipFill rotWithShape="1">
          <a:blip r:embed="rId7">
            <a:alphaModFix/>
          </a:blip>
          <a:srcRect b="0" l="0" r="0" t="0"/>
          <a:stretch/>
        </p:blipFill>
        <p:spPr>
          <a:xfrm>
            <a:off x="5983488" y="1161434"/>
            <a:ext cx="646383" cy="555887"/>
          </a:xfrm>
          <a:prstGeom prst="rect">
            <a:avLst/>
          </a:prstGeom>
          <a:noFill/>
          <a:ln cap="flat" cmpd="sng" w="9525">
            <a:solidFill>
              <a:schemeClr val="dk1"/>
            </a:solidFill>
            <a:prstDash val="solid"/>
            <a:round/>
            <a:headEnd len="sm" w="sm" type="none"/>
            <a:tailEnd len="sm" w="sm" type="none"/>
          </a:ln>
          <a:effectLst>
            <a:outerShdw blurRad="50800" rotWithShape="0" algn="tl" dir="2700000" dist="38100">
              <a:srgbClr val="000000">
                <a:alpha val="40000"/>
              </a:srgbClr>
            </a:outerShdw>
          </a:effectLst>
        </p:spPr>
      </p:pic>
      <p:sp>
        <p:nvSpPr>
          <p:cNvPr id="1184" name="Google Shape;1184;g1e83e5ec808_0_2066"/>
          <p:cNvSpPr txBox="1"/>
          <p:nvPr/>
        </p:nvSpPr>
        <p:spPr>
          <a:xfrm>
            <a:off x="6672467" y="440500"/>
            <a:ext cx="2165700" cy="953700"/>
          </a:xfrm>
          <a:prstGeom prst="rect">
            <a:avLst/>
          </a:pr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900"/>
              <a:buFont typeface="Georgia"/>
              <a:buNone/>
            </a:pPr>
            <a:r>
              <a:rPr b="0" i="0" lang="fr-FR" sz="900" u="none" cap="none" strike="noStrike">
                <a:solidFill>
                  <a:srgbClr val="000000"/>
                </a:solidFill>
                <a:latin typeface="Georgia"/>
                <a:ea typeface="Georgia"/>
                <a:cs typeface="Georgia"/>
                <a:sym typeface="Georgia"/>
              </a:rPr>
              <a:t>Two days later, Mary  decides to sign up for the Financial Wellness tool and she logs into her account </a:t>
            </a:r>
            <a:r>
              <a:rPr b="0" i="0" lang="fr-FR" sz="900" u="none" cap="none" strike="noStrike">
                <a:solidFill>
                  <a:schemeClr val="dk2"/>
                </a:solidFill>
                <a:latin typeface="Georgia"/>
                <a:ea typeface="Georgia"/>
                <a:cs typeface="Georgia"/>
                <a:sym typeface="Georgia"/>
              </a:rPr>
              <a:t>online. </a:t>
            </a:r>
            <a:r>
              <a:rPr b="0" i="0" lang="fr-FR" sz="900" u="none" cap="none" strike="noStrike">
                <a:solidFill>
                  <a:schemeClr val="dk1"/>
                </a:solidFill>
                <a:latin typeface="Georgia"/>
                <a:ea typeface="Georgia"/>
                <a:cs typeface="Georgia"/>
                <a:sym typeface="Georgia"/>
              </a:rPr>
              <a:t>She completes a</a:t>
            </a:r>
            <a:r>
              <a:rPr b="0" i="0" lang="fr-FR" sz="900" u="none" cap="none" strike="noStrike">
                <a:solidFill>
                  <a:schemeClr val="dk2"/>
                </a:solidFill>
                <a:latin typeface="Georgia"/>
                <a:ea typeface="Georgia"/>
                <a:cs typeface="Georgia"/>
                <a:sym typeface="Georgia"/>
              </a:rPr>
              <a:t> simple needs assessment in the tool, </a:t>
            </a:r>
            <a:r>
              <a:rPr b="0" i="0" lang="fr-FR" sz="900" u="none" cap="none" strike="noStrike">
                <a:solidFill>
                  <a:srgbClr val="000000"/>
                </a:solidFill>
                <a:latin typeface="Georgia"/>
                <a:ea typeface="Georgia"/>
                <a:cs typeface="Georgia"/>
                <a:sym typeface="Georgia"/>
              </a:rPr>
              <a:t> goes through confirmation and </a:t>
            </a:r>
            <a:r>
              <a:rPr b="0" i="0" lang="fr-FR" sz="900" u="none" cap="none" strike="noStrike">
                <a:solidFill>
                  <a:schemeClr val="dk2"/>
                </a:solidFill>
                <a:latin typeface="Georgia"/>
                <a:ea typeface="Georgia"/>
                <a:cs typeface="Georgia"/>
                <a:sym typeface="Georgia"/>
              </a:rPr>
              <a:t>eSign</a:t>
            </a:r>
            <a:r>
              <a:rPr b="0" i="0" lang="fr-FR" sz="900" u="none" cap="none" strike="noStrike">
                <a:solidFill>
                  <a:srgbClr val="000000"/>
                </a:solidFill>
                <a:latin typeface="Georgia"/>
                <a:ea typeface="Georgia"/>
                <a:cs typeface="Georgia"/>
                <a:sym typeface="Georgia"/>
              </a:rPr>
              <a:t>.  She then completes a budget in the Financial Wellness tool to start managing her spending.</a:t>
            </a:r>
            <a:endParaRPr b="0" i="0" sz="900" u="none" cap="none" strike="noStrike">
              <a:solidFill>
                <a:srgbClr val="000000"/>
              </a:solidFill>
              <a:latin typeface="Georgia"/>
              <a:ea typeface="Georgia"/>
              <a:cs typeface="Georgia"/>
              <a:sym typeface="Georgia"/>
            </a:endParaRPr>
          </a:p>
        </p:txBody>
      </p:sp>
      <p:sp>
        <p:nvSpPr>
          <p:cNvPr id="1185" name="Google Shape;1185;g1e83e5ec808_0_2066"/>
          <p:cNvSpPr/>
          <p:nvPr/>
        </p:nvSpPr>
        <p:spPr>
          <a:xfrm>
            <a:off x="6083235" y="4657433"/>
            <a:ext cx="2921700" cy="2112000"/>
          </a:xfrm>
          <a:prstGeom prst="rect">
            <a:avLst/>
          </a:prstGeom>
          <a:solidFill>
            <a:schemeClr val="lt1"/>
          </a:solidFill>
          <a:ln cap="flat" cmpd="sng" w="9525">
            <a:solidFill>
              <a:srgbClr val="A5A5A5"/>
            </a:solidFill>
            <a:prstDash val="solid"/>
            <a:round/>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900"/>
              <a:buFont typeface="Arial"/>
              <a:buNone/>
            </a:pPr>
            <a:r>
              <a:t/>
            </a:r>
            <a:endParaRPr b="0" i="0" sz="1900" u="none" cap="none" strike="noStrike">
              <a:solidFill>
                <a:srgbClr val="FFFFFF"/>
              </a:solidFill>
              <a:latin typeface="Georgia"/>
              <a:ea typeface="Georgia"/>
              <a:cs typeface="Georgia"/>
              <a:sym typeface="Georgia"/>
            </a:endParaRPr>
          </a:p>
        </p:txBody>
      </p:sp>
      <p:sp>
        <p:nvSpPr>
          <p:cNvPr id="1186" name="Google Shape;1186;g1e83e5ec808_0_2066"/>
          <p:cNvSpPr/>
          <p:nvPr/>
        </p:nvSpPr>
        <p:spPr>
          <a:xfrm>
            <a:off x="6085735" y="4651134"/>
            <a:ext cx="2921700" cy="203100"/>
          </a:xfrm>
          <a:prstGeom prst="rect">
            <a:avLst/>
          </a:prstGeom>
          <a:solidFill>
            <a:schemeClr val="accent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900"/>
              <a:buFont typeface="Georgia"/>
              <a:buNone/>
            </a:pPr>
            <a:r>
              <a:rPr b="1" i="0" lang="fr-FR" sz="900" u="none" cap="none" strike="noStrike">
                <a:solidFill>
                  <a:srgbClr val="FFFFFF"/>
                </a:solidFill>
                <a:latin typeface="Georgia"/>
                <a:ea typeface="Georgia"/>
                <a:cs typeface="Georgia"/>
                <a:sym typeface="Georgia"/>
              </a:rPr>
              <a:t>Ongoing Engagement – </a:t>
            </a:r>
            <a:r>
              <a:rPr b="0" i="0" lang="fr-FR" sz="900" u="none" cap="none" strike="noStrike">
                <a:solidFill>
                  <a:srgbClr val="FFFFFF"/>
                </a:solidFill>
                <a:latin typeface="Georgia"/>
                <a:ea typeface="Georgia"/>
                <a:cs typeface="Georgia"/>
                <a:sym typeface="Georgia"/>
              </a:rPr>
              <a:t>“Next Best Offer”</a:t>
            </a:r>
            <a:endParaRPr b="0" i="0" sz="900" u="none" cap="none" strike="noStrike">
              <a:solidFill>
                <a:srgbClr val="FFFFFF"/>
              </a:solidFill>
              <a:latin typeface="Georgia"/>
              <a:ea typeface="Georgia"/>
              <a:cs typeface="Georgia"/>
              <a:sym typeface="Georgia"/>
            </a:endParaRPr>
          </a:p>
        </p:txBody>
      </p:sp>
      <p:pic>
        <p:nvPicPr>
          <p:cNvPr id="1187" name="Google Shape;1187;g1e83e5ec808_0_2066"/>
          <p:cNvPicPr preferRelativeResize="0"/>
          <p:nvPr/>
        </p:nvPicPr>
        <p:blipFill rotWithShape="1">
          <a:blip r:embed="rId8">
            <a:alphaModFix/>
          </a:blip>
          <a:srcRect b="0" l="0" r="0" t="0"/>
          <a:stretch/>
        </p:blipFill>
        <p:spPr>
          <a:xfrm>
            <a:off x="7185685" y="4953865"/>
            <a:ext cx="1695280" cy="1020898"/>
          </a:xfrm>
          <a:prstGeom prst="rect">
            <a:avLst/>
          </a:prstGeom>
          <a:noFill/>
          <a:ln>
            <a:noFill/>
          </a:ln>
        </p:spPr>
      </p:pic>
      <p:pic>
        <p:nvPicPr>
          <p:cNvPr id="1188" name="Google Shape;1188;g1e83e5ec808_0_2066"/>
          <p:cNvPicPr preferRelativeResize="0"/>
          <p:nvPr/>
        </p:nvPicPr>
        <p:blipFill rotWithShape="1">
          <a:blip r:embed="rId9">
            <a:alphaModFix/>
          </a:blip>
          <a:srcRect b="4860" l="0" r="0" t="4461"/>
          <a:stretch/>
        </p:blipFill>
        <p:spPr>
          <a:xfrm>
            <a:off x="7829761" y="5706288"/>
            <a:ext cx="459144" cy="898449"/>
          </a:xfrm>
          <a:prstGeom prst="rect">
            <a:avLst/>
          </a:prstGeom>
          <a:noFill/>
          <a:ln cap="flat" cmpd="sng" w="9525">
            <a:solidFill>
              <a:schemeClr val="dk1"/>
            </a:solidFill>
            <a:prstDash val="solid"/>
            <a:round/>
            <a:headEnd len="sm" w="sm" type="none"/>
            <a:tailEnd len="sm" w="sm" type="none"/>
          </a:ln>
          <a:effectLst>
            <a:outerShdw blurRad="50800" rotWithShape="0" algn="tl" dir="2700000" dist="38100">
              <a:srgbClr val="000000">
                <a:alpha val="40000"/>
              </a:srgbClr>
            </a:outerShdw>
          </a:effectLst>
        </p:spPr>
      </p:pic>
      <p:sp>
        <p:nvSpPr>
          <p:cNvPr id="1189" name="Google Shape;1189;g1e83e5ec808_0_2066"/>
          <p:cNvSpPr txBox="1"/>
          <p:nvPr/>
        </p:nvSpPr>
        <p:spPr>
          <a:xfrm>
            <a:off x="6085484" y="4873989"/>
            <a:ext cx="1567500" cy="1814700"/>
          </a:xfrm>
          <a:prstGeom prst="rect">
            <a:avLst/>
          </a:pr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900"/>
              <a:buFont typeface="Georgia"/>
              <a:buNone/>
            </a:pPr>
            <a:r>
              <a:rPr b="0" i="0" lang="fr-FR" sz="900" u="none" cap="none" strike="noStrike">
                <a:solidFill>
                  <a:srgbClr val="000000"/>
                </a:solidFill>
                <a:latin typeface="Georgia"/>
                <a:ea typeface="Georgia"/>
                <a:cs typeface="Georgia"/>
                <a:sym typeface="Georgia"/>
              </a:rPr>
              <a:t>Over the next month Mary checks her Financial Wellness tool frequently on her mobile and online and notices that she has been spending less. She regularly receives additional personalized messages that suggest </a:t>
            </a:r>
            <a:r>
              <a:rPr b="0" i="0" lang="fr-FR" sz="900" u="none" cap="none" strike="noStrike">
                <a:solidFill>
                  <a:srgbClr val="FF0000"/>
                </a:solidFill>
                <a:latin typeface="Georgia"/>
                <a:ea typeface="Georgia"/>
                <a:cs typeface="Georgia"/>
                <a:sym typeface="Georgia"/>
              </a:rPr>
              <a:t>how she can continue to improve her Wellness score.</a:t>
            </a:r>
            <a:endParaRPr sz="1500"/>
          </a:p>
        </p:txBody>
      </p:sp>
      <p:sp>
        <p:nvSpPr>
          <p:cNvPr id="1190" name="Google Shape;1190;g1e83e5ec808_0_2066"/>
          <p:cNvSpPr/>
          <p:nvPr/>
        </p:nvSpPr>
        <p:spPr>
          <a:xfrm>
            <a:off x="9188232" y="1151367"/>
            <a:ext cx="2697600" cy="1688700"/>
          </a:xfrm>
          <a:prstGeom prst="rect">
            <a:avLst/>
          </a:prstGeom>
          <a:solidFill>
            <a:schemeClr val="lt1"/>
          </a:solidFill>
          <a:ln cap="flat" cmpd="sng" w="9525">
            <a:solidFill>
              <a:srgbClr val="A5A5A5"/>
            </a:solidFill>
            <a:prstDash val="solid"/>
            <a:round/>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900"/>
              <a:buFont typeface="Arial"/>
              <a:buNone/>
            </a:pPr>
            <a:r>
              <a:t/>
            </a:r>
            <a:endParaRPr b="0" i="0" sz="1900" u="none" cap="none" strike="noStrike">
              <a:solidFill>
                <a:srgbClr val="FFFFFF"/>
              </a:solidFill>
              <a:latin typeface="Georgia"/>
              <a:ea typeface="Georgia"/>
              <a:cs typeface="Georgia"/>
              <a:sym typeface="Georgia"/>
            </a:endParaRPr>
          </a:p>
        </p:txBody>
      </p:sp>
      <p:sp>
        <p:nvSpPr>
          <p:cNvPr id="1191" name="Google Shape;1191;g1e83e5ec808_0_2066"/>
          <p:cNvSpPr/>
          <p:nvPr/>
        </p:nvSpPr>
        <p:spPr>
          <a:xfrm>
            <a:off x="9188233" y="1151367"/>
            <a:ext cx="2715300" cy="212400"/>
          </a:xfrm>
          <a:prstGeom prst="rect">
            <a:avLst/>
          </a:prstGeom>
          <a:solidFill>
            <a:schemeClr val="accent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900"/>
              <a:buFont typeface="Georgia"/>
              <a:buNone/>
            </a:pPr>
            <a:r>
              <a:rPr b="1" i="0" lang="fr-FR" sz="900" u="none" cap="none" strike="noStrike">
                <a:solidFill>
                  <a:srgbClr val="FFFFFF"/>
                </a:solidFill>
                <a:latin typeface="Georgia"/>
                <a:ea typeface="Georgia"/>
                <a:cs typeface="Georgia"/>
                <a:sym typeface="Georgia"/>
              </a:rPr>
              <a:t>Rewards &amp; Offers</a:t>
            </a:r>
            <a:endParaRPr sz="1500"/>
          </a:p>
        </p:txBody>
      </p:sp>
      <p:pic>
        <p:nvPicPr>
          <p:cNvPr id="1192" name="Google Shape;1192;g1e83e5ec808_0_2066"/>
          <p:cNvPicPr preferRelativeResize="0"/>
          <p:nvPr/>
        </p:nvPicPr>
        <p:blipFill rotWithShape="1">
          <a:blip r:embed="rId10">
            <a:alphaModFix/>
          </a:blip>
          <a:srcRect b="0" l="0" r="0" t="0"/>
          <a:stretch/>
        </p:blipFill>
        <p:spPr>
          <a:xfrm>
            <a:off x="10768100" y="1487567"/>
            <a:ext cx="1135200" cy="1040068"/>
          </a:xfrm>
          <a:prstGeom prst="rect">
            <a:avLst/>
          </a:prstGeom>
          <a:noFill/>
          <a:ln>
            <a:noFill/>
          </a:ln>
        </p:spPr>
      </p:pic>
      <p:pic>
        <p:nvPicPr>
          <p:cNvPr id="1193" name="Google Shape;1193;g1e83e5ec808_0_2066"/>
          <p:cNvPicPr preferRelativeResize="0"/>
          <p:nvPr/>
        </p:nvPicPr>
        <p:blipFill rotWithShape="1">
          <a:blip r:embed="rId11">
            <a:alphaModFix/>
          </a:blip>
          <a:srcRect b="0" l="0" r="0" t="0"/>
          <a:stretch/>
        </p:blipFill>
        <p:spPr>
          <a:xfrm>
            <a:off x="11140726" y="2183715"/>
            <a:ext cx="646383" cy="555887"/>
          </a:xfrm>
          <a:prstGeom prst="rect">
            <a:avLst/>
          </a:prstGeom>
          <a:noFill/>
          <a:ln cap="flat" cmpd="sng" w="9525">
            <a:solidFill>
              <a:schemeClr val="dk1"/>
            </a:solidFill>
            <a:prstDash val="solid"/>
            <a:round/>
            <a:headEnd len="sm" w="sm" type="none"/>
            <a:tailEnd len="sm" w="sm" type="none"/>
          </a:ln>
          <a:effectLst>
            <a:outerShdw blurRad="50800" rotWithShape="0" algn="tl" dir="2700000" dist="38100">
              <a:srgbClr val="000000">
                <a:alpha val="40000"/>
              </a:srgbClr>
            </a:outerShdw>
          </a:effectLst>
        </p:spPr>
      </p:pic>
      <p:sp>
        <p:nvSpPr>
          <p:cNvPr id="1194" name="Google Shape;1194;g1e83e5ec808_0_2066"/>
          <p:cNvSpPr/>
          <p:nvPr/>
        </p:nvSpPr>
        <p:spPr>
          <a:xfrm rot="10800000">
            <a:off x="3102500" y="4708100"/>
            <a:ext cx="255600" cy="167100"/>
          </a:xfrm>
          <a:prstGeom prst="triangle">
            <a:avLst>
              <a:gd fmla="val 50000" name="adj"/>
            </a:avLst>
          </a:prstGeom>
          <a:solidFill>
            <a:schemeClr val="dk2"/>
          </a:solidFill>
          <a:ln>
            <a:noFill/>
          </a:ln>
        </p:spPr>
        <p:txBody>
          <a:bodyPr anchorCtr="0" anchor="ctr" bIns="60925" lIns="121900" spcFirstLastPara="1" rIns="121900" wrap="square" tIns="60925">
            <a:noAutofit/>
          </a:bodyPr>
          <a:lstStyle/>
          <a:p>
            <a:pPr indent="0" lvl="0" marL="0" marR="0" rtl="0" algn="ctr">
              <a:lnSpc>
                <a:spcPct val="100000"/>
              </a:lnSpc>
              <a:spcBef>
                <a:spcPts val="0"/>
              </a:spcBef>
              <a:spcAft>
                <a:spcPts val="0"/>
              </a:spcAft>
              <a:buClr>
                <a:srgbClr val="000000"/>
              </a:buClr>
              <a:buSzPts val="2100"/>
              <a:buFont typeface="Arial"/>
              <a:buNone/>
            </a:pPr>
            <a:r>
              <a:t/>
            </a:r>
            <a:endParaRPr b="0" i="0" sz="2100" u="none" cap="none" strike="noStrike">
              <a:solidFill>
                <a:srgbClr val="FFFFFF"/>
              </a:solidFill>
              <a:latin typeface="Arial"/>
              <a:ea typeface="Arial"/>
              <a:cs typeface="Arial"/>
              <a:sym typeface="Arial"/>
            </a:endParaRPr>
          </a:p>
        </p:txBody>
      </p:sp>
      <p:sp>
        <p:nvSpPr>
          <p:cNvPr id="1195" name="Google Shape;1195;g1e83e5ec808_0_2066"/>
          <p:cNvSpPr/>
          <p:nvPr/>
        </p:nvSpPr>
        <p:spPr>
          <a:xfrm rot="-5400000">
            <a:off x="5504083" y="3345450"/>
            <a:ext cx="255600" cy="167100"/>
          </a:xfrm>
          <a:prstGeom prst="triangle">
            <a:avLst>
              <a:gd fmla="val 50000" name="adj"/>
            </a:avLst>
          </a:prstGeom>
          <a:solidFill>
            <a:schemeClr val="dk2"/>
          </a:solidFill>
          <a:ln>
            <a:noFill/>
          </a:ln>
        </p:spPr>
        <p:txBody>
          <a:bodyPr anchorCtr="0" anchor="ctr" bIns="60925" lIns="121900" spcFirstLastPara="1" rIns="121900" wrap="square" tIns="60925">
            <a:noAutofit/>
          </a:bodyPr>
          <a:lstStyle/>
          <a:p>
            <a:pPr indent="0" lvl="0" marL="0" marR="0" rtl="0" algn="ctr">
              <a:lnSpc>
                <a:spcPct val="100000"/>
              </a:lnSpc>
              <a:spcBef>
                <a:spcPts val="0"/>
              </a:spcBef>
              <a:spcAft>
                <a:spcPts val="0"/>
              </a:spcAft>
              <a:buClr>
                <a:srgbClr val="000000"/>
              </a:buClr>
              <a:buSzPts val="2100"/>
              <a:buFont typeface="Arial"/>
              <a:buNone/>
            </a:pPr>
            <a:r>
              <a:t/>
            </a:r>
            <a:endParaRPr b="0" i="0" sz="2100" u="none" cap="none" strike="noStrike">
              <a:solidFill>
                <a:srgbClr val="FFFFFF"/>
              </a:solidFill>
              <a:latin typeface="Arial"/>
              <a:ea typeface="Arial"/>
              <a:cs typeface="Arial"/>
              <a:sym typeface="Arial"/>
            </a:endParaRPr>
          </a:p>
        </p:txBody>
      </p:sp>
      <p:sp>
        <p:nvSpPr>
          <p:cNvPr id="1196" name="Google Shape;1196;g1e83e5ec808_0_2066"/>
          <p:cNvSpPr/>
          <p:nvPr/>
        </p:nvSpPr>
        <p:spPr>
          <a:xfrm>
            <a:off x="6781533" y="1956967"/>
            <a:ext cx="255600" cy="167100"/>
          </a:xfrm>
          <a:prstGeom prst="triangle">
            <a:avLst>
              <a:gd fmla="val 50000" name="adj"/>
            </a:avLst>
          </a:prstGeom>
          <a:solidFill>
            <a:schemeClr val="dk2"/>
          </a:solidFill>
          <a:ln>
            <a:noFill/>
          </a:ln>
        </p:spPr>
        <p:txBody>
          <a:bodyPr anchorCtr="0" anchor="ctr" bIns="60925" lIns="121900" spcFirstLastPara="1" rIns="121900" wrap="square" tIns="60925">
            <a:noAutofit/>
          </a:bodyPr>
          <a:lstStyle/>
          <a:p>
            <a:pPr indent="0" lvl="0" marL="0" marR="0" rtl="0" algn="ctr">
              <a:lnSpc>
                <a:spcPct val="100000"/>
              </a:lnSpc>
              <a:spcBef>
                <a:spcPts val="0"/>
              </a:spcBef>
              <a:spcAft>
                <a:spcPts val="0"/>
              </a:spcAft>
              <a:buClr>
                <a:srgbClr val="000000"/>
              </a:buClr>
              <a:buSzPts val="2100"/>
              <a:buFont typeface="Arial"/>
              <a:buNone/>
            </a:pPr>
            <a:r>
              <a:t/>
            </a:r>
            <a:endParaRPr b="0" i="0" sz="2100" u="none" cap="none" strike="noStrike">
              <a:solidFill>
                <a:srgbClr val="FFFFFF"/>
              </a:solidFill>
              <a:latin typeface="Arial"/>
              <a:ea typeface="Arial"/>
              <a:cs typeface="Arial"/>
              <a:sym typeface="Arial"/>
            </a:endParaRPr>
          </a:p>
        </p:txBody>
      </p:sp>
      <p:sp>
        <p:nvSpPr>
          <p:cNvPr id="1197" name="Google Shape;1197;g1e83e5ec808_0_2066"/>
          <p:cNvSpPr/>
          <p:nvPr/>
        </p:nvSpPr>
        <p:spPr>
          <a:xfrm rot="-5400000">
            <a:off x="9143983" y="4814917"/>
            <a:ext cx="255600" cy="167100"/>
          </a:xfrm>
          <a:prstGeom prst="triangle">
            <a:avLst>
              <a:gd fmla="val 50000" name="adj"/>
            </a:avLst>
          </a:prstGeom>
          <a:solidFill>
            <a:schemeClr val="dk2"/>
          </a:solidFill>
          <a:ln>
            <a:noFill/>
          </a:ln>
        </p:spPr>
        <p:txBody>
          <a:bodyPr anchorCtr="0" anchor="ctr" bIns="60925" lIns="121900" spcFirstLastPara="1" rIns="121900" wrap="square" tIns="60925">
            <a:noAutofit/>
          </a:bodyPr>
          <a:lstStyle/>
          <a:p>
            <a:pPr indent="0" lvl="0" marL="0" marR="0" rtl="0" algn="ctr">
              <a:lnSpc>
                <a:spcPct val="100000"/>
              </a:lnSpc>
              <a:spcBef>
                <a:spcPts val="0"/>
              </a:spcBef>
              <a:spcAft>
                <a:spcPts val="0"/>
              </a:spcAft>
              <a:buClr>
                <a:srgbClr val="000000"/>
              </a:buClr>
              <a:buSzPts val="2100"/>
              <a:buFont typeface="Arial"/>
              <a:buNone/>
            </a:pPr>
            <a:r>
              <a:t/>
            </a:r>
            <a:endParaRPr b="0" i="0" sz="2100" u="none" cap="none" strike="noStrike">
              <a:solidFill>
                <a:srgbClr val="FFFFFF"/>
              </a:solidFill>
              <a:latin typeface="Arial"/>
              <a:ea typeface="Arial"/>
              <a:cs typeface="Arial"/>
              <a:sym typeface="Arial"/>
            </a:endParaRPr>
          </a:p>
        </p:txBody>
      </p:sp>
      <p:sp>
        <p:nvSpPr>
          <p:cNvPr id="1198" name="Google Shape;1198;g1e83e5ec808_0_2066"/>
          <p:cNvSpPr/>
          <p:nvPr/>
        </p:nvSpPr>
        <p:spPr>
          <a:xfrm>
            <a:off x="10847200" y="2927433"/>
            <a:ext cx="255600" cy="167100"/>
          </a:xfrm>
          <a:prstGeom prst="triangle">
            <a:avLst>
              <a:gd fmla="val 50000" name="adj"/>
            </a:avLst>
          </a:prstGeom>
          <a:solidFill>
            <a:schemeClr val="dk2"/>
          </a:solidFill>
          <a:ln>
            <a:noFill/>
          </a:ln>
        </p:spPr>
        <p:txBody>
          <a:bodyPr anchorCtr="0" anchor="ctr" bIns="60925" lIns="121900" spcFirstLastPara="1" rIns="121900" wrap="square" tIns="60925">
            <a:noAutofit/>
          </a:bodyPr>
          <a:lstStyle/>
          <a:p>
            <a:pPr indent="0" lvl="0" marL="0" marR="0" rtl="0" algn="ctr">
              <a:lnSpc>
                <a:spcPct val="100000"/>
              </a:lnSpc>
              <a:spcBef>
                <a:spcPts val="0"/>
              </a:spcBef>
              <a:spcAft>
                <a:spcPts val="0"/>
              </a:spcAft>
              <a:buClr>
                <a:srgbClr val="000000"/>
              </a:buClr>
              <a:buSzPts val="2100"/>
              <a:buFont typeface="Arial"/>
              <a:buNone/>
            </a:pPr>
            <a:r>
              <a:t/>
            </a:r>
            <a:endParaRPr b="0" i="0" sz="2100" u="none" cap="none" strike="noStrike">
              <a:solidFill>
                <a:srgbClr val="FFFFFF"/>
              </a:solidFill>
              <a:latin typeface="Arial"/>
              <a:ea typeface="Arial"/>
              <a:cs typeface="Arial"/>
              <a:sym typeface="Arial"/>
            </a:endParaRPr>
          </a:p>
        </p:txBody>
      </p:sp>
      <p:sp>
        <p:nvSpPr>
          <p:cNvPr id="1199" name="Google Shape;1199;g1e83e5ec808_0_2066"/>
          <p:cNvSpPr/>
          <p:nvPr/>
        </p:nvSpPr>
        <p:spPr>
          <a:xfrm>
            <a:off x="5665867" y="3301200"/>
            <a:ext cx="167100" cy="255600"/>
          </a:xfrm>
          <a:prstGeom prst="rect">
            <a:avLst/>
          </a:prstGeom>
          <a:noFill/>
          <a:ln>
            <a:noFill/>
          </a:ln>
        </p:spPr>
        <p:txBody>
          <a:bodyPr anchorCtr="0" anchor="ctr" bIns="121900" lIns="121900" spcFirstLastPara="1" rIns="121900" wrap="square" tIns="121900">
            <a:noAutofit/>
          </a:bodyPr>
          <a:lstStyle/>
          <a:p>
            <a:pPr indent="0" lvl="0" marL="0" rtl="0" algn="l">
              <a:spcBef>
                <a:spcPts val="0"/>
              </a:spcBef>
              <a:spcAft>
                <a:spcPts val="0"/>
              </a:spcAft>
              <a:buNone/>
            </a:pPr>
            <a:r>
              <a:rPr lang="fr-FR" sz="1600">
                <a:solidFill>
                  <a:srgbClr val="FFFFFF"/>
                </a:solidFill>
              </a:rPr>
              <a:t>2</a:t>
            </a:r>
            <a:endParaRPr sz="1600">
              <a:solidFill>
                <a:srgbClr val="FFFFFF"/>
              </a:solidFill>
            </a:endParaRPr>
          </a:p>
        </p:txBody>
      </p:sp>
      <p:sp>
        <p:nvSpPr>
          <p:cNvPr id="1200" name="Google Shape;1200;g1e83e5ec808_0_2066"/>
          <p:cNvSpPr/>
          <p:nvPr/>
        </p:nvSpPr>
        <p:spPr>
          <a:xfrm>
            <a:off x="3042933" y="4452400"/>
            <a:ext cx="167100" cy="255600"/>
          </a:xfrm>
          <a:prstGeom prst="rect">
            <a:avLst/>
          </a:prstGeom>
          <a:noFill/>
          <a:ln>
            <a:noFill/>
          </a:ln>
        </p:spPr>
        <p:txBody>
          <a:bodyPr anchorCtr="0" anchor="ctr" bIns="121900" lIns="121900" spcFirstLastPara="1" rIns="121900" wrap="square" tIns="121900">
            <a:noAutofit/>
          </a:bodyPr>
          <a:lstStyle/>
          <a:p>
            <a:pPr indent="0" lvl="0" marL="0" rtl="0" algn="l">
              <a:spcBef>
                <a:spcPts val="0"/>
              </a:spcBef>
              <a:spcAft>
                <a:spcPts val="0"/>
              </a:spcAft>
              <a:buNone/>
            </a:pPr>
            <a:r>
              <a:rPr lang="fr-FR" sz="1600">
                <a:solidFill>
                  <a:srgbClr val="FFFFFF"/>
                </a:solidFill>
              </a:rPr>
              <a:t>1</a:t>
            </a:r>
            <a:endParaRPr sz="1600">
              <a:solidFill>
                <a:srgbClr val="FFFFFF"/>
              </a:solidFill>
            </a:endParaRPr>
          </a:p>
        </p:txBody>
      </p:sp>
      <p:sp>
        <p:nvSpPr>
          <p:cNvPr id="1201" name="Google Shape;1201;g1e83e5ec808_0_2066"/>
          <p:cNvSpPr/>
          <p:nvPr/>
        </p:nvSpPr>
        <p:spPr>
          <a:xfrm>
            <a:off x="6728467" y="2124150"/>
            <a:ext cx="167100" cy="255600"/>
          </a:xfrm>
          <a:prstGeom prst="rect">
            <a:avLst/>
          </a:prstGeom>
          <a:noFill/>
          <a:ln>
            <a:noFill/>
          </a:ln>
        </p:spPr>
        <p:txBody>
          <a:bodyPr anchorCtr="0" anchor="ctr" bIns="121900" lIns="121900" spcFirstLastPara="1" rIns="121900" wrap="square" tIns="121900">
            <a:noAutofit/>
          </a:bodyPr>
          <a:lstStyle/>
          <a:p>
            <a:pPr indent="0" lvl="0" marL="0" rtl="0" algn="l">
              <a:spcBef>
                <a:spcPts val="0"/>
              </a:spcBef>
              <a:spcAft>
                <a:spcPts val="0"/>
              </a:spcAft>
              <a:buNone/>
            </a:pPr>
            <a:r>
              <a:rPr lang="fr-FR" sz="1600">
                <a:solidFill>
                  <a:srgbClr val="FFFFFF"/>
                </a:solidFill>
              </a:rPr>
              <a:t>3</a:t>
            </a:r>
            <a:endParaRPr sz="1600">
              <a:solidFill>
                <a:srgbClr val="FFFFFF"/>
              </a:solidFill>
            </a:endParaRPr>
          </a:p>
        </p:txBody>
      </p:sp>
      <p:sp>
        <p:nvSpPr>
          <p:cNvPr id="1202" name="Google Shape;1202;g1e83e5ec808_0_2066"/>
          <p:cNvSpPr/>
          <p:nvPr/>
        </p:nvSpPr>
        <p:spPr>
          <a:xfrm>
            <a:off x="9299700" y="4770667"/>
            <a:ext cx="167100" cy="255600"/>
          </a:xfrm>
          <a:prstGeom prst="rect">
            <a:avLst/>
          </a:prstGeom>
          <a:noFill/>
          <a:ln>
            <a:noFill/>
          </a:ln>
        </p:spPr>
        <p:txBody>
          <a:bodyPr anchorCtr="0" anchor="ctr" bIns="121900" lIns="121900" spcFirstLastPara="1" rIns="121900" wrap="square" tIns="121900">
            <a:noAutofit/>
          </a:bodyPr>
          <a:lstStyle/>
          <a:p>
            <a:pPr indent="0" lvl="0" marL="0" rtl="0" algn="l">
              <a:spcBef>
                <a:spcPts val="0"/>
              </a:spcBef>
              <a:spcAft>
                <a:spcPts val="0"/>
              </a:spcAft>
              <a:buNone/>
            </a:pPr>
            <a:r>
              <a:rPr lang="fr-FR" sz="1600">
                <a:solidFill>
                  <a:srgbClr val="FFFFFF"/>
                </a:solidFill>
              </a:rPr>
              <a:t>4</a:t>
            </a:r>
            <a:endParaRPr sz="1600">
              <a:solidFill>
                <a:srgbClr val="FFFFFF"/>
              </a:solidFill>
            </a:endParaRPr>
          </a:p>
        </p:txBody>
      </p:sp>
      <p:sp>
        <p:nvSpPr>
          <p:cNvPr id="1203" name="Google Shape;1203;g1e83e5ec808_0_2066"/>
          <p:cNvSpPr/>
          <p:nvPr/>
        </p:nvSpPr>
        <p:spPr>
          <a:xfrm>
            <a:off x="10796833" y="3100967"/>
            <a:ext cx="167100" cy="255600"/>
          </a:xfrm>
          <a:prstGeom prst="rect">
            <a:avLst/>
          </a:prstGeom>
          <a:noFill/>
          <a:ln>
            <a:noFill/>
          </a:ln>
        </p:spPr>
        <p:txBody>
          <a:bodyPr anchorCtr="0" anchor="ctr" bIns="121900" lIns="121900" spcFirstLastPara="1" rIns="121900" wrap="square" tIns="121900">
            <a:noAutofit/>
          </a:bodyPr>
          <a:lstStyle/>
          <a:p>
            <a:pPr indent="0" lvl="0" marL="0" rtl="0" algn="l">
              <a:spcBef>
                <a:spcPts val="0"/>
              </a:spcBef>
              <a:spcAft>
                <a:spcPts val="0"/>
              </a:spcAft>
              <a:buNone/>
            </a:pPr>
            <a:r>
              <a:rPr lang="fr-FR" sz="1600">
                <a:solidFill>
                  <a:srgbClr val="FFFFFF"/>
                </a:solidFill>
              </a:rPr>
              <a:t>5</a:t>
            </a:r>
            <a:endParaRPr sz="1600">
              <a:solidFill>
                <a:srgbClr val="FFFFFF"/>
              </a:solidFill>
            </a:endParaRPr>
          </a:p>
        </p:txBody>
      </p:sp>
      <p:sp>
        <p:nvSpPr>
          <p:cNvPr id="1204" name="Google Shape;1204;g1e83e5ec808_0_2066"/>
          <p:cNvSpPr txBox="1"/>
          <p:nvPr>
            <p:ph type="title"/>
          </p:nvPr>
        </p:nvSpPr>
        <p:spPr>
          <a:xfrm>
            <a:off x="2313067" y="60933"/>
            <a:ext cx="2921700" cy="953700"/>
          </a:xfrm>
          <a:prstGeom prst="rect">
            <a:avLst/>
          </a:prstGeom>
          <a:noFill/>
          <a:ln>
            <a:noFill/>
          </a:ln>
        </p:spPr>
        <p:txBody>
          <a:bodyPr anchorCtr="0" anchor="b" bIns="91425" lIns="91425" spcFirstLastPara="1" rIns="91425" wrap="square" tIns="91425">
            <a:normAutofit fontScale="90000"/>
          </a:bodyPr>
          <a:lstStyle/>
          <a:p>
            <a:pPr indent="0" lvl="0" marL="0" marR="0" rtl="0" algn="l">
              <a:lnSpc>
                <a:spcPct val="100000"/>
              </a:lnSpc>
              <a:spcBef>
                <a:spcPts val="0"/>
              </a:spcBef>
              <a:spcAft>
                <a:spcPts val="0"/>
              </a:spcAft>
              <a:buClr>
                <a:schemeClr val="dk1"/>
              </a:buClr>
              <a:buSzPct val="126315"/>
              <a:buFont typeface="Georgia"/>
              <a:buNone/>
            </a:pPr>
            <a:r>
              <a:rPr b="0" i="0" lang="fr-FR" sz="1900" u="none" cap="none" strike="noStrike">
                <a:solidFill>
                  <a:schemeClr val="dk1"/>
                </a:solidFill>
                <a:latin typeface="Georgia"/>
                <a:ea typeface="Georgia"/>
                <a:cs typeface="Georgia"/>
                <a:sym typeface="Georgia"/>
              </a:rPr>
              <a:t>Customer Journey #1  - Financial Wellness Goals and Advice</a:t>
            </a:r>
            <a:endParaRPr b="0" i="0" sz="1900" u="none" cap="none" strike="noStrike">
              <a:solidFill>
                <a:schemeClr val="dk1"/>
              </a:solidFill>
              <a:latin typeface="Georgia"/>
              <a:ea typeface="Georgia"/>
              <a:cs typeface="Georgia"/>
              <a:sym typeface="Georgia"/>
            </a:endParaRPr>
          </a:p>
        </p:txBody>
      </p:sp>
      <p:sp>
        <p:nvSpPr>
          <p:cNvPr id="1205" name="Google Shape;1205;g1e83e5ec808_0_2066"/>
          <p:cNvSpPr/>
          <p:nvPr/>
        </p:nvSpPr>
        <p:spPr>
          <a:xfrm>
            <a:off x="2313067" y="1041333"/>
            <a:ext cx="2616300" cy="666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500"/>
              <a:buFont typeface="Georgia"/>
              <a:buNone/>
            </a:pPr>
            <a:r>
              <a:rPr i="1" lang="fr-FR" sz="1300" u="none" cap="none" strike="noStrike">
                <a:solidFill>
                  <a:srgbClr val="000000"/>
                </a:solidFill>
                <a:latin typeface="Georgia"/>
                <a:ea typeface="Georgia"/>
                <a:cs typeface="Georgia"/>
                <a:sym typeface="Georgia"/>
              </a:rPr>
              <a:t>Mary responds to an offer from her bank and begins receiving personalized advice </a:t>
            </a:r>
            <a:endParaRPr i="1" sz="1300" u="none" cap="none" strike="noStrike">
              <a:solidFill>
                <a:srgbClr val="000000"/>
              </a:solidFill>
              <a:latin typeface="Georgia"/>
              <a:ea typeface="Georgia"/>
              <a:cs typeface="Georgia"/>
              <a:sym typeface="Georgia"/>
            </a:endParaRPr>
          </a:p>
        </p:txBody>
      </p:sp>
      <p:sp>
        <p:nvSpPr>
          <p:cNvPr id="1206" name="Google Shape;1206;g1e83e5ec808_0_2066"/>
          <p:cNvSpPr txBox="1"/>
          <p:nvPr/>
        </p:nvSpPr>
        <p:spPr>
          <a:xfrm>
            <a:off x="9201220" y="1455996"/>
            <a:ext cx="1595700" cy="1240800"/>
          </a:xfrm>
          <a:prstGeom prst="rect">
            <a:avLst/>
          </a:pr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900"/>
              <a:buFont typeface="Georgia"/>
              <a:buNone/>
            </a:pPr>
            <a:r>
              <a:rPr b="0" i="0" lang="fr-FR" sz="900" u="none" cap="none" strike="noStrike">
                <a:solidFill>
                  <a:srgbClr val="000000"/>
                </a:solidFill>
                <a:latin typeface="Georgia"/>
                <a:ea typeface="Georgia"/>
                <a:cs typeface="Georgia"/>
                <a:sym typeface="Georgia"/>
              </a:rPr>
              <a:t>Mary’s Wellness score has improved. As a reward, her </a:t>
            </a:r>
            <a:r>
              <a:rPr b="0" i="0" lang="fr-FR" sz="900" u="none" cap="none" strike="noStrike">
                <a:solidFill>
                  <a:schemeClr val="dk2"/>
                </a:solidFill>
                <a:latin typeface="Georgia"/>
                <a:ea typeface="Georgia"/>
                <a:cs typeface="Georgia"/>
                <a:sym typeface="Georgia"/>
              </a:rPr>
              <a:t>bank offers her a discount </a:t>
            </a:r>
            <a:r>
              <a:rPr b="0" i="0" lang="fr-FR" sz="900" u="none" cap="none" strike="noStrike">
                <a:solidFill>
                  <a:srgbClr val="000000"/>
                </a:solidFill>
                <a:latin typeface="Georgia"/>
                <a:ea typeface="Georgia"/>
                <a:cs typeface="Georgia"/>
                <a:sym typeface="Georgia"/>
              </a:rPr>
              <a:t>at the local Nike store, knowing she has registered for an upcoming marathon based on her linked data.</a:t>
            </a:r>
            <a:endParaRPr sz="15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0" name="Shape 1210"/>
        <p:cNvGrpSpPr/>
        <p:nvPr/>
      </p:nvGrpSpPr>
      <p:grpSpPr>
        <a:xfrm>
          <a:off x="0" y="0"/>
          <a:ext cx="0" cy="0"/>
          <a:chOff x="0" y="0"/>
          <a:chExt cx="0" cy="0"/>
        </a:xfrm>
      </p:grpSpPr>
      <p:sp>
        <p:nvSpPr>
          <p:cNvPr id="1211" name="Google Shape;1211;p2"/>
          <p:cNvSpPr txBox="1"/>
          <p:nvPr>
            <p:ph type="title"/>
          </p:nvPr>
        </p:nvSpPr>
        <p:spPr>
          <a:xfrm>
            <a:off x="573124" y="474793"/>
            <a:ext cx="10978043" cy="57920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25303B"/>
              </a:buClr>
              <a:buSzPts val="2700"/>
              <a:buFont typeface="Arial"/>
              <a:buNone/>
            </a:pPr>
            <a:r>
              <a:rPr lang="fr-FR"/>
              <a:t>Défi 1 - Viz’Affluence</a:t>
            </a:r>
            <a:endParaRPr/>
          </a:p>
        </p:txBody>
      </p:sp>
      <p:sp>
        <p:nvSpPr>
          <p:cNvPr id="1212" name="Google Shape;1212;p2"/>
          <p:cNvSpPr txBox="1"/>
          <p:nvPr>
            <p:ph idx="1" type="body"/>
          </p:nvPr>
        </p:nvSpPr>
        <p:spPr>
          <a:xfrm>
            <a:off x="573125" y="1003249"/>
            <a:ext cx="10680292" cy="57920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67B3E4"/>
              </a:buClr>
              <a:buSzPts val="2000"/>
              <a:buNone/>
            </a:pPr>
            <a:r>
              <a:rPr lang="fr-FR" sz="2000"/>
              <a:t>Facultatif: phrase d’accroche</a:t>
            </a:r>
            <a:endParaRPr/>
          </a:p>
        </p:txBody>
      </p:sp>
      <p:sp>
        <p:nvSpPr>
          <p:cNvPr id="1213" name="Google Shape;1213;p2"/>
          <p:cNvSpPr txBox="1"/>
          <p:nvPr>
            <p:ph idx="2" type="body"/>
          </p:nvPr>
        </p:nvSpPr>
        <p:spPr>
          <a:xfrm>
            <a:off x="573125" y="1801600"/>
            <a:ext cx="5430300" cy="38655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25303B"/>
              </a:buClr>
              <a:buSzPts val="2200"/>
              <a:buNone/>
            </a:pPr>
            <a:r>
              <a:rPr b="1" lang="fr-FR" sz="2200"/>
              <a:t>Les enjeux:</a:t>
            </a:r>
            <a:endParaRPr/>
          </a:p>
          <a:p>
            <a:pPr indent="0" lvl="0" marL="0" rtl="0" algn="l">
              <a:lnSpc>
                <a:spcPct val="90000"/>
              </a:lnSpc>
              <a:spcBef>
                <a:spcPts val="1000"/>
              </a:spcBef>
              <a:spcAft>
                <a:spcPts val="0"/>
              </a:spcAft>
              <a:buClr>
                <a:srgbClr val="25303B"/>
              </a:buClr>
              <a:buSzPts val="2200"/>
              <a:buNone/>
            </a:pPr>
            <a:r>
              <a:rPr lang="fr-FR" sz="2200"/>
              <a:t>Rappel du contexte, de la problématique et les résultats escomptés</a:t>
            </a:r>
            <a:endParaRPr/>
          </a:p>
          <a:p>
            <a:pPr indent="0" lvl="0" marL="0" rtl="0" algn="l">
              <a:lnSpc>
                <a:spcPct val="90000"/>
              </a:lnSpc>
              <a:spcBef>
                <a:spcPts val="1000"/>
              </a:spcBef>
              <a:spcAft>
                <a:spcPts val="0"/>
              </a:spcAft>
              <a:buClr>
                <a:srgbClr val="25303B"/>
              </a:buClr>
              <a:buSzPts val="2200"/>
              <a:buNone/>
            </a:pPr>
            <a:r>
              <a:rPr i="1" lang="fr-FR" sz="2200"/>
              <a:t>N’hésitez pas à vous appuyer sur des données concrètes afin d’objectiver les enjeux (ex: durée des retards, taux de satisfaction…)</a:t>
            </a:r>
            <a:endParaRPr/>
          </a:p>
          <a:p>
            <a:pPr indent="0" lvl="0" marL="0" rtl="0" algn="l">
              <a:lnSpc>
                <a:spcPct val="90000"/>
              </a:lnSpc>
              <a:spcBef>
                <a:spcPts val="1000"/>
              </a:spcBef>
              <a:spcAft>
                <a:spcPts val="0"/>
              </a:spcAft>
              <a:buClr>
                <a:srgbClr val="25303B"/>
              </a:buClr>
              <a:buSzPts val="2200"/>
              <a:buNone/>
            </a:pPr>
            <a:r>
              <a:t/>
            </a:r>
            <a:endParaRPr i="1" sz="2200"/>
          </a:p>
          <a:p>
            <a:pPr indent="0" lvl="0" marL="0" rtl="0" algn="l">
              <a:lnSpc>
                <a:spcPct val="90000"/>
              </a:lnSpc>
              <a:spcBef>
                <a:spcPts val="1000"/>
              </a:spcBef>
              <a:spcAft>
                <a:spcPts val="0"/>
              </a:spcAft>
              <a:buClr>
                <a:srgbClr val="25303B"/>
              </a:buClr>
              <a:buSzPts val="2200"/>
              <a:buNone/>
            </a:pPr>
            <a:r>
              <a:t/>
            </a:r>
            <a:endParaRPr sz="2200"/>
          </a:p>
        </p:txBody>
      </p:sp>
      <p:sp>
        <p:nvSpPr>
          <p:cNvPr id="1214" name="Google Shape;1214;p2"/>
          <p:cNvSpPr txBox="1"/>
          <p:nvPr>
            <p:ph idx="3" type="body"/>
          </p:nvPr>
        </p:nvSpPr>
        <p:spPr>
          <a:xfrm>
            <a:off x="1313888" y="6447254"/>
            <a:ext cx="3450238" cy="41820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67B3E4"/>
              </a:buClr>
              <a:buSzPts val="1200"/>
              <a:buNone/>
            </a:pPr>
            <a:r>
              <a:rPr lang="fr-FR"/>
              <a:t>Tous acteurs de la mobilité en Île-de-France</a:t>
            </a:r>
            <a:endParaRPr/>
          </a:p>
        </p:txBody>
      </p:sp>
      <p:pic>
        <p:nvPicPr>
          <p:cNvPr id="1215" name="Google Shape;1215;p2"/>
          <p:cNvPicPr preferRelativeResize="0"/>
          <p:nvPr/>
        </p:nvPicPr>
        <p:blipFill>
          <a:blip r:embed="rId3">
            <a:alphaModFix/>
          </a:blip>
          <a:stretch>
            <a:fillRect/>
          </a:stretch>
        </p:blipFill>
        <p:spPr>
          <a:xfrm>
            <a:off x="6992400" y="250225"/>
            <a:ext cx="4838700" cy="57150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9" name="Shape 1219"/>
        <p:cNvGrpSpPr/>
        <p:nvPr/>
      </p:nvGrpSpPr>
      <p:grpSpPr>
        <a:xfrm>
          <a:off x="0" y="0"/>
          <a:ext cx="0" cy="0"/>
          <a:chOff x="0" y="0"/>
          <a:chExt cx="0" cy="0"/>
        </a:xfrm>
      </p:grpSpPr>
      <p:sp>
        <p:nvSpPr>
          <p:cNvPr id="1220" name="Google Shape;1220;p3"/>
          <p:cNvSpPr txBox="1"/>
          <p:nvPr>
            <p:ph type="title"/>
          </p:nvPr>
        </p:nvSpPr>
        <p:spPr>
          <a:xfrm>
            <a:off x="573124" y="474793"/>
            <a:ext cx="10978043" cy="57920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25303B"/>
              </a:buClr>
              <a:buSzPts val="2700"/>
              <a:buFont typeface="Arial"/>
              <a:buNone/>
            </a:pPr>
            <a:r>
              <a:rPr lang="fr-FR"/>
              <a:t>Critères d’évaluation transmis au jury</a:t>
            </a:r>
            <a:endParaRPr/>
          </a:p>
        </p:txBody>
      </p:sp>
      <p:sp>
        <p:nvSpPr>
          <p:cNvPr id="1221" name="Google Shape;1221;p3"/>
          <p:cNvSpPr txBox="1"/>
          <p:nvPr>
            <p:ph idx="1" type="body"/>
          </p:nvPr>
        </p:nvSpPr>
        <p:spPr>
          <a:xfrm>
            <a:off x="573125" y="1003249"/>
            <a:ext cx="10680292" cy="57920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67B3E4"/>
              </a:buClr>
              <a:buSzPts val="2000"/>
              <a:buNone/>
            </a:pPr>
            <a:r>
              <a:rPr lang="fr-FR" sz="2000"/>
              <a:t>Facultatif: phrase d’accroche</a:t>
            </a:r>
            <a:endParaRPr/>
          </a:p>
        </p:txBody>
      </p:sp>
      <p:sp>
        <p:nvSpPr>
          <p:cNvPr id="1222" name="Google Shape;1222;p3"/>
          <p:cNvSpPr txBox="1"/>
          <p:nvPr>
            <p:ph idx="2" type="body"/>
          </p:nvPr>
        </p:nvSpPr>
        <p:spPr>
          <a:xfrm>
            <a:off x="573125" y="1801598"/>
            <a:ext cx="10978042" cy="386555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25303B"/>
              </a:buClr>
              <a:buSzPts val="2200"/>
              <a:buNone/>
            </a:pPr>
            <a:r>
              <a:rPr i="1" lang="fr-FR" sz="2200"/>
              <a:t>• La pertinence du projet proposé au regard du thème du Hackathon,</a:t>
            </a:r>
            <a:endParaRPr/>
          </a:p>
          <a:p>
            <a:pPr indent="0" lvl="0" marL="0" rtl="0" algn="l">
              <a:lnSpc>
                <a:spcPct val="90000"/>
              </a:lnSpc>
              <a:spcBef>
                <a:spcPts val="1000"/>
              </a:spcBef>
              <a:spcAft>
                <a:spcPts val="0"/>
              </a:spcAft>
              <a:buClr>
                <a:srgbClr val="25303B"/>
              </a:buClr>
              <a:buSzPts val="2200"/>
              <a:buNone/>
            </a:pPr>
            <a:r>
              <a:rPr i="1" lang="fr-FR" sz="2200"/>
              <a:t>• Le caractère innovant et l’originalité du projet,</a:t>
            </a:r>
            <a:endParaRPr/>
          </a:p>
          <a:p>
            <a:pPr indent="0" lvl="0" marL="0" rtl="0" algn="l">
              <a:lnSpc>
                <a:spcPct val="90000"/>
              </a:lnSpc>
              <a:spcBef>
                <a:spcPts val="1000"/>
              </a:spcBef>
              <a:spcAft>
                <a:spcPts val="0"/>
              </a:spcAft>
              <a:buClr>
                <a:srgbClr val="25303B"/>
              </a:buClr>
              <a:buSzPts val="2200"/>
              <a:buNone/>
            </a:pPr>
            <a:r>
              <a:rPr i="1" lang="fr-FR" sz="2200"/>
              <a:t>• La faisabilité du projet et sa rapidité de mise en œuvre,</a:t>
            </a:r>
            <a:endParaRPr/>
          </a:p>
          <a:p>
            <a:pPr indent="0" lvl="0" marL="0" rtl="0" algn="l">
              <a:lnSpc>
                <a:spcPct val="90000"/>
              </a:lnSpc>
              <a:spcBef>
                <a:spcPts val="1000"/>
              </a:spcBef>
              <a:spcAft>
                <a:spcPts val="0"/>
              </a:spcAft>
              <a:buClr>
                <a:srgbClr val="25303B"/>
              </a:buClr>
              <a:buSzPts val="2200"/>
              <a:buNone/>
            </a:pPr>
            <a:r>
              <a:rPr i="1" lang="fr-FR" sz="2200"/>
              <a:t>• La création de valeur pour les acteurs de la mobilité et les usagers</a:t>
            </a:r>
            <a:endParaRPr/>
          </a:p>
          <a:p>
            <a:pPr indent="0" lvl="0" marL="0" rtl="0" algn="l">
              <a:lnSpc>
                <a:spcPct val="90000"/>
              </a:lnSpc>
              <a:spcBef>
                <a:spcPts val="1000"/>
              </a:spcBef>
              <a:spcAft>
                <a:spcPts val="0"/>
              </a:spcAft>
              <a:buClr>
                <a:srgbClr val="25303B"/>
              </a:buClr>
              <a:buSzPts val="2200"/>
              <a:buNone/>
            </a:pPr>
            <a:r>
              <a:rPr i="1" lang="fr-FR" sz="2200"/>
              <a:t>• L’aboutissement du projet,</a:t>
            </a:r>
            <a:endParaRPr/>
          </a:p>
          <a:p>
            <a:pPr indent="0" lvl="0" marL="0" rtl="0" algn="l">
              <a:lnSpc>
                <a:spcPct val="90000"/>
              </a:lnSpc>
              <a:spcBef>
                <a:spcPts val="1000"/>
              </a:spcBef>
              <a:spcAft>
                <a:spcPts val="0"/>
              </a:spcAft>
              <a:buClr>
                <a:srgbClr val="25303B"/>
              </a:buClr>
              <a:buSzPts val="2200"/>
              <a:buNone/>
            </a:pPr>
            <a:r>
              <a:rPr i="1" lang="fr-FR" sz="2200"/>
              <a:t>• La simplicité d’utilisation des interfaces utilisateurs.</a:t>
            </a:r>
            <a:endParaRPr/>
          </a:p>
          <a:p>
            <a:pPr indent="0" lvl="0" marL="0" rtl="0" algn="l">
              <a:lnSpc>
                <a:spcPct val="90000"/>
              </a:lnSpc>
              <a:spcBef>
                <a:spcPts val="1000"/>
              </a:spcBef>
              <a:spcAft>
                <a:spcPts val="0"/>
              </a:spcAft>
              <a:buClr>
                <a:srgbClr val="25303B"/>
              </a:buClr>
              <a:buSzPts val="2200"/>
              <a:buNone/>
            </a:pPr>
            <a:r>
              <a:t/>
            </a:r>
            <a:endParaRPr i="1" sz="2200"/>
          </a:p>
          <a:p>
            <a:pPr indent="0" lvl="0" marL="0" rtl="0" algn="l">
              <a:lnSpc>
                <a:spcPct val="90000"/>
              </a:lnSpc>
              <a:spcBef>
                <a:spcPts val="1000"/>
              </a:spcBef>
              <a:spcAft>
                <a:spcPts val="0"/>
              </a:spcAft>
              <a:buClr>
                <a:srgbClr val="25303B"/>
              </a:buClr>
              <a:buSzPts val="2200"/>
              <a:buNone/>
            </a:pPr>
            <a:r>
              <a:rPr lang="fr-FR" sz="2200"/>
              <a:t>Pensez à bien supprimer cette page lors de votre présentation!</a:t>
            </a:r>
            <a:endParaRPr sz="2200"/>
          </a:p>
          <a:p>
            <a:pPr indent="0" lvl="0" marL="0" rtl="0" algn="l">
              <a:lnSpc>
                <a:spcPct val="90000"/>
              </a:lnSpc>
              <a:spcBef>
                <a:spcPts val="1000"/>
              </a:spcBef>
              <a:spcAft>
                <a:spcPts val="0"/>
              </a:spcAft>
              <a:buClr>
                <a:srgbClr val="25303B"/>
              </a:buClr>
              <a:buSzPts val="2200"/>
              <a:buNone/>
            </a:pPr>
            <a:r>
              <a:t/>
            </a:r>
            <a:endParaRPr sz="2200"/>
          </a:p>
        </p:txBody>
      </p:sp>
      <p:sp>
        <p:nvSpPr>
          <p:cNvPr id="1223" name="Google Shape;1223;p3"/>
          <p:cNvSpPr txBox="1"/>
          <p:nvPr>
            <p:ph idx="3" type="body"/>
          </p:nvPr>
        </p:nvSpPr>
        <p:spPr>
          <a:xfrm>
            <a:off x="1313888" y="6447254"/>
            <a:ext cx="3450238" cy="41820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67B3E4"/>
              </a:buClr>
              <a:buSzPts val="1200"/>
              <a:buNone/>
            </a:pPr>
            <a:r>
              <a:rPr lang="fr-FR"/>
              <a:t>Tous acteurs de la mobilité en Île-de-France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7" name="Shape 1227"/>
        <p:cNvGrpSpPr/>
        <p:nvPr/>
      </p:nvGrpSpPr>
      <p:grpSpPr>
        <a:xfrm>
          <a:off x="0" y="0"/>
          <a:ext cx="0" cy="0"/>
          <a:chOff x="0" y="0"/>
          <a:chExt cx="0" cy="0"/>
        </a:xfrm>
      </p:grpSpPr>
      <p:sp>
        <p:nvSpPr>
          <p:cNvPr id="1228" name="Google Shape;1228;p4"/>
          <p:cNvSpPr txBox="1"/>
          <p:nvPr>
            <p:ph type="title"/>
          </p:nvPr>
        </p:nvSpPr>
        <p:spPr>
          <a:xfrm>
            <a:off x="573124" y="474793"/>
            <a:ext cx="10978043" cy="579208"/>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25303B"/>
              </a:buClr>
              <a:buSzPts val="2700"/>
              <a:buFont typeface="Arial"/>
              <a:buNone/>
            </a:pPr>
            <a:r>
              <a:rPr lang="fr-FR"/>
              <a:t>Défi 1 - Viz’Affluence</a:t>
            </a:r>
            <a:endParaRPr/>
          </a:p>
        </p:txBody>
      </p:sp>
      <p:sp>
        <p:nvSpPr>
          <p:cNvPr id="1229" name="Google Shape;1229;p4"/>
          <p:cNvSpPr txBox="1"/>
          <p:nvPr>
            <p:ph idx="1" type="body"/>
          </p:nvPr>
        </p:nvSpPr>
        <p:spPr>
          <a:xfrm>
            <a:off x="573125" y="1001789"/>
            <a:ext cx="10680292" cy="57920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67B3E4"/>
              </a:buClr>
              <a:buSzPts val="2000"/>
              <a:buNone/>
            </a:pPr>
            <a:r>
              <a:rPr lang="fr-FR" sz="2000"/>
              <a:t>Facultatif: phrase d’accroche</a:t>
            </a:r>
            <a:endParaRPr/>
          </a:p>
          <a:p>
            <a:pPr indent="0" lvl="0" marL="0" rtl="0" algn="l">
              <a:lnSpc>
                <a:spcPct val="90000"/>
              </a:lnSpc>
              <a:spcBef>
                <a:spcPts val="1000"/>
              </a:spcBef>
              <a:spcAft>
                <a:spcPts val="0"/>
              </a:spcAft>
              <a:buClr>
                <a:srgbClr val="67B3E4"/>
              </a:buClr>
              <a:buSzPts val="2000"/>
              <a:buNone/>
            </a:pPr>
            <a:r>
              <a:t/>
            </a:r>
            <a:endParaRPr sz="2000"/>
          </a:p>
        </p:txBody>
      </p:sp>
      <p:sp>
        <p:nvSpPr>
          <p:cNvPr id="1230" name="Google Shape;1230;p4"/>
          <p:cNvSpPr txBox="1"/>
          <p:nvPr>
            <p:ph idx="2" type="body"/>
          </p:nvPr>
        </p:nvSpPr>
        <p:spPr>
          <a:xfrm>
            <a:off x="573124" y="1801598"/>
            <a:ext cx="5200354" cy="2157927"/>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25303B"/>
              </a:buClr>
              <a:buSzPts val="2200"/>
              <a:buNone/>
            </a:pPr>
            <a:r>
              <a:rPr b="1" lang="fr-FR" sz="2200"/>
              <a:t>Le moyen mis en œuvre</a:t>
            </a:r>
            <a:endParaRPr/>
          </a:p>
          <a:p>
            <a:pPr indent="0" lvl="0" marL="0" rtl="0" algn="l">
              <a:lnSpc>
                <a:spcPct val="90000"/>
              </a:lnSpc>
              <a:spcBef>
                <a:spcPts val="1000"/>
              </a:spcBef>
              <a:spcAft>
                <a:spcPts val="0"/>
              </a:spcAft>
              <a:buClr>
                <a:srgbClr val="25303B"/>
              </a:buClr>
              <a:buSzPts val="2200"/>
              <a:buNone/>
            </a:pPr>
            <a:r>
              <a:rPr lang="fr-FR" sz="2200"/>
              <a:t>Une phrase de présentation de la solution + renvoi vers une maquette, des captures d’écran, une démo…</a:t>
            </a:r>
            <a:endParaRPr/>
          </a:p>
        </p:txBody>
      </p:sp>
      <p:sp>
        <p:nvSpPr>
          <p:cNvPr id="1231" name="Google Shape;1231;p4"/>
          <p:cNvSpPr txBox="1"/>
          <p:nvPr>
            <p:ph idx="3" type="body"/>
          </p:nvPr>
        </p:nvSpPr>
        <p:spPr>
          <a:xfrm>
            <a:off x="1313888" y="6447254"/>
            <a:ext cx="3450238" cy="41820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67B3E4"/>
              </a:buClr>
              <a:buSzPts val="1200"/>
              <a:buNone/>
            </a:pPr>
            <a:r>
              <a:rPr lang="fr-FR"/>
              <a:t>Tous acteurs de la mobilité en Île-de-France</a:t>
            </a:r>
            <a:endParaRPr/>
          </a:p>
        </p:txBody>
      </p:sp>
      <p:sp>
        <p:nvSpPr>
          <p:cNvPr id="1232" name="Google Shape;1232;p4"/>
          <p:cNvSpPr/>
          <p:nvPr/>
        </p:nvSpPr>
        <p:spPr>
          <a:xfrm>
            <a:off x="7102549" y="1801598"/>
            <a:ext cx="4150868" cy="3791128"/>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fr-FR" sz="1800" u="none" cap="none" strike="noStrike">
                <a:solidFill>
                  <a:schemeClr val="dk1"/>
                </a:solidFill>
                <a:latin typeface="Calibri"/>
                <a:ea typeface="Calibri"/>
                <a:cs typeface="Calibri"/>
                <a:sym typeface="Calibri"/>
              </a:rPr>
              <a:t>Insérez visuels ici</a:t>
            </a:r>
            <a:endParaRPr/>
          </a:p>
          <a:p>
            <a:pPr indent="0" lvl="0" marL="0" marR="0" rtl="0" algn="ctr">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0" lvl="0" marL="0" marR="0" rtl="0" algn="ctr">
              <a:spcBef>
                <a:spcPts val="0"/>
              </a:spcBef>
              <a:spcAft>
                <a:spcPts val="0"/>
              </a:spcAft>
              <a:buNone/>
            </a:pPr>
            <a:r>
              <a:rPr b="0" i="0" lang="fr-FR" sz="1800" u="none" cap="none" strike="noStrike">
                <a:solidFill>
                  <a:schemeClr val="dk1"/>
                </a:solidFill>
                <a:latin typeface="Calibri"/>
                <a:ea typeface="Calibri"/>
                <a:cs typeface="Calibri"/>
                <a:sym typeface="Calibri"/>
              </a:rPr>
              <a:t>Vous pouvez adapter la mise en page en fonction de vos besoins</a:t>
            </a:r>
            <a:endParaRPr/>
          </a:p>
        </p:txBody>
      </p:sp>
      <p:sp>
        <p:nvSpPr>
          <p:cNvPr id="1233" name="Google Shape;1233;p4"/>
          <p:cNvSpPr txBox="1"/>
          <p:nvPr/>
        </p:nvSpPr>
        <p:spPr>
          <a:xfrm>
            <a:off x="573124" y="4068726"/>
            <a:ext cx="5200354" cy="1797111"/>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Clr>
                <a:srgbClr val="25303B"/>
              </a:buClr>
              <a:buSzPts val="2200"/>
              <a:buFont typeface="Arial"/>
              <a:buNone/>
            </a:pPr>
            <a:r>
              <a:rPr b="1" i="0" lang="fr-FR" sz="2200" u="none" cap="none" strike="noStrike">
                <a:solidFill>
                  <a:srgbClr val="25303B"/>
                </a:solidFill>
                <a:latin typeface="Arial"/>
                <a:ea typeface="Arial"/>
                <a:cs typeface="Arial"/>
                <a:sym typeface="Arial"/>
              </a:rPr>
              <a:t>Jeux de données</a:t>
            </a:r>
            <a:endParaRPr/>
          </a:p>
          <a:p>
            <a:pPr indent="0" lvl="0" marL="0" marR="0" rtl="0" algn="l">
              <a:lnSpc>
                <a:spcPct val="90000"/>
              </a:lnSpc>
              <a:spcBef>
                <a:spcPts val="1000"/>
              </a:spcBef>
              <a:spcAft>
                <a:spcPts val="0"/>
              </a:spcAft>
              <a:buClr>
                <a:srgbClr val="25303B"/>
              </a:buClr>
              <a:buSzPts val="2200"/>
              <a:buFont typeface="Arial"/>
              <a:buNone/>
            </a:pPr>
            <a:r>
              <a:rPr b="0" i="0" lang="fr-FR" sz="2200" u="none" cap="none" strike="noStrike">
                <a:solidFill>
                  <a:srgbClr val="25303B"/>
                </a:solidFill>
                <a:latin typeface="Arial"/>
                <a:ea typeface="Arial"/>
                <a:cs typeface="Arial"/>
                <a:sym typeface="Arial"/>
              </a:rPr>
              <a:t>Présentez les jeux de données utilisés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7" name="Shape 1237"/>
        <p:cNvGrpSpPr/>
        <p:nvPr/>
      </p:nvGrpSpPr>
      <p:grpSpPr>
        <a:xfrm>
          <a:off x="0" y="0"/>
          <a:ext cx="0" cy="0"/>
          <a:chOff x="0" y="0"/>
          <a:chExt cx="0" cy="0"/>
        </a:xfrm>
      </p:grpSpPr>
      <p:sp>
        <p:nvSpPr>
          <p:cNvPr id="1238" name="Google Shape;1238;p5"/>
          <p:cNvSpPr txBox="1"/>
          <p:nvPr>
            <p:ph type="title"/>
          </p:nvPr>
        </p:nvSpPr>
        <p:spPr>
          <a:xfrm>
            <a:off x="573124" y="474793"/>
            <a:ext cx="10978043" cy="579208"/>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25303B"/>
              </a:buClr>
              <a:buSzPts val="2700"/>
              <a:buFont typeface="Arial"/>
              <a:buNone/>
            </a:pPr>
            <a:r>
              <a:rPr lang="fr-FR"/>
              <a:t>Défi 1 - Viz’Affluence</a:t>
            </a:r>
            <a:endParaRPr/>
          </a:p>
        </p:txBody>
      </p:sp>
      <p:sp>
        <p:nvSpPr>
          <p:cNvPr id="1239" name="Google Shape;1239;p5"/>
          <p:cNvSpPr txBox="1"/>
          <p:nvPr>
            <p:ph idx="2" type="body"/>
          </p:nvPr>
        </p:nvSpPr>
        <p:spPr>
          <a:xfrm>
            <a:off x="573125" y="1801598"/>
            <a:ext cx="10680292" cy="2157927"/>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25303B"/>
              </a:buClr>
              <a:buSzPts val="2200"/>
              <a:buNone/>
            </a:pPr>
            <a:r>
              <a:rPr b="1" lang="fr-FR" sz="2200"/>
              <a:t>Impact(s)</a:t>
            </a:r>
            <a:endParaRPr/>
          </a:p>
          <a:p>
            <a:pPr indent="0" lvl="0" marL="0" rtl="0" algn="l">
              <a:lnSpc>
                <a:spcPct val="90000"/>
              </a:lnSpc>
              <a:spcBef>
                <a:spcPts val="1000"/>
              </a:spcBef>
              <a:spcAft>
                <a:spcPts val="0"/>
              </a:spcAft>
              <a:buClr>
                <a:srgbClr val="25303B"/>
              </a:buClr>
              <a:buSzPts val="2200"/>
              <a:buNone/>
            </a:pPr>
            <a:r>
              <a:rPr lang="fr-FR" sz="2200"/>
              <a:t>Présenter les indicateurs de mesure d’impact de votre projet pour les citoyens et les usagers des transports en commun</a:t>
            </a:r>
            <a:endParaRPr/>
          </a:p>
          <a:p>
            <a:pPr indent="0" lvl="0" marL="0" rtl="0" algn="l">
              <a:lnSpc>
                <a:spcPct val="90000"/>
              </a:lnSpc>
              <a:spcBef>
                <a:spcPts val="1000"/>
              </a:spcBef>
              <a:spcAft>
                <a:spcPts val="0"/>
              </a:spcAft>
              <a:buClr>
                <a:srgbClr val="25303B"/>
              </a:buClr>
              <a:buSzPts val="2200"/>
              <a:buNone/>
            </a:pPr>
            <a:r>
              <a:rPr lang="fr-FR" sz="2200"/>
              <a:t>Est on dans le thème de la réutilisation des données de mobilité ?</a:t>
            </a:r>
            <a:endParaRPr/>
          </a:p>
        </p:txBody>
      </p:sp>
      <p:sp>
        <p:nvSpPr>
          <p:cNvPr id="1240" name="Google Shape;1240;p5"/>
          <p:cNvSpPr txBox="1"/>
          <p:nvPr>
            <p:ph idx="3" type="body"/>
          </p:nvPr>
        </p:nvSpPr>
        <p:spPr>
          <a:xfrm>
            <a:off x="1313888" y="6447254"/>
            <a:ext cx="3450238" cy="41820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67B3E4"/>
              </a:buClr>
              <a:buSzPts val="1200"/>
              <a:buNone/>
            </a:pPr>
            <a:r>
              <a:rPr lang="fr-FR"/>
              <a:t>Tous acteurs de la mobilité en Île-de-France</a:t>
            </a:r>
            <a:endParaRPr/>
          </a:p>
        </p:txBody>
      </p:sp>
      <p:sp>
        <p:nvSpPr>
          <p:cNvPr id="1241" name="Google Shape;1241;p5"/>
          <p:cNvSpPr txBox="1"/>
          <p:nvPr/>
        </p:nvSpPr>
        <p:spPr>
          <a:xfrm>
            <a:off x="573125" y="1001789"/>
            <a:ext cx="10680292" cy="579208"/>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Clr>
                <a:srgbClr val="67B3E4"/>
              </a:buClr>
              <a:buSzPts val="2000"/>
              <a:buFont typeface="Arial"/>
              <a:buNone/>
            </a:pPr>
            <a:r>
              <a:rPr b="0" i="0" lang="fr-FR" sz="2000" u="none" cap="none" strike="noStrike">
                <a:solidFill>
                  <a:srgbClr val="67B3E4"/>
                </a:solidFill>
                <a:latin typeface="Arial"/>
                <a:ea typeface="Arial"/>
                <a:cs typeface="Arial"/>
                <a:sym typeface="Arial"/>
              </a:rPr>
              <a:t>Facultatif: phrase d’accroche</a:t>
            </a:r>
            <a:endParaRPr/>
          </a:p>
          <a:p>
            <a:pPr indent="0" lvl="0" marL="0" marR="0" rtl="0" algn="l">
              <a:lnSpc>
                <a:spcPct val="90000"/>
              </a:lnSpc>
              <a:spcBef>
                <a:spcPts val="1000"/>
              </a:spcBef>
              <a:spcAft>
                <a:spcPts val="0"/>
              </a:spcAft>
              <a:buClr>
                <a:srgbClr val="67B3E4"/>
              </a:buClr>
              <a:buSzPts val="2000"/>
              <a:buFont typeface="Arial"/>
              <a:buNone/>
            </a:pPr>
            <a:r>
              <a:t/>
            </a:r>
            <a:endParaRPr b="0" i="0" sz="2000" u="none" cap="none" strike="noStrike">
              <a:solidFill>
                <a:srgbClr val="67B3E4"/>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hèm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2023-09-29T13:26:27Z</dcterms:created>
  <dc:creator>Janoueix Olivier</dc:creator>
</cp:coreProperties>
</file>