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8" r:id="rId5"/>
    <p:sldId id="300" r:id="rId6"/>
    <p:sldId id="291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5A5A5A"/>
    <a:srgbClr val="7D7D7D"/>
    <a:srgbClr val="4B4B4B"/>
    <a:srgbClr val="5E5E5E"/>
    <a:srgbClr val="6D6D6D"/>
    <a:srgbClr val="888888"/>
    <a:srgbClr val="949494"/>
    <a:srgbClr val="9B9B9B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92A52-EE57-4D8D-A3CE-999511745E16}" v="22" dt="2023-06-10T19:30:32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9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5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F779D-7619-4B7C-A082-5BA0BD21EE75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68367070-A9CF-4AEC-96A2-892B31D54590}">
      <dgm:prSet/>
      <dgm:spPr>
        <a:solidFill>
          <a:schemeClr val="tx1">
            <a:lumMod val="65000"/>
          </a:schemeClr>
        </a:solidFill>
        <a:ln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dirty="0"/>
            <a:t>Verstehen</a:t>
          </a:r>
          <a:endParaRPr lang="en-AT" dirty="0"/>
        </a:p>
      </dgm:t>
    </dgm:pt>
    <dgm:pt modelId="{706C5EFD-F771-47F4-AEB2-737B1E6A5B46}" type="sibTrans" cxnId="{B51ADBF3-E23B-4D3C-B3F0-E30B22553923}">
      <dgm:prSet/>
      <dgm:spPr/>
      <dgm:t>
        <a:bodyPr/>
        <a:lstStyle/>
        <a:p>
          <a:endParaRPr lang="LID4096"/>
        </a:p>
      </dgm:t>
    </dgm:pt>
    <dgm:pt modelId="{A7221DF0-1753-4C1C-A6FD-893661E6DD29}" type="parTrans" cxnId="{B51ADBF3-E23B-4D3C-B3F0-E30B22553923}">
      <dgm:prSet/>
      <dgm:spPr/>
      <dgm:t>
        <a:bodyPr/>
        <a:lstStyle/>
        <a:p>
          <a:endParaRPr lang="LID4096"/>
        </a:p>
      </dgm:t>
    </dgm:pt>
    <dgm:pt modelId="{7CBEC1D8-0990-4B61-92F3-79BCD656C1BE}">
      <dgm:prSet/>
      <dgm:spPr>
        <a:solidFill>
          <a:srgbClr val="7D7D7D"/>
        </a:solidFill>
        <a:ln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dirty="0"/>
            <a:t>Schreiben</a:t>
          </a:r>
        </a:p>
      </dgm:t>
    </dgm:pt>
    <dgm:pt modelId="{68FD46BA-2886-45E7-8044-7E699D63F095}" type="parTrans" cxnId="{05AA5FDB-7922-421A-B270-A735F6F9DE89}">
      <dgm:prSet/>
      <dgm:spPr/>
      <dgm:t>
        <a:bodyPr/>
        <a:lstStyle/>
        <a:p>
          <a:endParaRPr lang="en-GB"/>
        </a:p>
      </dgm:t>
    </dgm:pt>
    <dgm:pt modelId="{55F9A20A-8E57-44B2-915D-7A56182038F1}" type="sibTrans" cxnId="{05AA5FDB-7922-421A-B270-A735F6F9DE89}">
      <dgm:prSet/>
      <dgm:spPr/>
      <dgm:t>
        <a:bodyPr/>
        <a:lstStyle/>
        <a:p>
          <a:endParaRPr lang="en-GB"/>
        </a:p>
      </dgm:t>
    </dgm:pt>
    <dgm:pt modelId="{57BCA942-63CB-4A47-9A51-E1BEAE1FE49B}">
      <dgm:prSet/>
      <dgm:spPr>
        <a:solidFill>
          <a:srgbClr val="5A5A5A"/>
        </a:solidFill>
        <a:ln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dirty="0"/>
            <a:t>Sprechen</a:t>
          </a:r>
        </a:p>
      </dgm:t>
    </dgm:pt>
    <dgm:pt modelId="{6806F987-A39E-442E-BE2C-3A0B64505F90}" type="parTrans" cxnId="{352FCD83-5164-4D77-A9C7-5A8FA6FA7391}">
      <dgm:prSet/>
      <dgm:spPr/>
      <dgm:t>
        <a:bodyPr/>
        <a:lstStyle/>
        <a:p>
          <a:endParaRPr lang="en-GB"/>
        </a:p>
      </dgm:t>
    </dgm:pt>
    <dgm:pt modelId="{202A9727-EE81-47E3-A3C0-41A08B8AEBD1}" type="sibTrans" cxnId="{352FCD83-5164-4D77-A9C7-5A8FA6FA7391}">
      <dgm:prSet/>
      <dgm:spPr/>
      <dgm:t>
        <a:bodyPr/>
        <a:lstStyle/>
        <a:p>
          <a:endParaRPr lang="en-GB"/>
        </a:p>
      </dgm:t>
    </dgm:pt>
    <dgm:pt modelId="{3C981955-97DF-496B-94AC-63FA63909BBB}">
      <dgm:prSet/>
      <dgm:spPr>
        <a:solidFill>
          <a:srgbClr val="3F3F3F"/>
        </a:solidFill>
        <a:ln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dirty="0"/>
            <a:t>Reduzieren</a:t>
          </a:r>
        </a:p>
      </dgm:t>
    </dgm:pt>
    <dgm:pt modelId="{FF052DDB-374F-4A8B-8DE5-14AC9BC0A497}" type="parTrans" cxnId="{02432C38-D21E-4284-8031-08D97039EB39}">
      <dgm:prSet/>
      <dgm:spPr/>
      <dgm:t>
        <a:bodyPr/>
        <a:lstStyle/>
        <a:p>
          <a:endParaRPr lang="en-GB"/>
        </a:p>
      </dgm:t>
    </dgm:pt>
    <dgm:pt modelId="{F1E0C59D-B043-4325-BF81-D7AE4BEF6EE8}" type="sibTrans" cxnId="{02432C38-D21E-4284-8031-08D97039EB39}">
      <dgm:prSet/>
      <dgm:spPr/>
      <dgm:t>
        <a:bodyPr/>
        <a:lstStyle/>
        <a:p>
          <a:endParaRPr lang="en-GB"/>
        </a:p>
      </dgm:t>
    </dgm:pt>
    <dgm:pt modelId="{2A5C296B-A297-4AB1-9F81-E5BC6D015DF4}" type="pres">
      <dgm:prSet presAssocID="{315F779D-7619-4B7C-A082-5BA0BD21EE75}" presName="linearFlow" presStyleCnt="0">
        <dgm:presLayoutVars>
          <dgm:dir/>
          <dgm:resizeHandles val="exact"/>
        </dgm:presLayoutVars>
      </dgm:prSet>
      <dgm:spPr/>
    </dgm:pt>
    <dgm:pt modelId="{E42A43AC-7AF5-4943-96E0-FCAB09260557}" type="pres">
      <dgm:prSet presAssocID="{68367070-A9CF-4AEC-96A2-892B31D54590}" presName="composite" presStyleCnt="0"/>
      <dgm:spPr/>
    </dgm:pt>
    <dgm:pt modelId="{0A7EBAD1-FF3E-473B-A96A-84EC477F6868}" type="pres">
      <dgm:prSet presAssocID="{68367070-A9CF-4AEC-96A2-892B31D54590}" presName="imgShp" presStyleLbl="fgImgPlace1" presStyleIdx="0" presStyleCnt="4" custLinFactNeighborX="-5050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ommast Silhouette"/>
        </a:ext>
      </dgm:extLst>
    </dgm:pt>
    <dgm:pt modelId="{EF735AD0-4EE1-4A50-A765-DDDF9CE1D9EC}" type="pres">
      <dgm:prSet presAssocID="{68367070-A9CF-4AEC-96A2-892B31D54590}" presName="txShp" presStyleLbl="node1" presStyleIdx="0" presStyleCnt="4" custLinFactNeighborY="-215">
        <dgm:presLayoutVars>
          <dgm:bulletEnabled val="1"/>
        </dgm:presLayoutVars>
      </dgm:prSet>
      <dgm:spPr/>
    </dgm:pt>
    <dgm:pt modelId="{2D379D8A-D81E-4BE6-A958-DA74EC0CD53F}" type="pres">
      <dgm:prSet presAssocID="{706C5EFD-F771-47F4-AEB2-737B1E6A5B46}" presName="spacing" presStyleCnt="0"/>
      <dgm:spPr/>
    </dgm:pt>
    <dgm:pt modelId="{53233CCB-8DF7-4A8E-87E1-C7118FEA96B7}" type="pres">
      <dgm:prSet presAssocID="{7CBEC1D8-0990-4B61-92F3-79BCD656C1BE}" presName="composite" presStyleCnt="0"/>
      <dgm:spPr/>
    </dgm:pt>
    <dgm:pt modelId="{4EFA4601-A6B4-4DD0-8506-DB56256D9A88}" type="pres">
      <dgm:prSet presAssocID="{7CBEC1D8-0990-4B61-92F3-79BCD656C1BE}" presName="imgShp" presStyleLbl="fgImgPlace1" presStyleIdx="1" presStyleCnt="4" custScaleY="100000" custLinFactNeighborX="-51639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538A5B0-28BD-45C4-BA54-AE8783F9580D}" type="pres">
      <dgm:prSet presAssocID="{7CBEC1D8-0990-4B61-92F3-79BCD656C1BE}" presName="txShp" presStyleLbl="node1" presStyleIdx="1" presStyleCnt="4" custScaleX="100002" custLinFactNeighborY="-215">
        <dgm:presLayoutVars>
          <dgm:bulletEnabled val="1"/>
        </dgm:presLayoutVars>
      </dgm:prSet>
      <dgm:spPr/>
    </dgm:pt>
    <dgm:pt modelId="{6CF2D7EC-EFA8-4634-9AA4-3180312FACFC}" type="pres">
      <dgm:prSet presAssocID="{55F9A20A-8E57-44B2-915D-7A56182038F1}" presName="spacing" presStyleCnt="0"/>
      <dgm:spPr/>
    </dgm:pt>
    <dgm:pt modelId="{876721ED-C4CB-41F1-B9F2-A0B35F87752A}" type="pres">
      <dgm:prSet presAssocID="{57BCA942-63CB-4A47-9A51-E1BEAE1FE49B}" presName="composite" presStyleCnt="0"/>
      <dgm:spPr/>
    </dgm:pt>
    <dgm:pt modelId="{ED584F8B-A6DF-4137-9D66-750C2D0B5B85}" type="pres">
      <dgm:prSet presAssocID="{57BCA942-63CB-4A47-9A51-E1BEAE1FE49B}" presName="imgShp" presStyleLbl="fgImgPlace1" presStyleIdx="2" presStyleCnt="4" custLinFactNeighborX="-51639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FA916618-C383-452C-811F-ECA8328312EF}" type="pres">
      <dgm:prSet presAssocID="{57BCA942-63CB-4A47-9A51-E1BEAE1FE49B}" presName="txShp" presStyleLbl="node1" presStyleIdx="2" presStyleCnt="4" custLinFactNeighborY="-215">
        <dgm:presLayoutVars>
          <dgm:bulletEnabled val="1"/>
        </dgm:presLayoutVars>
      </dgm:prSet>
      <dgm:spPr/>
    </dgm:pt>
    <dgm:pt modelId="{41F9D13B-1BEA-4467-A321-4F6E68B84C4F}" type="pres">
      <dgm:prSet presAssocID="{202A9727-EE81-47E3-A3C0-41A08B8AEBD1}" presName="spacing" presStyleCnt="0"/>
      <dgm:spPr/>
    </dgm:pt>
    <dgm:pt modelId="{4173932F-8017-4404-85FE-2E5F950990B0}" type="pres">
      <dgm:prSet presAssocID="{3C981955-97DF-496B-94AC-63FA63909BBB}" presName="composite" presStyleCnt="0"/>
      <dgm:spPr/>
    </dgm:pt>
    <dgm:pt modelId="{91F162C6-B7B3-4689-9619-FCB0880964A6}" type="pres">
      <dgm:prSet presAssocID="{3C981955-97DF-496B-94AC-63FA63909BBB}" presName="imgShp" presStyleLbl="fgImgPlace1" presStyleIdx="3" presStyleCnt="4" custLinFactNeighborX="-51639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A7CFB488-4144-4062-8F2F-5325C9E676AE}" type="pres">
      <dgm:prSet presAssocID="{3C981955-97DF-496B-94AC-63FA63909BBB}" presName="txShp" presStyleLbl="node1" presStyleIdx="3" presStyleCnt="4" custLinFactNeighborY="-215">
        <dgm:presLayoutVars>
          <dgm:bulletEnabled val="1"/>
        </dgm:presLayoutVars>
      </dgm:prSet>
      <dgm:spPr/>
    </dgm:pt>
  </dgm:ptLst>
  <dgm:cxnLst>
    <dgm:cxn modelId="{BCDC1321-0A1E-4B7C-A239-33352A2A228D}" type="presOf" srcId="{315F779D-7619-4B7C-A082-5BA0BD21EE75}" destId="{2A5C296B-A297-4AB1-9F81-E5BC6D015DF4}" srcOrd="0" destOrd="0" presId="urn:microsoft.com/office/officeart/2005/8/layout/vList3"/>
    <dgm:cxn modelId="{9F177030-951C-4A25-B0FE-11F06F809B3B}" type="presOf" srcId="{3C981955-97DF-496B-94AC-63FA63909BBB}" destId="{A7CFB488-4144-4062-8F2F-5325C9E676AE}" srcOrd="0" destOrd="0" presId="urn:microsoft.com/office/officeart/2005/8/layout/vList3"/>
    <dgm:cxn modelId="{02432C38-D21E-4284-8031-08D97039EB39}" srcId="{315F779D-7619-4B7C-A082-5BA0BD21EE75}" destId="{3C981955-97DF-496B-94AC-63FA63909BBB}" srcOrd="3" destOrd="0" parTransId="{FF052DDB-374F-4A8B-8DE5-14AC9BC0A497}" sibTransId="{F1E0C59D-B043-4325-BF81-D7AE4BEF6EE8}"/>
    <dgm:cxn modelId="{352FCD83-5164-4D77-A9C7-5A8FA6FA7391}" srcId="{315F779D-7619-4B7C-A082-5BA0BD21EE75}" destId="{57BCA942-63CB-4A47-9A51-E1BEAE1FE49B}" srcOrd="2" destOrd="0" parTransId="{6806F987-A39E-442E-BE2C-3A0B64505F90}" sibTransId="{202A9727-EE81-47E3-A3C0-41A08B8AEBD1}"/>
    <dgm:cxn modelId="{934A2D8E-52EA-4CBF-A82F-F93F5EC3ED71}" type="presOf" srcId="{68367070-A9CF-4AEC-96A2-892B31D54590}" destId="{EF735AD0-4EE1-4A50-A765-DDDF9CE1D9EC}" srcOrd="0" destOrd="0" presId="urn:microsoft.com/office/officeart/2005/8/layout/vList3"/>
    <dgm:cxn modelId="{A90EFF8F-7939-4570-81A8-65F816FAF3A7}" type="presOf" srcId="{7CBEC1D8-0990-4B61-92F3-79BCD656C1BE}" destId="{F538A5B0-28BD-45C4-BA54-AE8783F9580D}" srcOrd="0" destOrd="0" presId="urn:microsoft.com/office/officeart/2005/8/layout/vList3"/>
    <dgm:cxn modelId="{05AA5FDB-7922-421A-B270-A735F6F9DE89}" srcId="{315F779D-7619-4B7C-A082-5BA0BD21EE75}" destId="{7CBEC1D8-0990-4B61-92F3-79BCD656C1BE}" srcOrd="1" destOrd="0" parTransId="{68FD46BA-2886-45E7-8044-7E699D63F095}" sibTransId="{55F9A20A-8E57-44B2-915D-7A56182038F1}"/>
    <dgm:cxn modelId="{8732B3E1-A9B9-45CD-B2D5-A21DF66D5D29}" type="presOf" srcId="{57BCA942-63CB-4A47-9A51-E1BEAE1FE49B}" destId="{FA916618-C383-452C-811F-ECA8328312EF}" srcOrd="0" destOrd="0" presId="urn:microsoft.com/office/officeart/2005/8/layout/vList3"/>
    <dgm:cxn modelId="{B51ADBF3-E23B-4D3C-B3F0-E30B22553923}" srcId="{315F779D-7619-4B7C-A082-5BA0BD21EE75}" destId="{68367070-A9CF-4AEC-96A2-892B31D54590}" srcOrd="0" destOrd="0" parTransId="{A7221DF0-1753-4C1C-A6FD-893661E6DD29}" sibTransId="{706C5EFD-F771-47F4-AEB2-737B1E6A5B46}"/>
    <dgm:cxn modelId="{929975A1-9FD8-4778-B258-4AD7CE215716}" type="presParOf" srcId="{2A5C296B-A297-4AB1-9F81-E5BC6D015DF4}" destId="{E42A43AC-7AF5-4943-96E0-FCAB09260557}" srcOrd="0" destOrd="0" presId="urn:microsoft.com/office/officeart/2005/8/layout/vList3"/>
    <dgm:cxn modelId="{E5EE5328-01C4-4DBA-A885-1CAF9CE432DE}" type="presParOf" srcId="{E42A43AC-7AF5-4943-96E0-FCAB09260557}" destId="{0A7EBAD1-FF3E-473B-A96A-84EC477F6868}" srcOrd="0" destOrd="0" presId="urn:microsoft.com/office/officeart/2005/8/layout/vList3"/>
    <dgm:cxn modelId="{F0814483-9B8C-4719-BEAC-1119673A3B03}" type="presParOf" srcId="{E42A43AC-7AF5-4943-96E0-FCAB09260557}" destId="{EF735AD0-4EE1-4A50-A765-DDDF9CE1D9EC}" srcOrd="1" destOrd="0" presId="urn:microsoft.com/office/officeart/2005/8/layout/vList3"/>
    <dgm:cxn modelId="{2A872AF7-3BE7-4F97-8ED2-3DE76F706FF7}" type="presParOf" srcId="{2A5C296B-A297-4AB1-9F81-E5BC6D015DF4}" destId="{2D379D8A-D81E-4BE6-A958-DA74EC0CD53F}" srcOrd="1" destOrd="0" presId="urn:microsoft.com/office/officeart/2005/8/layout/vList3"/>
    <dgm:cxn modelId="{1181BAE0-C623-4189-B1A9-AE6B7982C23E}" type="presParOf" srcId="{2A5C296B-A297-4AB1-9F81-E5BC6D015DF4}" destId="{53233CCB-8DF7-4A8E-87E1-C7118FEA96B7}" srcOrd="2" destOrd="0" presId="urn:microsoft.com/office/officeart/2005/8/layout/vList3"/>
    <dgm:cxn modelId="{763CD544-BA55-4C84-8BBD-DE0584A28EB1}" type="presParOf" srcId="{53233CCB-8DF7-4A8E-87E1-C7118FEA96B7}" destId="{4EFA4601-A6B4-4DD0-8506-DB56256D9A88}" srcOrd="0" destOrd="0" presId="urn:microsoft.com/office/officeart/2005/8/layout/vList3"/>
    <dgm:cxn modelId="{BED01894-5110-452F-A8C2-0FADF36EEFCA}" type="presParOf" srcId="{53233CCB-8DF7-4A8E-87E1-C7118FEA96B7}" destId="{F538A5B0-28BD-45C4-BA54-AE8783F9580D}" srcOrd="1" destOrd="0" presId="urn:microsoft.com/office/officeart/2005/8/layout/vList3"/>
    <dgm:cxn modelId="{AE2A3AEE-FFF3-4F82-95CA-6EE7E2705D2C}" type="presParOf" srcId="{2A5C296B-A297-4AB1-9F81-E5BC6D015DF4}" destId="{6CF2D7EC-EFA8-4634-9AA4-3180312FACFC}" srcOrd="3" destOrd="0" presId="urn:microsoft.com/office/officeart/2005/8/layout/vList3"/>
    <dgm:cxn modelId="{5154BA9D-05F0-4F2C-8753-32A22C02195E}" type="presParOf" srcId="{2A5C296B-A297-4AB1-9F81-E5BC6D015DF4}" destId="{876721ED-C4CB-41F1-B9F2-A0B35F87752A}" srcOrd="4" destOrd="0" presId="urn:microsoft.com/office/officeart/2005/8/layout/vList3"/>
    <dgm:cxn modelId="{38289CE3-3E8C-4548-B732-953B73B060F0}" type="presParOf" srcId="{876721ED-C4CB-41F1-B9F2-A0B35F87752A}" destId="{ED584F8B-A6DF-4137-9D66-750C2D0B5B85}" srcOrd="0" destOrd="0" presId="urn:microsoft.com/office/officeart/2005/8/layout/vList3"/>
    <dgm:cxn modelId="{49B6BDC0-EE26-4325-B1D3-E33B6C693231}" type="presParOf" srcId="{876721ED-C4CB-41F1-B9F2-A0B35F87752A}" destId="{FA916618-C383-452C-811F-ECA8328312EF}" srcOrd="1" destOrd="0" presId="urn:microsoft.com/office/officeart/2005/8/layout/vList3"/>
    <dgm:cxn modelId="{656C7031-4F52-459E-8FB6-61A8688E56E5}" type="presParOf" srcId="{2A5C296B-A297-4AB1-9F81-E5BC6D015DF4}" destId="{41F9D13B-1BEA-4467-A321-4F6E68B84C4F}" srcOrd="5" destOrd="0" presId="urn:microsoft.com/office/officeart/2005/8/layout/vList3"/>
    <dgm:cxn modelId="{4F149A3A-8841-4904-AB0C-182A7CF3D985}" type="presParOf" srcId="{2A5C296B-A297-4AB1-9F81-E5BC6D015DF4}" destId="{4173932F-8017-4404-85FE-2E5F950990B0}" srcOrd="6" destOrd="0" presId="urn:microsoft.com/office/officeart/2005/8/layout/vList3"/>
    <dgm:cxn modelId="{C9A9D52C-3E56-4AF7-A45C-B790AA989C4F}" type="presParOf" srcId="{4173932F-8017-4404-85FE-2E5F950990B0}" destId="{91F162C6-B7B3-4689-9619-FCB0880964A6}" srcOrd="0" destOrd="0" presId="urn:microsoft.com/office/officeart/2005/8/layout/vList3"/>
    <dgm:cxn modelId="{C08F6A92-DAF6-4119-8DCE-7AE0659BD82C}" type="presParOf" srcId="{4173932F-8017-4404-85FE-2E5F950990B0}" destId="{A7CFB488-4144-4062-8F2F-5325C9E676A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20218-4D5A-4766-BD51-299DB1B45C8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E2F0ED2-A088-4C6A-AF80-269E891040E2}">
      <dgm:prSet custT="1"/>
      <dgm:spPr>
        <a:solidFill>
          <a:srgbClr val="3F3F3F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gm:spPr>
      <dgm:t>
        <a:bodyPr spcFirstLastPara="0" vert="horz" wrap="square" lIns="340925" tIns="137160" rIns="256032" bIns="13716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Zeichnen</a:t>
          </a:r>
        </a:p>
      </dgm:t>
    </dgm:pt>
    <dgm:pt modelId="{6877C7ED-CB79-498E-BB35-5F05DD806B58}" type="parTrans" cxnId="{39FBB94C-F6D0-4563-B4FA-E42AFC230A39}">
      <dgm:prSet/>
      <dgm:spPr/>
      <dgm:t>
        <a:bodyPr/>
        <a:lstStyle/>
        <a:p>
          <a:endParaRPr lang="en-GB"/>
        </a:p>
      </dgm:t>
    </dgm:pt>
    <dgm:pt modelId="{1A024702-2082-4349-96A9-C6DDA97128AB}" type="sibTrans" cxnId="{39FBB94C-F6D0-4563-B4FA-E42AFC230A39}">
      <dgm:prSet/>
      <dgm:spPr/>
      <dgm:t>
        <a:bodyPr/>
        <a:lstStyle/>
        <a:p>
          <a:endParaRPr lang="en-GB"/>
        </a:p>
      </dgm:t>
    </dgm:pt>
    <dgm:pt modelId="{2D4344E2-D60C-4476-B646-B123C30435A3}">
      <dgm:prSet custT="1"/>
      <dgm:spPr>
        <a:solidFill>
          <a:srgbClr val="5A5A5A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gm:spPr>
      <dgm:t>
        <a:bodyPr spcFirstLastPara="0" vert="horz" wrap="square" lIns="340925" tIns="137160" rIns="256032" bIns="13716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Einschätzen</a:t>
          </a:r>
        </a:p>
      </dgm:t>
    </dgm:pt>
    <dgm:pt modelId="{9D28C21C-6677-43FF-BD71-5F03C51F34E2}" type="parTrans" cxnId="{AD7DC49C-A7B8-40C8-A014-08237BF37DD5}">
      <dgm:prSet/>
      <dgm:spPr/>
      <dgm:t>
        <a:bodyPr/>
        <a:lstStyle/>
        <a:p>
          <a:endParaRPr lang="en-GB"/>
        </a:p>
      </dgm:t>
    </dgm:pt>
    <dgm:pt modelId="{4E98CD48-038E-4872-A4EE-8761965090C6}" type="sibTrans" cxnId="{AD7DC49C-A7B8-40C8-A014-08237BF37DD5}">
      <dgm:prSet/>
      <dgm:spPr/>
      <dgm:t>
        <a:bodyPr/>
        <a:lstStyle/>
        <a:p>
          <a:endParaRPr lang="en-GB"/>
        </a:p>
      </dgm:t>
    </dgm:pt>
    <dgm:pt modelId="{EA908874-A9DD-43AD-B0F1-AD421FC7C544}">
      <dgm:prSet custT="1"/>
      <dgm:spPr>
        <a:solidFill>
          <a:srgbClr val="7D7D7D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gm:spPr>
      <dgm:t>
        <a:bodyPr spcFirstLastPara="0" vert="horz" wrap="square" lIns="340925" tIns="137160" rIns="256032" bIns="13716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Analysieren</a:t>
          </a:r>
        </a:p>
      </dgm:t>
    </dgm:pt>
    <dgm:pt modelId="{4C1576B8-A1D8-454C-A610-1F250B0E319C}" type="parTrans" cxnId="{11A32BD3-0142-4D88-8058-2FAD92131A15}">
      <dgm:prSet/>
      <dgm:spPr/>
      <dgm:t>
        <a:bodyPr/>
        <a:lstStyle/>
        <a:p>
          <a:endParaRPr lang="en-GB"/>
        </a:p>
      </dgm:t>
    </dgm:pt>
    <dgm:pt modelId="{13EB3F0C-0A9A-4754-A092-69E8842BA229}" type="sibTrans" cxnId="{11A32BD3-0142-4D88-8058-2FAD92131A15}">
      <dgm:prSet/>
      <dgm:spPr/>
      <dgm:t>
        <a:bodyPr/>
        <a:lstStyle/>
        <a:p>
          <a:endParaRPr lang="en-GB"/>
        </a:p>
      </dgm:t>
    </dgm:pt>
    <dgm:pt modelId="{F5942DD0-FBEE-4B3F-BABD-F20AE1BCA761}">
      <dgm:prSet custT="1"/>
      <dgm:spPr>
        <a:solidFill>
          <a:prstClr val="white">
            <a:lumMod val="65000"/>
          </a:prstClr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gm:spPr>
      <dgm:t>
        <a:bodyPr spcFirstLastPara="0" vert="horz" wrap="square" lIns="340925" tIns="137160" rIns="256032" bIns="13716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Entwickeln</a:t>
          </a:r>
        </a:p>
      </dgm:t>
    </dgm:pt>
    <dgm:pt modelId="{500F0FC3-A3D5-4D56-A479-C453186DF337}" type="parTrans" cxnId="{E9DFD98E-4417-47D6-B932-8256BCAB4F29}">
      <dgm:prSet/>
      <dgm:spPr/>
      <dgm:t>
        <a:bodyPr/>
        <a:lstStyle/>
        <a:p>
          <a:endParaRPr lang="en-GB"/>
        </a:p>
      </dgm:t>
    </dgm:pt>
    <dgm:pt modelId="{74334630-CAB3-48BE-A20E-CD18CDF756DF}" type="sibTrans" cxnId="{E9DFD98E-4417-47D6-B932-8256BCAB4F29}">
      <dgm:prSet/>
      <dgm:spPr/>
      <dgm:t>
        <a:bodyPr/>
        <a:lstStyle/>
        <a:p>
          <a:endParaRPr lang="en-GB"/>
        </a:p>
      </dgm:t>
    </dgm:pt>
    <dgm:pt modelId="{4ED07EB0-9674-4E43-A94F-E1A6DF766E02}" type="pres">
      <dgm:prSet presAssocID="{78D20218-4D5A-4766-BD51-299DB1B45C89}" presName="linearFlow" presStyleCnt="0">
        <dgm:presLayoutVars>
          <dgm:dir/>
          <dgm:resizeHandles val="exact"/>
        </dgm:presLayoutVars>
      </dgm:prSet>
      <dgm:spPr/>
    </dgm:pt>
    <dgm:pt modelId="{333EC984-89CF-4992-9CCC-BC5DDB0CB045}" type="pres">
      <dgm:prSet presAssocID="{BE2F0ED2-A088-4C6A-AF80-269E891040E2}" presName="composite" presStyleCnt="0"/>
      <dgm:spPr/>
    </dgm:pt>
    <dgm:pt modelId="{7F54C444-542D-475C-B6E1-2B1C24DF303C}" type="pres">
      <dgm:prSet presAssocID="{BE2F0ED2-A088-4C6A-AF80-269E891040E2}" presName="imgShp" presStyleLbl="fgImgPlace1" presStyleIdx="0" presStyleCnt="4" custLinFactNeighborX="-51639"/>
      <dgm:spPr>
        <a:blipFill rotWithShape="1">
          <a:blip xmlns:r="http://schemas.openxmlformats.org/officeDocument/2006/relationships" r:embed="rId1"/>
          <a:srcRect/>
          <a:stretch>
            <a:fillRect t="-388000" b="-388000"/>
          </a:stretch>
        </a:blipFill>
      </dgm:spPr>
    </dgm:pt>
    <dgm:pt modelId="{F64BC349-2A4F-4295-8D2D-AEDBFAB64773}" type="pres">
      <dgm:prSet presAssocID="{BE2F0ED2-A088-4C6A-AF80-269E891040E2}" presName="txShp" presStyleLbl="node1" presStyleIdx="0" presStyleCnt="4" custLinFactNeighborY="-215">
        <dgm:presLayoutVars>
          <dgm:bulletEnabled val="1"/>
        </dgm:presLayoutVars>
      </dgm:prSet>
      <dgm:spPr>
        <a:xfrm rot="10800000">
          <a:off x="1927538" y="0"/>
          <a:ext cx="6885251" cy="773132"/>
        </a:xfrm>
        <a:prstGeom prst="homePlate">
          <a:avLst/>
        </a:prstGeom>
      </dgm:spPr>
    </dgm:pt>
    <dgm:pt modelId="{FEF6A8BB-FE88-40D9-8635-0FBBCCC54C0D}" type="pres">
      <dgm:prSet presAssocID="{1A024702-2082-4349-96A9-C6DDA97128AB}" presName="spacing" presStyleCnt="0"/>
      <dgm:spPr/>
    </dgm:pt>
    <dgm:pt modelId="{84A2D354-650D-4C6E-821B-86073B65E27F}" type="pres">
      <dgm:prSet presAssocID="{2D4344E2-D60C-4476-B646-B123C30435A3}" presName="composite" presStyleCnt="0"/>
      <dgm:spPr/>
    </dgm:pt>
    <dgm:pt modelId="{BAF91720-2646-4D2B-814D-FDD31CF70B38}" type="pres">
      <dgm:prSet presAssocID="{2D4344E2-D60C-4476-B646-B123C30435A3}" presName="imgShp" presStyleLbl="fgImgPlace1" presStyleIdx="1" presStyleCnt="4" custLinFactNeighborX="-5163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</dgm:pt>
    <dgm:pt modelId="{A455F705-C6A2-420A-837F-65622F55981E}" type="pres">
      <dgm:prSet presAssocID="{2D4344E2-D60C-4476-B646-B123C30435A3}" presName="txShp" presStyleLbl="node1" presStyleIdx="1" presStyleCnt="4" custLinFactNeighborY="-215">
        <dgm:presLayoutVars>
          <dgm:bulletEnabled val="1"/>
        </dgm:presLayoutVars>
      </dgm:prSet>
      <dgm:spPr>
        <a:xfrm rot="10800000">
          <a:off x="1927538" y="979077"/>
          <a:ext cx="6885251" cy="773132"/>
        </a:xfrm>
        <a:prstGeom prst="homePlate">
          <a:avLst/>
        </a:prstGeom>
      </dgm:spPr>
    </dgm:pt>
    <dgm:pt modelId="{E2829926-1575-479D-8C3A-9B5A726AC3E6}" type="pres">
      <dgm:prSet presAssocID="{4E98CD48-038E-4872-A4EE-8761965090C6}" presName="spacing" presStyleCnt="0"/>
      <dgm:spPr/>
    </dgm:pt>
    <dgm:pt modelId="{CEC6493B-0556-41C6-BBED-0E301993D341}" type="pres">
      <dgm:prSet presAssocID="{EA908874-A9DD-43AD-B0F1-AD421FC7C544}" presName="composite" presStyleCnt="0"/>
      <dgm:spPr/>
    </dgm:pt>
    <dgm:pt modelId="{D69CFD22-8ED9-4B50-9D74-63F5C1BF3AE4}" type="pres">
      <dgm:prSet presAssocID="{EA908874-A9DD-43AD-B0F1-AD421FC7C544}" presName="imgShp" presStyleLbl="fgImgPlace1" presStyleIdx="2" presStyleCnt="4" custLinFactNeighborX="-51639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5A833CCB-DDD1-44E7-85A1-E70B6E3EEE0A}" type="pres">
      <dgm:prSet presAssocID="{EA908874-A9DD-43AD-B0F1-AD421FC7C544}" presName="txShp" presStyleLbl="node1" presStyleIdx="2" presStyleCnt="4" custLinFactNeighborY="-215">
        <dgm:presLayoutVars>
          <dgm:bulletEnabled val="1"/>
        </dgm:presLayoutVars>
      </dgm:prSet>
      <dgm:spPr>
        <a:xfrm rot="10800000">
          <a:off x="1927538" y="1959214"/>
          <a:ext cx="6885251" cy="773132"/>
        </a:xfrm>
        <a:prstGeom prst="homePlate">
          <a:avLst/>
        </a:prstGeom>
      </dgm:spPr>
    </dgm:pt>
    <dgm:pt modelId="{31AE6C7D-2685-413D-BD49-1417764DF98D}" type="pres">
      <dgm:prSet presAssocID="{13EB3F0C-0A9A-4754-A092-69E8842BA229}" presName="spacing" presStyleCnt="0"/>
      <dgm:spPr/>
    </dgm:pt>
    <dgm:pt modelId="{E9789D83-9413-4112-A958-BE43AAECBF18}" type="pres">
      <dgm:prSet presAssocID="{F5942DD0-FBEE-4B3F-BABD-F20AE1BCA761}" presName="composite" presStyleCnt="0"/>
      <dgm:spPr/>
    </dgm:pt>
    <dgm:pt modelId="{CE155350-BBEC-4031-BDCC-89A4B3007BB7}" type="pres">
      <dgm:prSet presAssocID="{F5942DD0-FBEE-4B3F-BABD-F20AE1BCA761}" presName="imgShp" presStyleLbl="fgImgPlace1" presStyleIdx="3" presStyleCnt="4" custLinFactNeighborX="-51639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</dgm:pt>
    <dgm:pt modelId="{40845531-5833-4536-A0BD-5644263FB6BE}" type="pres">
      <dgm:prSet presAssocID="{F5942DD0-FBEE-4B3F-BABD-F20AE1BCA761}" presName="txShp" presStyleLbl="node1" presStyleIdx="3" presStyleCnt="4">
        <dgm:presLayoutVars>
          <dgm:bulletEnabled val="1"/>
        </dgm:presLayoutVars>
      </dgm:prSet>
      <dgm:spPr>
        <a:xfrm rot="10800000">
          <a:off x="1927538" y="2941013"/>
          <a:ext cx="6885251" cy="773132"/>
        </a:xfrm>
        <a:prstGeom prst="homePlate">
          <a:avLst/>
        </a:prstGeom>
      </dgm:spPr>
    </dgm:pt>
  </dgm:ptLst>
  <dgm:cxnLst>
    <dgm:cxn modelId="{8BDBD207-BEA9-4922-917B-B6C3751ED4EF}" type="presOf" srcId="{78D20218-4D5A-4766-BD51-299DB1B45C89}" destId="{4ED07EB0-9674-4E43-A94F-E1A6DF766E02}" srcOrd="0" destOrd="0" presId="urn:microsoft.com/office/officeart/2005/8/layout/vList3"/>
    <dgm:cxn modelId="{5C67411F-0F1F-4BAA-8BD5-103176B746D8}" type="presOf" srcId="{EA908874-A9DD-43AD-B0F1-AD421FC7C544}" destId="{5A833CCB-DDD1-44E7-85A1-E70B6E3EEE0A}" srcOrd="0" destOrd="0" presId="urn:microsoft.com/office/officeart/2005/8/layout/vList3"/>
    <dgm:cxn modelId="{EA6D2C4A-5EF7-40D4-A5C7-84ACAF4D3D60}" type="presOf" srcId="{F5942DD0-FBEE-4B3F-BABD-F20AE1BCA761}" destId="{40845531-5833-4536-A0BD-5644263FB6BE}" srcOrd="0" destOrd="0" presId="urn:microsoft.com/office/officeart/2005/8/layout/vList3"/>
    <dgm:cxn modelId="{39FBB94C-F6D0-4563-B4FA-E42AFC230A39}" srcId="{78D20218-4D5A-4766-BD51-299DB1B45C89}" destId="{BE2F0ED2-A088-4C6A-AF80-269E891040E2}" srcOrd="0" destOrd="0" parTransId="{6877C7ED-CB79-498E-BB35-5F05DD806B58}" sibTransId="{1A024702-2082-4349-96A9-C6DDA97128AB}"/>
    <dgm:cxn modelId="{783A9471-43B9-425E-A1C4-5010629083B4}" type="presOf" srcId="{2D4344E2-D60C-4476-B646-B123C30435A3}" destId="{A455F705-C6A2-420A-837F-65622F55981E}" srcOrd="0" destOrd="0" presId="urn:microsoft.com/office/officeart/2005/8/layout/vList3"/>
    <dgm:cxn modelId="{E9DFD98E-4417-47D6-B932-8256BCAB4F29}" srcId="{78D20218-4D5A-4766-BD51-299DB1B45C89}" destId="{F5942DD0-FBEE-4B3F-BABD-F20AE1BCA761}" srcOrd="3" destOrd="0" parTransId="{500F0FC3-A3D5-4D56-A479-C453186DF337}" sibTransId="{74334630-CAB3-48BE-A20E-CD18CDF756DF}"/>
    <dgm:cxn modelId="{AD7DC49C-A7B8-40C8-A014-08237BF37DD5}" srcId="{78D20218-4D5A-4766-BD51-299DB1B45C89}" destId="{2D4344E2-D60C-4476-B646-B123C30435A3}" srcOrd="1" destOrd="0" parTransId="{9D28C21C-6677-43FF-BD71-5F03C51F34E2}" sibTransId="{4E98CD48-038E-4872-A4EE-8761965090C6}"/>
    <dgm:cxn modelId="{1D6993BE-4D88-40E5-9F07-740AFFE58826}" type="presOf" srcId="{BE2F0ED2-A088-4C6A-AF80-269E891040E2}" destId="{F64BC349-2A4F-4295-8D2D-AEDBFAB64773}" srcOrd="0" destOrd="0" presId="urn:microsoft.com/office/officeart/2005/8/layout/vList3"/>
    <dgm:cxn modelId="{11A32BD3-0142-4D88-8058-2FAD92131A15}" srcId="{78D20218-4D5A-4766-BD51-299DB1B45C89}" destId="{EA908874-A9DD-43AD-B0F1-AD421FC7C544}" srcOrd="2" destOrd="0" parTransId="{4C1576B8-A1D8-454C-A610-1F250B0E319C}" sibTransId="{13EB3F0C-0A9A-4754-A092-69E8842BA229}"/>
    <dgm:cxn modelId="{C7D882B7-AE54-4D5D-9890-BF2E0C97E0AB}" type="presParOf" srcId="{4ED07EB0-9674-4E43-A94F-E1A6DF766E02}" destId="{333EC984-89CF-4992-9CCC-BC5DDB0CB045}" srcOrd="0" destOrd="0" presId="urn:microsoft.com/office/officeart/2005/8/layout/vList3"/>
    <dgm:cxn modelId="{029FF460-1258-4B23-A1FC-6E3E752569C0}" type="presParOf" srcId="{333EC984-89CF-4992-9CCC-BC5DDB0CB045}" destId="{7F54C444-542D-475C-B6E1-2B1C24DF303C}" srcOrd="0" destOrd="0" presId="urn:microsoft.com/office/officeart/2005/8/layout/vList3"/>
    <dgm:cxn modelId="{5FFEF776-2798-419F-953D-B350DF244C10}" type="presParOf" srcId="{333EC984-89CF-4992-9CCC-BC5DDB0CB045}" destId="{F64BC349-2A4F-4295-8D2D-AEDBFAB64773}" srcOrd="1" destOrd="0" presId="urn:microsoft.com/office/officeart/2005/8/layout/vList3"/>
    <dgm:cxn modelId="{18799211-9F00-470B-8FE8-12318CF6EEF3}" type="presParOf" srcId="{4ED07EB0-9674-4E43-A94F-E1A6DF766E02}" destId="{FEF6A8BB-FE88-40D9-8635-0FBBCCC54C0D}" srcOrd="1" destOrd="0" presId="urn:microsoft.com/office/officeart/2005/8/layout/vList3"/>
    <dgm:cxn modelId="{1CFEC3C9-CC36-4A64-854F-ADDAD60F8ECD}" type="presParOf" srcId="{4ED07EB0-9674-4E43-A94F-E1A6DF766E02}" destId="{84A2D354-650D-4C6E-821B-86073B65E27F}" srcOrd="2" destOrd="0" presId="urn:microsoft.com/office/officeart/2005/8/layout/vList3"/>
    <dgm:cxn modelId="{BFE5DF3F-D734-4FD6-AF2A-FE60F3853D7C}" type="presParOf" srcId="{84A2D354-650D-4C6E-821B-86073B65E27F}" destId="{BAF91720-2646-4D2B-814D-FDD31CF70B38}" srcOrd="0" destOrd="0" presId="urn:microsoft.com/office/officeart/2005/8/layout/vList3"/>
    <dgm:cxn modelId="{8783D075-D5BC-423D-9A41-B23B9A6711CD}" type="presParOf" srcId="{84A2D354-650D-4C6E-821B-86073B65E27F}" destId="{A455F705-C6A2-420A-837F-65622F55981E}" srcOrd="1" destOrd="0" presId="urn:microsoft.com/office/officeart/2005/8/layout/vList3"/>
    <dgm:cxn modelId="{B785C4CE-CA4F-45FA-9F2A-5A587A34ACA8}" type="presParOf" srcId="{4ED07EB0-9674-4E43-A94F-E1A6DF766E02}" destId="{E2829926-1575-479D-8C3A-9B5A726AC3E6}" srcOrd="3" destOrd="0" presId="urn:microsoft.com/office/officeart/2005/8/layout/vList3"/>
    <dgm:cxn modelId="{1E5BC3C1-5BBD-4EE3-86F9-C1DAB5889FCF}" type="presParOf" srcId="{4ED07EB0-9674-4E43-A94F-E1A6DF766E02}" destId="{CEC6493B-0556-41C6-BBED-0E301993D341}" srcOrd="4" destOrd="0" presId="urn:microsoft.com/office/officeart/2005/8/layout/vList3"/>
    <dgm:cxn modelId="{B6555061-3526-49BB-955B-243F0675B81D}" type="presParOf" srcId="{CEC6493B-0556-41C6-BBED-0E301993D341}" destId="{D69CFD22-8ED9-4B50-9D74-63F5C1BF3AE4}" srcOrd="0" destOrd="0" presId="urn:microsoft.com/office/officeart/2005/8/layout/vList3"/>
    <dgm:cxn modelId="{92955714-88E9-46B1-BA26-D15037075E08}" type="presParOf" srcId="{CEC6493B-0556-41C6-BBED-0E301993D341}" destId="{5A833CCB-DDD1-44E7-85A1-E70B6E3EEE0A}" srcOrd="1" destOrd="0" presId="urn:microsoft.com/office/officeart/2005/8/layout/vList3"/>
    <dgm:cxn modelId="{C7EA3934-3E18-40B0-9F73-E00010855FE6}" type="presParOf" srcId="{4ED07EB0-9674-4E43-A94F-E1A6DF766E02}" destId="{31AE6C7D-2685-413D-BD49-1417764DF98D}" srcOrd="5" destOrd="0" presId="urn:microsoft.com/office/officeart/2005/8/layout/vList3"/>
    <dgm:cxn modelId="{9E84D458-8DFD-4578-A752-E1F769ABBC1B}" type="presParOf" srcId="{4ED07EB0-9674-4E43-A94F-E1A6DF766E02}" destId="{E9789D83-9413-4112-A958-BE43AAECBF18}" srcOrd="6" destOrd="0" presId="urn:microsoft.com/office/officeart/2005/8/layout/vList3"/>
    <dgm:cxn modelId="{3C93CCF5-E00D-4F59-985D-F23ADE6DDCC8}" type="presParOf" srcId="{E9789D83-9413-4112-A958-BE43AAECBF18}" destId="{CE155350-BBEC-4031-BDCC-89A4B3007BB7}" srcOrd="0" destOrd="0" presId="urn:microsoft.com/office/officeart/2005/8/layout/vList3"/>
    <dgm:cxn modelId="{CE89FE92-F694-4918-9957-E4FE51B09D67}" type="presParOf" srcId="{E9789D83-9413-4112-A958-BE43AAECBF18}" destId="{40845531-5833-4536-A0BD-5644263FB6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35AD0-4EE1-4A50-A765-DDDF9CE1D9EC}">
      <dsp:nvSpPr>
        <dsp:cNvPr id="0" name=""/>
        <dsp:cNvSpPr/>
      </dsp:nvSpPr>
      <dsp:spPr>
        <a:xfrm rot="10800000">
          <a:off x="1927508" y="0"/>
          <a:ext cx="6885144" cy="773120"/>
        </a:xfrm>
        <a:prstGeom prst="homePlate">
          <a:avLst/>
        </a:prstGeom>
        <a:solidFill>
          <a:schemeClr val="tx1">
            <a:lumMod val="65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Verstehen</a:t>
          </a:r>
          <a:endParaRPr lang="en-AT" sz="3600" kern="1200" dirty="0"/>
        </a:p>
      </dsp:txBody>
      <dsp:txXfrm rot="10800000">
        <a:off x="2120788" y="0"/>
        <a:ext cx="6691864" cy="773120"/>
      </dsp:txXfrm>
    </dsp:sp>
    <dsp:sp modelId="{0A7EBAD1-FF3E-473B-A96A-84EC477F6868}">
      <dsp:nvSpPr>
        <dsp:cNvPr id="0" name=""/>
        <dsp:cNvSpPr/>
      </dsp:nvSpPr>
      <dsp:spPr>
        <a:xfrm>
          <a:off x="1150460" y="814"/>
          <a:ext cx="773120" cy="77312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8A5B0-28BD-45C4-BA54-AE8783F9580D}">
      <dsp:nvSpPr>
        <dsp:cNvPr id="0" name=""/>
        <dsp:cNvSpPr/>
      </dsp:nvSpPr>
      <dsp:spPr>
        <a:xfrm rot="10800000">
          <a:off x="1927404" y="979302"/>
          <a:ext cx="6885281" cy="773120"/>
        </a:xfrm>
        <a:prstGeom prst="homePlate">
          <a:avLst/>
        </a:prstGeom>
        <a:solidFill>
          <a:srgbClr val="7D7D7D"/>
        </a:solidFill>
        <a:ln w="15875" cap="rnd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Schreiben</a:t>
          </a:r>
        </a:p>
      </dsp:txBody>
      <dsp:txXfrm rot="10800000">
        <a:off x="2120684" y="979302"/>
        <a:ext cx="6692001" cy="773120"/>
      </dsp:txXfrm>
    </dsp:sp>
    <dsp:sp modelId="{4EFA4601-A6B4-4DD0-8506-DB56256D9A88}">
      <dsp:nvSpPr>
        <dsp:cNvPr id="0" name=""/>
        <dsp:cNvSpPr/>
      </dsp:nvSpPr>
      <dsp:spPr>
        <a:xfrm>
          <a:off x="1141681" y="980964"/>
          <a:ext cx="773120" cy="773120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16618-C383-452C-811F-ECA8328312EF}">
      <dsp:nvSpPr>
        <dsp:cNvPr id="0" name=""/>
        <dsp:cNvSpPr/>
      </dsp:nvSpPr>
      <dsp:spPr>
        <a:xfrm rot="10800000">
          <a:off x="1927508" y="1959452"/>
          <a:ext cx="6885144" cy="773120"/>
        </a:xfrm>
        <a:prstGeom prst="homePlate">
          <a:avLst/>
        </a:prstGeom>
        <a:solidFill>
          <a:srgbClr val="5A5A5A"/>
        </a:solidFill>
        <a:ln w="15875" cap="rnd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Sprechen</a:t>
          </a:r>
        </a:p>
      </dsp:txBody>
      <dsp:txXfrm rot="10800000">
        <a:off x="2120788" y="1959452"/>
        <a:ext cx="6691864" cy="773120"/>
      </dsp:txXfrm>
    </dsp:sp>
    <dsp:sp modelId="{ED584F8B-A6DF-4137-9D66-750C2D0B5B85}">
      <dsp:nvSpPr>
        <dsp:cNvPr id="0" name=""/>
        <dsp:cNvSpPr/>
      </dsp:nvSpPr>
      <dsp:spPr>
        <a:xfrm>
          <a:off x="1141716" y="1961114"/>
          <a:ext cx="773120" cy="77312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B488-4144-4062-8F2F-5325C9E676AE}">
      <dsp:nvSpPr>
        <dsp:cNvPr id="0" name=""/>
        <dsp:cNvSpPr/>
      </dsp:nvSpPr>
      <dsp:spPr>
        <a:xfrm rot="10800000">
          <a:off x="1927508" y="2939602"/>
          <a:ext cx="6885144" cy="773120"/>
        </a:xfrm>
        <a:prstGeom prst="homePlate">
          <a:avLst/>
        </a:prstGeom>
        <a:solidFill>
          <a:srgbClr val="3F3F3F"/>
        </a:solidFill>
        <a:ln w="15875" cap="rnd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Reduzieren</a:t>
          </a:r>
        </a:p>
      </dsp:txBody>
      <dsp:txXfrm rot="10800000">
        <a:off x="2120788" y="2939602"/>
        <a:ext cx="6691864" cy="773120"/>
      </dsp:txXfrm>
    </dsp:sp>
    <dsp:sp modelId="{91F162C6-B7B3-4689-9619-FCB0880964A6}">
      <dsp:nvSpPr>
        <dsp:cNvPr id="0" name=""/>
        <dsp:cNvSpPr/>
      </dsp:nvSpPr>
      <dsp:spPr>
        <a:xfrm>
          <a:off x="1141716" y="2941265"/>
          <a:ext cx="773120" cy="773120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BC349-2A4F-4295-8D2D-AEDBFAB64773}">
      <dsp:nvSpPr>
        <dsp:cNvPr id="0" name=""/>
        <dsp:cNvSpPr/>
      </dsp:nvSpPr>
      <dsp:spPr>
        <a:xfrm rot="10800000">
          <a:off x="1927538" y="0"/>
          <a:ext cx="6885251" cy="773132"/>
        </a:xfrm>
        <a:prstGeom prst="homePlate">
          <a:avLst/>
        </a:prstGeom>
        <a:solidFill>
          <a:srgbClr val="3F3F3F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Zeichnen</a:t>
          </a:r>
        </a:p>
      </dsp:txBody>
      <dsp:txXfrm rot="10800000">
        <a:off x="2120821" y="0"/>
        <a:ext cx="6691968" cy="773132"/>
      </dsp:txXfrm>
    </dsp:sp>
    <dsp:sp modelId="{7F54C444-542D-475C-B6E1-2B1C24DF303C}">
      <dsp:nvSpPr>
        <dsp:cNvPr id="0" name=""/>
        <dsp:cNvSpPr/>
      </dsp:nvSpPr>
      <dsp:spPr>
        <a:xfrm>
          <a:off x="1141734" y="602"/>
          <a:ext cx="773132" cy="77313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88000" b="-38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5F705-C6A2-420A-837F-65622F55981E}">
      <dsp:nvSpPr>
        <dsp:cNvPr id="0" name=""/>
        <dsp:cNvSpPr/>
      </dsp:nvSpPr>
      <dsp:spPr>
        <a:xfrm rot="10800000">
          <a:off x="1927538" y="979077"/>
          <a:ext cx="6885251" cy="773132"/>
        </a:xfrm>
        <a:prstGeom prst="homePlate">
          <a:avLst/>
        </a:prstGeom>
        <a:solidFill>
          <a:srgbClr val="5A5A5A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Einschätzen</a:t>
          </a:r>
        </a:p>
      </dsp:txBody>
      <dsp:txXfrm rot="10800000">
        <a:off x="2120821" y="979077"/>
        <a:ext cx="6691968" cy="773132"/>
      </dsp:txXfrm>
    </dsp:sp>
    <dsp:sp modelId="{BAF91720-2646-4D2B-814D-FDD31CF70B38}">
      <dsp:nvSpPr>
        <dsp:cNvPr id="0" name=""/>
        <dsp:cNvSpPr/>
      </dsp:nvSpPr>
      <dsp:spPr>
        <a:xfrm>
          <a:off x="1141734" y="980739"/>
          <a:ext cx="773132" cy="773132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33CCB-DDD1-44E7-85A1-E70B6E3EEE0A}">
      <dsp:nvSpPr>
        <dsp:cNvPr id="0" name=""/>
        <dsp:cNvSpPr/>
      </dsp:nvSpPr>
      <dsp:spPr>
        <a:xfrm rot="10800000">
          <a:off x="1927538" y="1959214"/>
          <a:ext cx="6885251" cy="773132"/>
        </a:xfrm>
        <a:prstGeom prst="homePlate">
          <a:avLst/>
        </a:prstGeom>
        <a:solidFill>
          <a:srgbClr val="7D7D7D"/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Analysieren</a:t>
          </a:r>
        </a:p>
      </dsp:txBody>
      <dsp:txXfrm rot="10800000">
        <a:off x="2120821" y="1959214"/>
        <a:ext cx="6691968" cy="773132"/>
      </dsp:txXfrm>
    </dsp:sp>
    <dsp:sp modelId="{D69CFD22-8ED9-4B50-9D74-63F5C1BF3AE4}">
      <dsp:nvSpPr>
        <dsp:cNvPr id="0" name=""/>
        <dsp:cNvSpPr/>
      </dsp:nvSpPr>
      <dsp:spPr>
        <a:xfrm>
          <a:off x="1141734" y="1960876"/>
          <a:ext cx="773132" cy="773132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5531-5833-4536-A0BD-5644263FB6BE}">
      <dsp:nvSpPr>
        <dsp:cNvPr id="0" name=""/>
        <dsp:cNvSpPr/>
      </dsp:nvSpPr>
      <dsp:spPr>
        <a:xfrm rot="10800000">
          <a:off x="1927538" y="2941013"/>
          <a:ext cx="6885251" cy="773132"/>
        </a:xfrm>
        <a:prstGeom prst="homePlate">
          <a:avLst/>
        </a:prstGeom>
        <a:solidFill>
          <a:prstClr val="white">
            <a:lumMod val="65000"/>
          </a:prstClr>
        </a:solidFill>
        <a:ln w="15875" cap="rnd" cmpd="sng" algn="ctr">
          <a:solidFill>
            <a:srgbClr val="F4EDD8">
              <a:hueOff val="0"/>
              <a:satOff val="0"/>
              <a:lum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prstClr val="white"/>
              </a:solidFill>
              <a:latin typeface="Goudy Old Style"/>
              <a:ea typeface="+mn-ea"/>
              <a:cs typeface="+mn-cs"/>
            </a:rPr>
            <a:t>Entwickeln</a:t>
          </a:r>
        </a:p>
      </dsp:txBody>
      <dsp:txXfrm rot="10800000">
        <a:off x="2120821" y="2941013"/>
        <a:ext cx="6691968" cy="773132"/>
      </dsp:txXfrm>
    </dsp:sp>
    <dsp:sp modelId="{CE155350-BBEC-4031-BDCC-89A4B3007BB7}">
      <dsp:nvSpPr>
        <dsp:cNvPr id="0" name=""/>
        <dsp:cNvSpPr/>
      </dsp:nvSpPr>
      <dsp:spPr>
        <a:xfrm>
          <a:off x="1141734" y="2941013"/>
          <a:ext cx="773132" cy="773132"/>
        </a:xfrm>
        <a:prstGeom prst="ellipse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3F3F1-69A9-684B-7D9A-ADD5550195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714D7-9033-B639-EE13-E7581A15A7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BD6F-0902-4B05-BBEC-D665CE1C7433}" type="datetime1">
              <a:rPr lang="en-US" smtClean="0"/>
              <a:t>1/23/2024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69760-0C51-95B1-09FD-41E62C8F0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4FE34-2F4E-28C7-9EFE-8C696FEFA1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FE47D-6373-400E-9D69-85333D48C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44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B66A-B24F-46B5-AA78-089E5BC54AF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D4B6-25AD-47BC-B418-A18F95E1115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9C57-FA7D-4640-9BAB-399F58B9319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325E-39CF-4B65-98D2-548C93077E0A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2A99-D551-4CF2-B844-189541CEE32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2A65-13AE-4CEE-A990-808E50625C8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1334-4AA1-4132-A8F4-91374D6D095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7BA8-8025-49CC-9371-70D468DEFFB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C3D-C8FF-483D-8C6A-9DCD6E357C0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E44A-CA91-4B69-8A8A-1C7987C92A6A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1729-19FB-4018-B5B6-9E02EAD74C8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597B-6DD9-4EDE-9189-F3016EBDE6C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342-452F-49D1-AE71-6926312B164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AE9D-FCB0-4C2D-BB18-4952AD5CAA4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3DBC-492E-4B6C-8002-4056EB00EE9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C64C-B2A9-4067-894A-A3D29A65433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eStats Austria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94B965-60A9-4B5A-9FBF-54671994FB9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eStats Austria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42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2444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Lernhandlungen</a:t>
            </a:r>
            <a:br>
              <a:rPr lang="en-US" dirty="0"/>
            </a:br>
            <a:r>
              <a:rPr lang="en-US" sz="4000" dirty="0"/>
              <a:t>- Input &amp; Action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7FD49-8DA1-FD72-FB82-7DBD8A566D1F}"/>
              </a:ext>
            </a:extLst>
          </p:cNvPr>
          <p:cNvSpPr txBox="1"/>
          <p:nvPr/>
        </p:nvSpPr>
        <p:spPr>
          <a:xfrm>
            <a:off x="2042434" y="3077594"/>
            <a:ext cx="8096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Von Luis Böhler und Niklas Brandtner</a:t>
            </a:r>
            <a:endParaRPr lang="LID4096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5F13-5B49-9761-3DDB-1015C4ED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Luis Böhler u. Niklas Brandtner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E288-610C-8F1C-A2B3-99C228D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A colorful illustration of a globe and various objects&#10;&#10;Description automatically generated with medium confidence">
            <a:extLst>
              <a:ext uri="{FF2B5EF4-FFF2-40B4-BE49-F238E27FC236}">
                <a16:creationId xmlns:a16="http://schemas.microsoft.com/office/drawing/2014/main" id="{CAAB532E-3A00-1148-40B2-F2BACE188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15" y="3477679"/>
            <a:ext cx="2955947" cy="29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777C67-332C-F214-4834-5C9E6DC1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Luis Böhler u. Niklas Brandtner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A2349-75DB-7321-5409-8B5EFB4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9035E76-5EF6-ED3E-F3C3-EDB96FC5F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98798"/>
              </p:ext>
            </p:extLst>
          </p:nvPr>
        </p:nvGraphicFramePr>
        <p:xfrm>
          <a:off x="913795" y="1866900"/>
          <a:ext cx="10353600" cy="37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4E01493B-B069-7DD4-D8E6-47DD730F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/>
          <a:lstStyle/>
          <a:p>
            <a:r>
              <a:rPr lang="de-AT" u="sng" dirty="0"/>
              <a:t>Lernhandlungen</a:t>
            </a:r>
          </a:p>
        </p:txBody>
      </p:sp>
    </p:spTree>
    <p:extLst>
      <p:ext uri="{BB962C8B-B14F-4D97-AF65-F5344CB8AC3E}">
        <p14:creationId xmlns:p14="http://schemas.microsoft.com/office/powerpoint/2010/main" val="416686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7EBAD1-FF3E-473B-A96A-84EC477F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0A7EBAD1-FF3E-473B-A96A-84EC477F6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735AD0-4EE1-4A50-A765-DDDF9CE1D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EF735AD0-4EE1-4A50-A765-DDDF9CE1D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FA4601-A6B4-4DD0-8506-DB56256D9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4EFA4601-A6B4-4DD0-8506-DB56256D9A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38A5B0-28BD-45C4-BA54-AE8783F95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F538A5B0-28BD-45C4-BA54-AE8783F95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584F8B-A6DF-4137-9D66-750C2D0B5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ED584F8B-A6DF-4137-9D66-750C2D0B5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916618-C383-452C-811F-ECA832831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FA916618-C383-452C-811F-ECA832831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F162C6-B7B3-4689-9619-FCB088096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91F162C6-B7B3-4689-9619-FCB088096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CFB488-4144-4062-8F2F-5325C9E67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A7CFB488-4144-4062-8F2F-5325C9E67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65B77-D404-A96E-3FF2-6F006C71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Lernhandlungen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998F812-F229-A215-9A81-3906BFEBE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15545"/>
              </p:ext>
            </p:extLst>
          </p:nvPr>
        </p:nvGraphicFramePr>
        <p:xfrm>
          <a:off x="924443" y="186690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5526C9-AD0F-21E2-2584-4ADCFC9A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Luis Böhler u. Niklas Brandtner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82DCC-2FB6-A413-23C4-0A9F7F6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54C444-542D-475C-B6E1-2B1C24DF3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7F54C444-542D-475C-B6E1-2B1C24DF30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4BC349-2A4F-4295-8D2D-AEDBFAB64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F64BC349-2A4F-4295-8D2D-AEDBFAB64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F91720-2646-4D2B-814D-FDD31CF70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BAF91720-2646-4D2B-814D-FDD31CF70B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55F705-C6A2-420A-837F-65622F559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455F705-C6A2-420A-837F-65622F559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9CFD22-8ED9-4B50-9D74-63F5C1BF3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69CFD22-8ED9-4B50-9D74-63F5C1BF3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833CCB-DDD1-44E7-85A1-E70B6E3EE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5A833CCB-DDD1-44E7-85A1-E70B6E3EE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155350-BBEC-4031-BDCC-89A4B3007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CE155350-BBEC-4031-BDCC-89A4B3007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45531-5833-4536-A0BD-5644263FB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40845531-5833-4536-A0BD-5644263FB6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000" u="sng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8075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Custom 35">
    <a:dk1>
      <a:sysClr val="windowText" lastClr="000000"/>
    </a:dk1>
    <a:lt1>
      <a:sysClr val="window" lastClr="FFFFFF"/>
    </a:lt1>
    <a:dk2>
      <a:srgbClr val="4E3B30"/>
    </a:dk2>
    <a:lt2>
      <a:srgbClr val="F4EDD8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49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Lernhandlungen - Input &amp; Action</vt:lpstr>
      <vt:lpstr>Lernhandlungen</vt:lpstr>
      <vt:lpstr>Lernhandlungen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Projektkooperation  D-ITP Kanban</dc:title>
  <dc:creator>Brandtner Niklas Raffael</dc:creator>
  <cp:lastModifiedBy>Niklas B</cp:lastModifiedBy>
  <cp:revision>37</cp:revision>
  <dcterms:created xsi:type="dcterms:W3CDTF">2022-04-19T07:26:23Z</dcterms:created>
  <dcterms:modified xsi:type="dcterms:W3CDTF">2024-01-23T14:49:16Z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