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0" autoAdjust="0"/>
  </p:normalViewPr>
  <p:slideViewPr>
    <p:cSldViewPr>
      <p:cViewPr varScale="1">
        <p:scale>
          <a:sx n="54" d="100"/>
          <a:sy n="54" d="100"/>
        </p:scale>
        <p:origin x="-10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89B2-5C6F-459E-BA39-391660AD7971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D129-DB32-4051-B22B-4F828052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8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6+5=11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11+7=18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D129-DB32-4051-B22B-4F8280523C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21B0E8-F13D-4838-B9EE-710F34CEFD5A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193D086-C02E-4810-8FC9-5DC948AEE1D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Trivia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trivia form with multiple choice or true false options</a:t>
            </a:r>
          </a:p>
          <a:p>
            <a:r>
              <a:rPr lang="en-US" dirty="0" smtClean="0"/>
              <a:t>Player will have a limited time to finish the quiz</a:t>
            </a:r>
          </a:p>
          <a:p>
            <a:pPr lvl="1"/>
            <a:r>
              <a:rPr lang="en-US" dirty="0" smtClean="0"/>
              <a:t>Game ends when time runs out. Page will reveal questions answered correctly and incorrectly</a:t>
            </a:r>
            <a:endParaRPr lang="en-US" dirty="0"/>
          </a:p>
          <a:p>
            <a:r>
              <a:rPr lang="en-US" dirty="0" smtClean="0"/>
              <a:t>Don’t let player pick more than one answer per question</a:t>
            </a:r>
          </a:p>
          <a:p>
            <a:r>
              <a:rPr lang="en-US" dirty="0" err="1" smtClean="0"/>
              <a:t>Dont</a:t>
            </a:r>
            <a:r>
              <a:rPr lang="en-US" dirty="0" smtClean="0"/>
              <a:t> forget to include a countdown timer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Quiz (timed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long is all three extended “The Lord of the Rings” movies combined including the credits?  9 hours 30 minutes, 11 hours 22 minutes, 10 hours 47 minutes, </a:t>
            </a:r>
            <a:r>
              <a:rPr lang="en-US" dirty="0" smtClean="0">
                <a:solidFill>
                  <a:srgbClr val="FFFF00"/>
                </a:solidFill>
              </a:rPr>
              <a:t>11 hours 40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of each race were in the original fellowship? [5 hobbits, 2 men, 1 dwarf, 1 elf, 1 wizard]; [2 wizards, 2 men, 2elves, 2 hobbits, 1 dwarf]; [4 hobbits, 1 man, 1 wizard, 2 dwarf, 2 elves]; </a:t>
            </a:r>
            <a:r>
              <a:rPr lang="en-US" dirty="0" smtClean="0">
                <a:solidFill>
                  <a:srgbClr val="FFFF00"/>
                </a:solidFill>
              </a:rPr>
              <a:t>[1 wizard, 4 hobbits, 2 men, 1 dwarf, 1 elf]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 smtClean="0"/>
              <a:t>many members </a:t>
            </a:r>
            <a:r>
              <a:rPr lang="en-US" dirty="0" smtClean="0"/>
              <a:t>were in the original fellowship? 10,</a:t>
            </a:r>
            <a:r>
              <a:rPr lang="en-US" dirty="0" smtClean="0">
                <a:solidFill>
                  <a:srgbClr val="FFFF00"/>
                </a:solidFill>
              </a:rPr>
              <a:t> 9</a:t>
            </a:r>
            <a:r>
              <a:rPr lang="en-US" dirty="0" smtClean="0"/>
              <a:t>, 8, 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actor bought a horse after the movies were finished? Elijah Wood, </a:t>
            </a:r>
            <a:r>
              <a:rPr lang="en-US" dirty="0" err="1" smtClean="0">
                <a:solidFill>
                  <a:srgbClr val="FFFF00"/>
                </a:solidFill>
              </a:rPr>
              <a:t>Viggo</a:t>
            </a:r>
            <a:r>
              <a:rPr lang="en-US" dirty="0" smtClean="0">
                <a:solidFill>
                  <a:srgbClr val="FFFF00"/>
                </a:solidFill>
              </a:rPr>
              <a:t> Mortensen</a:t>
            </a:r>
            <a:r>
              <a:rPr lang="en-US" dirty="0" smtClean="0"/>
              <a:t>, Ian </a:t>
            </a:r>
            <a:r>
              <a:rPr lang="en-US" dirty="0" err="1" smtClean="0"/>
              <a:t>McKellan</a:t>
            </a:r>
            <a:r>
              <a:rPr lang="en-US" dirty="0" smtClean="0"/>
              <a:t>, Sean Bean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was the composer of “The Lord of the Rings” Original Score? </a:t>
            </a:r>
            <a:r>
              <a:rPr lang="en-US" dirty="0" smtClean="0">
                <a:solidFill>
                  <a:srgbClr val="FFFF00"/>
                </a:solidFill>
              </a:rPr>
              <a:t>Howard Shore</a:t>
            </a:r>
            <a:r>
              <a:rPr lang="en-US" dirty="0" smtClean="0"/>
              <a:t>, John Williams, Hans Zimmer, Harry Gregson-</a:t>
            </a:r>
            <a:r>
              <a:rPr lang="en-US" dirty="0" err="1" smtClean="0"/>
              <a:t>WIlliams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Theme: </a:t>
            </a:r>
            <a:r>
              <a:rPr lang="en-US" dirty="0" err="1" smtClean="0"/>
              <a:t>LotR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names of the four hobbits that are in the fellowship? [Phillip, Merry, Fordo, Sam]; </a:t>
            </a:r>
            <a:r>
              <a:rPr lang="en-US" dirty="0" smtClean="0">
                <a:solidFill>
                  <a:srgbClr val="FFFF00"/>
                </a:solidFill>
              </a:rPr>
              <a:t>[Pippin,  Merry, Frodo, Sam</a:t>
            </a:r>
            <a:r>
              <a:rPr lang="en-US" dirty="0" smtClean="0"/>
              <a:t>]; [Phillip, Mason, </a:t>
            </a:r>
            <a:r>
              <a:rPr lang="en-US" dirty="0" err="1" smtClean="0"/>
              <a:t>Froyo</a:t>
            </a:r>
            <a:r>
              <a:rPr lang="en-US" dirty="0" smtClean="0"/>
              <a:t>, Dan]; [Pippin, Merry, Fred, Samson]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third movie called? </a:t>
            </a:r>
            <a:r>
              <a:rPr lang="en-US" dirty="0" smtClean="0">
                <a:solidFill>
                  <a:srgbClr val="FFFF00"/>
                </a:solidFill>
              </a:rPr>
              <a:t>The return of the King</a:t>
            </a:r>
            <a:r>
              <a:rPr lang="en-US" dirty="0" smtClean="0"/>
              <a:t>, The return of the Ring, the return of the elves, the return of the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rings were given to the elves? </a:t>
            </a:r>
            <a:r>
              <a:rPr lang="en-US" dirty="0" smtClean="0">
                <a:solidFill>
                  <a:srgbClr val="FFFF00"/>
                </a:solidFill>
              </a:rPr>
              <a:t>3</a:t>
            </a:r>
            <a:r>
              <a:rPr lang="en-US" dirty="0" smtClean="0"/>
              <a:t>, 5,7,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rings were given to the dwarves? 3, 5,</a:t>
            </a:r>
            <a:r>
              <a:rPr lang="en-US" dirty="0" smtClean="0">
                <a:solidFill>
                  <a:srgbClr val="FFFF00"/>
                </a:solidFill>
              </a:rPr>
              <a:t> 7</a:t>
            </a:r>
            <a:r>
              <a:rPr lang="en-US" dirty="0" smtClean="0"/>
              <a:t>,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rings were given to men? 3, 5, 7, 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“One Ring to rule them all, one ring to find them, one ring to bring them all and in the darkness bind them” </a:t>
            </a:r>
            <a:r>
              <a:rPr lang="en-US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F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many ring wraths are there? 3, 5, 7, </a:t>
            </a:r>
            <a:r>
              <a:rPr lang="en-US" dirty="0" smtClean="0">
                <a:solidFill>
                  <a:srgbClr val="FFFF00"/>
                </a:solidFill>
              </a:rPr>
              <a:t>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another name for ring wraths? </a:t>
            </a:r>
            <a:r>
              <a:rPr lang="en-US" dirty="0" err="1" smtClean="0"/>
              <a:t>Nozgul</a:t>
            </a:r>
            <a:r>
              <a:rPr lang="en-US" dirty="0" smtClean="0"/>
              <a:t>, </a:t>
            </a:r>
            <a:r>
              <a:rPr lang="en-US" dirty="0" err="1" smtClean="0"/>
              <a:t>Nazgul</a:t>
            </a:r>
            <a:r>
              <a:rPr lang="en-US" dirty="0" smtClean="0"/>
              <a:t>, </a:t>
            </a:r>
            <a:r>
              <a:rPr lang="en-US" dirty="0" err="1" smtClean="0"/>
              <a:t>Nazgal</a:t>
            </a:r>
            <a:r>
              <a:rPr lang="en-US" dirty="0" smtClean="0"/>
              <a:t>, </a:t>
            </a:r>
            <a:r>
              <a:rPr lang="en-US" dirty="0" err="1" smtClean="0"/>
              <a:t>Nazgol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had the ring before Frodo? Sam, Gollum, Bilbo, </a:t>
            </a:r>
            <a:r>
              <a:rPr lang="en-US" dirty="0" err="1" smtClean="0"/>
              <a:t>Isildur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were the ring wraths before they became wraths? Men hobbits, </a:t>
            </a:r>
            <a:r>
              <a:rPr lang="en-US" dirty="0" smtClean="0">
                <a:solidFill>
                  <a:srgbClr val="FFFF00"/>
                </a:solidFill>
              </a:rPr>
              <a:t>elves</a:t>
            </a:r>
            <a:r>
              <a:rPr lang="en-US" dirty="0" smtClean="0"/>
              <a:t>, dwarves, none of these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were orcs before they were orcs? Men, hobbits, </a:t>
            </a:r>
            <a:r>
              <a:rPr lang="en-US" dirty="0" smtClean="0">
                <a:solidFill>
                  <a:srgbClr val="FFFF00"/>
                </a:solidFill>
              </a:rPr>
              <a:t>elves</a:t>
            </a:r>
            <a:r>
              <a:rPr lang="en-US" dirty="0" smtClean="0"/>
              <a:t> dwarves none of these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was the ring forged? Minas </a:t>
            </a:r>
            <a:r>
              <a:rPr lang="en-US" dirty="0" err="1" smtClean="0"/>
              <a:t>Tirith</a:t>
            </a:r>
            <a:r>
              <a:rPr lang="en-US" dirty="0" smtClean="0"/>
              <a:t>, </a:t>
            </a:r>
            <a:r>
              <a:rPr lang="en-US" dirty="0" err="1" smtClean="0"/>
              <a:t>Erebor</a:t>
            </a:r>
            <a:r>
              <a:rPr lang="en-US" dirty="0" smtClean="0"/>
              <a:t>, </a:t>
            </a:r>
            <a:r>
              <a:rPr lang="en-US" dirty="0" err="1" smtClean="0"/>
              <a:t>edoras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mount doom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ring can be destroyed anywhere T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form?</a:t>
            </a:r>
          </a:p>
          <a:p>
            <a:pPr lvl="1"/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smtClean="0"/>
              <a:t>JS form?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You'll create a trivia game that shows only one question until the player answers it or their time runs out</a:t>
            </a:r>
            <a:r>
              <a:rPr lang="en-US" dirty="0" smtClean="0"/>
              <a:t>.</a:t>
            </a:r>
          </a:p>
          <a:p>
            <a:r>
              <a:rPr lang="en-US" dirty="0"/>
              <a:t>If the player selects the correct answer, show a screen congratulating them for choosing the right option. After a few seconds, display the next question -- do this without user input</a:t>
            </a:r>
            <a:r>
              <a:rPr lang="en-US" dirty="0" smtClean="0"/>
              <a:t>.</a:t>
            </a:r>
          </a:p>
          <a:p>
            <a:r>
              <a:rPr lang="en-US" dirty="0"/>
              <a:t>The scenario is similar for wrong answers and time-outs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player runs out of time, tell the player that time's up and display the correct answer. Wait a few seconds, then show the next question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player chooses the wrong answer, tell the player they selected the wrong option and then display the correct answer. Wait a few seconds, then show the next question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 the final screen, show the number of correct answers, incorrect answers, and an option to restart the game (without reloading the page).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912</TotalTime>
  <Words>672</Words>
  <Application>Microsoft Office PowerPoint</Application>
  <PresentationFormat>On-screen Show (4:3)</PresentationFormat>
  <Paragraphs>44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Trivia Game</vt:lpstr>
      <vt:lpstr>Basic Quiz (timed form)</vt:lpstr>
      <vt:lpstr>Theme: LotR</vt:lpstr>
      <vt:lpstr>Cont’d</vt:lpstr>
      <vt:lpstr>Contd </vt:lpstr>
      <vt:lpstr>PowerPoint Presentation</vt:lpstr>
      <vt:lpstr>ADVANCED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Game</dc:title>
  <dc:creator>Nicole Brasaemle</dc:creator>
  <cp:lastModifiedBy>Nicole Brasaemle</cp:lastModifiedBy>
  <cp:revision>21</cp:revision>
  <dcterms:created xsi:type="dcterms:W3CDTF">2018-06-05T22:22:49Z</dcterms:created>
  <dcterms:modified xsi:type="dcterms:W3CDTF">2018-06-07T07:07:53Z</dcterms:modified>
</cp:coreProperties>
</file>