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945E-7E2F-424F-A775-8BE4866CD918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6D27-E241-48F6-9A32-B06AF81C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5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945E-7E2F-424F-A775-8BE4866CD918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6D27-E241-48F6-9A32-B06AF81C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945E-7E2F-424F-A775-8BE4866CD918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6D27-E241-48F6-9A32-B06AF81C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945E-7E2F-424F-A775-8BE4866CD918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6D27-E241-48F6-9A32-B06AF81C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6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945E-7E2F-424F-A775-8BE4866CD918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6D27-E241-48F6-9A32-B06AF81C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945E-7E2F-424F-A775-8BE4866CD918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6D27-E241-48F6-9A32-B06AF81C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5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945E-7E2F-424F-A775-8BE4866CD918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6D27-E241-48F6-9A32-B06AF81C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2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945E-7E2F-424F-A775-8BE4866CD918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6D27-E241-48F6-9A32-B06AF81C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0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945E-7E2F-424F-A775-8BE4866CD918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6D27-E241-48F6-9A32-B06AF81C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1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945E-7E2F-424F-A775-8BE4866CD918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6D27-E241-48F6-9A32-B06AF81C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945E-7E2F-424F-A775-8BE4866CD918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6D27-E241-48F6-9A32-B06AF81C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6945E-7E2F-424F-A775-8BE4866CD918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B6D27-E241-48F6-9A32-B06AF81C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0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Unit-4-game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Index.html, assets folder</a:t>
            </a:r>
          </a:p>
          <a:p>
            <a:pPr lvl="1"/>
            <a:r>
              <a:rPr lang="en-US" dirty="0" smtClean="0"/>
              <a:t>Folders: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css</a:t>
            </a:r>
            <a:r>
              <a:rPr lang="en-US" dirty="0" smtClean="0"/>
              <a:t>, images</a:t>
            </a:r>
          </a:p>
          <a:p>
            <a:pPr lvl="1"/>
            <a:r>
              <a:rPr lang="en-US" dirty="0" smtClean="0"/>
              <a:t>Game.js, style.css, reset.css</a:t>
            </a:r>
            <a:endParaRPr lang="en-US" dirty="0"/>
          </a:p>
          <a:p>
            <a:r>
              <a:rPr lang="en-US" dirty="0" smtClean="0"/>
              <a:t>Clone</a:t>
            </a:r>
          </a:p>
          <a:p>
            <a:r>
              <a:rPr lang="en-US" dirty="0" smtClean="0"/>
              <a:t>Push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957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CrystalsCollector</a:t>
            </a:r>
            <a:r>
              <a:rPr lang="en-US" dirty="0" smtClean="0"/>
              <a:t>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0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crystals (buttons)</a:t>
            </a:r>
          </a:p>
          <a:p>
            <a:pPr lvl="1"/>
            <a:r>
              <a:rPr lang="en-US" dirty="0" smtClean="0"/>
              <a:t>Generate a random number between 1-12</a:t>
            </a:r>
          </a:p>
          <a:p>
            <a:pPr lvl="1"/>
            <a:r>
              <a:rPr lang="en-US" dirty="0" smtClean="0"/>
              <a:t>Different every game</a:t>
            </a:r>
            <a:endParaRPr lang="en-US" dirty="0"/>
          </a:p>
          <a:p>
            <a:r>
              <a:rPr lang="en-US" dirty="0" smtClean="0"/>
              <a:t>When clicked number will add to total</a:t>
            </a:r>
          </a:p>
          <a:p>
            <a:r>
              <a:rPr lang="en-US" dirty="0" smtClean="0"/>
              <a:t>Random number generated</a:t>
            </a:r>
          </a:p>
          <a:p>
            <a:pPr lvl="1"/>
            <a:r>
              <a:rPr lang="en-US" dirty="0" smtClean="0"/>
              <a:t>19-120</a:t>
            </a:r>
          </a:p>
          <a:p>
            <a:r>
              <a:rPr lang="en-US" dirty="0" smtClean="0"/>
              <a:t>Restarts when player wins or loses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2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/bootstrap </a:t>
            </a:r>
          </a:p>
          <a:p>
            <a:pPr lvl="1"/>
            <a:r>
              <a:rPr lang="en-US" dirty="0" err="1" smtClean="0"/>
              <a:t>Divs</a:t>
            </a:r>
            <a:r>
              <a:rPr lang="en-US" dirty="0" smtClean="0"/>
              <a:t>, header, boxes</a:t>
            </a:r>
            <a:endParaRPr lang="en-US" dirty="0"/>
          </a:p>
          <a:p>
            <a:r>
              <a:rPr lang="en-US" dirty="0" smtClean="0"/>
              <a:t>JS</a:t>
            </a:r>
          </a:p>
          <a:p>
            <a:pPr lvl="1"/>
            <a:r>
              <a:rPr lang="en-US" dirty="0" smtClean="0"/>
              <a:t>Declare variables, functions, </a:t>
            </a:r>
          </a:p>
          <a:p>
            <a:pPr lvl="1"/>
            <a:r>
              <a:rPr lang="en-US" dirty="0" smtClean="0"/>
              <a:t>Generate random number and print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9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Minerals</a:t>
            </a:r>
          </a:p>
          <a:p>
            <a:r>
              <a:rPr lang="en-US" dirty="0" smtClean="0"/>
              <a:t>Characters</a:t>
            </a:r>
          </a:p>
          <a:p>
            <a:pPr lvl="1"/>
            <a:r>
              <a:rPr lang="en-US" dirty="0" err="1" smtClean="0"/>
              <a:t>LotR</a:t>
            </a:r>
            <a:r>
              <a:rPr lang="en-US" dirty="0" smtClean="0"/>
              <a:t>: Hobbits, Men, Dwarf&amp; elf, Gandalf</a:t>
            </a:r>
          </a:p>
          <a:p>
            <a:pPr lvl="1"/>
            <a:r>
              <a:rPr lang="en-US" dirty="0" smtClean="0"/>
              <a:t>Merry/pippin/ </a:t>
            </a:r>
            <a:r>
              <a:rPr lang="en-US" dirty="0" err="1" smtClean="0"/>
              <a:t>frodo</a:t>
            </a:r>
            <a:r>
              <a:rPr lang="en-US" dirty="0" smtClean="0"/>
              <a:t>/</a:t>
            </a:r>
            <a:r>
              <a:rPr lang="en-US" dirty="0" err="1" smtClean="0"/>
              <a:t>sam</a:t>
            </a:r>
            <a:r>
              <a:rPr lang="en-US" dirty="0" smtClean="0"/>
              <a:t>, </a:t>
            </a:r>
            <a:r>
              <a:rPr lang="en-US" dirty="0" err="1" smtClean="0"/>
              <a:t>aragorn</a:t>
            </a:r>
            <a:r>
              <a:rPr lang="en-US" dirty="0" smtClean="0"/>
              <a:t>/</a:t>
            </a:r>
            <a:r>
              <a:rPr lang="en-US" dirty="0" err="1" smtClean="0"/>
              <a:t>legolas</a:t>
            </a:r>
            <a:r>
              <a:rPr lang="en-US" dirty="0" smtClean="0"/>
              <a:t>/</a:t>
            </a:r>
            <a:r>
              <a:rPr lang="en-US" dirty="0" err="1" smtClean="0"/>
              <a:t>gimili</a:t>
            </a:r>
            <a:r>
              <a:rPr lang="en-US" dirty="0" smtClean="0"/>
              <a:t>, </a:t>
            </a:r>
            <a:r>
              <a:rPr lang="en-US" dirty="0" err="1" smtClean="0"/>
              <a:t>boromir</a:t>
            </a:r>
            <a:r>
              <a:rPr lang="en-US" dirty="0" smtClean="0"/>
              <a:t>, </a:t>
            </a:r>
            <a:r>
              <a:rPr lang="en-US" smtClean="0"/>
              <a:t>gandalf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0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93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Unit-4-game</vt:lpstr>
      <vt:lpstr>CrystalsCollector Game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Unit-4-game</dc:title>
  <dc:creator>Nicole Brasaemle</dc:creator>
  <cp:lastModifiedBy>Nicole Brasaemle</cp:lastModifiedBy>
  <cp:revision>12</cp:revision>
  <dcterms:created xsi:type="dcterms:W3CDTF">2018-06-01T01:40:19Z</dcterms:created>
  <dcterms:modified xsi:type="dcterms:W3CDTF">2018-06-03T21:32:41Z</dcterms:modified>
</cp:coreProperties>
</file>