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71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DCD0-4AE9-4DD2-BB35-C5D93F4A9530}" v="3" dt="2024-06-19T22:53:21.55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4706" autoAdjust="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20.06.2024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20.06.2024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20.06.2024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20.06.2024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20.06.2024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20.06.2024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20.06.2024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20.06.2024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20.06.2024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20.06.2024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20.06.2024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sz="6600" dirty="0"/>
              <a:t>System monitorowania 			zdrowia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77534"/>
            <a:ext cx="9604310" cy="457200"/>
          </a:xfrm>
        </p:spPr>
        <p:txBody>
          <a:bodyPr rtlCol="0"/>
          <a:lstStyle/>
          <a:p>
            <a:pPr rtl="0"/>
            <a:r>
              <a:rPr lang="pl-PL" dirty="0"/>
              <a:t>Natalia Bratek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A8788710-8D60-B9D8-BC41-AEF57275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2" y="275785"/>
            <a:ext cx="11250595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8822D-51B5-B8E4-740E-487BAE58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847"/>
            <a:ext cx="9601200" cy="701858"/>
          </a:xfrm>
        </p:spPr>
        <p:txBody>
          <a:bodyPr/>
          <a:lstStyle/>
          <a:p>
            <a:pPr algn="ctr"/>
            <a:r>
              <a:rPr lang="pl-PL" dirty="0"/>
              <a:t>Użytkownik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92A91DA-F944-8EA3-B2F7-8F86DF86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5" y="2181051"/>
            <a:ext cx="2267266" cy="124794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49D0F14-888D-DD31-BBCD-1D2EFFBE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256" y="1577286"/>
            <a:ext cx="4096322" cy="195289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8570D5E-5DAC-C0A2-5C5A-10A4808FE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35" y="4023239"/>
            <a:ext cx="3391373" cy="12574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D62F6F1-6DA8-0418-BE12-8601CCFDB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33" y="1438495"/>
            <a:ext cx="4639322" cy="4591691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4ABE35A3-77F6-151D-6000-0BFBE0489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043" y="916758"/>
            <a:ext cx="1063138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FF1A19-08C0-B455-A9A7-C9A222B4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41818"/>
            <a:ext cx="9601200" cy="686868"/>
          </a:xfrm>
        </p:spPr>
        <p:txBody>
          <a:bodyPr/>
          <a:lstStyle/>
          <a:p>
            <a:pPr algn="ctr"/>
            <a:r>
              <a:rPr lang="pl-PL" dirty="0"/>
              <a:t>Dane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4E59ACF-4AEF-16D9-CA04-410B90510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77811"/>
            <a:ext cx="9601200" cy="348692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4BD381-5D71-DAE3-18D4-E17EDDBD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54" y="1726503"/>
            <a:ext cx="256258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4278A1B9-5D3C-302C-08C4-66F0C12A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3" y="1064301"/>
            <a:ext cx="8518579" cy="397239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278C365-6B15-AEC5-F96F-FFFFC37A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83" y="2423972"/>
            <a:ext cx="2743583" cy="2010056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D0262F67-A379-AC57-A4A5-3744DA0C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2443"/>
            <a:ext cx="9601200" cy="701858"/>
          </a:xfrm>
        </p:spPr>
        <p:txBody>
          <a:bodyPr/>
          <a:lstStyle/>
          <a:p>
            <a:pPr algn="ctr"/>
            <a:r>
              <a:rPr lang="pl-PL" dirty="0"/>
              <a:t>Powiadomienia </a:t>
            </a:r>
          </a:p>
        </p:txBody>
      </p:sp>
    </p:spTree>
    <p:extLst>
      <p:ext uri="{BB962C8B-B14F-4D97-AF65-F5344CB8AC3E}">
        <p14:creationId xmlns:p14="http://schemas.microsoft.com/office/powerpoint/2010/main" val="33388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66FC851-B743-3515-FA78-AAF20FA2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931" y="1765105"/>
            <a:ext cx="2848373" cy="203863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84DE8A7-48B2-D0B5-C2D9-27B8F18C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6" y="1154243"/>
            <a:ext cx="8649325" cy="3872386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BDB8AF7-B089-FDEC-5DB9-CA2434DB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34715"/>
            <a:ext cx="9601200" cy="719528"/>
          </a:xfrm>
        </p:spPr>
        <p:txBody>
          <a:bodyPr/>
          <a:lstStyle/>
          <a:p>
            <a:pPr algn="ctr"/>
            <a:r>
              <a:rPr lang="pl-PL" dirty="0"/>
              <a:t>Powiadomienia</a:t>
            </a:r>
          </a:p>
        </p:txBody>
      </p:sp>
    </p:spTree>
    <p:extLst>
      <p:ext uri="{BB962C8B-B14F-4D97-AF65-F5344CB8AC3E}">
        <p14:creationId xmlns:p14="http://schemas.microsoft.com/office/powerpoint/2010/main" val="6761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530416A-1CB0-1C7E-E1C6-0B325048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987" y="2300066"/>
            <a:ext cx="3219899" cy="317226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5FCAB10-06DE-9694-6FAF-9BF845BAC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0066"/>
            <a:ext cx="3848637" cy="34961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28EEF649-DC4B-F3A8-F62D-DD2760B1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61356"/>
            <a:ext cx="9601200" cy="581937"/>
          </a:xfrm>
        </p:spPr>
        <p:txBody>
          <a:bodyPr/>
          <a:lstStyle/>
          <a:p>
            <a:pPr algn="ctr"/>
            <a:r>
              <a:rPr lang="pl-PL" dirty="0"/>
              <a:t>Kalendarz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77A051C-2071-841B-17EC-C4D3A6D2B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352" y="1315096"/>
            <a:ext cx="161947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396</TotalTime>
  <Words>15</Words>
  <Application>Microsoft Office PowerPoint</Application>
  <PresentationFormat>Panoramiczny</PresentationFormat>
  <Paragraphs>9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9" baseType="lpstr">
      <vt:lpstr>Arial</vt:lpstr>
      <vt:lpstr>Siatka rombowa 16x9</vt:lpstr>
      <vt:lpstr>System monitorowania    zdrowia</vt:lpstr>
      <vt:lpstr>Prezentacja programu PowerPoint</vt:lpstr>
      <vt:lpstr>Użytkownik</vt:lpstr>
      <vt:lpstr>Dane </vt:lpstr>
      <vt:lpstr>Powiadomienia </vt:lpstr>
      <vt:lpstr>Powiadomienia</vt:lpstr>
      <vt:lpstr>Kalendarz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Natalia Bratek</dc:creator>
  <cp:lastModifiedBy>Natalia Bratek</cp:lastModifiedBy>
  <cp:revision>2</cp:revision>
  <dcterms:created xsi:type="dcterms:W3CDTF">2024-06-19T18:50:26Z</dcterms:created>
  <dcterms:modified xsi:type="dcterms:W3CDTF">2024-06-20T06:27:17Z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