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3" r:id="rId7"/>
    <p:sldId id="262" r:id="rId8"/>
    <p:sldId id="261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2BDD-8064-E746-9824-D4AE8AE9F96C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FD04-036F-0C45-B9B7-C787ABDF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username@midway.rcc.uchicag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-espresso.org/pseudopotentials/" TargetMode="External"/><Relationship Id="rId4" Type="http://schemas.openxmlformats.org/officeDocument/2006/relationships/hyperlink" Target="http://www.quantum-espresso.org/wp-content/uploads/Doc/INPUT_PW.html" TargetMode="External"/><Relationship Id="rId5" Type="http://schemas.openxmlformats.org/officeDocument/2006/relationships/hyperlink" Target="http://www.quantum-espresso.org/wp-content/uploads/Doc/INPUT_BANDS.html" TargetMode="External"/><Relationship Id="rId6" Type="http://schemas.openxmlformats.org/officeDocument/2006/relationships/hyperlink" Target="http://www.xcrysden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qe-forge.org/gf/project/q-e/frs/?action=FrsReleaseBrowse&amp;frs_package_id=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 Structure of H20 and bulk 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Midway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52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Mac or Linux:</a:t>
            </a:r>
          </a:p>
          <a:p>
            <a:r>
              <a:rPr lang="en-US" dirty="0" smtClean="0"/>
              <a:t>Open up a terminal (search terminal in applications)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to midway</a:t>
            </a:r>
          </a:p>
          <a:p>
            <a:pPr marL="800100" lvl="2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yourusername@midway.rcc.uchicago.edu</a:t>
            </a:r>
            <a:endParaRPr lang="en-US" dirty="0" smtClean="0"/>
          </a:p>
          <a:p>
            <a:r>
              <a:rPr lang="en-US" dirty="0" smtClean="0"/>
              <a:t>Enter your password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58003"/>
            <a:ext cx="8229600" cy="2716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Widows:</a:t>
            </a:r>
          </a:p>
          <a:p>
            <a:r>
              <a:rPr lang="en-US" dirty="0" smtClean="0"/>
              <a:t>Download putty </a:t>
            </a:r>
          </a:p>
          <a:p>
            <a:pPr marL="800100" lvl="2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www.putty.org</a:t>
            </a:r>
            <a:endParaRPr lang="en-US" dirty="0" smtClean="0"/>
          </a:p>
          <a:p>
            <a:r>
              <a:rPr lang="en-US" dirty="0" smtClean="0"/>
              <a:t>Enter the following for host name or </a:t>
            </a:r>
            <a:r>
              <a:rPr lang="en-US" dirty="0" err="1" smtClean="0"/>
              <a:t>ip</a:t>
            </a:r>
            <a:r>
              <a:rPr lang="en-US" dirty="0" smtClean="0"/>
              <a:t> address </a:t>
            </a:r>
          </a:p>
          <a:p>
            <a:pPr marL="800100" lvl="2" indent="0">
              <a:buNone/>
            </a:pPr>
            <a:r>
              <a:rPr lang="en-US" dirty="0" smtClean="0">
                <a:hlinkClick r:id="rId2"/>
              </a:rPr>
              <a:t>yourusername@midway.rcc.uchicago.edu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Hit open</a:t>
            </a:r>
          </a:p>
          <a:p>
            <a:r>
              <a:rPr lang="en-US" dirty="0" smtClean="0"/>
              <a:t>Enter password</a:t>
            </a:r>
          </a:p>
        </p:txBody>
      </p:sp>
    </p:spTree>
    <p:extLst>
      <p:ext uri="{BB962C8B-B14F-4D97-AF65-F5344CB8AC3E}">
        <p14:creationId xmlns:p14="http://schemas.microsoft.com/office/powerpoint/2010/main" val="133675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 input files on Midway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operating systems:</a:t>
            </a:r>
          </a:p>
          <a:p>
            <a:r>
              <a:rPr lang="en-US" dirty="0" smtClean="0"/>
              <a:t>Change your directory to the project </a:t>
            </a:r>
          </a:p>
          <a:p>
            <a:pPr marL="800100" lvl="2" indent="0">
              <a:buNone/>
            </a:pPr>
            <a:r>
              <a:rPr lang="en-US" dirty="0" smtClean="0"/>
              <a:t>cd /project/meng23000</a:t>
            </a:r>
          </a:p>
          <a:p>
            <a:r>
              <a:rPr lang="en-US" dirty="0" smtClean="0"/>
              <a:t>Create your own directory </a:t>
            </a:r>
          </a:p>
          <a:p>
            <a:pPr marL="800100" lvl="2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 err="1" smtClean="0"/>
              <a:t>yourusername</a:t>
            </a:r>
            <a:endParaRPr lang="en-US" dirty="0"/>
          </a:p>
          <a:p>
            <a:r>
              <a:rPr lang="en-US" dirty="0" smtClean="0"/>
              <a:t>Go to new directory</a:t>
            </a:r>
          </a:p>
          <a:p>
            <a:pPr marL="800100" lvl="2" indent="0">
              <a:buNone/>
            </a:pPr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yourusername</a:t>
            </a:r>
            <a:endParaRPr lang="en-US" dirty="0" smtClean="0"/>
          </a:p>
          <a:p>
            <a:r>
              <a:rPr lang="en-US" dirty="0" smtClean="0"/>
              <a:t>Copy the input files from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800100" lvl="2" indent="0">
              <a:buNone/>
            </a:pP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nbrawand</a:t>
            </a:r>
            <a:r>
              <a:rPr lang="en-US" dirty="0"/>
              <a:t>/</a:t>
            </a:r>
            <a:r>
              <a:rPr lang="en-US" dirty="0" err="1"/>
              <a:t>dft_tutorials.git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40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H2O on Midway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6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Navigate to the H2O example :</a:t>
            </a:r>
          </a:p>
          <a:p>
            <a:pPr marL="800100" lvl="2" indent="0">
              <a:buNone/>
            </a:pPr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/>
              <a:t>/project/meng23000</a:t>
            </a:r>
            <a:r>
              <a:rPr lang="en-US" dirty="0" smtClean="0"/>
              <a:t>/</a:t>
            </a:r>
            <a:r>
              <a:rPr lang="en-US" dirty="0" err="1" smtClean="0"/>
              <a:t>yourusername</a:t>
            </a:r>
            <a:r>
              <a:rPr lang="en-US" dirty="0" smtClean="0"/>
              <a:t>/</a:t>
            </a:r>
            <a:r>
              <a:rPr lang="en-US" dirty="0" err="1"/>
              <a:t>dft_tutorials</a:t>
            </a:r>
            <a:r>
              <a:rPr lang="en-US" dirty="0"/>
              <a:t>/</a:t>
            </a:r>
            <a:r>
              <a:rPr lang="en-US" dirty="0" err="1"/>
              <a:t>electronic_structure</a:t>
            </a:r>
            <a:r>
              <a:rPr lang="en-US" dirty="0"/>
              <a:t>/</a:t>
            </a:r>
            <a:r>
              <a:rPr lang="en-US" dirty="0" smtClean="0"/>
              <a:t>h2o</a:t>
            </a:r>
          </a:p>
          <a:p>
            <a:r>
              <a:rPr lang="en-US" dirty="0" smtClean="0"/>
              <a:t>Run the example</a:t>
            </a:r>
          </a:p>
          <a:p>
            <a:pPr marL="800100" lvl="2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batch</a:t>
            </a:r>
            <a:r>
              <a:rPr lang="en-US" dirty="0" smtClean="0"/>
              <a:t> </a:t>
            </a:r>
            <a:r>
              <a:rPr lang="en-US" dirty="0" err="1" smtClean="0"/>
              <a:t>runqe</a:t>
            </a:r>
            <a:endParaRPr lang="en-US" dirty="0" smtClean="0"/>
          </a:p>
          <a:p>
            <a:r>
              <a:rPr lang="en-US" dirty="0" smtClean="0"/>
              <a:t>Check status of jobs</a:t>
            </a:r>
          </a:p>
          <a:p>
            <a:pPr marL="800100" lvl="2" indent="0">
              <a:buNone/>
            </a:pPr>
            <a:r>
              <a:rPr lang="en-US" dirty="0" err="1"/>
              <a:t>squeue</a:t>
            </a:r>
            <a:r>
              <a:rPr lang="en-US" dirty="0"/>
              <a:t>  -all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 smtClean="0"/>
              <a:t>yourusername</a:t>
            </a:r>
            <a:endParaRPr lang="en-US" dirty="0" smtClean="0"/>
          </a:p>
          <a:p>
            <a:r>
              <a:rPr lang="en-US" dirty="0" smtClean="0"/>
              <a:t>Look at output after job is complete</a:t>
            </a:r>
          </a:p>
          <a:p>
            <a:pPr marL="800100" lvl="2" indent="0">
              <a:buNone/>
            </a:pPr>
            <a:r>
              <a:rPr lang="en-US" dirty="0"/>
              <a:t>c</a:t>
            </a:r>
            <a:r>
              <a:rPr lang="en-US" dirty="0" smtClean="0"/>
              <a:t>at </a:t>
            </a:r>
            <a:r>
              <a:rPr lang="en-US" dirty="0" err="1" smtClean="0"/>
              <a:t>pw.out</a:t>
            </a:r>
            <a:r>
              <a:rPr lang="en-US" dirty="0"/>
              <a:t> </a:t>
            </a:r>
          </a:p>
          <a:p>
            <a:pPr marL="800100" lvl="2" indent="0">
              <a:buNone/>
            </a:pPr>
            <a:r>
              <a:rPr lang="en-US" dirty="0" smtClean="0"/>
              <a:t>Or</a:t>
            </a:r>
          </a:p>
          <a:p>
            <a:pPr marL="800100" lvl="2" indent="0">
              <a:buNone/>
            </a:pPr>
            <a:r>
              <a:rPr lang="en-US" dirty="0" smtClean="0"/>
              <a:t>vim </a:t>
            </a:r>
            <a:r>
              <a:rPr lang="en-US" dirty="0" err="1" smtClean="0"/>
              <a:t>pw.out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16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Files to your computer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627"/>
          </a:xfrm>
        </p:spPr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rcc.uchicago.edu</a:t>
            </a:r>
            <a:r>
              <a:rPr lang="en-US" dirty="0" smtClean="0"/>
              <a:t>/docs/data-transfer/</a:t>
            </a:r>
            <a:r>
              <a:rPr lang="en-US" dirty="0" err="1" smtClean="0"/>
              <a:t>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44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Electronic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988"/>
            <a:ext cx="3790796" cy="50744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796" y="2257486"/>
            <a:ext cx="63500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Si on Midway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6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Navigate to the H2O example :</a:t>
            </a:r>
          </a:p>
          <a:p>
            <a:pPr marL="800100" lvl="2" indent="0">
              <a:buNone/>
            </a:pPr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/>
              <a:t>/project/meng23000</a:t>
            </a:r>
            <a:r>
              <a:rPr lang="en-US" dirty="0" smtClean="0"/>
              <a:t>/</a:t>
            </a:r>
            <a:r>
              <a:rPr lang="en-US" dirty="0" err="1" smtClean="0"/>
              <a:t>yourusername</a:t>
            </a:r>
            <a:r>
              <a:rPr lang="en-US" dirty="0" smtClean="0"/>
              <a:t>/</a:t>
            </a:r>
            <a:r>
              <a:rPr lang="en-US" dirty="0" err="1"/>
              <a:t>dft_tutorials</a:t>
            </a:r>
            <a:r>
              <a:rPr lang="en-US" dirty="0"/>
              <a:t>/</a:t>
            </a:r>
            <a:r>
              <a:rPr lang="en-US" dirty="0" err="1"/>
              <a:t>electronic_structure</a:t>
            </a:r>
            <a:r>
              <a:rPr lang="en-US" dirty="0" smtClean="0"/>
              <a:t>/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smtClean="0"/>
              <a:t>Run the example</a:t>
            </a:r>
          </a:p>
          <a:p>
            <a:pPr marL="800100" lvl="2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batch</a:t>
            </a:r>
            <a:r>
              <a:rPr lang="en-US" dirty="0" smtClean="0"/>
              <a:t> </a:t>
            </a:r>
            <a:r>
              <a:rPr lang="en-US" dirty="0" err="1" smtClean="0"/>
              <a:t>runqe</a:t>
            </a:r>
            <a:endParaRPr lang="en-US" dirty="0" smtClean="0"/>
          </a:p>
          <a:p>
            <a:r>
              <a:rPr lang="en-US" dirty="0" smtClean="0"/>
              <a:t>Check status of jobs</a:t>
            </a:r>
          </a:p>
          <a:p>
            <a:pPr marL="800100" lvl="2" indent="0">
              <a:buNone/>
            </a:pPr>
            <a:r>
              <a:rPr lang="en-US" dirty="0" err="1"/>
              <a:t>squeue</a:t>
            </a:r>
            <a:r>
              <a:rPr lang="en-US" dirty="0"/>
              <a:t>  -all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 smtClean="0"/>
              <a:t>yourusername</a:t>
            </a:r>
            <a:endParaRPr lang="en-US" dirty="0" smtClean="0"/>
          </a:p>
          <a:p>
            <a:r>
              <a:rPr lang="en-US" dirty="0" smtClean="0"/>
              <a:t>Output files</a:t>
            </a:r>
          </a:p>
          <a:p>
            <a:pPr marL="800100" lvl="2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w_scf.out</a:t>
            </a:r>
            <a:r>
              <a:rPr lang="en-US" dirty="0" smtClean="0"/>
              <a:t>, </a:t>
            </a:r>
            <a:r>
              <a:rPr lang="en-US" dirty="0" err="1" smtClean="0"/>
              <a:t>pw_bands.out</a:t>
            </a:r>
            <a:r>
              <a:rPr lang="en-US" dirty="0" smtClean="0"/>
              <a:t>, </a:t>
            </a:r>
            <a:r>
              <a:rPr lang="en-US" dirty="0" err="1" smtClean="0"/>
              <a:t>bands.out</a:t>
            </a:r>
            <a:r>
              <a:rPr lang="en-US" dirty="0" smtClean="0"/>
              <a:t>, </a:t>
            </a:r>
            <a:r>
              <a:rPr lang="en-US" dirty="0" err="1" smtClean="0"/>
              <a:t>plotband.out</a:t>
            </a:r>
            <a:r>
              <a:rPr lang="en-US" dirty="0" smtClean="0"/>
              <a:t>, </a:t>
            </a:r>
            <a:r>
              <a:rPr lang="en-US" dirty="0" err="1" smtClean="0"/>
              <a:t>si.ps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i.ps</a:t>
            </a:r>
            <a:r>
              <a:rPr lang="en-US" dirty="0" smtClean="0"/>
              <a:t> has the band structure</a:t>
            </a:r>
          </a:p>
        </p:txBody>
      </p:sp>
    </p:spTree>
    <p:extLst>
      <p:ext uri="{BB962C8B-B14F-4D97-AF65-F5344CB8AC3E}">
        <p14:creationId xmlns:p14="http://schemas.microsoft.com/office/powerpoint/2010/main" val="75635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Structure Si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33" y="2078432"/>
            <a:ext cx="3777467" cy="3777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53" y="2078432"/>
            <a:ext cx="4988780" cy="38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1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915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structures and experimental/computational information</a:t>
            </a:r>
            <a:r>
              <a:rPr lang="en-US" dirty="0" smtClean="0"/>
              <a:t> at computational chemistry comparison and benchmark database  </a:t>
            </a:r>
          </a:p>
          <a:p>
            <a:pPr marL="400050" lvl="1" indent="0">
              <a:buNone/>
            </a:pPr>
            <a:r>
              <a:rPr lang="en-US" dirty="0" err="1" smtClean="0"/>
              <a:t>cccbdb.nist.gov</a:t>
            </a:r>
            <a:r>
              <a:rPr lang="en-US" dirty="0" smtClean="0"/>
              <a:t>/</a:t>
            </a:r>
            <a:r>
              <a:rPr lang="en-US" dirty="0" err="1" smtClean="0"/>
              <a:t>geometriesx.asp</a:t>
            </a:r>
            <a:r>
              <a:rPr lang="en-US" dirty="0" smtClean="0"/>
              <a:t> </a:t>
            </a:r>
          </a:p>
          <a:p>
            <a:r>
              <a:rPr lang="en-US" dirty="0" smtClean="0"/>
              <a:t>Quantum espresso software </a:t>
            </a:r>
            <a:r>
              <a:rPr lang="en-US" dirty="0" smtClean="0">
                <a:hlinkClick r:id="rId2"/>
              </a:rPr>
              <a:t>http://www.qe-forge.org/gf/project/q-e/frs/?action=FrsReleaseBrowse&amp;frs_package_id=18</a:t>
            </a:r>
            <a:endParaRPr lang="en-US" dirty="0" smtClean="0"/>
          </a:p>
          <a:p>
            <a:r>
              <a:rPr lang="en-US" dirty="0" err="1" smtClean="0"/>
              <a:t>Pseudos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http://www.quantum-espresso.org/pseudopotentials/</a:t>
            </a:r>
            <a:endParaRPr lang="en-US" dirty="0" smtClean="0"/>
          </a:p>
          <a:p>
            <a:r>
              <a:rPr lang="en-US" dirty="0" err="1" smtClean="0"/>
              <a:t>Pw.x</a:t>
            </a:r>
            <a:r>
              <a:rPr lang="en-US" dirty="0" smtClean="0"/>
              <a:t> Input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http://www.quantum-espresso.org/wp-content/uploads/Doc/INPUT_PW.html</a:t>
            </a:r>
            <a:endParaRPr lang="en-US" dirty="0" smtClean="0"/>
          </a:p>
          <a:p>
            <a:r>
              <a:rPr lang="en-US" dirty="0" err="1" smtClean="0"/>
              <a:t>Bands.x</a:t>
            </a:r>
            <a:r>
              <a:rPr lang="en-US" dirty="0" smtClean="0"/>
              <a:t> input</a:t>
            </a:r>
          </a:p>
          <a:p>
            <a:pPr marL="400050" lvl="1" indent="0">
              <a:buNone/>
            </a:pPr>
            <a:r>
              <a:rPr lang="en-US" dirty="0" smtClean="0">
                <a:hlinkClick r:id="rId5"/>
              </a:rPr>
              <a:t>http://www.quantum-espresso.org/wp-content/uploads/Doc/INPUT_BANDS.html</a:t>
            </a:r>
            <a:endParaRPr lang="en-US" dirty="0" smtClean="0"/>
          </a:p>
          <a:p>
            <a:r>
              <a:rPr lang="en-US" dirty="0" err="1" smtClean="0"/>
              <a:t>Xcrysden</a:t>
            </a:r>
            <a:r>
              <a:rPr lang="en-US" dirty="0" smtClean="0"/>
              <a:t> for viewing your structures</a:t>
            </a:r>
          </a:p>
          <a:p>
            <a:pPr marL="400050" lvl="1" indent="0">
              <a:buNone/>
            </a:pPr>
            <a:r>
              <a:rPr lang="en-US" dirty="0" smtClean="0">
                <a:hlinkClick r:id="rId6"/>
              </a:rPr>
              <a:t>http://www.xcrysden.org</a:t>
            </a:r>
            <a:endParaRPr lang="en-US" dirty="0" smtClean="0"/>
          </a:p>
          <a:p>
            <a:pPr marL="457200" indent="-457200"/>
            <a:r>
              <a:rPr lang="en-US" dirty="0" smtClean="0"/>
              <a:t>My email feel free to ask questions </a:t>
            </a:r>
          </a:p>
          <a:p>
            <a:pPr marL="400050" lvl="1" indent="0">
              <a:buNone/>
            </a:pPr>
            <a:r>
              <a:rPr lang="en-US" dirty="0" err="1" smtClean="0"/>
              <a:t>nicholasbrawand@gmail.com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23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353</Words>
  <Application>Microsoft Macintosh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Electronic Structure of H20 and bulk Si</vt:lpstr>
      <vt:lpstr>Login to Midway</vt:lpstr>
      <vt:lpstr>Setup  input files on Midway</vt:lpstr>
      <vt:lpstr>Run H2O on Midway</vt:lpstr>
      <vt:lpstr>Moving Files to your computer</vt:lpstr>
      <vt:lpstr>H2O Electronic Structure</vt:lpstr>
      <vt:lpstr>Run Si on Midway</vt:lpstr>
      <vt:lpstr>Electronic Structure Si</vt:lpstr>
      <vt:lpstr>Helpful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Structure of H20 and bulk Si</dc:title>
  <dc:creator>Nicholas Brawand</dc:creator>
  <cp:lastModifiedBy>Nicholas Brawand</cp:lastModifiedBy>
  <cp:revision>10</cp:revision>
  <dcterms:created xsi:type="dcterms:W3CDTF">2016-02-22T13:33:19Z</dcterms:created>
  <dcterms:modified xsi:type="dcterms:W3CDTF">2016-02-22T18:04:08Z</dcterms:modified>
</cp:coreProperties>
</file>