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8DA-D83B-27A2-8792-6059F3C7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137A-7B6C-AE89-BFE7-1A3077C09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294F-E69B-7D47-4FB5-310C55E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1D5A-A745-B606-5C87-8889A4B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3BA-2808-1729-E3C0-35168BC0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9865-53F2-4F82-0935-B0B6D06F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197FB-BBA5-93D5-5323-809C8444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5FCF-F61B-14D6-D0AA-E006A538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3CB2-FD45-84E6-B4CC-6CB4D4A7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E4BE-A4B0-590A-0BA6-26C70C4C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F275-9732-8581-1F5D-8EF02830F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A3FF-F7E8-0083-C59D-15DB922B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2782-AA22-0A90-49F4-5FA9B7B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A5EA-0800-5118-949C-87A2546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9E3E-BBA5-4DCC-190E-5B26B496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B9A4-D69A-A1D1-5C32-FBFB298B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7BF-DCA1-3651-6EEB-EDDFD25B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5A8C-2762-79EA-4F18-E92991E5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A90-A049-3579-2B57-4AA0CFB2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40B6-484E-D4EA-A489-226E27B4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B1EF-86EC-0631-A9C4-C0FA962A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6947-4D0A-1236-5CE9-833AD561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AC67-DD99-0DC4-7150-CB455724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8F4D-1D2F-5380-BAF8-D10F3BD0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0E44-6E9F-8F9C-7303-0CE076F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5700-9643-985D-1C7F-7C7CBAF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36E6-FB29-441A-31DF-F5046932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5898-9E4A-6D45-C84A-15C90CE5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0782-C92D-919E-C696-2A1F2A41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7D78-E073-CE2E-803E-C72470CC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8C55-D0A6-2328-269F-9235988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4E26-369C-D054-DD79-AB938C44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75F9-6A5D-CFBC-A57A-81711D43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83639-E20D-A6FA-211C-2D9AB9C8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CD0E8-6745-C40D-6C8E-E10BCF2B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2A434-4E43-8A7F-19CF-7BA56A00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C7DEB-09DF-867A-9682-03DAFB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D6AF8-BDFA-CB81-6468-DC9A3CA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48D29-F0EE-F653-8F26-D8E189D1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D94F-6F19-7CF5-ED2C-478BA97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F6A46-6917-4CE5-E11F-C7ED9AB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A19BC-0B6B-9857-F034-CB6144DE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AB4D8-80FB-8867-5A07-94631B0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0E080-B206-F1F4-AAC3-D380DAC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A8760-36C7-7565-9B9C-89380DE2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9FC6-DC56-43A3-2DB7-7578B947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9CBB-6ADA-5739-5DB3-D836CE58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A50D-4EE5-9150-B51F-3C76DBB6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2F814-326F-716A-8280-E31A9C1E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9760-4494-C9E5-5303-8FF21459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81E9-D6CF-F75C-3953-FA0004AB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6985-47B3-EC6A-CB68-08A0FE80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CA49-4E3A-889E-42A6-CE31EB6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EC546-5989-5BD7-B083-DB4EB0901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E6E05-B344-2F64-9C49-78C2BDDE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D348-3D2E-973B-005F-E8B66647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5837-4481-9FB2-7D27-4F767AB4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BBF0-28BF-78F0-F391-50D4C02E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51367-F4B2-F722-1BBD-70F4E19E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7F13-967B-4866-D5A0-D3ECB3C6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AA13-A4D5-AAFD-4196-37EA80C35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2E35-BBA4-4E24-9F73-ACDCB6F88B1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50D0-8241-4553-BBEC-00043CAE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77D9-AC11-1D45-C120-2C13322A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6400B-81F9-3D09-F43F-78EE58F3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72" r="1491" b="6342"/>
          <a:stretch>
            <a:fillRect/>
          </a:stretch>
        </p:blipFill>
        <p:spPr>
          <a:xfrm>
            <a:off x="366750" y="597868"/>
            <a:ext cx="11458499" cy="56622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4833202-5A78-48E6-73FA-F9F7331DAE1B}"/>
              </a:ext>
            </a:extLst>
          </p:cNvPr>
          <p:cNvGrpSpPr/>
          <p:nvPr/>
        </p:nvGrpSpPr>
        <p:grpSpPr>
          <a:xfrm>
            <a:off x="1653616" y="1220461"/>
            <a:ext cx="324091" cy="369332"/>
            <a:chOff x="1653616" y="1220461"/>
            <a:chExt cx="324091" cy="36933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DDFA81C-395A-29A0-2C5D-C64B8DA5921C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928D98-A7F2-F659-8331-749B2DCB4005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D7E600-2236-77A1-15F7-EC6D72A19F75}"/>
              </a:ext>
            </a:extLst>
          </p:cNvPr>
          <p:cNvGrpSpPr/>
          <p:nvPr/>
        </p:nvGrpSpPr>
        <p:grpSpPr>
          <a:xfrm>
            <a:off x="288366" y="2471411"/>
            <a:ext cx="324091" cy="369332"/>
            <a:chOff x="1653616" y="1220461"/>
            <a:chExt cx="324091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0177D6-9CF5-3481-A7B1-B45C5F138980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D87028-92E4-3141-FC01-15718BA7878B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0D69DE-C22F-9D97-387C-2BA1C849C5DB}"/>
              </a:ext>
            </a:extLst>
          </p:cNvPr>
          <p:cNvGrpSpPr/>
          <p:nvPr/>
        </p:nvGrpSpPr>
        <p:grpSpPr>
          <a:xfrm>
            <a:off x="1491570" y="3555630"/>
            <a:ext cx="324091" cy="369332"/>
            <a:chOff x="1653616" y="1220461"/>
            <a:chExt cx="324091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5A4779-AC52-B806-16EB-6FC8EF748FDD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A838CA-AAD4-39E8-7554-286DACE303E6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6C471-DF43-3173-4645-E95466CE1F7D}"/>
              </a:ext>
            </a:extLst>
          </p:cNvPr>
          <p:cNvGrpSpPr/>
          <p:nvPr/>
        </p:nvGrpSpPr>
        <p:grpSpPr>
          <a:xfrm>
            <a:off x="8473395" y="1488705"/>
            <a:ext cx="324091" cy="369332"/>
            <a:chOff x="1653616" y="1220461"/>
            <a:chExt cx="324091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0F120-FE24-DF84-3A33-2D3299652DE6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E6634E-89C9-E40B-D36D-2907A2213BA0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776C24-CD8E-C001-E3FC-EFEEBFFD6AE5}"/>
              </a:ext>
            </a:extLst>
          </p:cNvPr>
          <p:cNvGrpSpPr/>
          <p:nvPr/>
        </p:nvGrpSpPr>
        <p:grpSpPr>
          <a:xfrm>
            <a:off x="7939995" y="5003430"/>
            <a:ext cx="324091" cy="369332"/>
            <a:chOff x="1653616" y="1220461"/>
            <a:chExt cx="324091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1C81EE-CE81-B8B2-62ED-FBC69EC7A804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159E9-6651-30CB-52D1-DF18C34E736A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51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E1FF5D-467C-8C97-E2CF-343D432AC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880707"/>
            <a:ext cx="12136544" cy="50965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63818AC-5839-1A14-A86C-C26B0298B3A2}"/>
              </a:ext>
            </a:extLst>
          </p:cNvPr>
          <p:cNvGrpSpPr/>
          <p:nvPr/>
        </p:nvGrpSpPr>
        <p:grpSpPr>
          <a:xfrm>
            <a:off x="1241021" y="1521544"/>
            <a:ext cx="324091" cy="369332"/>
            <a:chOff x="1653616" y="1220461"/>
            <a:chExt cx="324091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85F10C-8E14-8542-03A3-40FE945F8B7B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39B3E3-4C35-8638-D911-16FABBD7980D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E0CF6D-1E5D-7CD2-1A74-11F147FF43CE}"/>
              </a:ext>
            </a:extLst>
          </p:cNvPr>
          <p:cNvGrpSpPr/>
          <p:nvPr/>
        </p:nvGrpSpPr>
        <p:grpSpPr>
          <a:xfrm>
            <a:off x="1643169" y="2358198"/>
            <a:ext cx="324091" cy="369332"/>
            <a:chOff x="1653616" y="1220461"/>
            <a:chExt cx="324091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01DD00-D272-2510-CF7C-E89DF43AEE6C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1C7283-985C-3D63-C5BE-06D43A56209F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8B24C7-409F-A0D4-7143-A10D4A3438FC}"/>
              </a:ext>
            </a:extLst>
          </p:cNvPr>
          <p:cNvGrpSpPr/>
          <p:nvPr/>
        </p:nvGrpSpPr>
        <p:grpSpPr>
          <a:xfrm>
            <a:off x="1319078" y="3983079"/>
            <a:ext cx="324091" cy="369332"/>
            <a:chOff x="1653616" y="1220461"/>
            <a:chExt cx="324091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B16438-5E9D-80AC-8CD5-6AF2C0125194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7B1FD2-3565-7941-B3E9-CC4ABD857011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43073B-F5C8-9DE9-AC77-5EB7E1344548}"/>
              </a:ext>
            </a:extLst>
          </p:cNvPr>
          <p:cNvGrpSpPr/>
          <p:nvPr/>
        </p:nvGrpSpPr>
        <p:grpSpPr>
          <a:xfrm>
            <a:off x="7375000" y="1370668"/>
            <a:ext cx="324091" cy="369332"/>
            <a:chOff x="1653616" y="1220461"/>
            <a:chExt cx="324091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2028327-A40B-AB79-3DD1-1CD807CE919B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BB49ED-C61E-8683-BE89-0498C07A98B8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82E9A3-9079-6C13-7B18-921BBF4ABB40}"/>
              </a:ext>
            </a:extLst>
          </p:cNvPr>
          <p:cNvGrpSpPr/>
          <p:nvPr/>
        </p:nvGrpSpPr>
        <p:grpSpPr>
          <a:xfrm>
            <a:off x="8151869" y="4016869"/>
            <a:ext cx="324091" cy="369332"/>
            <a:chOff x="1653616" y="1220461"/>
            <a:chExt cx="324091" cy="36933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8652C6-A67F-F1E0-DA6E-343FF920591F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469BE8-606C-69E9-4BCB-053528364F64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32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Breznau, Nathan</dc:creator>
  <cp:lastModifiedBy>Breznau, Nathan</cp:lastModifiedBy>
  <cp:revision>4</cp:revision>
  <dcterms:created xsi:type="dcterms:W3CDTF">2025-07-05T16:22:19Z</dcterms:created>
  <dcterms:modified xsi:type="dcterms:W3CDTF">2025-07-24T08:51:38Z</dcterms:modified>
</cp:coreProperties>
</file>