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9592-92AB-4C7F-99D7-332B87A07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D70AD-E6E2-4360-8EAC-5D51884BA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F8E29-6AE4-4A6A-97BD-BAB9743D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AB71-9F13-4806-BBFE-949EB10D9916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BB374-C296-4511-94A7-BC13EAA6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E99D4-832C-4759-90DF-DC4994FC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2E5-876A-4FD5-95E6-0AF75A708E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38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09B8-19D8-4A0B-814D-4582029F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1D4C3-EDA5-4AFD-9C75-01BD57ABB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AED1C-9037-46BD-99C6-F6860DDC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AB71-9F13-4806-BBFE-949EB10D9916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2F647-114D-4F8C-B76E-C2440C7B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CC0D7-70C2-46A0-AEBF-8CC92232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2E5-876A-4FD5-95E6-0AF75A708E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57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1D88FF-9233-48D9-9EC2-6377948CA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D9493-623B-4EF9-80DA-513F6F28D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90549-E9FE-443F-B503-777FCEA2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AB71-9F13-4806-BBFE-949EB10D9916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F7B36-AACF-41BC-87BC-304029A2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114BA-B1D4-487F-BCC2-1758DAD5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2E5-876A-4FD5-95E6-0AF75A708E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359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C59D-75A8-45B0-8A5E-C75FF138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BEB47-A656-4BE6-B087-18B57943F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AF003-DF89-4C8A-80A3-022446AC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AB71-9F13-4806-BBFE-949EB10D9916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EC76B-3F3E-4D5F-BBA0-0689AACB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6C11F-DEFA-4BEB-BBB9-82AA9498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2E5-876A-4FD5-95E6-0AF75A708E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26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302D-5C9C-465E-A813-1476FBFF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5A30F-B370-4391-AECD-98326F7A3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D3987-0938-442C-90C4-E66F3935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AB71-9F13-4806-BBFE-949EB10D9916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4CBD8-378B-42ED-80FB-74CB2AD7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C43BC-4B95-4FA4-AA7B-3A7A7835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2E5-876A-4FD5-95E6-0AF75A708E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8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0CE7-0E0C-44D5-BB02-50217B7C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E821-216A-42A0-898B-811FC93D4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A7E9E-9D61-4D43-B0A4-8EF2A4B6A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C6D58-7435-4C14-B588-E0BBFDE5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AB71-9F13-4806-BBFE-949EB10D9916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78825-7ECA-4799-B0CC-0E27154B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8C3E1-6C75-498C-83A0-54B43356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2E5-876A-4FD5-95E6-0AF75A708E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15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EE43-C27F-42E9-B1EF-6890712D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FE4AE-C66C-43C2-8431-E8A7062AA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057D1-D2EC-41B1-A978-53CA6BBC2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8C01A-F831-48F8-A7A0-C06183A25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7355F-C0B6-4DF5-85FD-95B6FC374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DA717-B992-4908-B52A-75E9961D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AB71-9F13-4806-BBFE-949EB10D9916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85FAA-8E3F-4DD9-B997-6650D2B8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5CE24-7CF6-456E-87C6-BF24F28A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2E5-876A-4FD5-95E6-0AF75A708E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36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18DB-56A4-4094-8D6C-BA2DDE7A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5E2DF-323F-4A9B-967D-B7559755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AB71-9F13-4806-BBFE-949EB10D9916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39E78-7269-4A7C-AE28-593BB1DB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741BF-A398-4865-AB8D-60EBE3FB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2E5-876A-4FD5-95E6-0AF75A708E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A0534-7316-4791-B1A0-7C4B7BDF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AB71-9F13-4806-BBFE-949EB10D9916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D1B70-9963-41AA-AFD9-BA64BB15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976E7-1D30-480D-8F37-EC6B2EFA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2E5-876A-4FD5-95E6-0AF75A708E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60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E120-BDF2-4DCD-B800-FDA005BB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BCC4-BF61-4218-9FF3-4A86E98B2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F5E3B-28F7-4E00-BB7D-B9359B04E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0458C-51F3-4C62-98AB-2C271C80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AB71-9F13-4806-BBFE-949EB10D9916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8E12D-A5D2-464E-8A20-9FB3BDFE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43E68-0404-456C-B6B1-75E6AF23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2E5-876A-4FD5-95E6-0AF75A708E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41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EB67-0730-46E6-B72B-C6A92084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96267-2D55-44D9-B6BC-D44C53721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5980C-F589-4B59-A073-605812AE9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E0139-4407-4589-993C-2D62A9BF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AB71-9F13-4806-BBFE-949EB10D9916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04534-3CC3-4F14-A7F4-9D842751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040FB-B556-42F0-80EB-C22A82BD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2E5-876A-4FD5-95E6-0AF75A708E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0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C7DC0E-34F6-4F04-AE30-9775E2D8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42B20-84C7-4465-9F8D-041C48876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4747F-E0F5-465E-8277-3B46EDD94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9AB71-9F13-4806-BBFE-949EB10D9916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AD303-0C63-4045-8F46-975F04421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4CCFE-150D-466A-9686-AEE7902E2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12E5-876A-4FD5-95E6-0AF75A708E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28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76A84F-43A5-4BFB-92CC-F6D0CD987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16" y="506244"/>
            <a:ext cx="5872803" cy="3048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72069EA-C71C-4B88-8197-DC83A058C299}"/>
              </a:ext>
            </a:extLst>
          </p:cNvPr>
          <p:cNvSpPr/>
          <p:nvPr/>
        </p:nvSpPr>
        <p:spPr>
          <a:xfrm>
            <a:off x="4917645" y="393850"/>
            <a:ext cx="2121400" cy="871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EDABE73-580C-473A-80B5-5C393EE0DD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t="5481" r="10561" b="8830"/>
          <a:stretch/>
        </p:blipFill>
        <p:spPr>
          <a:xfrm>
            <a:off x="3905015" y="4110676"/>
            <a:ext cx="4640346" cy="256817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E2866E9-E252-4641-A68E-9D3D334CD1F7}"/>
              </a:ext>
            </a:extLst>
          </p:cNvPr>
          <p:cNvSpPr/>
          <p:nvPr/>
        </p:nvSpPr>
        <p:spPr>
          <a:xfrm>
            <a:off x="5184658" y="2886524"/>
            <a:ext cx="2926018" cy="1637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3B4EB5-C55E-4232-B23D-74C86A4E3D69}"/>
              </a:ext>
            </a:extLst>
          </p:cNvPr>
          <p:cNvSpPr txBox="1"/>
          <p:nvPr/>
        </p:nvSpPr>
        <p:spPr>
          <a:xfrm>
            <a:off x="3843712" y="664733"/>
            <a:ext cx="45022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Multiverse of Theoretical Pathways</a:t>
            </a:r>
            <a:endParaRPr lang="de-DE" sz="2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F60E4B4-4E77-4E61-9F99-D3EB407EA4F7}"/>
              </a:ext>
            </a:extLst>
          </p:cNvPr>
          <p:cNvGrpSpPr/>
          <p:nvPr/>
        </p:nvGrpSpPr>
        <p:grpSpPr>
          <a:xfrm>
            <a:off x="113645" y="3258576"/>
            <a:ext cx="3254477" cy="2113935"/>
            <a:chOff x="150039" y="4730484"/>
            <a:chExt cx="3254477" cy="211393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271206C-A96F-4F80-AEF2-50FD6FED26D2}"/>
                </a:ext>
              </a:extLst>
            </p:cNvPr>
            <p:cNvGrpSpPr/>
            <p:nvPr/>
          </p:nvGrpSpPr>
          <p:grpSpPr>
            <a:xfrm>
              <a:off x="150039" y="4730484"/>
              <a:ext cx="3254477" cy="2113935"/>
              <a:chOff x="113646" y="342843"/>
              <a:chExt cx="3254477" cy="2113935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122C5F54-959E-4E9C-9DD4-DBCD9DEDC91B}"/>
                  </a:ext>
                </a:extLst>
              </p:cNvPr>
              <p:cNvCxnSpPr>
                <a:cxnSpLocks/>
                <a:stCxn id="62" idx="3"/>
                <a:endCxn id="53" idx="1"/>
              </p:cNvCxnSpPr>
              <p:nvPr/>
            </p:nvCxnSpPr>
            <p:spPr>
              <a:xfrm flipV="1">
                <a:off x="998604" y="841323"/>
                <a:ext cx="1535920" cy="233413"/>
              </a:xfrm>
              <a:prstGeom prst="straightConnector1">
                <a:avLst/>
              </a:prstGeom>
              <a:ln w="34925" cap="rnd">
                <a:solidFill>
                  <a:schemeClr val="accent2">
                    <a:lumMod val="75000"/>
                  </a:schemeClr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594CB8D-15C3-4D96-87D7-4C1F93383BDF}"/>
                  </a:ext>
                </a:extLst>
              </p:cNvPr>
              <p:cNvCxnSpPr>
                <a:cxnSpLocks/>
                <a:stCxn id="62" idx="3"/>
              </p:cNvCxnSpPr>
              <p:nvPr/>
            </p:nvCxnSpPr>
            <p:spPr>
              <a:xfrm>
                <a:off x="998604" y="1074736"/>
                <a:ext cx="1098758" cy="246189"/>
              </a:xfrm>
              <a:prstGeom prst="straightConnector1">
                <a:avLst/>
              </a:prstGeom>
              <a:ln w="34925" cap="rnd">
                <a:solidFill>
                  <a:schemeClr val="accent2">
                    <a:lumMod val="75000"/>
                  </a:schemeClr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0BFDB38-D479-4528-B1F6-9FA5C1A93942}"/>
                  </a:ext>
                </a:extLst>
              </p:cNvPr>
              <p:cNvSpPr txBox="1"/>
              <p:nvPr/>
            </p:nvSpPr>
            <p:spPr>
              <a:xfrm>
                <a:off x="2534524" y="641268"/>
                <a:ext cx="5604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 Rounded MT Bold" panose="020F0704030504030204" pitchFamily="34" charset="0"/>
                    <a:ea typeface="Cambria" panose="02040503050406030204" pitchFamily="18" charset="0"/>
                    <a:cs typeface="Aharoni" panose="02010803020104030203" pitchFamily="2" charset="-79"/>
                  </a:rPr>
                  <a:t>Y</a:t>
                </a:r>
                <a:endParaRPr lang="de-DE" sz="2000" dirty="0">
                  <a:latin typeface="Arial Rounded MT Bold" panose="020F0704030504030204" pitchFamily="34" charset="0"/>
                  <a:ea typeface="Cambria" panose="02040503050406030204" pitchFamily="18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CE3708-DCC9-48B8-AFFB-5E65F47D5A9F}"/>
                  </a:ext>
                </a:extLst>
              </p:cNvPr>
              <p:cNvSpPr txBox="1"/>
              <p:nvPr/>
            </p:nvSpPr>
            <p:spPr>
              <a:xfrm>
                <a:off x="1156498" y="435856"/>
                <a:ext cx="6587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0.78</a:t>
                </a:r>
              </a:p>
              <a:p>
                <a:pPr algn="ctr"/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(0.82)</a:t>
                </a:r>
                <a:endParaRPr lang="de-DE" sz="14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1E36F42-01E2-4635-ACE3-EE12EC83E514}"/>
                  </a:ext>
                </a:extLst>
              </p:cNvPr>
              <p:cNvSpPr txBox="1"/>
              <p:nvPr/>
            </p:nvSpPr>
            <p:spPr>
              <a:xfrm>
                <a:off x="1403092" y="1248462"/>
                <a:ext cx="6587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0.78</a:t>
                </a:r>
              </a:p>
              <a:p>
                <a:pPr algn="ctr"/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(0.82)</a:t>
                </a:r>
                <a:endParaRPr lang="de-DE" sz="14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EEAA2A0-F3FD-4466-BEB4-B6BB50A909FA}"/>
                  </a:ext>
                </a:extLst>
              </p:cNvPr>
              <p:cNvSpPr/>
              <p:nvPr/>
            </p:nvSpPr>
            <p:spPr>
              <a:xfrm>
                <a:off x="113646" y="342843"/>
                <a:ext cx="3254477" cy="2113935"/>
              </a:xfrm>
              <a:prstGeom prst="rect">
                <a:avLst/>
              </a:pr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75C8D3-613B-4346-9F18-340DA3A5ED60}"/>
                  </a:ext>
                </a:extLst>
              </p:cNvPr>
              <p:cNvSpPr txBox="1"/>
              <p:nvPr/>
            </p:nvSpPr>
            <p:spPr>
              <a:xfrm>
                <a:off x="433424" y="874681"/>
                <a:ext cx="5651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 Rounded MT Bold" panose="020F0704030504030204" pitchFamily="34" charset="0"/>
                    <a:ea typeface="Cambria" panose="02040503050406030204" pitchFamily="18" charset="0"/>
                    <a:cs typeface="Aharoni" panose="02010803020104030203" pitchFamily="2" charset="-79"/>
                  </a:rPr>
                  <a:t>X1</a:t>
                </a:r>
                <a:endParaRPr lang="de-DE" sz="2000" dirty="0">
                  <a:latin typeface="Arial Rounded MT Bold" panose="020F0704030504030204" pitchFamily="34" charset="0"/>
                  <a:ea typeface="Cambria" panose="02040503050406030204" pitchFamily="18" charset="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BDB7CEF-76DB-4620-8C74-6E6F678AB2A1}"/>
                </a:ext>
              </a:extLst>
            </p:cNvPr>
            <p:cNvSpPr txBox="1"/>
            <p:nvPr/>
          </p:nvSpPr>
          <p:spPr>
            <a:xfrm>
              <a:off x="2130168" y="5511534"/>
              <a:ext cx="8454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Rounded MT Bold" panose="020F0704030504030204" pitchFamily="34" charset="0"/>
                  <a:ea typeface="Cambria" panose="02040503050406030204" pitchFamily="18" charset="0"/>
                  <a:cs typeface="Aharoni" panose="02010803020104030203" pitchFamily="2" charset="-79"/>
                </a:rPr>
                <a:t>Xtest</a:t>
              </a:r>
              <a:endParaRPr lang="de-DE" sz="2000" dirty="0">
                <a:latin typeface="Arial Rounded MT Bold" panose="020F0704030504030204" pitchFamily="34" charset="0"/>
                <a:ea typeface="Cambria" panose="02040503050406030204" pitchFamily="18" charset="0"/>
                <a:cs typeface="Aharoni" panose="02010803020104030203" pitchFamily="2" charset="-79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490D31CD-B5C8-464C-88AB-A6455FD24F78}"/>
              </a:ext>
            </a:extLst>
          </p:cNvPr>
          <p:cNvSpPr txBox="1"/>
          <p:nvPr/>
        </p:nvSpPr>
        <p:spPr>
          <a:xfrm>
            <a:off x="-31591" y="5823267"/>
            <a:ext cx="2710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Inclusion Necessity = 1.00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 Necessity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(Relevance Necessity)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343F55F-FFC7-4511-85CC-00776D3247CA}"/>
              </a:ext>
            </a:extLst>
          </p:cNvPr>
          <p:cNvGrpSpPr/>
          <p:nvPr/>
        </p:nvGrpSpPr>
        <p:grpSpPr>
          <a:xfrm>
            <a:off x="8829106" y="3248407"/>
            <a:ext cx="3254477" cy="2113935"/>
            <a:chOff x="8823877" y="383210"/>
            <a:chExt cx="3254477" cy="2113935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65B8F82-BED4-48A6-9380-1B592E3DC449}"/>
                </a:ext>
              </a:extLst>
            </p:cNvPr>
            <p:cNvCxnSpPr>
              <a:cxnSpLocks/>
              <a:stCxn id="90" idx="3"/>
            </p:cNvCxnSpPr>
            <p:nvPr/>
          </p:nvCxnSpPr>
          <p:spPr>
            <a:xfrm flipV="1">
              <a:off x="10076852" y="704954"/>
              <a:ext cx="987578" cy="154330"/>
            </a:xfrm>
            <a:prstGeom prst="straightConnector1">
              <a:avLst/>
            </a:prstGeom>
            <a:ln w="34925" cap="rnd">
              <a:solidFill>
                <a:schemeClr val="accent2">
                  <a:lumMod val="75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8A2490C-A2FF-4DDA-807B-2353F721B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4327" y="862271"/>
              <a:ext cx="688258" cy="790519"/>
            </a:xfrm>
            <a:prstGeom prst="straightConnector1">
              <a:avLst/>
            </a:prstGeom>
            <a:ln w="34925" cap="rnd">
              <a:solidFill>
                <a:schemeClr val="accent2">
                  <a:lumMod val="75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0BC84FD-74F7-49C9-8E46-35CC22D17635}"/>
                </a:ext>
              </a:extLst>
            </p:cNvPr>
            <p:cNvSpPr txBox="1"/>
            <p:nvPr/>
          </p:nvSpPr>
          <p:spPr>
            <a:xfrm>
              <a:off x="11172585" y="520288"/>
              <a:ext cx="5604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Rounded MT Bold" panose="020F0704030504030204" pitchFamily="34" charset="0"/>
                  <a:ea typeface="Cambria" panose="02040503050406030204" pitchFamily="18" charset="0"/>
                  <a:cs typeface="Aharoni" panose="02010803020104030203" pitchFamily="2" charset="-79"/>
                </a:rPr>
                <a:t>X3</a:t>
              </a:r>
              <a:endParaRPr lang="de-DE" sz="2000" dirty="0">
                <a:latin typeface="Arial Rounded MT Bold" panose="020F0704030504030204" pitchFamily="34" charset="0"/>
                <a:ea typeface="Cambria" panose="02040503050406030204" pitchFamily="18" charset="0"/>
                <a:cs typeface="Aharoni" panose="02010803020104030203" pitchFamily="2" charset="-79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3060BCB-D10F-4AE0-863B-045FA0391642}"/>
                </a:ext>
              </a:extLst>
            </p:cNvPr>
            <p:cNvSpPr txBox="1"/>
            <p:nvPr/>
          </p:nvSpPr>
          <p:spPr>
            <a:xfrm>
              <a:off x="10162359" y="1652790"/>
              <a:ext cx="4080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Rounded MT Bold" panose="020F0704030504030204" pitchFamily="34" charset="0"/>
                  <a:ea typeface="Cambria" panose="02040503050406030204" pitchFamily="18" charset="0"/>
                  <a:cs typeface="Aharoni" panose="02010803020104030203" pitchFamily="2" charset="-79"/>
                </a:rPr>
                <a:t>Y</a:t>
              </a:r>
              <a:endParaRPr lang="de-DE" sz="2000" dirty="0">
                <a:latin typeface="Arial Rounded MT Bold" panose="020F0704030504030204" pitchFamily="34" charset="0"/>
                <a:ea typeface="Cambria" panose="02040503050406030204" pitchFamily="18" charset="0"/>
                <a:cs typeface="Aharoni" panose="02010803020104030203" pitchFamily="2" charset="-79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1AB35E-2F66-4275-BFCB-B7BDCE45C289}"/>
                </a:ext>
              </a:extLst>
            </p:cNvPr>
            <p:cNvSpPr txBox="1"/>
            <p:nvPr/>
          </p:nvSpPr>
          <p:spPr>
            <a:xfrm>
              <a:off x="9231353" y="659229"/>
              <a:ext cx="8454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Rounded MT Bold" panose="020F0704030504030204" pitchFamily="34" charset="0"/>
                  <a:ea typeface="Cambria" panose="02040503050406030204" pitchFamily="18" charset="0"/>
                  <a:cs typeface="Aharoni" panose="02010803020104030203" pitchFamily="2" charset="-79"/>
                </a:rPr>
                <a:t>Xtest</a:t>
              </a:r>
              <a:endParaRPr lang="de-DE" sz="2000" dirty="0">
                <a:latin typeface="Arial Rounded MT Bold" panose="020F0704030504030204" pitchFamily="34" charset="0"/>
                <a:ea typeface="Cambria" panose="02040503050406030204" pitchFamily="18" charset="0"/>
                <a:cs typeface="Aharoni" panose="02010803020104030203" pitchFamily="2" charset="-79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E0277DA-B115-419F-8B43-2670538A42E4}"/>
                </a:ext>
              </a:extLst>
            </p:cNvPr>
            <p:cNvSpPr txBox="1"/>
            <p:nvPr/>
          </p:nvSpPr>
          <p:spPr>
            <a:xfrm>
              <a:off x="10005973" y="878328"/>
              <a:ext cx="7005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0.72</a:t>
              </a:r>
            </a:p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(0.80)</a:t>
              </a:r>
              <a:endParaRPr lang="de-DE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ADE2A62-77EC-47E1-A3EC-389BAC0B6B47}"/>
                </a:ext>
              </a:extLst>
            </p:cNvPr>
            <p:cNvSpPr txBox="1"/>
            <p:nvPr/>
          </p:nvSpPr>
          <p:spPr>
            <a:xfrm>
              <a:off x="10699412" y="1222457"/>
              <a:ext cx="688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0.72 </a:t>
              </a:r>
            </a:p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(0.80)</a:t>
              </a:r>
              <a:endParaRPr lang="de-DE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F4DB44C-219D-481D-A2B7-BEA3C19CCB0A}"/>
                </a:ext>
              </a:extLst>
            </p:cNvPr>
            <p:cNvSpPr/>
            <p:nvPr/>
          </p:nvSpPr>
          <p:spPr>
            <a:xfrm>
              <a:off x="8823877" y="383210"/>
              <a:ext cx="3254477" cy="2113935"/>
            </a:xfrm>
            <a:prstGeom prst="rect">
              <a:avLst/>
            </a:pr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8BFF9E8-EF85-4E32-9501-D70E58608D16}"/>
              </a:ext>
            </a:extLst>
          </p:cNvPr>
          <p:cNvCxnSpPr>
            <a:cxnSpLocks/>
          </p:cNvCxnSpPr>
          <p:nvPr/>
        </p:nvCxnSpPr>
        <p:spPr>
          <a:xfrm>
            <a:off x="3382821" y="179146"/>
            <a:ext cx="567513" cy="1095218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941AEFC-1501-4425-9505-25098FB74979}"/>
              </a:ext>
            </a:extLst>
          </p:cNvPr>
          <p:cNvCxnSpPr>
            <a:cxnSpLocks/>
          </p:cNvCxnSpPr>
          <p:nvPr/>
        </p:nvCxnSpPr>
        <p:spPr>
          <a:xfrm flipV="1">
            <a:off x="3394986" y="2739929"/>
            <a:ext cx="563407" cy="518646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D6CD42D-E452-4BCC-A756-C182CB3E46F5}"/>
              </a:ext>
            </a:extLst>
          </p:cNvPr>
          <p:cNvCxnSpPr>
            <a:cxnSpLocks/>
          </p:cNvCxnSpPr>
          <p:nvPr/>
        </p:nvCxnSpPr>
        <p:spPr>
          <a:xfrm flipH="1" flipV="1">
            <a:off x="8088299" y="2281170"/>
            <a:ext cx="735579" cy="96828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69C67D3-F78E-464E-98DA-1A42D55B5D7C}"/>
              </a:ext>
            </a:extLst>
          </p:cNvPr>
          <p:cNvCxnSpPr>
            <a:cxnSpLocks/>
          </p:cNvCxnSpPr>
          <p:nvPr/>
        </p:nvCxnSpPr>
        <p:spPr>
          <a:xfrm flipH="1">
            <a:off x="8052386" y="179146"/>
            <a:ext cx="771492" cy="1142316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80C1E20-95A3-48DD-887A-660F005498DC}"/>
              </a:ext>
            </a:extLst>
          </p:cNvPr>
          <p:cNvCxnSpPr>
            <a:cxnSpLocks/>
          </p:cNvCxnSpPr>
          <p:nvPr/>
        </p:nvCxnSpPr>
        <p:spPr>
          <a:xfrm flipH="1" flipV="1">
            <a:off x="8088300" y="2149921"/>
            <a:ext cx="735578" cy="100381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359323B-FCFE-4DA9-A0FD-ECD75B10DC28}"/>
              </a:ext>
            </a:extLst>
          </p:cNvPr>
          <p:cNvCxnSpPr>
            <a:cxnSpLocks/>
          </p:cNvCxnSpPr>
          <p:nvPr/>
        </p:nvCxnSpPr>
        <p:spPr>
          <a:xfrm flipH="1" flipV="1">
            <a:off x="8000736" y="2334147"/>
            <a:ext cx="823142" cy="3018367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C0C611F-4A27-4064-9034-B5C80AD1604A}"/>
              </a:ext>
            </a:extLst>
          </p:cNvPr>
          <p:cNvCxnSpPr>
            <a:cxnSpLocks/>
          </p:cNvCxnSpPr>
          <p:nvPr/>
        </p:nvCxnSpPr>
        <p:spPr>
          <a:xfrm flipV="1">
            <a:off x="3368122" y="3238578"/>
            <a:ext cx="719265" cy="215568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628F66C-0CA6-4A88-B7F1-C684E9C126AA}"/>
              </a:ext>
            </a:extLst>
          </p:cNvPr>
          <p:cNvSpPr txBox="1"/>
          <p:nvPr/>
        </p:nvSpPr>
        <p:spPr>
          <a:xfrm>
            <a:off x="4184389" y="3896502"/>
            <a:ext cx="381111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Model</a:t>
            </a:r>
            <a:endParaRPr lang="de-DE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AC1F0C6-3929-489C-9C8A-B52C20702112}"/>
              </a:ext>
            </a:extLst>
          </p:cNvPr>
          <p:cNvCxnSpPr>
            <a:cxnSpLocks/>
          </p:cNvCxnSpPr>
          <p:nvPr/>
        </p:nvCxnSpPr>
        <p:spPr>
          <a:xfrm>
            <a:off x="3382821" y="2250301"/>
            <a:ext cx="651173" cy="113876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1E58B25-0B2D-4C3F-99F9-588A63CF90A2}"/>
              </a:ext>
            </a:extLst>
          </p:cNvPr>
          <p:cNvGrpSpPr/>
          <p:nvPr/>
        </p:nvGrpSpPr>
        <p:grpSpPr>
          <a:xfrm>
            <a:off x="8810427" y="144936"/>
            <a:ext cx="3301046" cy="2116238"/>
            <a:chOff x="9075895" y="-307350"/>
            <a:chExt cx="3301046" cy="211623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BC1841A-7781-431F-90AA-F743211AFECC}"/>
                </a:ext>
              </a:extLst>
            </p:cNvPr>
            <p:cNvGrpSpPr/>
            <p:nvPr/>
          </p:nvGrpSpPr>
          <p:grpSpPr>
            <a:xfrm>
              <a:off x="9099180" y="-305047"/>
              <a:ext cx="3254477" cy="2113935"/>
              <a:chOff x="9099180" y="-206727"/>
              <a:chExt cx="3254477" cy="2113935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E7AF2F61-A3B8-4648-83FC-484E703D25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76314" y="704954"/>
                <a:ext cx="988116" cy="294968"/>
              </a:xfrm>
              <a:prstGeom prst="straightConnector1">
                <a:avLst/>
              </a:prstGeom>
              <a:ln w="34925" cap="rnd">
                <a:solidFill>
                  <a:schemeClr val="accent2">
                    <a:lumMod val="75000"/>
                  </a:schemeClr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9A39A29-C3B6-4537-BA5B-740489E073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12288" y="862272"/>
                <a:ext cx="860297" cy="575270"/>
              </a:xfrm>
              <a:prstGeom prst="straightConnector1">
                <a:avLst/>
              </a:prstGeom>
              <a:ln w="34925" cap="rnd">
                <a:solidFill>
                  <a:schemeClr val="accent2">
                    <a:lumMod val="75000"/>
                  </a:schemeClr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B3E6D6-BD2F-4702-B3F0-887E2EB27F82}"/>
                  </a:ext>
                </a:extLst>
              </p:cNvPr>
              <p:cNvSpPr txBox="1"/>
              <p:nvPr/>
            </p:nvSpPr>
            <p:spPr>
              <a:xfrm>
                <a:off x="11172585" y="520288"/>
                <a:ext cx="5604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 Rounded MT Bold" panose="020F0704030504030204" pitchFamily="34" charset="0"/>
                    <a:ea typeface="Cambria" panose="02040503050406030204" pitchFamily="18" charset="0"/>
                    <a:cs typeface="Aharoni" panose="02010803020104030203" pitchFamily="2" charset="-79"/>
                  </a:rPr>
                  <a:t>X3</a:t>
                </a:r>
                <a:endParaRPr lang="de-DE" sz="2000" dirty="0">
                  <a:latin typeface="Arial Rounded MT Bold" panose="020F0704030504030204" pitchFamily="34" charset="0"/>
                  <a:ea typeface="Cambria" panose="02040503050406030204" pitchFamily="18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4748F8-925C-4CB5-B229-DC4CF5F56251}"/>
                  </a:ext>
                </a:extLst>
              </p:cNvPr>
              <p:cNvSpPr txBox="1"/>
              <p:nvPr/>
            </p:nvSpPr>
            <p:spPr>
              <a:xfrm>
                <a:off x="9962021" y="1375765"/>
                <a:ext cx="4080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 Rounded MT Bold" panose="020F0704030504030204" pitchFamily="34" charset="0"/>
                    <a:ea typeface="Cambria" panose="02040503050406030204" pitchFamily="18" charset="0"/>
                    <a:cs typeface="Aharoni" panose="02010803020104030203" pitchFamily="2" charset="-79"/>
                  </a:rPr>
                  <a:t>Y</a:t>
                </a:r>
                <a:endParaRPr lang="de-DE" sz="2000" dirty="0">
                  <a:latin typeface="Arial Rounded MT Bold" panose="020F0704030504030204" pitchFamily="34" charset="0"/>
                  <a:ea typeface="Cambria" panose="02040503050406030204" pitchFamily="18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F890CC-B410-4C71-8579-EA1807254CB1}"/>
                  </a:ext>
                </a:extLst>
              </p:cNvPr>
              <p:cNvSpPr txBox="1"/>
              <p:nvPr/>
            </p:nvSpPr>
            <p:spPr>
              <a:xfrm>
                <a:off x="9230815" y="890467"/>
                <a:ext cx="8454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 Rounded MT Bold" panose="020F0704030504030204" pitchFamily="34" charset="0"/>
                    <a:ea typeface="Cambria" panose="02040503050406030204" pitchFamily="18" charset="0"/>
                    <a:cs typeface="Aharoni" panose="02010803020104030203" pitchFamily="2" charset="-79"/>
                  </a:rPr>
                  <a:t>Xtest</a:t>
                </a:r>
                <a:endParaRPr lang="de-DE" sz="2000" dirty="0">
                  <a:latin typeface="Arial Rounded MT Bold" panose="020F0704030504030204" pitchFamily="34" charset="0"/>
                  <a:ea typeface="Cambria" panose="02040503050406030204" pitchFamily="18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76DB8A-B24E-4B2E-BD67-7AEB7FF4E203}"/>
                  </a:ext>
                </a:extLst>
              </p:cNvPr>
              <p:cNvSpPr txBox="1"/>
              <p:nvPr/>
            </p:nvSpPr>
            <p:spPr>
              <a:xfrm>
                <a:off x="9962021" y="347250"/>
                <a:ext cx="700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0.50*</a:t>
                </a:r>
              </a:p>
              <a:p>
                <a:pPr algn="ctr"/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(0.67)</a:t>
                </a:r>
                <a:endParaRPr lang="de-DE" sz="14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FDD8C0-CDF8-44C9-8A87-7DBCB06A830A}"/>
                  </a:ext>
                </a:extLst>
              </p:cNvPr>
              <p:cNvSpPr txBox="1"/>
              <p:nvPr/>
            </p:nvSpPr>
            <p:spPr>
              <a:xfrm>
                <a:off x="10629341" y="1162142"/>
                <a:ext cx="6882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0.50* </a:t>
                </a:r>
              </a:p>
              <a:p>
                <a:pPr algn="ctr"/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(0.67)</a:t>
                </a:r>
                <a:endParaRPr lang="de-DE" sz="14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BE393D0-E199-400D-A9B3-175D4D3D5C81}"/>
                  </a:ext>
                </a:extLst>
              </p:cNvPr>
              <p:cNvSpPr/>
              <p:nvPr/>
            </p:nvSpPr>
            <p:spPr>
              <a:xfrm>
                <a:off x="9099180" y="-206727"/>
                <a:ext cx="3254477" cy="2113935"/>
              </a:xfrm>
              <a:prstGeom prst="rect">
                <a:avLst/>
              </a:pr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D6D8ABD-A665-41B2-BBCD-5C1DAA3FCB89}"/>
                </a:ext>
              </a:extLst>
            </p:cNvPr>
            <p:cNvSpPr txBox="1"/>
            <p:nvPr/>
          </p:nvSpPr>
          <p:spPr>
            <a:xfrm>
              <a:off x="9075895" y="-307350"/>
              <a:ext cx="3301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 model incompatible</a:t>
              </a:r>
              <a:endParaRPr lang="de-DE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DA81FF1-7A9F-441E-8ABB-A4D534889AC8}"/>
              </a:ext>
            </a:extLst>
          </p:cNvPr>
          <p:cNvGrpSpPr/>
          <p:nvPr/>
        </p:nvGrpSpPr>
        <p:grpSpPr>
          <a:xfrm>
            <a:off x="84108" y="133745"/>
            <a:ext cx="3329815" cy="2116563"/>
            <a:chOff x="93940" y="45257"/>
            <a:chExt cx="3329815" cy="211656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22EFD8-62CA-4C14-BE31-26CE2D66F1A0}"/>
                </a:ext>
              </a:extLst>
            </p:cNvPr>
            <p:cNvGrpSpPr/>
            <p:nvPr/>
          </p:nvGrpSpPr>
          <p:grpSpPr>
            <a:xfrm>
              <a:off x="93940" y="47885"/>
              <a:ext cx="3301046" cy="2113935"/>
              <a:chOff x="251254" y="-60274"/>
              <a:chExt cx="3301046" cy="2113935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886B9DE-3932-4B5C-BD0D-B507CCC95EE0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>
                <a:off x="1083536" y="601997"/>
                <a:ext cx="1450988" cy="457487"/>
              </a:xfrm>
              <a:prstGeom prst="straightConnector1">
                <a:avLst/>
              </a:prstGeom>
              <a:ln w="34925" cap="rnd">
                <a:solidFill>
                  <a:schemeClr val="accent2">
                    <a:lumMod val="75000"/>
                  </a:schemeClr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767604A-0C30-4525-999D-59CD188B57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3348" y="1266152"/>
                <a:ext cx="1416322" cy="364632"/>
              </a:xfrm>
              <a:prstGeom prst="straightConnector1">
                <a:avLst/>
              </a:prstGeom>
              <a:ln w="34925" cap="rnd">
                <a:solidFill>
                  <a:schemeClr val="accent2">
                    <a:lumMod val="75000"/>
                  </a:schemeClr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FAEB2E-ACB3-4CB2-A9FB-BFA760B1EC17}"/>
                  </a:ext>
                </a:extLst>
              </p:cNvPr>
              <p:cNvSpPr txBox="1"/>
              <p:nvPr/>
            </p:nvSpPr>
            <p:spPr>
              <a:xfrm>
                <a:off x="2534524" y="979426"/>
                <a:ext cx="5604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 Rounded MT Bold" panose="020F0704030504030204" pitchFamily="34" charset="0"/>
                    <a:ea typeface="Cambria" panose="02040503050406030204" pitchFamily="18" charset="0"/>
                    <a:cs typeface="Aharoni" panose="02010803020104030203" pitchFamily="2" charset="-79"/>
                  </a:rPr>
                  <a:t>X3</a:t>
                </a:r>
                <a:endParaRPr lang="de-DE" sz="2000" dirty="0">
                  <a:latin typeface="Arial Rounded MT Bold" panose="020F0704030504030204" pitchFamily="34" charset="0"/>
                  <a:ea typeface="Cambria" panose="02040503050406030204" pitchFamily="18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2077B66-D6A9-44DC-9FAF-1C26F3FD60A0}"/>
                  </a:ext>
                </a:extLst>
              </p:cNvPr>
              <p:cNvSpPr txBox="1"/>
              <p:nvPr/>
            </p:nvSpPr>
            <p:spPr>
              <a:xfrm>
                <a:off x="518356" y="401942"/>
                <a:ext cx="5651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 Rounded MT Bold" panose="020F0704030504030204" pitchFamily="34" charset="0"/>
                    <a:ea typeface="Cambria" panose="02040503050406030204" pitchFamily="18" charset="0"/>
                    <a:cs typeface="Aharoni" panose="02010803020104030203" pitchFamily="2" charset="-79"/>
                  </a:rPr>
                  <a:t>X1</a:t>
                </a:r>
                <a:endParaRPr lang="de-DE" sz="2000" dirty="0">
                  <a:latin typeface="Arial Rounded MT Bold" panose="020F0704030504030204" pitchFamily="34" charset="0"/>
                  <a:ea typeface="Cambria" panose="02040503050406030204" pitchFamily="18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455B0E-57FC-4CED-B8AB-A421D2CE8B44}"/>
                  </a:ext>
                </a:extLst>
              </p:cNvPr>
              <p:cNvSpPr txBox="1"/>
              <p:nvPr/>
            </p:nvSpPr>
            <p:spPr>
              <a:xfrm>
                <a:off x="929342" y="707843"/>
                <a:ext cx="6587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0.25</a:t>
                </a:r>
              </a:p>
              <a:p>
                <a:pPr algn="ctr"/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(0.57)</a:t>
                </a:r>
                <a:endParaRPr lang="de-DE" sz="14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AF0DB01-B586-4EEC-8A9D-7A781F8454D0}"/>
                  </a:ext>
                </a:extLst>
              </p:cNvPr>
              <p:cNvSpPr txBox="1"/>
              <p:nvPr/>
            </p:nvSpPr>
            <p:spPr>
              <a:xfrm>
                <a:off x="1715846" y="1418331"/>
                <a:ext cx="6587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0.25</a:t>
                </a:r>
              </a:p>
              <a:p>
                <a:pPr algn="ctr"/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(0.57)</a:t>
                </a:r>
                <a:endParaRPr lang="de-DE" sz="14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D7CACAB-9130-4852-8162-EF4951DA710C}"/>
                  </a:ext>
                </a:extLst>
              </p:cNvPr>
              <p:cNvSpPr/>
              <p:nvPr/>
            </p:nvSpPr>
            <p:spPr>
              <a:xfrm>
                <a:off x="280790" y="-60274"/>
                <a:ext cx="3254477" cy="2113935"/>
              </a:xfrm>
              <a:prstGeom prst="rect">
                <a:avLst/>
              </a:pr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0D50ED-C839-4B4F-B1FD-62A7942340D8}"/>
                  </a:ext>
                </a:extLst>
              </p:cNvPr>
              <p:cNvSpPr txBox="1"/>
              <p:nvPr/>
            </p:nvSpPr>
            <p:spPr>
              <a:xfrm>
                <a:off x="518356" y="1512004"/>
                <a:ext cx="5651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 Rounded MT Bold" panose="020F0704030504030204" pitchFamily="34" charset="0"/>
                    <a:ea typeface="Cambria" panose="02040503050406030204" pitchFamily="18" charset="0"/>
                    <a:cs typeface="Aharoni" panose="02010803020104030203" pitchFamily="2" charset="-79"/>
                  </a:rPr>
                  <a:t>X2</a:t>
                </a:r>
                <a:endParaRPr lang="de-DE" sz="2000" dirty="0">
                  <a:latin typeface="Arial Rounded MT Bold" panose="020F0704030504030204" pitchFamily="34" charset="0"/>
                  <a:ea typeface="Cambria" panose="02040503050406030204" pitchFamily="18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BB953F-0A2B-4450-BA72-1AF601C664A2}"/>
                  </a:ext>
                </a:extLst>
              </p:cNvPr>
              <p:cNvSpPr txBox="1"/>
              <p:nvPr/>
            </p:nvSpPr>
            <p:spPr>
              <a:xfrm>
                <a:off x="251254" y="-55711"/>
                <a:ext cx="3301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Full model incompatible</a:t>
                </a:r>
                <a:endParaRPr lang="de-DE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E8EB4FA-979A-4711-BAFD-0B84AAF43AE0}"/>
                </a:ext>
              </a:extLst>
            </p:cNvPr>
            <p:cNvSpPr txBox="1"/>
            <p:nvPr/>
          </p:nvSpPr>
          <p:spPr>
            <a:xfrm>
              <a:off x="2547075" y="45257"/>
              <a:ext cx="87668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0.25</a:t>
              </a:r>
            </a:p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(0.80)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CA3BAC67-EA21-4CE7-92AE-8D439DEB7EEE}"/>
              </a:ext>
            </a:extLst>
          </p:cNvPr>
          <p:cNvSpPr txBox="1"/>
          <p:nvPr/>
        </p:nvSpPr>
        <p:spPr>
          <a:xfrm>
            <a:off x="11254641" y="137169"/>
            <a:ext cx="876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1.00*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(1.00)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15BCF37-F55E-4C74-B30C-3A648FAAFB62}"/>
              </a:ext>
            </a:extLst>
          </p:cNvPr>
          <p:cNvSpPr txBox="1"/>
          <p:nvPr/>
        </p:nvSpPr>
        <p:spPr>
          <a:xfrm>
            <a:off x="90359" y="5019858"/>
            <a:ext cx="330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incompatible</a:t>
            </a:r>
            <a:endParaRPr lang="de-DE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185BA41-A827-4227-80BD-AA551325AB1E}"/>
              </a:ext>
            </a:extLst>
          </p:cNvPr>
          <p:cNvSpPr txBox="1"/>
          <p:nvPr/>
        </p:nvSpPr>
        <p:spPr>
          <a:xfrm>
            <a:off x="2512983" y="4711450"/>
            <a:ext cx="876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1.00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(1.00)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15BD1FA-D107-454A-9829-1AFBF84D968E}"/>
              </a:ext>
            </a:extLst>
          </p:cNvPr>
          <p:cNvSpPr txBox="1"/>
          <p:nvPr/>
        </p:nvSpPr>
        <p:spPr>
          <a:xfrm>
            <a:off x="8806347" y="5004740"/>
            <a:ext cx="330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incompatible</a:t>
            </a:r>
            <a:endParaRPr lang="de-DE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68EB1E8-8E9A-4AA0-8536-2802E41919BD}"/>
              </a:ext>
            </a:extLst>
          </p:cNvPr>
          <p:cNvSpPr txBox="1"/>
          <p:nvPr/>
        </p:nvSpPr>
        <p:spPr>
          <a:xfrm>
            <a:off x="11228971" y="4696332"/>
            <a:ext cx="876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(0.91)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69A11907-82FE-4739-BC90-38E57C51ED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22" t="30225" r="10649" b="58397"/>
          <a:stretch/>
        </p:blipFill>
        <p:spPr>
          <a:xfrm>
            <a:off x="8017098" y="4746897"/>
            <a:ext cx="395189" cy="34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9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Breznau</dc:creator>
  <cp:lastModifiedBy>Nate Breznau</cp:lastModifiedBy>
  <cp:revision>20</cp:revision>
  <dcterms:created xsi:type="dcterms:W3CDTF">2024-01-21T07:44:54Z</dcterms:created>
  <dcterms:modified xsi:type="dcterms:W3CDTF">2024-01-24T16:03:32Z</dcterms:modified>
</cp:coreProperties>
</file>