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50C-392B-45C2-A506-3D6BCC9B6E4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521-0F1A-410B-8609-9493F87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50C-392B-45C2-A506-3D6BCC9B6E4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521-0F1A-410B-8609-9493F87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4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50C-392B-45C2-A506-3D6BCC9B6E4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521-0F1A-410B-8609-9493F87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50C-392B-45C2-A506-3D6BCC9B6E4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521-0F1A-410B-8609-9493F87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50C-392B-45C2-A506-3D6BCC9B6E4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521-0F1A-410B-8609-9493F87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50C-392B-45C2-A506-3D6BCC9B6E4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521-0F1A-410B-8609-9493F87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50C-392B-45C2-A506-3D6BCC9B6E4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521-0F1A-410B-8609-9493F87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50C-392B-45C2-A506-3D6BCC9B6E4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521-0F1A-410B-8609-9493F87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6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50C-392B-45C2-A506-3D6BCC9B6E4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521-0F1A-410B-8609-9493F87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3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50C-392B-45C2-A506-3D6BCC9B6E4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521-0F1A-410B-8609-9493F87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950C-392B-45C2-A506-3D6BCC9B6E4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521-0F1A-410B-8609-9493F87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950C-392B-45C2-A506-3D6BCC9B6E4A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5521-0F1A-410B-8609-9493F873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t="23969" r="5333" b="26031"/>
          <a:stretch/>
        </p:blipFill>
        <p:spPr>
          <a:xfrm>
            <a:off x="2198914" y="1796142"/>
            <a:ext cx="8425543" cy="34290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79841" r="90778" b="6349"/>
          <a:stretch/>
        </p:blipFill>
        <p:spPr>
          <a:xfrm>
            <a:off x="2427513" y="3769480"/>
            <a:ext cx="903516" cy="14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7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" t="24127" r="5222" b="26031"/>
          <a:stretch/>
        </p:blipFill>
        <p:spPr>
          <a:xfrm>
            <a:off x="2144486" y="1807028"/>
            <a:ext cx="8490857" cy="34181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80000" r="90778" b="6349"/>
          <a:stretch/>
        </p:blipFill>
        <p:spPr>
          <a:xfrm>
            <a:off x="2449286" y="3812056"/>
            <a:ext cx="870857" cy="14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" t="23968" r="5333" b="25714"/>
          <a:stretch/>
        </p:blipFill>
        <p:spPr>
          <a:xfrm>
            <a:off x="2144486" y="1796143"/>
            <a:ext cx="8479971" cy="34507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80159" r="91889" b="6349"/>
          <a:stretch/>
        </p:blipFill>
        <p:spPr>
          <a:xfrm>
            <a:off x="2460171" y="3788229"/>
            <a:ext cx="686443" cy="14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4127" r="5445" b="25714"/>
          <a:stretch/>
        </p:blipFill>
        <p:spPr>
          <a:xfrm>
            <a:off x="2177143" y="1807029"/>
            <a:ext cx="8436428" cy="34398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" t="80000" r="91444" b="6191"/>
          <a:stretch/>
        </p:blipFill>
        <p:spPr>
          <a:xfrm>
            <a:off x="2438400" y="3773718"/>
            <a:ext cx="762000" cy="14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4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6</cp:revision>
  <dcterms:created xsi:type="dcterms:W3CDTF">2021-03-26T04:25:09Z</dcterms:created>
  <dcterms:modified xsi:type="dcterms:W3CDTF">2021-05-02T13:04:44Z</dcterms:modified>
</cp:coreProperties>
</file>