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287C-EE5D-448D-7C0B-3B6D23CFB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6300A-9F1B-5404-6D65-DE40B9C26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7430B-B571-4D60-DD82-15DC37F4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C15-B96B-4AE8-A794-0796ADBEAE1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4C12-EDD7-241B-AB43-487D08FF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C4B3-4A0F-8804-99C1-B1E59DD2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D8B-E5EC-4BEC-B11C-827C2FE7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C9F2-1D5C-9FE8-662F-F1B4779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60025-9A91-5307-483B-F38A8AB59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1C83F-CF2E-4D37-E63F-71AD2FB6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C15-B96B-4AE8-A794-0796ADBEAE1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44394-F6FA-7AFB-2181-18D9DFF3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E1704-4FC8-8F0F-04C5-8CC355D3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D8B-E5EC-4BEC-B11C-827C2FE7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2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D250E-FD58-C7E1-676E-C278E4ACF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00EEC-FC59-189A-0416-621FB43C1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8C2D4-032B-2BD7-DB93-DF93E14C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C15-B96B-4AE8-A794-0796ADBEAE1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DCEB1-C2F2-997C-BC3F-1789A10A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A2751-045A-C946-0C86-0A2BC6DE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D8B-E5EC-4BEC-B11C-827C2FE7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5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08FC-AB63-1819-3802-0FB832A3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D544-EB12-67B0-A591-7319989A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958F3-8C99-F94C-F8E7-C77E7A85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C15-B96B-4AE8-A794-0796ADBEAE1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4244-8849-0087-511E-76E41026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04940-63F1-C210-0093-4DD7354F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D8B-E5EC-4BEC-B11C-827C2FE7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4A85-B5A2-FA8D-79E3-8D804B01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A2E92-6145-71FF-0934-28FACFDAC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2EE47-0B1F-430C-5BB7-217FBED8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C15-B96B-4AE8-A794-0796ADBEAE1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1ADA-D672-3C7F-B834-36E41304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9ED11-BF74-D15F-F5F8-3BDC4C73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D8B-E5EC-4BEC-B11C-827C2FE7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1EEA-3C28-E243-0CCB-D3AB5223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981-4C41-964B-074A-CAE27980E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83371-5D74-341F-83CF-2161EFAFE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0AB99-E9AC-1A5F-986A-ED2C86A4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C15-B96B-4AE8-A794-0796ADBEAE1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8D9AA-62C0-425C-3512-409A222B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E8BE9-6547-941A-9726-466684C3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D8B-E5EC-4BEC-B11C-827C2FE7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EC1C-A1DC-857E-0DCD-D9820BAA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9263C-EF55-14C3-6726-5E0C0953C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D7541-F4E8-B4DD-DA95-9C1B8B9DC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F7755-3891-D32A-2BDB-83F495318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EB22E-E7E3-D08B-FE4D-43D5E2885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5BE3D-948B-0303-A7C5-BB394083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C15-B96B-4AE8-A794-0796ADBEAE1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9BD23-5F07-2797-4C6D-2CD9FEDD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53671-611D-983B-8A27-C4AC02A6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D8B-E5EC-4BEC-B11C-827C2FE7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3CC8-8385-EFC3-16F0-76163FAA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0DA42-F67B-4F61-491D-F3B0E043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C15-B96B-4AE8-A794-0796ADBEAE1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84ECF-A462-04B6-900A-231BBCF6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9D570-48AB-2566-88C8-DB922C5A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D8B-E5EC-4BEC-B11C-827C2FE7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3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566A4-1904-7AC0-4298-927C8CBA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C15-B96B-4AE8-A794-0796ADBEAE1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BAF9E-89B1-0680-BFB1-F685D41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8C7C5-0145-6462-E2A9-A8747304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D8B-E5EC-4BEC-B11C-827C2FE7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1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5117-0BC7-ADAA-970A-BEC44D0C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B8A3-E5AB-EBBE-0E2F-796ECC763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519C5-9408-B240-8C2F-7C93B0EAA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EBA38-0D4A-E260-985F-9768CBC9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C15-B96B-4AE8-A794-0796ADBEAE1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206F1-30B8-4928-AE35-B7CB45C2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AE102-138E-F4C0-9B41-3047B447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D8B-E5EC-4BEC-B11C-827C2FE7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C0F8-AF55-8777-2921-F697A8B3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2345D-BE72-1274-838B-029FF18CB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8CDE-6A01-FA30-21B6-391E37BE7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635A5-E33D-EBE2-D0FC-B050AC4A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C15-B96B-4AE8-A794-0796ADBEAE1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2ACCD-6BAC-1C65-819B-AD3E4FD2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21CBE-3D45-37FC-EA81-87348360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D8B-E5EC-4BEC-B11C-827C2FE7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76D7D-1F10-7008-62EB-0751B142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A4902-5EE4-7B46-A729-94462331A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566C-805A-26C4-3938-FCBDB5287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96C15-B96B-4AE8-A794-0796ADBEAE1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4B253-AED9-C41B-F242-B44660A33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49837-1EAC-2427-3CF6-C3AB72255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ED8B-E5EC-4BEC-B11C-827C2FE7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8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8382-F99F-207D-0A6D-2EEFDE78F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D368D-5E07-C4B5-7118-12EFD87F2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hymn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ymn-theme" id="{2AFDB4CE-1476-44A2-8CB4-FFB71490339B}" vid="{8038994C-7AD2-4E00-916D-C00C358464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hymn-theme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hymn-theme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Brinton</dc:creator>
  <cp:lastModifiedBy>Nate Brinton</cp:lastModifiedBy>
  <cp:revision>1</cp:revision>
  <dcterms:created xsi:type="dcterms:W3CDTF">2022-10-25T20:34:10Z</dcterms:created>
  <dcterms:modified xsi:type="dcterms:W3CDTF">2022-10-25T20:34:36Z</dcterms:modified>
</cp:coreProperties>
</file>