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287C-EE5D-448D-7C0B-3B6D23CF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6300A-9F1B-5404-6D65-DE40B9C26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430B-B571-4D60-DD82-15DC37F4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4C12-EDD7-241B-AB43-487D08FF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C4B3-4A0F-8804-99C1-B1E59DD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C9F2-1D5C-9FE8-662F-F1B4779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60025-9A91-5307-483B-F38A8AB59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C83F-CF2E-4D37-E63F-71AD2FB6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4394-F6FA-7AFB-2181-18D9DFF3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1704-4FC8-8F0F-04C5-8CC355D3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D250E-FD58-C7E1-676E-C278E4ACF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0EEC-FC59-189A-0416-621FB43C1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C2D4-032B-2BD7-DB93-DF93E14C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DCEB1-C2F2-997C-BC3F-1789A10A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2751-045A-C946-0C86-0A2BC6DE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08FC-AB63-1819-3802-0FB832A3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D544-EB12-67B0-A591-7319989A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958F3-8C99-F94C-F8E7-C77E7A85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4244-8849-0087-511E-76E41026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4940-63F1-C210-0093-4DD7354F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4A85-B5A2-FA8D-79E3-8D804B01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A2E92-6145-71FF-0934-28FACFDA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EE47-0B1F-430C-5BB7-217FBED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1ADA-D672-3C7F-B834-36E41304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ED11-BF74-D15F-F5F8-3BDC4C73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1EEA-3C28-E243-0CCB-D3AB522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981-4C41-964B-074A-CAE27980E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83371-5D74-341F-83CF-2161EFAFE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0AB99-E9AC-1A5F-986A-ED2C86A4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8D9AA-62C0-425C-3512-409A222B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E8BE9-6547-941A-9726-466684C3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EC1C-A1DC-857E-0DCD-D9820BAA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263C-EF55-14C3-6726-5E0C0953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D7541-F4E8-B4DD-DA95-9C1B8B9DC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F7755-3891-D32A-2BDB-83F495318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EB22E-E7E3-D08B-FE4D-43D5E2885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5BE3D-948B-0303-A7C5-BB394083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9BD23-5F07-2797-4C6D-2CD9FEDD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53671-611D-983B-8A27-C4AC02A6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3CC8-8385-EFC3-16F0-76163FAA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0DA42-F67B-4F61-491D-F3B0E043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84ECF-A462-04B6-900A-231BBCF6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9D570-48AB-2566-88C8-DB922C5A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566A4-1904-7AC0-4298-927C8CBA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BAF9E-89B1-0680-BFB1-F685D41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8C7C5-0145-6462-E2A9-A8747304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5117-0BC7-ADAA-970A-BEC44D0C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B8A3-E5AB-EBBE-0E2F-796ECC76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519C5-9408-B240-8C2F-7C93B0EAA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EBA38-0D4A-E260-985F-9768CBC9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06F1-30B8-4928-AE35-B7CB45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AE102-138E-F4C0-9B41-3047B447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C0F8-AF55-8777-2921-F697A8B3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2345D-BE72-1274-838B-029FF18CB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8CDE-6A01-FA30-21B6-391E37BE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635A5-E33D-EBE2-D0FC-B050AC4A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ACCD-6BAC-1C65-819B-AD3E4FD2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21CBE-3D45-37FC-EA81-87348360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76D7D-1F10-7008-62EB-0751B142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A4902-5EE4-7B46-A729-94462331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566C-805A-26C4-3938-FCBDB5287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48A9-9529-4A1A-AB0D-D2B799BAEFBB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B253-AED9-C41B-F242-B44660A33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9837-1EAC-2427-3CF6-C3AB72255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A6267-709D-4C39-9D37-C5BE954AE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E50CD3-4037-4647-6048-5A478A034756}"/>
              </a:ext>
            </a:extLst>
          </p:cNvPr>
          <p:cNvSpPr txBox="1"/>
          <p:nvPr/>
        </p:nvSpPr>
        <p:spPr>
          <a:xfrm>
            <a:off x="0" y="7865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To God Be the Glory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               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#2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C306B-1B1E-696D-6F00-08030807F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1" t="37706" r="7431" b="3226"/>
          <a:stretch/>
        </p:blipFill>
        <p:spPr>
          <a:xfrm>
            <a:off x="10816631" y="217353"/>
            <a:ext cx="1070569" cy="1569660"/>
          </a:xfrm>
          <a:prstGeom prst="rect">
            <a:avLst/>
          </a:prstGeom>
          <a:ln>
            <a:noFill/>
          </a:ln>
          <a:effectLst>
            <a:glow rad="165100">
              <a:schemeClr val="bg1">
                <a:alpha val="40000"/>
              </a:schemeClr>
            </a:glo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AC1B5-DD31-FC62-8B78-0DD23991E324}"/>
              </a:ext>
            </a:extLst>
          </p:cNvPr>
          <p:cNvSpPr txBox="1"/>
          <p:nvPr/>
        </p:nvSpPr>
        <p:spPr>
          <a:xfrm>
            <a:off x="0" y="1925709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To God be the glory, great things He has done!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So loved He the world that He gave us His Son,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Who yielded His life an atonement for sin,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And opened the </a:t>
            </a:r>
            <a:r>
              <a:rPr lang="en-US" sz="4000" b="0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Lifegate</a:t>
            </a:r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that all may go in.</a:t>
            </a:r>
          </a:p>
        </p:txBody>
      </p:sp>
    </p:spTree>
    <p:extLst>
      <p:ext uri="{BB962C8B-B14F-4D97-AF65-F5344CB8AC3E}">
        <p14:creationId xmlns:p14="http://schemas.microsoft.com/office/powerpoint/2010/main" val="20478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08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E50CD3-4037-4647-6048-5A478A034756}"/>
              </a:ext>
            </a:extLst>
          </p:cNvPr>
          <p:cNvSpPr txBox="1"/>
          <p:nvPr/>
        </p:nvSpPr>
        <p:spPr>
          <a:xfrm>
            <a:off x="0" y="7865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To God Be the Glory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               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#2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C306B-1B1E-696D-6F00-08030807F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1" t="37706" r="7431" b="3226"/>
          <a:stretch/>
        </p:blipFill>
        <p:spPr>
          <a:xfrm>
            <a:off x="10816631" y="217353"/>
            <a:ext cx="1070569" cy="1569660"/>
          </a:xfrm>
          <a:prstGeom prst="rect">
            <a:avLst/>
          </a:prstGeom>
          <a:ln>
            <a:noFill/>
          </a:ln>
          <a:effectLst>
            <a:glow rad="165100">
              <a:schemeClr val="bg1">
                <a:alpha val="40000"/>
              </a:schemeClr>
            </a:glo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AC1B5-DD31-FC62-8B78-0DD23991E324}"/>
              </a:ext>
            </a:extLst>
          </p:cNvPr>
          <p:cNvSpPr txBox="1"/>
          <p:nvPr/>
        </p:nvSpPr>
        <p:spPr>
          <a:xfrm>
            <a:off x="0" y="1925709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Praise the Lord! Praise the Lord! 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Let the earth hear His voice!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Praise the Lord! Praise the Lord! 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Let the people rejoice!</a:t>
            </a:r>
          </a:p>
        </p:txBody>
      </p:sp>
    </p:spTree>
    <p:extLst>
      <p:ext uri="{BB962C8B-B14F-4D97-AF65-F5344CB8AC3E}">
        <p14:creationId xmlns:p14="http://schemas.microsoft.com/office/powerpoint/2010/main" val="1703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E50CD3-4037-4647-6048-5A478A034756}"/>
              </a:ext>
            </a:extLst>
          </p:cNvPr>
          <p:cNvSpPr txBox="1"/>
          <p:nvPr/>
        </p:nvSpPr>
        <p:spPr>
          <a:xfrm>
            <a:off x="0" y="7865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To God Be the Glory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               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#2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C306B-1B1E-696D-6F00-08030807F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1" t="37706" r="7431" b="3226"/>
          <a:stretch/>
        </p:blipFill>
        <p:spPr>
          <a:xfrm>
            <a:off x="10816631" y="217353"/>
            <a:ext cx="1070569" cy="1569660"/>
          </a:xfrm>
          <a:prstGeom prst="rect">
            <a:avLst/>
          </a:prstGeom>
          <a:ln>
            <a:noFill/>
          </a:ln>
          <a:effectLst>
            <a:glow rad="165100">
              <a:schemeClr val="bg1">
                <a:alpha val="40000"/>
              </a:schemeClr>
            </a:glo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AC1B5-DD31-FC62-8B78-0DD23991E324}"/>
              </a:ext>
            </a:extLst>
          </p:cNvPr>
          <p:cNvSpPr txBox="1"/>
          <p:nvPr/>
        </p:nvSpPr>
        <p:spPr>
          <a:xfrm>
            <a:off x="0" y="1925709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O come to the Father through Jesus the Son,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And give Him the glory,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G</a:t>
            </a:r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reat things He has done!</a:t>
            </a:r>
          </a:p>
        </p:txBody>
      </p:sp>
    </p:spTree>
    <p:extLst>
      <p:ext uri="{BB962C8B-B14F-4D97-AF65-F5344CB8AC3E}">
        <p14:creationId xmlns:p14="http://schemas.microsoft.com/office/powerpoint/2010/main" val="2267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E50CD3-4037-4647-6048-5A478A034756}"/>
              </a:ext>
            </a:extLst>
          </p:cNvPr>
          <p:cNvSpPr txBox="1"/>
          <p:nvPr/>
        </p:nvSpPr>
        <p:spPr>
          <a:xfrm>
            <a:off x="0" y="7865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To God Be the Glory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               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#2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C306B-1B1E-696D-6F00-08030807F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1" t="37706" r="7431" b="3226"/>
          <a:stretch/>
        </p:blipFill>
        <p:spPr>
          <a:xfrm>
            <a:off x="10816631" y="217353"/>
            <a:ext cx="1070569" cy="1569660"/>
          </a:xfrm>
          <a:prstGeom prst="rect">
            <a:avLst/>
          </a:prstGeom>
          <a:ln>
            <a:noFill/>
          </a:ln>
          <a:effectLst>
            <a:glow rad="165100">
              <a:schemeClr val="bg1">
                <a:alpha val="40000"/>
              </a:schemeClr>
            </a:glo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AC1B5-DD31-FC62-8B78-0DD23991E324}"/>
              </a:ext>
            </a:extLst>
          </p:cNvPr>
          <p:cNvSpPr txBox="1"/>
          <p:nvPr/>
        </p:nvSpPr>
        <p:spPr>
          <a:xfrm>
            <a:off x="0" y="1925709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O perfect redemption, the purchase of blood,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To every believer the promise of God;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The vilest offender who truly believes,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That moment from Jesus a pardon receives.</a:t>
            </a:r>
          </a:p>
        </p:txBody>
      </p:sp>
    </p:spTree>
    <p:extLst>
      <p:ext uri="{BB962C8B-B14F-4D97-AF65-F5344CB8AC3E}">
        <p14:creationId xmlns:p14="http://schemas.microsoft.com/office/powerpoint/2010/main" val="22366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E50CD3-4037-4647-6048-5A478A034756}"/>
              </a:ext>
            </a:extLst>
          </p:cNvPr>
          <p:cNvSpPr txBox="1"/>
          <p:nvPr/>
        </p:nvSpPr>
        <p:spPr>
          <a:xfrm>
            <a:off x="0" y="7865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To God Be the Glory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               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#2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C306B-1B1E-696D-6F00-08030807F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1" t="37706" r="7431" b="3226"/>
          <a:stretch/>
        </p:blipFill>
        <p:spPr>
          <a:xfrm>
            <a:off x="10816631" y="217353"/>
            <a:ext cx="1070569" cy="1569660"/>
          </a:xfrm>
          <a:prstGeom prst="rect">
            <a:avLst/>
          </a:prstGeom>
          <a:ln>
            <a:noFill/>
          </a:ln>
          <a:effectLst>
            <a:glow rad="165100">
              <a:schemeClr val="bg1">
                <a:alpha val="40000"/>
              </a:schemeClr>
            </a:glo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AC1B5-DD31-FC62-8B78-0DD23991E324}"/>
              </a:ext>
            </a:extLst>
          </p:cNvPr>
          <p:cNvSpPr txBox="1"/>
          <p:nvPr/>
        </p:nvSpPr>
        <p:spPr>
          <a:xfrm>
            <a:off x="0" y="1925709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Praise the Lord! Praise the Lord! 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Let the earth hear His voice!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Praise the Lord! Praise the Lord! 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Let the people rejoice!</a:t>
            </a:r>
          </a:p>
        </p:txBody>
      </p:sp>
    </p:spTree>
    <p:extLst>
      <p:ext uri="{BB962C8B-B14F-4D97-AF65-F5344CB8AC3E}">
        <p14:creationId xmlns:p14="http://schemas.microsoft.com/office/powerpoint/2010/main" val="236261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E50CD3-4037-4647-6048-5A478A034756}"/>
              </a:ext>
            </a:extLst>
          </p:cNvPr>
          <p:cNvSpPr txBox="1"/>
          <p:nvPr/>
        </p:nvSpPr>
        <p:spPr>
          <a:xfrm>
            <a:off x="0" y="7865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To God Be the Glory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               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#2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C306B-1B1E-696D-6F00-08030807F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1" t="37706" r="7431" b="3226"/>
          <a:stretch/>
        </p:blipFill>
        <p:spPr>
          <a:xfrm>
            <a:off x="10816631" y="217353"/>
            <a:ext cx="1070569" cy="1569660"/>
          </a:xfrm>
          <a:prstGeom prst="rect">
            <a:avLst/>
          </a:prstGeom>
          <a:ln>
            <a:noFill/>
          </a:ln>
          <a:effectLst>
            <a:glow rad="165100">
              <a:schemeClr val="bg1">
                <a:alpha val="40000"/>
              </a:schemeClr>
            </a:glo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AC1B5-DD31-FC62-8B78-0DD23991E324}"/>
              </a:ext>
            </a:extLst>
          </p:cNvPr>
          <p:cNvSpPr txBox="1"/>
          <p:nvPr/>
        </p:nvSpPr>
        <p:spPr>
          <a:xfrm>
            <a:off x="0" y="1925709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O come to the Father through Jesus the Son,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And give Him the glory,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G</a:t>
            </a:r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reat things He has done!</a:t>
            </a:r>
          </a:p>
        </p:txBody>
      </p:sp>
    </p:spTree>
    <p:extLst>
      <p:ext uri="{BB962C8B-B14F-4D97-AF65-F5344CB8AC3E}">
        <p14:creationId xmlns:p14="http://schemas.microsoft.com/office/powerpoint/2010/main" val="22157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E50CD3-4037-4647-6048-5A478A034756}"/>
              </a:ext>
            </a:extLst>
          </p:cNvPr>
          <p:cNvSpPr txBox="1"/>
          <p:nvPr/>
        </p:nvSpPr>
        <p:spPr>
          <a:xfrm>
            <a:off x="0" y="7865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To God Be the Glory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               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#2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C306B-1B1E-696D-6F00-08030807F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1" t="37706" r="7431" b="3226"/>
          <a:stretch/>
        </p:blipFill>
        <p:spPr>
          <a:xfrm>
            <a:off x="10816631" y="217353"/>
            <a:ext cx="1070569" cy="1569660"/>
          </a:xfrm>
          <a:prstGeom prst="rect">
            <a:avLst/>
          </a:prstGeom>
          <a:ln>
            <a:noFill/>
          </a:ln>
          <a:effectLst>
            <a:glow rad="165100">
              <a:schemeClr val="bg1">
                <a:alpha val="40000"/>
              </a:schemeClr>
            </a:glo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AC1B5-DD31-FC62-8B78-0DD23991E324}"/>
              </a:ext>
            </a:extLst>
          </p:cNvPr>
          <p:cNvSpPr txBox="1"/>
          <p:nvPr/>
        </p:nvSpPr>
        <p:spPr>
          <a:xfrm>
            <a:off x="0" y="1925709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Great things He has taught us, 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great things He has done,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And great our rejoicing through Jesus the Son;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But purer and higher and greater will be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Our wonder, our transport, when Jesus we see.</a:t>
            </a:r>
          </a:p>
        </p:txBody>
      </p:sp>
    </p:spTree>
    <p:extLst>
      <p:ext uri="{BB962C8B-B14F-4D97-AF65-F5344CB8AC3E}">
        <p14:creationId xmlns:p14="http://schemas.microsoft.com/office/powerpoint/2010/main" val="306350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E50CD3-4037-4647-6048-5A478A034756}"/>
              </a:ext>
            </a:extLst>
          </p:cNvPr>
          <p:cNvSpPr txBox="1"/>
          <p:nvPr/>
        </p:nvSpPr>
        <p:spPr>
          <a:xfrm>
            <a:off x="0" y="7865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To God Be the Glory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               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#2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C306B-1B1E-696D-6F00-08030807F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1" t="37706" r="7431" b="3226"/>
          <a:stretch/>
        </p:blipFill>
        <p:spPr>
          <a:xfrm>
            <a:off x="10816631" y="217353"/>
            <a:ext cx="1070569" cy="1569660"/>
          </a:xfrm>
          <a:prstGeom prst="rect">
            <a:avLst/>
          </a:prstGeom>
          <a:ln>
            <a:noFill/>
          </a:ln>
          <a:effectLst>
            <a:glow rad="165100">
              <a:schemeClr val="bg1">
                <a:alpha val="40000"/>
              </a:schemeClr>
            </a:glo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AC1B5-DD31-FC62-8B78-0DD23991E324}"/>
              </a:ext>
            </a:extLst>
          </p:cNvPr>
          <p:cNvSpPr txBox="1"/>
          <p:nvPr/>
        </p:nvSpPr>
        <p:spPr>
          <a:xfrm>
            <a:off x="0" y="1925709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Praise the Lord! Praise the Lord! 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Let the earth hear His voice!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Praise the Lord! Praise the Lord! 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Let the people rejoice!</a:t>
            </a:r>
          </a:p>
        </p:txBody>
      </p:sp>
    </p:spTree>
    <p:extLst>
      <p:ext uri="{BB962C8B-B14F-4D97-AF65-F5344CB8AC3E}">
        <p14:creationId xmlns:p14="http://schemas.microsoft.com/office/powerpoint/2010/main" val="6198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E50CD3-4037-4647-6048-5A478A034756}"/>
              </a:ext>
            </a:extLst>
          </p:cNvPr>
          <p:cNvSpPr txBox="1"/>
          <p:nvPr/>
        </p:nvSpPr>
        <p:spPr>
          <a:xfrm>
            <a:off x="0" y="7865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To God Be the Glory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               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    #2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C306B-1B1E-696D-6F00-08030807F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1" t="37706" r="7431" b="3226"/>
          <a:stretch/>
        </p:blipFill>
        <p:spPr>
          <a:xfrm>
            <a:off x="10816631" y="217353"/>
            <a:ext cx="1070569" cy="1569660"/>
          </a:xfrm>
          <a:prstGeom prst="rect">
            <a:avLst/>
          </a:prstGeom>
          <a:ln>
            <a:noFill/>
          </a:ln>
          <a:effectLst>
            <a:glow rad="165100">
              <a:schemeClr val="bg1">
                <a:alpha val="40000"/>
              </a:schemeClr>
            </a:glo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AC1B5-DD31-FC62-8B78-0DD23991E324}"/>
              </a:ext>
            </a:extLst>
          </p:cNvPr>
          <p:cNvSpPr txBox="1"/>
          <p:nvPr/>
        </p:nvSpPr>
        <p:spPr>
          <a:xfrm>
            <a:off x="0" y="1925709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O come to the Father through Jesus the Son,</a:t>
            </a:r>
          </a:p>
          <a:p>
            <a:pPr algn="ctr"/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And give Him the glory,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G</a:t>
            </a:r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reat things He has done!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93D09-097E-BA42-6B36-C1D05D727FCF}"/>
              </a:ext>
            </a:extLst>
          </p:cNvPr>
          <p:cNvSpPr txBox="1"/>
          <p:nvPr/>
        </p:nvSpPr>
        <p:spPr>
          <a:xfrm>
            <a:off x="335666" y="6146157"/>
            <a:ext cx="511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Music by William H. </a:t>
            </a:r>
            <a:r>
              <a:rPr lang="en-US" sz="1400" dirty="0" err="1">
                <a:solidFill>
                  <a:schemeClr val="bg1"/>
                </a:solidFill>
              </a:rPr>
              <a:t>Doane</a:t>
            </a:r>
            <a:r>
              <a:rPr lang="en-US" sz="1400" dirty="0">
                <a:solidFill>
                  <a:schemeClr val="bg1"/>
                </a:solidFill>
              </a:rPr>
              <a:t>, words by Fanny J. Crosby</a:t>
            </a:r>
          </a:p>
        </p:txBody>
      </p:sp>
    </p:spTree>
    <p:extLst>
      <p:ext uri="{BB962C8B-B14F-4D97-AF65-F5344CB8AC3E}">
        <p14:creationId xmlns:p14="http://schemas.microsoft.com/office/powerpoint/2010/main" val="230108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Sonoda</dc:creator>
  <cp:lastModifiedBy>Jonathan Sonoda</cp:lastModifiedBy>
  <cp:revision>3</cp:revision>
  <dcterms:created xsi:type="dcterms:W3CDTF">2022-09-27T14:13:03Z</dcterms:created>
  <dcterms:modified xsi:type="dcterms:W3CDTF">2022-10-08T21:01:13Z</dcterms:modified>
</cp:coreProperties>
</file>