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7"/>
    <p:sldId id="258"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64" d="100"/>
          <a:sy n="164" d="100"/>
        </p:scale>
        <p:origin x="17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287C-EE5D-448D-7C0B-3B6D23CFB5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76300A-9F1B-5404-6D65-DE40B9C266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17430B-B571-4D60-DD82-15DC37F49727}"/>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5" name="Footer Placeholder 4">
            <a:extLst>
              <a:ext uri="{FF2B5EF4-FFF2-40B4-BE49-F238E27FC236}">
                <a16:creationId xmlns:a16="http://schemas.microsoft.com/office/drawing/2014/main" id="{7D324C12-EDD7-241B-AB43-487D08FFD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CC4B3-4A0F-8804-99C1-B1E59DD2AE8D}"/>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1669331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C9F2-1D5C-9FE8-662F-F1B4779093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60025-9A91-5307-483B-F38A8AB59F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1C83F-CF2E-4D37-E63F-71AD2FB637A0}"/>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5" name="Footer Placeholder 4">
            <a:extLst>
              <a:ext uri="{FF2B5EF4-FFF2-40B4-BE49-F238E27FC236}">
                <a16:creationId xmlns:a16="http://schemas.microsoft.com/office/drawing/2014/main" id="{D0B44394-F6FA-7AFB-2181-18D9DFF37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E1704-4FC8-8F0F-04C5-8CC355D394F4}"/>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33154220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BD250E-FD58-C7E1-676E-C278E4ACF9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A00EEC-FC59-189A-0416-621FB43C19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8C2D4-032B-2BD7-DB93-DF93E14CC75D}"/>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5" name="Footer Placeholder 4">
            <a:extLst>
              <a:ext uri="{FF2B5EF4-FFF2-40B4-BE49-F238E27FC236}">
                <a16:creationId xmlns:a16="http://schemas.microsoft.com/office/drawing/2014/main" id="{123DCEB1-C2F2-997C-BC3F-1789A10A1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A2751-045A-C946-0C86-0A2BC6DE3785}"/>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903354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08FC-AB63-1819-3802-0FB832A3A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ED544-EB12-67B0-A591-7319989A4E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958F3-8C99-F94C-F8E7-C77E7A850EFD}"/>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5" name="Footer Placeholder 4">
            <a:extLst>
              <a:ext uri="{FF2B5EF4-FFF2-40B4-BE49-F238E27FC236}">
                <a16:creationId xmlns:a16="http://schemas.microsoft.com/office/drawing/2014/main" id="{46254244-8849-0087-511E-76E410260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04940-63F1-C210-0093-4DD7354FC230}"/>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3177184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4A85-B5A2-FA8D-79E3-8D804B013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A2E92-6145-71FF-0934-28FACFDACD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32EE47-0B1F-430C-5BB7-217FBED8B9D5}"/>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5" name="Footer Placeholder 4">
            <a:extLst>
              <a:ext uri="{FF2B5EF4-FFF2-40B4-BE49-F238E27FC236}">
                <a16:creationId xmlns:a16="http://schemas.microsoft.com/office/drawing/2014/main" id="{6B9C1ADA-D672-3C7F-B834-36E413040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9ED11-BF74-D15F-F5F8-3BDC4C731926}"/>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2080051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1EEA-3C28-E243-0CCB-D3AB522364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A5981-4C41-964B-074A-CAE27980E4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A83371-5D74-341F-83CF-2161EFAFEB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D0AB99-E9AC-1A5F-986A-ED2C86A4E236}"/>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6" name="Footer Placeholder 5">
            <a:extLst>
              <a:ext uri="{FF2B5EF4-FFF2-40B4-BE49-F238E27FC236}">
                <a16:creationId xmlns:a16="http://schemas.microsoft.com/office/drawing/2014/main" id="{6D58D9AA-62C0-425C-3512-409A222B17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E8BE9-6547-941A-9726-466684C39674}"/>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32410793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EC1C-A1DC-857E-0DCD-D9820BAA11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59263C-EF55-14C3-6726-5E0C0953CB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9D7541-F4E8-B4DD-DA95-9C1B8B9DC9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7F7755-3891-D32A-2BDB-83F495318E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EEB22E-E7E3-D08B-FE4D-43D5E28857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95BE3D-948B-0303-A7C5-BB3940836C15}"/>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8" name="Footer Placeholder 7">
            <a:extLst>
              <a:ext uri="{FF2B5EF4-FFF2-40B4-BE49-F238E27FC236}">
                <a16:creationId xmlns:a16="http://schemas.microsoft.com/office/drawing/2014/main" id="{9179BD23-5F07-2797-4C6D-2CD9FEDD00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F53671-611D-983B-8A27-C4AC02A6D7D9}"/>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34837314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3CC8-8385-EFC3-16F0-76163FAA4D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0DA42-F67B-4F61-491D-F3B0E0437795}"/>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4" name="Footer Placeholder 3">
            <a:extLst>
              <a:ext uri="{FF2B5EF4-FFF2-40B4-BE49-F238E27FC236}">
                <a16:creationId xmlns:a16="http://schemas.microsoft.com/office/drawing/2014/main" id="{4EB84ECF-A462-04B6-900A-231BBCF621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A9D570-48AB-2566-88C8-DB922C5A4AED}"/>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18753335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C566A4-1904-7AC0-4298-927C8CBA2392}"/>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3" name="Footer Placeholder 2">
            <a:extLst>
              <a:ext uri="{FF2B5EF4-FFF2-40B4-BE49-F238E27FC236}">
                <a16:creationId xmlns:a16="http://schemas.microsoft.com/office/drawing/2014/main" id="{696BAF9E-89B1-0680-BFB1-F685D41E2F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28C7C5-0145-6462-E2A9-A87473044E99}"/>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17999148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5117-0BC7-ADAA-970A-BEC44D0C72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B2B8A3-E5AB-EBBE-0E2F-796ECC763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3519C5-9408-B240-8C2F-7C93B0EAA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DEBA38-0D4A-E260-985F-9768CBC9029B}"/>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6" name="Footer Placeholder 5">
            <a:extLst>
              <a:ext uri="{FF2B5EF4-FFF2-40B4-BE49-F238E27FC236}">
                <a16:creationId xmlns:a16="http://schemas.microsoft.com/office/drawing/2014/main" id="{5C2206F1-30B8-4928-AE35-B7CB45C2F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7AE102-138E-F4C0-9B41-3047B447DFFC}"/>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10894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C0F8-AF55-8777-2921-F697A8B30F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52345D-BE72-1274-838B-029FF18CB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8CDE-6A01-FA30-21B6-391E37BE7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635A5-E33D-EBE2-D0FC-B050AC4AB269}"/>
              </a:ext>
            </a:extLst>
          </p:cNvPr>
          <p:cNvSpPr>
            <a:spLocks noGrp="1"/>
          </p:cNvSpPr>
          <p:nvPr>
            <p:ph type="dt" sz="half" idx="10"/>
          </p:nvPr>
        </p:nvSpPr>
        <p:spPr/>
        <p:txBody>
          <a:bodyPr/>
          <a:lstStyle/>
          <a:p>
            <a:fld id="{DC296C15-B96B-4AE8-A794-0796ADBEAE12}" type="datetimeFigureOut">
              <a:rPr lang="en-US" smtClean="0"/>
              <a:t>10/25/2022</a:t>
            </a:fld>
            <a:endParaRPr lang="en-US"/>
          </a:p>
        </p:txBody>
      </p:sp>
      <p:sp>
        <p:nvSpPr>
          <p:cNvPr id="6" name="Footer Placeholder 5">
            <a:extLst>
              <a:ext uri="{FF2B5EF4-FFF2-40B4-BE49-F238E27FC236}">
                <a16:creationId xmlns:a16="http://schemas.microsoft.com/office/drawing/2014/main" id="{BC32ACCD-6BAC-1C65-819B-AD3E4FD2F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C21CBE-3D45-37FC-EA81-873483602367}"/>
              </a:ext>
            </a:extLst>
          </p:cNvPr>
          <p:cNvSpPr>
            <a:spLocks noGrp="1"/>
          </p:cNvSpPr>
          <p:nvPr>
            <p:ph type="sldNum" sz="quarter" idx="12"/>
          </p:nvPr>
        </p:nvSpPr>
        <p:spPr/>
        <p:txBody>
          <a:bodyPr/>
          <a:lstStyle/>
          <a:p>
            <a:fld id="{9B99ED8B-E5EC-4BEC-B11C-827C2FE72F28}" type="slidenum">
              <a:rPr lang="en-US" smtClean="0"/>
              <a:t>‹#›</a:t>
            </a:fld>
            <a:endParaRPr lang="en-US"/>
          </a:p>
        </p:txBody>
      </p:sp>
    </p:spTree>
    <p:extLst>
      <p:ext uri="{BB962C8B-B14F-4D97-AF65-F5344CB8AC3E}">
        <p14:creationId xmlns:p14="http://schemas.microsoft.com/office/powerpoint/2010/main" val="3085577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676D7D-1F10-7008-62EB-0751B142C8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9A4902-5EE4-7B46-A729-94462331AB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0566C-805A-26C4-3938-FCBDB52872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96C15-B96B-4AE8-A794-0796ADBEAE12}" type="datetimeFigureOut">
              <a:rPr lang="en-US" smtClean="0"/>
              <a:t>10/25/2022</a:t>
            </a:fld>
            <a:endParaRPr lang="en-US"/>
          </a:p>
        </p:txBody>
      </p:sp>
      <p:sp>
        <p:nvSpPr>
          <p:cNvPr id="5" name="Footer Placeholder 4">
            <a:extLst>
              <a:ext uri="{FF2B5EF4-FFF2-40B4-BE49-F238E27FC236}">
                <a16:creationId xmlns:a16="http://schemas.microsoft.com/office/drawing/2014/main" id="{C684B253-AED9-C41B-F242-B44660A337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849837-1EAC-2427-3CF6-C3AB722558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9ED8B-E5EC-4BEC-B11C-827C2FE72F28}" type="slidenum">
              <a:rPr lang="en-US" smtClean="0"/>
              <a:t>‹#›</a:t>
            </a:fld>
            <a:endParaRPr lang="en-US"/>
          </a:p>
        </p:txBody>
      </p:sp>
    </p:spTree>
    <p:extLst>
      <p:ext uri="{BB962C8B-B14F-4D97-AF65-F5344CB8AC3E}">
        <p14:creationId xmlns:p14="http://schemas.microsoft.com/office/powerpoint/2010/main" val="4162584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r>
              <a:rPr sz="4800" b="1" i="1">
                <a:solidFill>
                  <a:srgbClr val="FFFFFF"/>
                </a:solidFill>
                <a:latin typeface="Lucida Sans"/>
              </a:rPr>
              <a:t>To God Be the Glory #2</a:t>
            </a:r>
          </a:p>
        </p:txBody>
      </p:sp>
      <p:sp>
        <p:nvSpPr>
          <p:cNvPr id="3" name="TextBox 2"/>
          <p:cNvSpPr txBox="1"/>
          <p:nvPr/>
        </p:nvSpPr>
        <p:spPr>
          <a:xfrm>
            <a:off x="114300" y="2743200"/>
            <a:ext cx="12001500" cy="3657600"/>
          </a:xfrm>
          <a:prstGeom prst="rect">
            <a:avLst/>
          </a:prstGeom>
          <a:noFill/>
        </p:spPr>
        <p:txBody>
          <a:bodyPr wrap="none">
            <a:spAutoFit/>
          </a:bodyPr>
          <a:lstStyle/>
          <a:p>
            <a:pPr algn="ctr"/>
            <a:r>
              <a:rPr sz="4000">
                <a:solidFill>
                  <a:srgbClr val="FFFFFF"/>
                </a:solidFill>
                <a:latin typeface="Lucida Sans"/>
              </a:rPr>
              <a:t>To God be the glory, great things He has done!
So loved He the world that He gave us His Son,
Who yielded His life an atonement for sin,
And opened the Lifegate that all may go in.</a:t>
            </a:r>
          </a:p>
        </p:txBody>
      </p:sp>
      <p:pic>
        <p:nvPicPr>
          <p:cNvPr id="4" name="Picture 3" descr="anthem-logo.png"/>
          <p:cNvPicPr>
            <a:picLocks noChangeAspect="1"/>
          </p:cNvPicPr>
          <p:nvPr/>
        </p:nvPicPr>
        <p:blipFill>
          <a:blip r:embed="rId2"/>
          <a:stretch>
            <a:fillRect/>
          </a:stretch>
        </p:blipFill>
        <p:spPr>
          <a:xfrm>
            <a:off x="10744200" y="0"/>
            <a:ext cx="1266825" cy="200025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r>
              <a:rPr sz="4800" b="1" i="1">
                <a:solidFill>
                  <a:srgbClr val="FFFFFF"/>
                </a:solidFill>
                <a:latin typeface="Lucida Sans"/>
              </a:rPr>
              <a:t>To God Be the Glory #2</a:t>
            </a:r>
          </a:p>
        </p:txBody>
      </p:sp>
      <p:sp>
        <p:nvSpPr>
          <p:cNvPr id="3" name="TextBox 2"/>
          <p:cNvSpPr txBox="1"/>
          <p:nvPr/>
        </p:nvSpPr>
        <p:spPr>
          <a:xfrm>
            <a:off x="114300" y="2743200"/>
            <a:ext cx="12001500" cy="3657600"/>
          </a:xfrm>
          <a:prstGeom prst="rect">
            <a:avLst/>
          </a:prstGeom>
          <a:noFill/>
        </p:spPr>
        <p:txBody>
          <a:bodyPr wrap="none">
            <a:spAutoFit/>
          </a:bodyPr>
          <a:lstStyle/>
          <a:p>
            <a:pPr algn="ctr"/>
            <a:r>
              <a:rPr sz="4000">
                <a:solidFill>
                  <a:srgbClr val="FFFFFF"/>
                </a:solidFill>
                <a:latin typeface="Lucida Sans"/>
              </a:rPr>
              <a:t>Praise the Lord! Praise the Lord! Let the earth hear His voice!
Praise the Lord! Praise the Lord! Let the people rejoice!
O come to the Father through Jesus the Son,
And give Him the glory, great things He has done!</a:t>
            </a:r>
          </a:p>
        </p:txBody>
      </p:sp>
      <p:pic>
        <p:nvPicPr>
          <p:cNvPr id="4" name="Picture 3" descr="anthem-logo.png"/>
          <p:cNvPicPr>
            <a:picLocks noChangeAspect="1"/>
          </p:cNvPicPr>
          <p:nvPr/>
        </p:nvPicPr>
        <p:blipFill>
          <a:blip r:embed="rId2"/>
          <a:stretch>
            <a:fillRect/>
          </a:stretch>
        </p:blipFill>
        <p:spPr>
          <a:xfrm>
            <a:off x="10744200" y="0"/>
            <a:ext cx="1266825" cy="200025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r>
              <a:rPr sz="4800" b="1" i="1">
                <a:solidFill>
                  <a:srgbClr val="FFFFFF"/>
                </a:solidFill>
                <a:latin typeface="Lucida Sans"/>
              </a:rPr>
              <a:t>To God Be the Glory #2</a:t>
            </a:r>
          </a:p>
        </p:txBody>
      </p:sp>
      <p:sp>
        <p:nvSpPr>
          <p:cNvPr id="3" name="TextBox 2"/>
          <p:cNvSpPr txBox="1"/>
          <p:nvPr/>
        </p:nvSpPr>
        <p:spPr>
          <a:xfrm>
            <a:off x="114300" y="2743200"/>
            <a:ext cx="12001500" cy="3657600"/>
          </a:xfrm>
          <a:prstGeom prst="rect">
            <a:avLst/>
          </a:prstGeom>
          <a:noFill/>
        </p:spPr>
        <p:txBody>
          <a:bodyPr wrap="none">
            <a:spAutoFit/>
          </a:bodyPr>
          <a:lstStyle/>
          <a:p>
            <a:pPr algn="ctr"/>
            <a:r>
              <a:rPr sz="4000">
                <a:solidFill>
                  <a:srgbClr val="FFFFFF"/>
                </a:solidFill>
                <a:latin typeface="Lucida Sans"/>
              </a:rPr>
              <a:t>O perfect redemption, the purchase of blood,
To every believer the promise of God;
The vilest offender who truly believes,
That moment from Jesus a pardon receives.</a:t>
            </a:r>
          </a:p>
        </p:txBody>
      </p:sp>
      <p:pic>
        <p:nvPicPr>
          <p:cNvPr id="4" name="Picture 3" descr="anthem-logo.png"/>
          <p:cNvPicPr>
            <a:picLocks noChangeAspect="1"/>
          </p:cNvPicPr>
          <p:nvPr/>
        </p:nvPicPr>
        <p:blipFill>
          <a:blip r:embed="rId2"/>
          <a:stretch>
            <a:fillRect/>
          </a:stretch>
        </p:blipFill>
        <p:spPr>
          <a:xfrm>
            <a:off x="10744200" y="0"/>
            <a:ext cx="1266825" cy="200025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r>
              <a:rPr sz="4800" b="1" i="1">
                <a:solidFill>
                  <a:srgbClr val="FFFFFF"/>
                </a:solidFill>
                <a:latin typeface="Lucida Sans"/>
              </a:rPr>
              <a:t>To God Be the Glory #2</a:t>
            </a:r>
          </a:p>
        </p:txBody>
      </p:sp>
      <p:sp>
        <p:nvSpPr>
          <p:cNvPr id="3" name="TextBox 2"/>
          <p:cNvSpPr txBox="1"/>
          <p:nvPr/>
        </p:nvSpPr>
        <p:spPr>
          <a:xfrm>
            <a:off x="114300" y="2743200"/>
            <a:ext cx="12001500" cy="3657600"/>
          </a:xfrm>
          <a:prstGeom prst="rect">
            <a:avLst/>
          </a:prstGeom>
          <a:noFill/>
        </p:spPr>
        <p:txBody>
          <a:bodyPr wrap="none">
            <a:spAutoFit/>
          </a:bodyPr>
          <a:lstStyle/>
          <a:p>
            <a:pPr algn="ctr"/>
            <a:r>
              <a:rPr sz="4000">
                <a:solidFill>
                  <a:srgbClr val="FFFFFF"/>
                </a:solidFill>
                <a:latin typeface="Lucida Sans"/>
              </a:rPr>
              <a:t>Praise the Lord! Praise the Lord! Let the earth hear His voice!
Praise the Lord! Praise the Lord! Let the people rejoice!
O come to the Father through Jesus the Son,
And give Him the glory, great things He has done!</a:t>
            </a:r>
          </a:p>
        </p:txBody>
      </p:sp>
      <p:pic>
        <p:nvPicPr>
          <p:cNvPr id="4" name="Picture 3" descr="anthem-logo.png"/>
          <p:cNvPicPr>
            <a:picLocks noChangeAspect="1"/>
          </p:cNvPicPr>
          <p:nvPr/>
        </p:nvPicPr>
        <p:blipFill>
          <a:blip r:embed="rId2"/>
          <a:stretch>
            <a:fillRect/>
          </a:stretch>
        </p:blipFill>
        <p:spPr>
          <a:xfrm>
            <a:off x="10744200" y="0"/>
            <a:ext cx="1266825" cy="200025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r>
              <a:rPr sz="4800" b="1" i="1">
                <a:solidFill>
                  <a:srgbClr val="FFFFFF"/>
                </a:solidFill>
                <a:latin typeface="Lucida Sans"/>
              </a:rPr>
              <a:t>To God Be the Glory #2</a:t>
            </a:r>
          </a:p>
        </p:txBody>
      </p:sp>
      <p:sp>
        <p:nvSpPr>
          <p:cNvPr id="3" name="TextBox 2"/>
          <p:cNvSpPr txBox="1"/>
          <p:nvPr/>
        </p:nvSpPr>
        <p:spPr>
          <a:xfrm>
            <a:off x="114300" y="2743200"/>
            <a:ext cx="12001500" cy="3657600"/>
          </a:xfrm>
          <a:prstGeom prst="rect">
            <a:avLst/>
          </a:prstGeom>
          <a:noFill/>
        </p:spPr>
        <p:txBody>
          <a:bodyPr wrap="none">
            <a:spAutoFit/>
          </a:bodyPr>
          <a:lstStyle/>
          <a:p>
            <a:pPr algn="ctr"/>
            <a:r>
              <a:rPr sz="4000">
                <a:solidFill>
                  <a:srgbClr val="FFFFFF"/>
                </a:solidFill>
                <a:latin typeface="Lucida Sans"/>
              </a:rPr>
              <a:t>Great things He has taught us, great things He has done,
And great our rejoicing through Jesus the Son;
But purer and higher and greater will be
Our wonder, our transport, when Jesus we see.</a:t>
            </a:r>
          </a:p>
        </p:txBody>
      </p:sp>
      <p:pic>
        <p:nvPicPr>
          <p:cNvPr id="4" name="Picture 3" descr="anthem-logo.png"/>
          <p:cNvPicPr>
            <a:picLocks noChangeAspect="1"/>
          </p:cNvPicPr>
          <p:nvPr/>
        </p:nvPicPr>
        <p:blipFill>
          <a:blip r:embed="rId2"/>
          <a:stretch>
            <a:fillRect/>
          </a:stretch>
        </p:blipFill>
        <p:spPr>
          <a:xfrm>
            <a:off x="10744200" y="0"/>
            <a:ext cx="1266825" cy="200025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r>
              <a:rPr sz="4800" b="1" i="1">
                <a:solidFill>
                  <a:srgbClr val="FFFFFF"/>
                </a:solidFill>
                <a:latin typeface="Lucida Sans"/>
              </a:rPr>
              <a:t>To God Be the Glory #2</a:t>
            </a:r>
          </a:p>
        </p:txBody>
      </p:sp>
      <p:sp>
        <p:nvSpPr>
          <p:cNvPr id="3" name="TextBox 2"/>
          <p:cNvSpPr txBox="1"/>
          <p:nvPr/>
        </p:nvSpPr>
        <p:spPr>
          <a:xfrm>
            <a:off x="114300" y="2743200"/>
            <a:ext cx="12001500" cy="3657600"/>
          </a:xfrm>
          <a:prstGeom prst="rect">
            <a:avLst/>
          </a:prstGeom>
          <a:noFill/>
        </p:spPr>
        <p:txBody>
          <a:bodyPr wrap="none">
            <a:spAutoFit/>
          </a:bodyPr>
          <a:lstStyle/>
          <a:p>
            <a:pPr algn="ctr"/>
            <a:r>
              <a:rPr sz="4000">
                <a:solidFill>
                  <a:srgbClr val="FFFFFF"/>
                </a:solidFill>
                <a:latin typeface="Lucida Sans"/>
              </a:rPr>
              <a:t>Praise the Lord! Praise the Lord! Let the earth hear His voice!
Praise the Lord! Praise the Lord! Let the people rejoice!
O come to the Father through Jesus the Son,
And give Him the glory, great things He has done!</a:t>
            </a:r>
          </a:p>
        </p:txBody>
      </p:sp>
      <p:pic>
        <p:nvPicPr>
          <p:cNvPr id="4" name="Picture 3" descr="anthem-logo.png"/>
          <p:cNvPicPr>
            <a:picLocks noChangeAspect="1"/>
          </p:cNvPicPr>
          <p:nvPr/>
        </p:nvPicPr>
        <p:blipFill>
          <a:blip r:embed="rId2"/>
          <a:stretch>
            <a:fillRect/>
          </a:stretch>
        </p:blipFill>
        <p:spPr>
          <a:xfrm>
            <a:off x="10744200" y="0"/>
            <a:ext cx="1266825" cy="200025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14300" y="6400800"/>
            <a:ext cx="12001500" cy="457200"/>
          </a:xfrm>
          <a:prstGeom prst="rect">
            <a:avLst/>
          </a:prstGeom>
          <a:noFill/>
        </p:spPr>
        <p:txBody>
          <a:bodyPr wrap="none">
            <a:spAutoFit/>
          </a:bodyPr>
          <a:lstStyle/>
          <a:p>
            <a:pPr algn="l"/>
            <a:r>
              <a:rPr sz="1400">
                <a:solidFill>
                  <a:srgbClr val="FFFFFF"/>
                </a:solidFill>
                <a:latin typeface="Calibri"/>
              </a:rPr>
              <a:t>Music by William H. Doane, words by Fanny J. Crosby</a:t>
            </a:r>
          </a:p>
        </p:txBody>
      </p:sp>
    </p:spTree>
  </p:cSld>
  <p:clrMapOvr>
    <a:masterClrMapping/>
  </p:clrMapOvr>
</p:sld>
</file>

<file path=ppt/theme/theme1.xml><?xml version="1.0" encoding="utf-8"?>
<a:theme xmlns:a="http://schemas.openxmlformats.org/drawingml/2006/main" name="hymn-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ymn-theme" id="{2AFDB4CE-1476-44A2-8CB4-FFB71490339B}" vid="{8038994C-7AD2-4E00-916D-C00C3584645C}"/>
    </a:ext>
  </a:extLst>
</a:theme>
</file>

<file path=docProps/app.xml><?xml version="1.0" encoding="utf-8"?>
<Properties xmlns="http://schemas.openxmlformats.org/officeDocument/2006/extended-properties" xmlns:vt="http://schemas.openxmlformats.org/officeDocument/2006/docPropsVTypes">
  <Template>hymn-theme</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hymn-theme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Nate Brinton</dc:creator>
  <cp:lastModifiedBy>Nate Brinton</cp:lastModifiedBy>
  <cp:revision>1</cp:revision>
  <dcterms:created xsi:type="dcterms:W3CDTF">2022-10-25T20:34:10Z</dcterms:created>
  <dcterms:modified xsi:type="dcterms:W3CDTF">2022-10-25T20:34:36Z</dcterms:modified>
</cp:coreProperties>
</file>