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2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4/27/14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Nicolas Broeking and Josh </a:t>
            </a:r>
            <a:r>
              <a:rPr lang="en-US" dirty="0" err="1" smtClean="0"/>
              <a:t>Rahm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0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 design patterns</a:t>
            </a:r>
          </a:p>
          <a:p>
            <a:r>
              <a:rPr lang="en-US" dirty="0" smtClean="0"/>
              <a:t>47 Classes</a:t>
            </a:r>
          </a:p>
          <a:p>
            <a:r>
              <a:rPr lang="en-US" dirty="0" smtClean="0"/>
              <a:t>3422 lines of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7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applications</a:t>
            </a:r>
          </a:p>
          <a:p>
            <a:r>
              <a:rPr lang="en-US" dirty="0" smtClean="0"/>
              <a:t>For marshaling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77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decide how to marshal the data stream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7801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Proxy server and client proxy to communicate between machines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30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08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4</TotalTime>
  <Words>44</Words>
  <Application>Microsoft Macintosh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Folio</vt:lpstr>
      <vt:lpstr>Risk</vt:lpstr>
      <vt:lpstr>Our project</vt:lpstr>
      <vt:lpstr>Singleton</vt:lpstr>
      <vt:lpstr>Strategy</vt:lpstr>
      <vt:lpstr>Proxy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</dc:title>
  <dc:creator>Nicolas Broeking</dc:creator>
  <cp:lastModifiedBy>Nicolas Broeking</cp:lastModifiedBy>
  <cp:revision>1</cp:revision>
  <dcterms:created xsi:type="dcterms:W3CDTF">2014-04-28T02:06:40Z</dcterms:created>
  <dcterms:modified xsi:type="dcterms:W3CDTF">2014-04-28T02:10:54Z</dcterms:modified>
</cp:coreProperties>
</file>