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  <p:sldMasterId id="2147483774" r:id="rId6"/>
    <p:sldMasterId id="2147483776" r:id="rId7"/>
    <p:sldMasterId id="2147483775" r:id="rId8"/>
  </p:sldMasterIdLst>
  <p:notesMasterIdLst>
    <p:notesMasterId r:id="rId26"/>
  </p:notesMasterIdLst>
  <p:handoutMasterIdLst>
    <p:handoutMasterId r:id="rId27"/>
  </p:handoutMasterIdLst>
  <p:sldIdLst>
    <p:sldId id="272" r:id="rId9"/>
    <p:sldId id="273" r:id="rId10"/>
    <p:sldId id="258" r:id="rId11"/>
    <p:sldId id="260" r:id="rId12"/>
    <p:sldId id="259" r:id="rId13"/>
    <p:sldId id="261" r:id="rId14"/>
    <p:sldId id="262" r:id="rId15"/>
    <p:sldId id="263" r:id="rId16"/>
    <p:sldId id="264" r:id="rId17"/>
    <p:sldId id="266" r:id="rId18"/>
    <p:sldId id="267" r:id="rId19"/>
    <p:sldId id="268" r:id="rId20"/>
    <p:sldId id="270" r:id="rId21"/>
    <p:sldId id="269" r:id="rId22"/>
    <p:sldId id="275" r:id="rId23"/>
    <p:sldId id="271" r:id="rId24"/>
    <p:sldId id="274" r:id="rId25"/>
  </p:sldIdLst>
  <p:sldSz cx="9144000" cy="6858000" type="screen4x3"/>
  <p:notesSz cx="69850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9F9F9"/>
    <a:srgbClr val="E6E7E8"/>
    <a:srgbClr val="81888D"/>
    <a:srgbClr val="808080"/>
    <a:srgbClr val="FF00FF"/>
    <a:srgbClr val="538C3F"/>
    <a:srgbClr val="B5D084"/>
    <a:srgbClr val="F6B85E"/>
    <a:srgbClr val="FBD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6" autoAdjust="0"/>
    <p:restoredTop sz="95856" autoAdjust="0"/>
  </p:normalViewPr>
  <p:slideViewPr>
    <p:cSldViewPr snapToGrid="0" snapToObjects="1">
      <p:cViewPr varScale="1">
        <p:scale>
          <a:sx n="88" d="100"/>
          <a:sy n="88" d="100"/>
        </p:scale>
        <p:origin x="146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67" d="100"/>
          <a:sy n="167" d="100"/>
        </p:scale>
        <p:origin x="536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FD5289-0497-48C2-B810-1D9582E802EA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5562CF7C-5582-4BED-B079-0C0794B20C8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Green</a:t>
          </a:r>
          <a:endParaRPr lang="en-US" dirty="0"/>
        </a:p>
      </dgm:t>
    </dgm:pt>
    <dgm:pt modelId="{6EF5EB20-E29B-420E-8F1F-D2ED17C132AC}" type="parTrans" cxnId="{82B6B5E9-5CA0-42D1-AACE-F7FB6404EC37}">
      <dgm:prSet/>
      <dgm:spPr/>
      <dgm:t>
        <a:bodyPr/>
        <a:lstStyle/>
        <a:p>
          <a:endParaRPr lang="en-US"/>
        </a:p>
      </dgm:t>
    </dgm:pt>
    <dgm:pt modelId="{5604A294-C5F0-49BD-8F55-87A3CEA86D86}" type="sibTrans" cxnId="{82B6B5E9-5CA0-42D1-AACE-F7FB6404EC37}">
      <dgm:prSet/>
      <dgm:spPr/>
      <dgm:t>
        <a:bodyPr/>
        <a:lstStyle/>
        <a:p>
          <a:endParaRPr lang="en-US"/>
        </a:p>
      </dgm:t>
    </dgm:pt>
    <dgm:pt modelId="{B2BAD433-7854-431E-83F8-6D5FC66459EC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Refactor</a:t>
          </a:r>
          <a:endParaRPr lang="en-US" dirty="0"/>
        </a:p>
      </dgm:t>
    </dgm:pt>
    <dgm:pt modelId="{13F688DE-C0C8-4EFF-8C28-E2674C31D135}" type="parTrans" cxnId="{B4A17754-7CCE-4EAB-866E-6491287F1A9D}">
      <dgm:prSet/>
      <dgm:spPr/>
      <dgm:t>
        <a:bodyPr/>
        <a:lstStyle/>
        <a:p>
          <a:endParaRPr lang="en-US"/>
        </a:p>
      </dgm:t>
    </dgm:pt>
    <dgm:pt modelId="{B456F290-1DC6-4148-8556-BE393E8878D0}" type="sibTrans" cxnId="{B4A17754-7CCE-4EAB-866E-6491287F1A9D}">
      <dgm:prSet/>
      <dgm:spPr/>
      <dgm:t>
        <a:bodyPr/>
        <a:lstStyle/>
        <a:p>
          <a:endParaRPr lang="en-US"/>
        </a:p>
      </dgm:t>
    </dgm:pt>
    <dgm:pt modelId="{ABCBB47C-DAC7-41F8-8CE2-CDE8B332AC41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Red</a:t>
          </a:r>
          <a:endParaRPr lang="en-US" dirty="0"/>
        </a:p>
      </dgm:t>
    </dgm:pt>
    <dgm:pt modelId="{3B69BAE8-3D0F-471D-A6A0-940C8A203235}" type="parTrans" cxnId="{9F7496DB-A21A-43B9-B76E-1C34582CBEDE}">
      <dgm:prSet/>
      <dgm:spPr/>
      <dgm:t>
        <a:bodyPr/>
        <a:lstStyle/>
        <a:p>
          <a:endParaRPr lang="en-US"/>
        </a:p>
      </dgm:t>
    </dgm:pt>
    <dgm:pt modelId="{B90CBD09-9CD5-41ED-92FE-C58C27211CC3}" type="sibTrans" cxnId="{9F7496DB-A21A-43B9-B76E-1C34582CBEDE}">
      <dgm:prSet/>
      <dgm:spPr/>
      <dgm:t>
        <a:bodyPr/>
        <a:lstStyle/>
        <a:p>
          <a:endParaRPr lang="en-US"/>
        </a:p>
      </dgm:t>
    </dgm:pt>
    <dgm:pt modelId="{5454F324-3DCA-4170-A81A-070A392FAC68}" type="pres">
      <dgm:prSet presAssocID="{A5FD5289-0497-48C2-B810-1D9582E802EA}" presName="compositeShape" presStyleCnt="0">
        <dgm:presLayoutVars>
          <dgm:chMax val="7"/>
          <dgm:dir/>
          <dgm:resizeHandles val="exact"/>
        </dgm:presLayoutVars>
      </dgm:prSet>
      <dgm:spPr/>
    </dgm:pt>
    <dgm:pt modelId="{3E854161-1512-4984-86B9-346D32414781}" type="pres">
      <dgm:prSet presAssocID="{A5FD5289-0497-48C2-B810-1D9582E802EA}" presName="wedge1" presStyleLbl="node1" presStyleIdx="0" presStyleCnt="3"/>
      <dgm:spPr/>
      <dgm:t>
        <a:bodyPr/>
        <a:lstStyle/>
        <a:p>
          <a:endParaRPr lang="en-US"/>
        </a:p>
      </dgm:t>
    </dgm:pt>
    <dgm:pt modelId="{E7F79F54-AC36-45D6-AE66-BA17B5615B6A}" type="pres">
      <dgm:prSet presAssocID="{A5FD5289-0497-48C2-B810-1D9582E802EA}" presName="dummy1a" presStyleCnt="0"/>
      <dgm:spPr/>
    </dgm:pt>
    <dgm:pt modelId="{2A06B785-A0E8-4B1D-AC78-F71747E0EF80}" type="pres">
      <dgm:prSet presAssocID="{A5FD5289-0497-48C2-B810-1D9582E802EA}" presName="dummy1b" presStyleCnt="0"/>
      <dgm:spPr/>
    </dgm:pt>
    <dgm:pt modelId="{7FD64ABB-BCFC-404A-86DD-7FCC2DB22289}" type="pres">
      <dgm:prSet presAssocID="{A5FD5289-0497-48C2-B810-1D9582E802E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BE7C-C40B-4F1E-B59D-35CA06020AE6}" type="pres">
      <dgm:prSet presAssocID="{A5FD5289-0497-48C2-B810-1D9582E802EA}" presName="wedge2" presStyleLbl="node1" presStyleIdx="1" presStyleCnt="3"/>
      <dgm:spPr/>
      <dgm:t>
        <a:bodyPr/>
        <a:lstStyle/>
        <a:p>
          <a:endParaRPr lang="en-US"/>
        </a:p>
      </dgm:t>
    </dgm:pt>
    <dgm:pt modelId="{A57D1E3A-1785-4BE8-A1F6-162E9BA9CFC5}" type="pres">
      <dgm:prSet presAssocID="{A5FD5289-0497-48C2-B810-1D9582E802EA}" presName="dummy2a" presStyleCnt="0"/>
      <dgm:spPr/>
    </dgm:pt>
    <dgm:pt modelId="{5D00A7C4-BEB0-4D7C-8336-9D582BA1E124}" type="pres">
      <dgm:prSet presAssocID="{A5FD5289-0497-48C2-B810-1D9582E802EA}" presName="dummy2b" presStyleCnt="0"/>
      <dgm:spPr/>
    </dgm:pt>
    <dgm:pt modelId="{0CDF0906-2B7D-4B3D-A051-3AE149A8B515}" type="pres">
      <dgm:prSet presAssocID="{A5FD5289-0497-48C2-B810-1D9582E802E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48B2ED-ADD0-4559-B84C-9F75AFD8C88E}" type="pres">
      <dgm:prSet presAssocID="{A5FD5289-0497-48C2-B810-1D9582E802EA}" presName="wedge3" presStyleLbl="node1" presStyleIdx="2" presStyleCnt="3"/>
      <dgm:spPr/>
      <dgm:t>
        <a:bodyPr/>
        <a:lstStyle/>
        <a:p>
          <a:endParaRPr lang="en-US"/>
        </a:p>
      </dgm:t>
    </dgm:pt>
    <dgm:pt modelId="{DAAB99B1-CB05-479D-9208-EEF35CD4BBC4}" type="pres">
      <dgm:prSet presAssocID="{A5FD5289-0497-48C2-B810-1D9582E802EA}" presName="dummy3a" presStyleCnt="0"/>
      <dgm:spPr/>
    </dgm:pt>
    <dgm:pt modelId="{A81D7969-EE44-4EA5-923D-B52625118643}" type="pres">
      <dgm:prSet presAssocID="{A5FD5289-0497-48C2-B810-1D9582E802EA}" presName="dummy3b" presStyleCnt="0"/>
      <dgm:spPr/>
    </dgm:pt>
    <dgm:pt modelId="{CEE0E72C-042E-4866-A6B3-9A4F0BC17649}" type="pres">
      <dgm:prSet presAssocID="{A5FD5289-0497-48C2-B810-1D9582E802E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4417DA-FCF4-4DD3-AB1F-FD52E4F68DE0}" type="pres">
      <dgm:prSet presAssocID="{5604A294-C5F0-49BD-8F55-87A3CEA86D86}" presName="arrowWedge1" presStyleLbl="fgSibTrans2D1" presStyleIdx="0" presStyleCnt="3"/>
      <dgm:spPr/>
    </dgm:pt>
    <dgm:pt modelId="{4CDD527F-7D36-4D56-8C45-7EC75454F09A}" type="pres">
      <dgm:prSet presAssocID="{B456F290-1DC6-4148-8556-BE393E8878D0}" presName="arrowWedge2" presStyleLbl="fgSibTrans2D1" presStyleIdx="1" presStyleCnt="3"/>
      <dgm:spPr/>
    </dgm:pt>
    <dgm:pt modelId="{B3E0C46F-C155-429D-8C7B-0381C29AD95C}" type="pres">
      <dgm:prSet presAssocID="{B90CBD09-9CD5-41ED-92FE-C58C27211CC3}" presName="arrowWedge3" presStyleLbl="fgSibTrans2D1" presStyleIdx="2" presStyleCnt="3"/>
      <dgm:spPr/>
    </dgm:pt>
  </dgm:ptLst>
  <dgm:cxnLst>
    <dgm:cxn modelId="{BEDC7191-C7C1-4C08-99ED-8075869BFF7B}" type="presOf" srcId="{ABCBB47C-DAC7-41F8-8CE2-CDE8B332AC41}" destId="{9448B2ED-ADD0-4559-B84C-9F75AFD8C88E}" srcOrd="0" destOrd="0" presId="urn:microsoft.com/office/officeart/2005/8/layout/cycle8"/>
    <dgm:cxn modelId="{B4A17754-7CCE-4EAB-866E-6491287F1A9D}" srcId="{A5FD5289-0497-48C2-B810-1D9582E802EA}" destId="{B2BAD433-7854-431E-83F8-6D5FC66459EC}" srcOrd="1" destOrd="0" parTransId="{13F688DE-C0C8-4EFF-8C28-E2674C31D135}" sibTransId="{B456F290-1DC6-4148-8556-BE393E8878D0}"/>
    <dgm:cxn modelId="{D86E70E4-2C6E-4E94-B8B7-F6EBECC36DE7}" type="presOf" srcId="{5562CF7C-5582-4BED-B079-0C0794B20C83}" destId="{7FD64ABB-BCFC-404A-86DD-7FCC2DB22289}" srcOrd="1" destOrd="0" presId="urn:microsoft.com/office/officeart/2005/8/layout/cycle8"/>
    <dgm:cxn modelId="{9F7496DB-A21A-43B9-B76E-1C34582CBEDE}" srcId="{A5FD5289-0497-48C2-B810-1D9582E802EA}" destId="{ABCBB47C-DAC7-41F8-8CE2-CDE8B332AC41}" srcOrd="2" destOrd="0" parTransId="{3B69BAE8-3D0F-471D-A6A0-940C8A203235}" sibTransId="{B90CBD09-9CD5-41ED-92FE-C58C27211CC3}"/>
    <dgm:cxn modelId="{82B6B5E9-5CA0-42D1-AACE-F7FB6404EC37}" srcId="{A5FD5289-0497-48C2-B810-1D9582E802EA}" destId="{5562CF7C-5582-4BED-B079-0C0794B20C83}" srcOrd="0" destOrd="0" parTransId="{6EF5EB20-E29B-420E-8F1F-D2ED17C132AC}" sibTransId="{5604A294-C5F0-49BD-8F55-87A3CEA86D86}"/>
    <dgm:cxn modelId="{26CAC0F2-D5E7-4F2F-A1B2-EB1232DA4290}" type="presOf" srcId="{A5FD5289-0497-48C2-B810-1D9582E802EA}" destId="{5454F324-3DCA-4170-A81A-070A392FAC68}" srcOrd="0" destOrd="0" presId="urn:microsoft.com/office/officeart/2005/8/layout/cycle8"/>
    <dgm:cxn modelId="{1DCF9CD1-306C-495B-87C2-C4C5070241B7}" type="presOf" srcId="{B2BAD433-7854-431E-83F8-6D5FC66459EC}" destId="{37E7BE7C-C40B-4F1E-B59D-35CA06020AE6}" srcOrd="0" destOrd="0" presId="urn:microsoft.com/office/officeart/2005/8/layout/cycle8"/>
    <dgm:cxn modelId="{982FB9B8-0E03-4F20-9982-060E64C6216C}" type="presOf" srcId="{ABCBB47C-DAC7-41F8-8CE2-CDE8B332AC41}" destId="{CEE0E72C-042E-4866-A6B3-9A4F0BC17649}" srcOrd="1" destOrd="0" presId="urn:microsoft.com/office/officeart/2005/8/layout/cycle8"/>
    <dgm:cxn modelId="{45ECF7B8-E6D8-4973-95AF-FA993FBB1007}" type="presOf" srcId="{5562CF7C-5582-4BED-B079-0C0794B20C83}" destId="{3E854161-1512-4984-86B9-346D32414781}" srcOrd="0" destOrd="0" presId="urn:microsoft.com/office/officeart/2005/8/layout/cycle8"/>
    <dgm:cxn modelId="{2CA1DCBF-081D-4A93-884A-FB6F0093C321}" type="presOf" srcId="{B2BAD433-7854-431E-83F8-6D5FC66459EC}" destId="{0CDF0906-2B7D-4B3D-A051-3AE149A8B515}" srcOrd="1" destOrd="0" presId="urn:microsoft.com/office/officeart/2005/8/layout/cycle8"/>
    <dgm:cxn modelId="{DB03A54D-9D4D-41B3-A4AF-A9CB4119E06C}" type="presParOf" srcId="{5454F324-3DCA-4170-A81A-070A392FAC68}" destId="{3E854161-1512-4984-86B9-346D32414781}" srcOrd="0" destOrd="0" presId="urn:microsoft.com/office/officeart/2005/8/layout/cycle8"/>
    <dgm:cxn modelId="{8FDD7FAE-A00F-46D7-86D4-6902B4EED293}" type="presParOf" srcId="{5454F324-3DCA-4170-A81A-070A392FAC68}" destId="{E7F79F54-AC36-45D6-AE66-BA17B5615B6A}" srcOrd="1" destOrd="0" presId="urn:microsoft.com/office/officeart/2005/8/layout/cycle8"/>
    <dgm:cxn modelId="{C1D82071-02E6-40BC-A5DE-99EC0B620D12}" type="presParOf" srcId="{5454F324-3DCA-4170-A81A-070A392FAC68}" destId="{2A06B785-A0E8-4B1D-AC78-F71747E0EF80}" srcOrd="2" destOrd="0" presId="urn:microsoft.com/office/officeart/2005/8/layout/cycle8"/>
    <dgm:cxn modelId="{CD82AF74-33CC-4F81-A728-662BB1D02C4E}" type="presParOf" srcId="{5454F324-3DCA-4170-A81A-070A392FAC68}" destId="{7FD64ABB-BCFC-404A-86DD-7FCC2DB22289}" srcOrd="3" destOrd="0" presId="urn:microsoft.com/office/officeart/2005/8/layout/cycle8"/>
    <dgm:cxn modelId="{C77C2532-9B52-495F-8096-8730614E0CDB}" type="presParOf" srcId="{5454F324-3DCA-4170-A81A-070A392FAC68}" destId="{37E7BE7C-C40B-4F1E-B59D-35CA06020AE6}" srcOrd="4" destOrd="0" presId="urn:microsoft.com/office/officeart/2005/8/layout/cycle8"/>
    <dgm:cxn modelId="{86A05B18-1F5B-4A53-922F-D5F51E14798B}" type="presParOf" srcId="{5454F324-3DCA-4170-A81A-070A392FAC68}" destId="{A57D1E3A-1785-4BE8-A1F6-162E9BA9CFC5}" srcOrd="5" destOrd="0" presId="urn:microsoft.com/office/officeart/2005/8/layout/cycle8"/>
    <dgm:cxn modelId="{ACE7C89F-1A91-48DF-8C7D-BD740E0792D0}" type="presParOf" srcId="{5454F324-3DCA-4170-A81A-070A392FAC68}" destId="{5D00A7C4-BEB0-4D7C-8336-9D582BA1E124}" srcOrd="6" destOrd="0" presId="urn:microsoft.com/office/officeart/2005/8/layout/cycle8"/>
    <dgm:cxn modelId="{B0E1CA1D-469D-43AB-AFB8-F54D7C06B770}" type="presParOf" srcId="{5454F324-3DCA-4170-A81A-070A392FAC68}" destId="{0CDF0906-2B7D-4B3D-A051-3AE149A8B515}" srcOrd="7" destOrd="0" presId="urn:microsoft.com/office/officeart/2005/8/layout/cycle8"/>
    <dgm:cxn modelId="{948E8BBA-6899-4B97-9DBE-D68B661528EC}" type="presParOf" srcId="{5454F324-3DCA-4170-A81A-070A392FAC68}" destId="{9448B2ED-ADD0-4559-B84C-9F75AFD8C88E}" srcOrd="8" destOrd="0" presId="urn:microsoft.com/office/officeart/2005/8/layout/cycle8"/>
    <dgm:cxn modelId="{F3A52C1E-020A-4A15-9706-0F2E825EA30D}" type="presParOf" srcId="{5454F324-3DCA-4170-A81A-070A392FAC68}" destId="{DAAB99B1-CB05-479D-9208-EEF35CD4BBC4}" srcOrd="9" destOrd="0" presId="urn:microsoft.com/office/officeart/2005/8/layout/cycle8"/>
    <dgm:cxn modelId="{13D3ACA9-547F-4E2D-892F-CC17D32ED094}" type="presParOf" srcId="{5454F324-3DCA-4170-A81A-070A392FAC68}" destId="{A81D7969-EE44-4EA5-923D-B52625118643}" srcOrd="10" destOrd="0" presId="urn:microsoft.com/office/officeart/2005/8/layout/cycle8"/>
    <dgm:cxn modelId="{18035A76-6052-4DBE-83FF-D23A1AE77027}" type="presParOf" srcId="{5454F324-3DCA-4170-A81A-070A392FAC68}" destId="{CEE0E72C-042E-4866-A6B3-9A4F0BC17649}" srcOrd="11" destOrd="0" presId="urn:microsoft.com/office/officeart/2005/8/layout/cycle8"/>
    <dgm:cxn modelId="{76428C19-1AF3-40F1-BF6A-8B7988FE9660}" type="presParOf" srcId="{5454F324-3DCA-4170-A81A-070A392FAC68}" destId="{E84417DA-FCF4-4DD3-AB1F-FD52E4F68DE0}" srcOrd="12" destOrd="0" presId="urn:microsoft.com/office/officeart/2005/8/layout/cycle8"/>
    <dgm:cxn modelId="{3E22C692-A3A8-4E95-AB16-8D194A3924B7}" type="presParOf" srcId="{5454F324-3DCA-4170-A81A-070A392FAC68}" destId="{4CDD527F-7D36-4D56-8C45-7EC75454F09A}" srcOrd="13" destOrd="0" presId="urn:microsoft.com/office/officeart/2005/8/layout/cycle8"/>
    <dgm:cxn modelId="{BA0994E5-2F6C-4714-BD9B-869E45751D7F}" type="presParOf" srcId="{5454F324-3DCA-4170-A81A-070A392FAC68}" destId="{B3E0C46F-C155-429D-8C7B-0381C29AD95C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C11D14-0531-4573-9F23-133E14877EE5}" type="doc">
      <dgm:prSet loTypeId="urn:microsoft.com/office/officeart/2005/8/layout/pyramid2" loCatId="pyramid" qsTypeId="urn:microsoft.com/office/officeart/2005/8/quickstyle/3d5" qsCatId="3D" csTypeId="urn:microsoft.com/office/officeart/2005/8/colors/accent1_2" csCatId="accent1" phldr="1"/>
      <dgm:spPr/>
    </dgm:pt>
    <dgm:pt modelId="{72791425-2A75-47B4-8D9B-44ED91D8232F}">
      <dgm:prSet phldrT="[Text]"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Red</a:t>
          </a:r>
          <a:endParaRPr lang="en-US" dirty="0">
            <a:solidFill>
              <a:srgbClr val="C00000"/>
            </a:solidFill>
          </a:endParaRPr>
        </a:p>
      </dgm:t>
    </dgm:pt>
    <dgm:pt modelId="{C39A6F06-D487-4314-9DE6-197E5521B3F1}" type="parTrans" cxnId="{1F6BA6A7-B1B6-4D14-A601-CF5BF0BC887A}">
      <dgm:prSet/>
      <dgm:spPr/>
      <dgm:t>
        <a:bodyPr/>
        <a:lstStyle/>
        <a:p>
          <a:endParaRPr lang="en-US"/>
        </a:p>
      </dgm:t>
    </dgm:pt>
    <dgm:pt modelId="{C3A771D4-80D5-4549-9FEA-11A7A653165D}" type="sibTrans" cxnId="{1F6BA6A7-B1B6-4D14-A601-CF5BF0BC887A}">
      <dgm:prSet/>
      <dgm:spPr/>
      <dgm:t>
        <a:bodyPr/>
        <a:lstStyle/>
        <a:p>
          <a:endParaRPr lang="en-US"/>
        </a:p>
      </dgm:t>
    </dgm:pt>
    <dgm:pt modelId="{DA5977FB-8060-4280-89D4-6A7844EFB216}">
      <dgm:prSet phldrT="[Text]"/>
      <dgm:spPr/>
      <dgm:t>
        <a:bodyPr/>
        <a:lstStyle/>
        <a:p>
          <a:r>
            <a:rPr lang="en-US" dirty="0" smtClean="0">
              <a:solidFill>
                <a:schemeClr val="accent1">
                  <a:lumMod val="75000"/>
                </a:schemeClr>
              </a:solidFill>
            </a:rPr>
            <a:t>Green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038A3CA5-764C-404E-8DC6-79280D3DA8DE}" type="parTrans" cxnId="{040CFB63-73A5-45ED-8BC2-FDE1FCD0D7DB}">
      <dgm:prSet/>
      <dgm:spPr/>
      <dgm:t>
        <a:bodyPr/>
        <a:lstStyle/>
        <a:p>
          <a:endParaRPr lang="en-US"/>
        </a:p>
      </dgm:t>
    </dgm:pt>
    <dgm:pt modelId="{BE5E24F0-881E-411D-B274-2CFD245447E7}" type="sibTrans" cxnId="{040CFB63-73A5-45ED-8BC2-FDE1FCD0D7DB}">
      <dgm:prSet/>
      <dgm:spPr/>
      <dgm:t>
        <a:bodyPr/>
        <a:lstStyle/>
        <a:p>
          <a:endParaRPr lang="en-US"/>
        </a:p>
      </dgm:t>
    </dgm:pt>
    <dgm:pt modelId="{DE296ED4-B526-4C7A-9CDA-6407C1805A53}">
      <dgm:prSet phldrT="[Text]"/>
      <dgm:spPr/>
      <dgm:t>
        <a:bodyPr/>
        <a:lstStyle/>
        <a:p>
          <a:r>
            <a:rPr lang="en-US" dirty="0" smtClean="0">
              <a:solidFill>
                <a:schemeClr val="accent4">
                  <a:lumMod val="75000"/>
                  <a:lumOff val="25000"/>
                </a:schemeClr>
              </a:solidFill>
            </a:rPr>
            <a:t>Refactor</a:t>
          </a:r>
          <a:endParaRPr lang="en-US" dirty="0">
            <a:solidFill>
              <a:schemeClr val="accent4">
                <a:lumMod val="75000"/>
                <a:lumOff val="25000"/>
              </a:schemeClr>
            </a:solidFill>
          </a:endParaRPr>
        </a:p>
      </dgm:t>
    </dgm:pt>
    <dgm:pt modelId="{B1DB2D3C-34C7-4F80-8544-1BFA694DD38E}" type="parTrans" cxnId="{862150CE-4CE5-4D6D-8667-B155B822248A}">
      <dgm:prSet/>
      <dgm:spPr/>
      <dgm:t>
        <a:bodyPr/>
        <a:lstStyle/>
        <a:p>
          <a:endParaRPr lang="en-US"/>
        </a:p>
      </dgm:t>
    </dgm:pt>
    <dgm:pt modelId="{704249F7-11B4-434D-9A22-1D2DD0B4544F}" type="sibTrans" cxnId="{862150CE-4CE5-4D6D-8667-B155B822248A}">
      <dgm:prSet/>
      <dgm:spPr/>
      <dgm:t>
        <a:bodyPr/>
        <a:lstStyle/>
        <a:p>
          <a:endParaRPr lang="en-US"/>
        </a:p>
      </dgm:t>
    </dgm:pt>
    <dgm:pt modelId="{B65F7C6B-2F6B-4C40-9F10-6BFFEA1AA5BC}" type="pres">
      <dgm:prSet presAssocID="{03C11D14-0531-4573-9F23-133E14877EE5}" presName="compositeShape" presStyleCnt="0">
        <dgm:presLayoutVars>
          <dgm:dir/>
          <dgm:resizeHandles/>
        </dgm:presLayoutVars>
      </dgm:prSet>
      <dgm:spPr/>
    </dgm:pt>
    <dgm:pt modelId="{8A76D9A5-10C2-4D3C-B3C8-6FFA7982280E}" type="pres">
      <dgm:prSet presAssocID="{03C11D14-0531-4573-9F23-133E14877EE5}" presName="pyramid" presStyleLbl="node1" presStyleIdx="0" presStyleCnt="1"/>
      <dgm:spPr/>
    </dgm:pt>
    <dgm:pt modelId="{5189F409-635A-48C0-8BB4-499166337C5B}" type="pres">
      <dgm:prSet presAssocID="{03C11D14-0531-4573-9F23-133E14877EE5}" presName="theList" presStyleCnt="0"/>
      <dgm:spPr/>
    </dgm:pt>
    <dgm:pt modelId="{77C3336D-B71A-46F2-BCB5-F920F07ED487}" type="pres">
      <dgm:prSet presAssocID="{72791425-2A75-47B4-8D9B-44ED91D8232F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7D320F-EE67-44B7-9AC7-F021358488A1}" type="pres">
      <dgm:prSet presAssocID="{72791425-2A75-47B4-8D9B-44ED91D8232F}" presName="aSpace" presStyleCnt="0"/>
      <dgm:spPr/>
    </dgm:pt>
    <dgm:pt modelId="{02A2074B-C58D-4CF7-B2B3-EB1BF6793704}" type="pres">
      <dgm:prSet presAssocID="{DA5977FB-8060-4280-89D4-6A7844EFB216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FACBED-F095-4EBF-AA1C-C96199BF4FC5}" type="pres">
      <dgm:prSet presAssocID="{DA5977FB-8060-4280-89D4-6A7844EFB216}" presName="aSpace" presStyleCnt="0"/>
      <dgm:spPr/>
    </dgm:pt>
    <dgm:pt modelId="{177AAFA6-2F72-4983-BAAF-D0636E5EFE5A}" type="pres">
      <dgm:prSet presAssocID="{DE296ED4-B526-4C7A-9CDA-6407C1805A53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456E3B-406B-47C4-8DBB-C4FD0ADA49BC}" type="pres">
      <dgm:prSet presAssocID="{DE296ED4-B526-4C7A-9CDA-6407C1805A53}" presName="aSpace" presStyleCnt="0"/>
      <dgm:spPr/>
    </dgm:pt>
  </dgm:ptLst>
  <dgm:cxnLst>
    <dgm:cxn modelId="{BD8FAC01-C74A-4294-A90A-26154578BDA0}" type="presOf" srcId="{DE296ED4-B526-4C7A-9CDA-6407C1805A53}" destId="{177AAFA6-2F72-4983-BAAF-D0636E5EFE5A}" srcOrd="0" destOrd="0" presId="urn:microsoft.com/office/officeart/2005/8/layout/pyramid2"/>
    <dgm:cxn modelId="{862150CE-4CE5-4D6D-8667-B155B822248A}" srcId="{03C11D14-0531-4573-9F23-133E14877EE5}" destId="{DE296ED4-B526-4C7A-9CDA-6407C1805A53}" srcOrd="2" destOrd="0" parTransId="{B1DB2D3C-34C7-4F80-8544-1BFA694DD38E}" sibTransId="{704249F7-11B4-434D-9A22-1D2DD0B4544F}"/>
    <dgm:cxn modelId="{040CFB63-73A5-45ED-8BC2-FDE1FCD0D7DB}" srcId="{03C11D14-0531-4573-9F23-133E14877EE5}" destId="{DA5977FB-8060-4280-89D4-6A7844EFB216}" srcOrd="1" destOrd="0" parTransId="{038A3CA5-764C-404E-8DC6-79280D3DA8DE}" sibTransId="{BE5E24F0-881E-411D-B274-2CFD245447E7}"/>
    <dgm:cxn modelId="{4AD7E671-3BEC-44A4-B677-D4DA2CDAB903}" type="presOf" srcId="{DA5977FB-8060-4280-89D4-6A7844EFB216}" destId="{02A2074B-C58D-4CF7-B2B3-EB1BF6793704}" srcOrd="0" destOrd="0" presId="urn:microsoft.com/office/officeart/2005/8/layout/pyramid2"/>
    <dgm:cxn modelId="{1F6BA6A7-B1B6-4D14-A601-CF5BF0BC887A}" srcId="{03C11D14-0531-4573-9F23-133E14877EE5}" destId="{72791425-2A75-47B4-8D9B-44ED91D8232F}" srcOrd="0" destOrd="0" parTransId="{C39A6F06-D487-4314-9DE6-197E5521B3F1}" sibTransId="{C3A771D4-80D5-4549-9FEA-11A7A653165D}"/>
    <dgm:cxn modelId="{C773B361-F640-496D-8332-C894C12C3381}" type="presOf" srcId="{03C11D14-0531-4573-9F23-133E14877EE5}" destId="{B65F7C6B-2F6B-4C40-9F10-6BFFEA1AA5BC}" srcOrd="0" destOrd="0" presId="urn:microsoft.com/office/officeart/2005/8/layout/pyramid2"/>
    <dgm:cxn modelId="{ED81B3CF-FA04-4D8A-A13A-B41DE309EC22}" type="presOf" srcId="{72791425-2A75-47B4-8D9B-44ED91D8232F}" destId="{77C3336D-B71A-46F2-BCB5-F920F07ED487}" srcOrd="0" destOrd="0" presId="urn:microsoft.com/office/officeart/2005/8/layout/pyramid2"/>
    <dgm:cxn modelId="{422EDCBF-DF1C-4D82-9E3D-B5E5B47ABC00}" type="presParOf" srcId="{B65F7C6B-2F6B-4C40-9F10-6BFFEA1AA5BC}" destId="{8A76D9A5-10C2-4D3C-B3C8-6FFA7982280E}" srcOrd="0" destOrd="0" presId="urn:microsoft.com/office/officeart/2005/8/layout/pyramid2"/>
    <dgm:cxn modelId="{7E913BF9-10E5-4486-9BB9-DC316F0C57CF}" type="presParOf" srcId="{B65F7C6B-2F6B-4C40-9F10-6BFFEA1AA5BC}" destId="{5189F409-635A-48C0-8BB4-499166337C5B}" srcOrd="1" destOrd="0" presId="urn:microsoft.com/office/officeart/2005/8/layout/pyramid2"/>
    <dgm:cxn modelId="{AF51A0C1-3D0A-41BC-9AF3-2770AC55A5A1}" type="presParOf" srcId="{5189F409-635A-48C0-8BB4-499166337C5B}" destId="{77C3336D-B71A-46F2-BCB5-F920F07ED487}" srcOrd="0" destOrd="0" presId="urn:microsoft.com/office/officeart/2005/8/layout/pyramid2"/>
    <dgm:cxn modelId="{17C2E3B9-A525-47A0-910D-93DD56848D3F}" type="presParOf" srcId="{5189F409-635A-48C0-8BB4-499166337C5B}" destId="{947D320F-EE67-44B7-9AC7-F021358488A1}" srcOrd="1" destOrd="0" presId="urn:microsoft.com/office/officeart/2005/8/layout/pyramid2"/>
    <dgm:cxn modelId="{BFBCCBB9-350D-4074-B2E1-42E1F7BAC085}" type="presParOf" srcId="{5189F409-635A-48C0-8BB4-499166337C5B}" destId="{02A2074B-C58D-4CF7-B2B3-EB1BF6793704}" srcOrd="2" destOrd="0" presId="urn:microsoft.com/office/officeart/2005/8/layout/pyramid2"/>
    <dgm:cxn modelId="{58830063-6DD5-42FE-BD62-0176A265DBA4}" type="presParOf" srcId="{5189F409-635A-48C0-8BB4-499166337C5B}" destId="{9AFACBED-F095-4EBF-AA1C-C96199BF4FC5}" srcOrd="3" destOrd="0" presId="urn:microsoft.com/office/officeart/2005/8/layout/pyramid2"/>
    <dgm:cxn modelId="{ECC55AE8-45D5-4BAB-AA53-8D23E6C799EC}" type="presParOf" srcId="{5189F409-635A-48C0-8BB4-499166337C5B}" destId="{177AAFA6-2F72-4983-BAAF-D0636E5EFE5A}" srcOrd="4" destOrd="0" presId="urn:microsoft.com/office/officeart/2005/8/layout/pyramid2"/>
    <dgm:cxn modelId="{32D63817-A4AF-4DC4-AA07-C9A9C6204D5E}" type="presParOf" srcId="{5189F409-635A-48C0-8BB4-499166337C5B}" destId="{A2456E3B-406B-47C4-8DBB-C4FD0ADA49BC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E3CA06-DC4A-468D-9D4B-C77384EAFAB0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E643F9-108B-4750-9A80-8DEDBF991A8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D8876090-9ADA-44F6-AA31-CF7CE5FE2F40}" type="parTrans" cxnId="{17A5CFEA-E109-4FC2-99F0-04697446D6D8}">
      <dgm:prSet/>
      <dgm:spPr/>
      <dgm:t>
        <a:bodyPr/>
        <a:lstStyle/>
        <a:p>
          <a:endParaRPr lang="en-US"/>
        </a:p>
      </dgm:t>
    </dgm:pt>
    <dgm:pt modelId="{269D4230-147E-481C-93B1-752A50729825}" type="sibTrans" cxnId="{17A5CFEA-E109-4FC2-99F0-04697446D6D8}">
      <dgm:prSet/>
      <dgm:spPr/>
      <dgm:t>
        <a:bodyPr/>
        <a:lstStyle/>
        <a:p>
          <a:endParaRPr lang="en-US"/>
        </a:p>
      </dgm:t>
    </dgm:pt>
    <dgm:pt modelId="{A0502387-7484-44DA-81ED-37A87F48F1B1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0971919-6920-4F75-A1EB-689D166D538F}" type="parTrans" cxnId="{9B115B0D-1D52-4C21-80E5-D6CC95347502}">
      <dgm:prSet/>
      <dgm:spPr/>
      <dgm:t>
        <a:bodyPr/>
        <a:lstStyle/>
        <a:p>
          <a:endParaRPr lang="en-US"/>
        </a:p>
      </dgm:t>
    </dgm:pt>
    <dgm:pt modelId="{E3633F83-D594-4BA7-AE99-1BFADA7B9CF4}" type="sibTrans" cxnId="{9B115B0D-1D52-4C21-80E5-D6CC95347502}">
      <dgm:prSet/>
      <dgm:spPr>
        <a:solidFill>
          <a:schemeClr val="accent4">
            <a:lumMod val="75000"/>
            <a:lumOff val="25000"/>
          </a:schemeClr>
        </a:solidFill>
      </dgm:spPr>
      <dgm:t>
        <a:bodyPr/>
        <a:lstStyle/>
        <a:p>
          <a:endParaRPr lang="en-US"/>
        </a:p>
      </dgm:t>
    </dgm:pt>
    <dgm:pt modelId="{0B8F588B-78E7-40EB-8A5F-3EF8681A5F9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7C58DBC-96F4-40D9-B302-8D26C595113B}" type="parTrans" cxnId="{55D6BE8F-D92C-4CF8-8996-F9A6A9A981C4}">
      <dgm:prSet/>
      <dgm:spPr/>
      <dgm:t>
        <a:bodyPr/>
        <a:lstStyle/>
        <a:p>
          <a:endParaRPr lang="en-US"/>
        </a:p>
      </dgm:t>
    </dgm:pt>
    <dgm:pt modelId="{02FBFFF6-234C-4D9E-8A0D-8B3C6BF8C510}" type="sibTrans" cxnId="{55D6BE8F-D92C-4CF8-8996-F9A6A9A981C4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41E7D0DE-C4D3-4A9B-83D8-FECFF524B77F}" type="pres">
      <dgm:prSet presAssocID="{2AE3CA06-DC4A-468D-9D4B-C77384EAFAB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5D143F-5CE8-471F-A8C0-21CC4620634C}" type="pres">
      <dgm:prSet presAssocID="{A2E643F9-108B-4750-9A80-8DEDBF991A8B}" presName="dummy" presStyleCnt="0"/>
      <dgm:spPr/>
    </dgm:pt>
    <dgm:pt modelId="{8B049E0B-E72B-4478-93D7-741A4367F6A5}" type="pres">
      <dgm:prSet presAssocID="{A2E643F9-108B-4750-9A80-8DEDBF991A8B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8CA655-01C5-4D2B-A6BE-0E9FA18AE164}" type="pres">
      <dgm:prSet presAssocID="{269D4230-147E-481C-93B1-752A50729825}" presName="sibTrans" presStyleLbl="node1" presStyleIdx="0" presStyleCnt="3"/>
      <dgm:spPr/>
      <dgm:t>
        <a:bodyPr/>
        <a:lstStyle/>
        <a:p>
          <a:endParaRPr lang="en-US"/>
        </a:p>
      </dgm:t>
    </dgm:pt>
    <dgm:pt modelId="{E106A75D-72D0-4491-B36E-5AF5D671936C}" type="pres">
      <dgm:prSet presAssocID="{A0502387-7484-44DA-81ED-37A87F48F1B1}" presName="dummy" presStyleCnt="0"/>
      <dgm:spPr/>
    </dgm:pt>
    <dgm:pt modelId="{CB7DBA24-5D77-4D14-8E60-6B18BEB8E755}" type="pres">
      <dgm:prSet presAssocID="{A0502387-7484-44DA-81ED-37A87F48F1B1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62AE0B-6B30-4D5C-A018-6324BB8F212C}" type="pres">
      <dgm:prSet presAssocID="{E3633F83-D594-4BA7-AE99-1BFADA7B9CF4}" presName="sibTrans" presStyleLbl="node1" presStyleIdx="1" presStyleCnt="3"/>
      <dgm:spPr/>
      <dgm:t>
        <a:bodyPr/>
        <a:lstStyle/>
        <a:p>
          <a:endParaRPr lang="en-US"/>
        </a:p>
      </dgm:t>
    </dgm:pt>
    <dgm:pt modelId="{BB241B7D-3082-42F2-94E3-9FB4A7938C39}" type="pres">
      <dgm:prSet presAssocID="{0B8F588B-78E7-40EB-8A5F-3EF8681A5F92}" presName="dummy" presStyleCnt="0"/>
      <dgm:spPr/>
    </dgm:pt>
    <dgm:pt modelId="{7829DD38-C6AB-4F09-8AA1-D2691DF28AA0}" type="pres">
      <dgm:prSet presAssocID="{0B8F588B-78E7-40EB-8A5F-3EF8681A5F92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E04A19-A10F-480F-A02E-F6CAD2EE8F76}" type="pres">
      <dgm:prSet presAssocID="{02FBFFF6-234C-4D9E-8A0D-8B3C6BF8C510}" presName="sibTrans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82112BC8-97FE-48D4-B571-8E1CBA3A7907}" type="presOf" srcId="{0B8F588B-78E7-40EB-8A5F-3EF8681A5F92}" destId="{7829DD38-C6AB-4F09-8AA1-D2691DF28AA0}" srcOrd="0" destOrd="0" presId="urn:microsoft.com/office/officeart/2005/8/layout/cycle1"/>
    <dgm:cxn modelId="{EAD98F5A-ED08-490A-9BE7-F5E918C6F020}" type="presOf" srcId="{A2E643F9-108B-4750-9A80-8DEDBF991A8B}" destId="{8B049E0B-E72B-4478-93D7-741A4367F6A5}" srcOrd="0" destOrd="0" presId="urn:microsoft.com/office/officeart/2005/8/layout/cycle1"/>
    <dgm:cxn modelId="{802D44AE-695F-4B2A-B252-29CDB11FB7B0}" type="presOf" srcId="{A0502387-7484-44DA-81ED-37A87F48F1B1}" destId="{CB7DBA24-5D77-4D14-8E60-6B18BEB8E755}" srcOrd="0" destOrd="0" presId="urn:microsoft.com/office/officeart/2005/8/layout/cycle1"/>
    <dgm:cxn modelId="{8BF669E0-4AE5-4505-9A36-B7473FB3072A}" type="presOf" srcId="{02FBFFF6-234C-4D9E-8A0D-8B3C6BF8C510}" destId="{62E04A19-A10F-480F-A02E-F6CAD2EE8F76}" srcOrd="0" destOrd="0" presId="urn:microsoft.com/office/officeart/2005/8/layout/cycle1"/>
    <dgm:cxn modelId="{C06453D0-99D6-402D-BB22-D4268E2EADA7}" type="presOf" srcId="{269D4230-147E-481C-93B1-752A50729825}" destId="{2F8CA655-01C5-4D2B-A6BE-0E9FA18AE164}" srcOrd="0" destOrd="0" presId="urn:microsoft.com/office/officeart/2005/8/layout/cycle1"/>
    <dgm:cxn modelId="{55D6BE8F-D92C-4CF8-8996-F9A6A9A981C4}" srcId="{2AE3CA06-DC4A-468D-9D4B-C77384EAFAB0}" destId="{0B8F588B-78E7-40EB-8A5F-3EF8681A5F92}" srcOrd="2" destOrd="0" parTransId="{17C58DBC-96F4-40D9-B302-8D26C595113B}" sibTransId="{02FBFFF6-234C-4D9E-8A0D-8B3C6BF8C510}"/>
    <dgm:cxn modelId="{1ECA0067-E698-4E8C-90DB-20A50D8468B3}" type="presOf" srcId="{2AE3CA06-DC4A-468D-9D4B-C77384EAFAB0}" destId="{41E7D0DE-C4D3-4A9B-83D8-FECFF524B77F}" srcOrd="0" destOrd="0" presId="urn:microsoft.com/office/officeart/2005/8/layout/cycle1"/>
    <dgm:cxn modelId="{9B115B0D-1D52-4C21-80E5-D6CC95347502}" srcId="{2AE3CA06-DC4A-468D-9D4B-C77384EAFAB0}" destId="{A0502387-7484-44DA-81ED-37A87F48F1B1}" srcOrd="1" destOrd="0" parTransId="{A0971919-6920-4F75-A1EB-689D166D538F}" sibTransId="{E3633F83-D594-4BA7-AE99-1BFADA7B9CF4}"/>
    <dgm:cxn modelId="{17A5CFEA-E109-4FC2-99F0-04697446D6D8}" srcId="{2AE3CA06-DC4A-468D-9D4B-C77384EAFAB0}" destId="{A2E643F9-108B-4750-9A80-8DEDBF991A8B}" srcOrd="0" destOrd="0" parTransId="{D8876090-9ADA-44F6-AA31-CF7CE5FE2F40}" sibTransId="{269D4230-147E-481C-93B1-752A50729825}"/>
    <dgm:cxn modelId="{A77B2767-A4BD-422E-A69A-1FCB5C1ECC46}" type="presOf" srcId="{E3633F83-D594-4BA7-AE99-1BFADA7B9CF4}" destId="{C662AE0B-6B30-4D5C-A018-6324BB8F212C}" srcOrd="0" destOrd="0" presId="urn:microsoft.com/office/officeart/2005/8/layout/cycle1"/>
    <dgm:cxn modelId="{CAAE073C-257E-4373-9504-2A401E1C339D}" type="presParOf" srcId="{41E7D0DE-C4D3-4A9B-83D8-FECFF524B77F}" destId="{0A5D143F-5CE8-471F-A8C0-21CC4620634C}" srcOrd="0" destOrd="0" presId="urn:microsoft.com/office/officeart/2005/8/layout/cycle1"/>
    <dgm:cxn modelId="{90EEAEEE-6DFF-4676-ACD1-46A139FDFD3A}" type="presParOf" srcId="{41E7D0DE-C4D3-4A9B-83D8-FECFF524B77F}" destId="{8B049E0B-E72B-4478-93D7-741A4367F6A5}" srcOrd="1" destOrd="0" presId="urn:microsoft.com/office/officeart/2005/8/layout/cycle1"/>
    <dgm:cxn modelId="{AD46B062-8D6B-4245-B8AA-791D67DF982D}" type="presParOf" srcId="{41E7D0DE-C4D3-4A9B-83D8-FECFF524B77F}" destId="{2F8CA655-01C5-4D2B-A6BE-0E9FA18AE164}" srcOrd="2" destOrd="0" presId="urn:microsoft.com/office/officeart/2005/8/layout/cycle1"/>
    <dgm:cxn modelId="{A5F89522-493A-4DF1-ACD8-46AF21512ABE}" type="presParOf" srcId="{41E7D0DE-C4D3-4A9B-83D8-FECFF524B77F}" destId="{E106A75D-72D0-4491-B36E-5AF5D671936C}" srcOrd="3" destOrd="0" presId="urn:microsoft.com/office/officeart/2005/8/layout/cycle1"/>
    <dgm:cxn modelId="{492BFC39-DCA2-43B5-BC86-647683B39AB8}" type="presParOf" srcId="{41E7D0DE-C4D3-4A9B-83D8-FECFF524B77F}" destId="{CB7DBA24-5D77-4D14-8E60-6B18BEB8E755}" srcOrd="4" destOrd="0" presId="urn:microsoft.com/office/officeart/2005/8/layout/cycle1"/>
    <dgm:cxn modelId="{E1EF4929-FB25-4242-9EB3-8C0E5FF9C4AD}" type="presParOf" srcId="{41E7D0DE-C4D3-4A9B-83D8-FECFF524B77F}" destId="{C662AE0B-6B30-4D5C-A018-6324BB8F212C}" srcOrd="5" destOrd="0" presId="urn:microsoft.com/office/officeart/2005/8/layout/cycle1"/>
    <dgm:cxn modelId="{072737D1-1111-4B34-8646-EB8FAE932736}" type="presParOf" srcId="{41E7D0DE-C4D3-4A9B-83D8-FECFF524B77F}" destId="{BB241B7D-3082-42F2-94E3-9FB4A7938C39}" srcOrd="6" destOrd="0" presId="urn:microsoft.com/office/officeart/2005/8/layout/cycle1"/>
    <dgm:cxn modelId="{25AC06CB-3B91-4B3E-B96B-AA03D0385FCC}" type="presParOf" srcId="{41E7D0DE-C4D3-4A9B-83D8-FECFF524B77F}" destId="{7829DD38-C6AB-4F09-8AA1-D2691DF28AA0}" srcOrd="7" destOrd="0" presId="urn:microsoft.com/office/officeart/2005/8/layout/cycle1"/>
    <dgm:cxn modelId="{7170B4BD-8F69-4493-8013-1C4A1F1E9AF4}" type="presParOf" srcId="{41E7D0DE-C4D3-4A9B-83D8-FECFF524B77F}" destId="{62E04A19-A10F-480F-A02E-F6CAD2EE8F76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FD5289-0497-48C2-B810-1D9582E802EA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5562CF7C-5582-4BED-B079-0C0794B20C8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Green</a:t>
          </a:r>
          <a:endParaRPr lang="en-US" dirty="0"/>
        </a:p>
      </dgm:t>
    </dgm:pt>
    <dgm:pt modelId="{6EF5EB20-E29B-420E-8F1F-D2ED17C132AC}" type="parTrans" cxnId="{82B6B5E9-5CA0-42D1-AACE-F7FB6404EC37}">
      <dgm:prSet/>
      <dgm:spPr/>
      <dgm:t>
        <a:bodyPr/>
        <a:lstStyle/>
        <a:p>
          <a:endParaRPr lang="en-US"/>
        </a:p>
      </dgm:t>
    </dgm:pt>
    <dgm:pt modelId="{5604A294-C5F0-49BD-8F55-87A3CEA86D86}" type="sibTrans" cxnId="{82B6B5E9-5CA0-42D1-AACE-F7FB6404EC37}">
      <dgm:prSet/>
      <dgm:spPr/>
      <dgm:t>
        <a:bodyPr/>
        <a:lstStyle/>
        <a:p>
          <a:endParaRPr lang="en-US"/>
        </a:p>
      </dgm:t>
    </dgm:pt>
    <dgm:pt modelId="{B2BAD433-7854-431E-83F8-6D5FC66459EC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Refactor</a:t>
          </a:r>
          <a:endParaRPr lang="en-US" dirty="0"/>
        </a:p>
      </dgm:t>
    </dgm:pt>
    <dgm:pt modelId="{13F688DE-C0C8-4EFF-8C28-E2674C31D135}" type="parTrans" cxnId="{B4A17754-7CCE-4EAB-866E-6491287F1A9D}">
      <dgm:prSet/>
      <dgm:spPr/>
      <dgm:t>
        <a:bodyPr/>
        <a:lstStyle/>
        <a:p>
          <a:endParaRPr lang="en-US"/>
        </a:p>
      </dgm:t>
    </dgm:pt>
    <dgm:pt modelId="{B456F290-1DC6-4148-8556-BE393E8878D0}" type="sibTrans" cxnId="{B4A17754-7CCE-4EAB-866E-6491287F1A9D}">
      <dgm:prSet/>
      <dgm:spPr/>
      <dgm:t>
        <a:bodyPr/>
        <a:lstStyle/>
        <a:p>
          <a:endParaRPr lang="en-US"/>
        </a:p>
      </dgm:t>
    </dgm:pt>
    <dgm:pt modelId="{ABCBB47C-DAC7-41F8-8CE2-CDE8B332AC41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Red</a:t>
          </a:r>
          <a:endParaRPr lang="en-US" dirty="0"/>
        </a:p>
      </dgm:t>
    </dgm:pt>
    <dgm:pt modelId="{3B69BAE8-3D0F-471D-A6A0-940C8A203235}" type="parTrans" cxnId="{9F7496DB-A21A-43B9-B76E-1C34582CBEDE}">
      <dgm:prSet/>
      <dgm:spPr/>
      <dgm:t>
        <a:bodyPr/>
        <a:lstStyle/>
        <a:p>
          <a:endParaRPr lang="en-US"/>
        </a:p>
      </dgm:t>
    </dgm:pt>
    <dgm:pt modelId="{B90CBD09-9CD5-41ED-92FE-C58C27211CC3}" type="sibTrans" cxnId="{9F7496DB-A21A-43B9-B76E-1C34582CBEDE}">
      <dgm:prSet/>
      <dgm:spPr/>
      <dgm:t>
        <a:bodyPr/>
        <a:lstStyle/>
        <a:p>
          <a:endParaRPr lang="en-US"/>
        </a:p>
      </dgm:t>
    </dgm:pt>
    <dgm:pt modelId="{5454F324-3DCA-4170-A81A-070A392FAC68}" type="pres">
      <dgm:prSet presAssocID="{A5FD5289-0497-48C2-B810-1D9582E802EA}" presName="compositeShape" presStyleCnt="0">
        <dgm:presLayoutVars>
          <dgm:chMax val="7"/>
          <dgm:dir/>
          <dgm:resizeHandles val="exact"/>
        </dgm:presLayoutVars>
      </dgm:prSet>
      <dgm:spPr/>
    </dgm:pt>
    <dgm:pt modelId="{3E854161-1512-4984-86B9-346D32414781}" type="pres">
      <dgm:prSet presAssocID="{A5FD5289-0497-48C2-B810-1D9582E802EA}" presName="wedge1" presStyleLbl="node1" presStyleIdx="0" presStyleCnt="3"/>
      <dgm:spPr/>
      <dgm:t>
        <a:bodyPr/>
        <a:lstStyle/>
        <a:p>
          <a:endParaRPr lang="en-US"/>
        </a:p>
      </dgm:t>
    </dgm:pt>
    <dgm:pt modelId="{E7F79F54-AC36-45D6-AE66-BA17B5615B6A}" type="pres">
      <dgm:prSet presAssocID="{A5FD5289-0497-48C2-B810-1D9582E802EA}" presName="dummy1a" presStyleCnt="0"/>
      <dgm:spPr/>
    </dgm:pt>
    <dgm:pt modelId="{2A06B785-A0E8-4B1D-AC78-F71747E0EF80}" type="pres">
      <dgm:prSet presAssocID="{A5FD5289-0497-48C2-B810-1D9582E802EA}" presName="dummy1b" presStyleCnt="0"/>
      <dgm:spPr/>
    </dgm:pt>
    <dgm:pt modelId="{7FD64ABB-BCFC-404A-86DD-7FCC2DB22289}" type="pres">
      <dgm:prSet presAssocID="{A5FD5289-0497-48C2-B810-1D9582E802E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BE7C-C40B-4F1E-B59D-35CA06020AE6}" type="pres">
      <dgm:prSet presAssocID="{A5FD5289-0497-48C2-B810-1D9582E802EA}" presName="wedge2" presStyleLbl="node1" presStyleIdx="1" presStyleCnt="3"/>
      <dgm:spPr/>
      <dgm:t>
        <a:bodyPr/>
        <a:lstStyle/>
        <a:p>
          <a:endParaRPr lang="en-US"/>
        </a:p>
      </dgm:t>
    </dgm:pt>
    <dgm:pt modelId="{A57D1E3A-1785-4BE8-A1F6-162E9BA9CFC5}" type="pres">
      <dgm:prSet presAssocID="{A5FD5289-0497-48C2-B810-1D9582E802EA}" presName="dummy2a" presStyleCnt="0"/>
      <dgm:spPr/>
    </dgm:pt>
    <dgm:pt modelId="{5D00A7C4-BEB0-4D7C-8336-9D582BA1E124}" type="pres">
      <dgm:prSet presAssocID="{A5FD5289-0497-48C2-B810-1D9582E802EA}" presName="dummy2b" presStyleCnt="0"/>
      <dgm:spPr/>
    </dgm:pt>
    <dgm:pt modelId="{0CDF0906-2B7D-4B3D-A051-3AE149A8B515}" type="pres">
      <dgm:prSet presAssocID="{A5FD5289-0497-48C2-B810-1D9582E802E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48B2ED-ADD0-4559-B84C-9F75AFD8C88E}" type="pres">
      <dgm:prSet presAssocID="{A5FD5289-0497-48C2-B810-1D9582E802EA}" presName="wedge3" presStyleLbl="node1" presStyleIdx="2" presStyleCnt="3"/>
      <dgm:spPr/>
      <dgm:t>
        <a:bodyPr/>
        <a:lstStyle/>
        <a:p>
          <a:endParaRPr lang="en-US"/>
        </a:p>
      </dgm:t>
    </dgm:pt>
    <dgm:pt modelId="{DAAB99B1-CB05-479D-9208-EEF35CD4BBC4}" type="pres">
      <dgm:prSet presAssocID="{A5FD5289-0497-48C2-B810-1D9582E802EA}" presName="dummy3a" presStyleCnt="0"/>
      <dgm:spPr/>
    </dgm:pt>
    <dgm:pt modelId="{A81D7969-EE44-4EA5-923D-B52625118643}" type="pres">
      <dgm:prSet presAssocID="{A5FD5289-0497-48C2-B810-1D9582E802EA}" presName="dummy3b" presStyleCnt="0"/>
      <dgm:spPr/>
    </dgm:pt>
    <dgm:pt modelId="{CEE0E72C-042E-4866-A6B3-9A4F0BC17649}" type="pres">
      <dgm:prSet presAssocID="{A5FD5289-0497-48C2-B810-1D9582E802E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4417DA-FCF4-4DD3-AB1F-FD52E4F68DE0}" type="pres">
      <dgm:prSet presAssocID="{5604A294-C5F0-49BD-8F55-87A3CEA86D86}" presName="arrowWedge1" presStyleLbl="fgSibTrans2D1" presStyleIdx="0" presStyleCnt="3"/>
      <dgm:spPr/>
    </dgm:pt>
    <dgm:pt modelId="{4CDD527F-7D36-4D56-8C45-7EC75454F09A}" type="pres">
      <dgm:prSet presAssocID="{B456F290-1DC6-4148-8556-BE393E8878D0}" presName="arrowWedge2" presStyleLbl="fgSibTrans2D1" presStyleIdx="1" presStyleCnt="3"/>
      <dgm:spPr/>
    </dgm:pt>
    <dgm:pt modelId="{B3E0C46F-C155-429D-8C7B-0381C29AD95C}" type="pres">
      <dgm:prSet presAssocID="{B90CBD09-9CD5-41ED-92FE-C58C27211CC3}" presName="arrowWedge3" presStyleLbl="fgSibTrans2D1" presStyleIdx="2" presStyleCnt="3"/>
      <dgm:spPr/>
    </dgm:pt>
  </dgm:ptLst>
  <dgm:cxnLst>
    <dgm:cxn modelId="{BEDC7191-C7C1-4C08-99ED-8075869BFF7B}" type="presOf" srcId="{ABCBB47C-DAC7-41F8-8CE2-CDE8B332AC41}" destId="{9448B2ED-ADD0-4559-B84C-9F75AFD8C88E}" srcOrd="0" destOrd="0" presId="urn:microsoft.com/office/officeart/2005/8/layout/cycle8"/>
    <dgm:cxn modelId="{B4A17754-7CCE-4EAB-866E-6491287F1A9D}" srcId="{A5FD5289-0497-48C2-B810-1D9582E802EA}" destId="{B2BAD433-7854-431E-83F8-6D5FC66459EC}" srcOrd="1" destOrd="0" parTransId="{13F688DE-C0C8-4EFF-8C28-E2674C31D135}" sibTransId="{B456F290-1DC6-4148-8556-BE393E8878D0}"/>
    <dgm:cxn modelId="{D86E70E4-2C6E-4E94-B8B7-F6EBECC36DE7}" type="presOf" srcId="{5562CF7C-5582-4BED-B079-0C0794B20C83}" destId="{7FD64ABB-BCFC-404A-86DD-7FCC2DB22289}" srcOrd="1" destOrd="0" presId="urn:microsoft.com/office/officeart/2005/8/layout/cycle8"/>
    <dgm:cxn modelId="{9F7496DB-A21A-43B9-B76E-1C34582CBEDE}" srcId="{A5FD5289-0497-48C2-B810-1D9582E802EA}" destId="{ABCBB47C-DAC7-41F8-8CE2-CDE8B332AC41}" srcOrd="2" destOrd="0" parTransId="{3B69BAE8-3D0F-471D-A6A0-940C8A203235}" sibTransId="{B90CBD09-9CD5-41ED-92FE-C58C27211CC3}"/>
    <dgm:cxn modelId="{82B6B5E9-5CA0-42D1-AACE-F7FB6404EC37}" srcId="{A5FD5289-0497-48C2-B810-1D9582E802EA}" destId="{5562CF7C-5582-4BED-B079-0C0794B20C83}" srcOrd="0" destOrd="0" parTransId="{6EF5EB20-E29B-420E-8F1F-D2ED17C132AC}" sibTransId="{5604A294-C5F0-49BD-8F55-87A3CEA86D86}"/>
    <dgm:cxn modelId="{26CAC0F2-D5E7-4F2F-A1B2-EB1232DA4290}" type="presOf" srcId="{A5FD5289-0497-48C2-B810-1D9582E802EA}" destId="{5454F324-3DCA-4170-A81A-070A392FAC68}" srcOrd="0" destOrd="0" presId="urn:microsoft.com/office/officeart/2005/8/layout/cycle8"/>
    <dgm:cxn modelId="{1DCF9CD1-306C-495B-87C2-C4C5070241B7}" type="presOf" srcId="{B2BAD433-7854-431E-83F8-6D5FC66459EC}" destId="{37E7BE7C-C40B-4F1E-B59D-35CA06020AE6}" srcOrd="0" destOrd="0" presId="urn:microsoft.com/office/officeart/2005/8/layout/cycle8"/>
    <dgm:cxn modelId="{982FB9B8-0E03-4F20-9982-060E64C6216C}" type="presOf" srcId="{ABCBB47C-DAC7-41F8-8CE2-CDE8B332AC41}" destId="{CEE0E72C-042E-4866-A6B3-9A4F0BC17649}" srcOrd="1" destOrd="0" presId="urn:microsoft.com/office/officeart/2005/8/layout/cycle8"/>
    <dgm:cxn modelId="{45ECF7B8-E6D8-4973-95AF-FA993FBB1007}" type="presOf" srcId="{5562CF7C-5582-4BED-B079-0C0794B20C83}" destId="{3E854161-1512-4984-86B9-346D32414781}" srcOrd="0" destOrd="0" presId="urn:microsoft.com/office/officeart/2005/8/layout/cycle8"/>
    <dgm:cxn modelId="{2CA1DCBF-081D-4A93-884A-FB6F0093C321}" type="presOf" srcId="{B2BAD433-7854-431E-83F8-6D5FC66459EC}" destId="{0CDF0906-2B7D-4B3D-A051-3AE149A8B515}" srcOrd="1" destOrd="0" presId="urn:microsoft.com/office/officeart/2005/8/layout/cycle8"/>
    <dgm:cxn modelId="{DB03A54D-9D4D-41B3-A4AF-A9CB4119E06C}" type="presParOf" srcId="{5454F324-3DCA-4170-A81A-070A392FAC68}" destId="{3E854161-1512-4984-86B9-346D32414781}" srcOrd="0" destOrd="0" presId="urn:microsoft.com/office/officeart/2005/8/layout/cycle8"/>
    <dgm:cxn modelId="{8FDD7FAE-A00F-46D7-86D4-6902B4EED293}" type="presParOf" srcId="{5454F324-3DCA-4170-A81A-070A392FAC68}" destId="{E7F79F54-AC36-45D6-AE66-BA17B5615B6A}" srcOrd="1" destOrd="0" presId="urn:microsoft.com/office/officeart/2005/8/layout/cycle8"/>
    <dgm:cxn modelId="{C1D82071-02E6-40BC-A5DE-99EC0B620D12}" type="presParOf" srcId="{5454F324-3DCA-4170-A81A-070A392FAC68}" destId="{2A06B785-A0E8-4B1D-AC78-F71747E0EF80}" srcOrd="2" destOrd="0" presId="urn:microsoft.com/office/officeart/2005/8/layout/cycle8"/>
    <dgm:cxn modelId="{CD82AF74-33CC-4F81-A728-662BB1D02C4E}" type="presParOf" srcId="{5454F324-3DCA-4170-A81A-070A392FAC68}" destId="{7FD64ABB-BCFC-404A-86DD-7FCC2DB22289}" srcOrd="3" destOrd="0" presId="urn:microsoft.com/office/officeart/2005/8/layout/cycle8"/>
    <dgm:cxn modelId="{C77C2532-9B52-495F-8096-8730614E0CDB}" type="presParOf" srcId="{5454F324-3DCA-4170-A81A-070A392FAC68}" destId="{37E7BE7C-C40B-4F1E-B59D-35CA06020AE6}" srcOrd="4" destOrd="0" presId="urn:microsoft.com/office/officeart/2005/8/layout/cycle8"/>
    <dgm:cxn modelId="{86A05B18-1F5B-4A53-922F-D5F51E14798B}" type="presParOf" srcId="{5454F324-3DCA-4170-A81A-070A392FAC68}" destId="{A57D1E3A-1785-4BE8-A1F6-162E9BA9CFC5}" srcOrd="5" destOrd="0" presId="urn:microsoft.com/office/officeart/2005/8/layout/cycle8"/>
    <dgm:cxn modelId="{ACE7C89F-1A91-48DF-8C7D-BD740E0792D0}" type="presParOf" srcId="{5454F324-3DCA-4170-A81A-070A392FAC68}" destId="{5D00A7C4-BEB0-4D7C-8336-9D582BA1E124}" srcOrd="6" destOrd="0" presId="urn:microsoft.com/office/officeart/2005/8/layout/cycle8"/>
    <dgm:cxn modelId="{B0E1CA1D-469D-43AB-AFB8-F54D7C06B770}" type="presParOf" srcId="{5454F324-3DCA-4170-A81A-070A392FAC68}" destId="{0CDF0906-2B7D-4B3D-A051-3AE149A8B515}" srcOrd="7" destOrd="0" presId="urn:microsoft.com/office/officeart/2005/8/layout/cycle8"/>
    <dgm:cxn modelId="{948E8BBA-6899-4B97-9DBE-D68B661528EC}" type="presParOf" srcId="{5454F324-3DCA-4170-A81A-070A392FAC68}" destId="{9448B2ED-ADD0-4559-B84C-9F75AFD8C88E}" srcOrd="8" destOrd="0" presId="urn:microsoft.com/office/officeart/2005/8/layout/cycle8"/>
    <dgm:cxn modelId="{F3A52C1E-020A-4A15-9706-0F2E825EA30D}" type="presParOf" srcId="{5454F324-3DCA-4170-A81A-070A392FAC68}" destId="{DAAB99B1-CB05-479D-9208-EEF35CD4BBC4}" srcOrd="9" destOrd="0" presId="urn:microsoft.com/office/officeart/2005/8/layout/cycle8"/>
    <dgm:cxn modelId="{13D3ACA9-547F-4E2D-892F-CC17D32ED094}" type="presParOf" srcId="{5454F324-3DCA-4170-A81A-070A392FAC68}" destId="{A81D7969-EE44-4EA5-923D-B52625118643}" srcOrd="10" destOrd="0" presId="urn:microsoft.com/office/officeart/2005/8/layout/cycle8"/>
    <dgm:cxn modelId="{18035A76-6052-4DBE-83FF-D23A1AE77027}" type="presParOf" srcId="{5454F324-3DCA-4170-A81A-070A392FAC68}" destId="{CEE0E72C-042E-4866-A6B3-9A4F0BC17649}" srcOrd="11" destOrd="0" presId="urn:microsoft.com/office/officeart/2005/8/layout/cycle8"/>
    <dgm:cxn modelId="{76428C19-1AF3-40F1-BF6A-8B7988FE9660}" type="presParOf" srcId="{5454F324-3DCA-4170-A81A-070A392FAC68}" destId="{E84417DA-FCF4-4DD3-AB1F-FD52E4F68DE0}" srcOrd="12" destOrd="0" presId="urn:microsoft.com/office/officeart/2005/8/layout/cycle8"/>
    <dgm:cxn modelId="{3E22C692-A3A8-4E95-AB16-8D194A3924B7}" type="presParOf" srcId="{5454F324-3DCA-4170-A81A-070A392FAC68}" destId="{4CDD527F-7D36-4D56-8C45-7EC75454F09A}" srcOrd="13" destOrd="0" presId="urn:microsoft.com/office/officeart/2005/8/layout/cycle8"/>
    <dgm:cxn modelId="{BA0994E5-2F6C-4714-BD9B-869E45751D7F}" type="presParOf" srcId="{5454F324-3DCA-4170-A81A-070A392FAC68}" destId="{B3E0C46F-C155-429D-8C7B-0381C29AD95C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FD5289-0497-48C2-B810-1D9582E802EA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5562CF7C-5582-4BED-B079-0C0794B20C8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Green</a:t>
          </a:r>
          <a:endParaRPr lang="en-US" dirty="0"/>
        </a:p>
      </dgm:t>
    </dgm:pt>
    <dgm:pt modelId="{6EF5EB20-E29B-420E-8F1F-D2ED17C132AC}" type="parTrans" cxnId="{82B6B5E9-5CA0-42D1-AACE-F7FB6404EC37}">
      <dgm:prSet/>
      <dgm:spPr/>
      <dgm:t>
        <a:bodyPr/>
        <a:lstStyle/>
        <a:p>
          <a:endParaRPr lang="en-US"/>
        </a:p>
      </dgm:t>
    </dgm:pt>
    <dgm:pt modelId="{5604A294-C5F0-49BD-8F55-87A3CEA86D86}" type="sibTrans" cxnId="{82B6B5E9-5CA0-42D1-AACE-F7FB6404EC37}">
      <dgm:prSet/>
      <dgm:spPr/>
      <dgm:t>
        <a:bodyPr/>
        <a:lstStyle/>
        <a:p>
          <a:endParaRPr lang="en-US"/>
        </a:p>
      </dgm:t>
    </dgm:pt>
    <dgm:pt modelId="{B2BAD433-7854-431E-83F8-6D5FC66459EC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Refactor</a:t>
          </a:r>
          <a:endParaRPr lang="en-US" dirty="0"/>
        </a:p>
      </dgm:t>
    </dgm:pt>
    <dgm:pt modelId="{13F688DE-C0C8-4EFF-8C28-E2674C31D135}" type="parTrans" cxnId="{B4A17754-7CCE-4EAB-866E-6491287F1A9D}">
      <dgm:prSet/>
      <dgm:spPr/>
      <dgm:t>
        <a:bodyPr/>
        <a:lstStyle/>
        <a:p>
          <a:endParaRPr lang="en-US"/>
        </a:p>
      </dgm:t>
    </dgm:pt>
    <dgm:pt modelId="{B456F290-1DC6-4148-8556-BE393E8878D0}" type="sibTrans" cxnId="{B4A17754-7CCE-4EAB-866E-6491287F1A9D}">
      <dgm:prSet/>
      <dgm:spPr/>
      <dgm:t>
        <a:bodyPr/>
        <a:lstStyle/>
        <a:p>
          <a:endParaRPr lang="en-US"/>
        </a:p>
      </dgm:t>
    </dgm:pt>
    <dgm:pt modelId="{ABCBB47C-DAC7-41F8-8CE2-CDE8B332AC41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Red</a:t>
          </a:r>
          <a:endParaRPr lang="en-US" dirty="0"/>
        </a:p>
      </dgm:t>
    </dgm:pt>
    <dgm:pt modelId="{3B69BAE8-3D0F-471D-A6A0-940C8A203235}" type="parTrans" cxnId="{9F7496DB-A21A-43B9-B76E-1C34582CBEDE}">
      <dgm:prSet/>
      <dgm:spPr/>
      <dgm:t>
        <a:bodyPr/>
        <a:lstStyle/>
        <a:p>
          <a:endParaRPr lang="en-US"/>
        </a:p>
      </dgm:t>
    </dgm:pt>
    <dgm:pt modelId="{B90CBD09-9CD5-41ED-92FE-C58C27211CC3}" type="sibTrans" cxnId="{9F7496DB-A21A-43B9-B76E-1C34582CBEDE}">
      <dgm:prSet/>
      <dgm:spPr/>
      <dgm:t>
        <a:bodyPr/>
        <a:lstStyle/>
        <a:p>
          <a:endParaRPr lang="en-US"/>
        </a:p>
      </dgm:t>
    </dgm:pt>
    <dgm:pt modelId="{5454F324-3DCA-4170-A81A-070A392FAC68}" type="pres">
      <dgm:prSet presAssocID="{A5FD5289-0497-48C2-B810-1D9582E802EA}" presName="compositeShape" presStyleCnt="0">
        <dgm:presLayoutVars>
          <dgm:chMax val="7"/>
          <dgm:dir/>
          <dgm:resizeHandles val="exact"/>
        </dgm:presLayoutVars>
      </dgm:prSet>
      <dgm:spPr/>
    </dgm:pt>
    <dgm:pt modelId="{3E854161-1512-4984-86B9-346D32414781}" type="pres">
      <dgm:prSet presAssocID="{A5FD5289-0497-48C2-B810-1D9582E802EA}" presName="wedge1" presStyleLbl="node1" presStyleIdx="0" presStyleCnt="3"/>
      <dgm:spPr/>
      <dgm:t>
        <a:bodyPr/>
        <a:lstStyle/>
        <a:p>
          <a:endParaRPr lang="en-US"/>
        </a:p>
      </dgm:t>
    </dgm:pt>
    <dgm:pt modelId="{E7F79F54-AC36-45D6-AE66-BA17B5615B6A}" type="pres">
      <dgm:prSet presAssocID="{A5FD5289-0497-48C2-B810-1D9582E802EA}" presName="dummy1a" presStyleCnt="0"/>
      <dgm:spPr/>
    </dgm:pt>
    <dgm:pt modelId="{2A06B785-A0E8-4B1D-AC78-F71747E0EF80}" type="pres">
      <dgm:prSet presAssocID="{A5FD5289-0497-48C2-B810-1D9582E802EA}" presName="dummy1b" presStyleCnt="0"/>
      <dgm:spPr/>
    </dgm:pt>
    <dgm:pt modelId="{7FD64ABB-BCFC-404A-86DD-7FCC2DB22289}" type="pres">
      <dgm:prSet presAssocID="{A5FD5289-0497-48C2-B810-1D9582E802E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BE7C-C40B-4F1E-B59D-35CA06020AE6}" type="pres">
      <dgm:prSet presAssocID="{A5FD5289-0497-48C2-B810-1D9582E802EA}" presName="wedge2" presStyleLbl="node1" presStyleIdx="1" presStyleCnt="3"/>
      <dgm:spPr/>
      <dgm:t>
        <a:bodyPr/>
        <a:lstStyle/>
        <a:p>
          <a:endParaRPr lang="en-US"/>
        </a:p>
      </dgm:t>
    </dgm:pt>
    <dgm:pt modelId="{A57D1E3A-1785-4BE8-A1F6-162E9BA9CFC5}" type="pres">
      <dgm:prSet presAssocID="{A5FD5289-0497-48C2-B810-1D9582E802EA}" presName="dummy2a" presStyleCnt="0"/>
      <dgm:spPr/>
    </dgm:pt>
    <dgm:pt modelId="{5D00A7C4-BEB0-4D7C-8336-9D582BA1E124}" type="pres">
      <dgm:prSet presAssocID="{A5FD5289-0497-48C2-B810-1D9582E802EA}" presName="dummy2b" presStyleCnt="0"/>
      <dgm:spPr/>
    </dgm:pt>
    <dgm:pt modelId="{0CDF0906-2B7D-4B3D-A051-3AE149A8B515}" type="pres">
      <dgm:prSet presAssocID="{A5FD5289-0497-48C2-B810-1D9582E802E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48B2ED-ADD0-4559-B84C-9F75AFD8C88E}" type="pres">
      <dgm:prSet presAssocID="{A5FD5289-0497-48C2-B810-1D9582E802EA}" presName="wedge3" presStyleLbl="node1" presStyleIdx="2" presStyleCnt="3"/>
      <dgm:spPr/>
      <dgm:t>
        <a:bodyPr/>
        <a:lstStyle/>
        <a:p>
          <a:endParaRPr lang="en-US"/>
        </a:p>
      </dgm:t>
    </dgm:pt>
    <dgm:pt modelId="{DAAB99B1-CB05-479D-9208-EEF35CD4BBC4}" type="pres">
      <dgm:prSet presAssocID="{A5FD5289-0497-48C2-B810-1D9582E802EA}" presName="dummy3a" presStyleCnt="0"/>
      <dgm:spPr/>
    </dgm:pt>
    <dgm:pt modelId="{A81D7969-EE44-4EA5-923D-B52625118643}" type="pres">
      <dgm:prSet presAssocID="{A5FD5289-0497-48C2-B810-1D9582E802EA}" presName="dummy3b" presStyleCnt="0"/>
      <dgm:spPr/>
    </dgm:pt>
    <dgm:pt modelId="{CEE0E72C-042E-4866-A6B3-9A4F0BC17649}" type="pres">
      <dgm:prSet presAssocID="{A5FD5289-0497-48C2-B810-1D9582E802E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4417DA-FCF4-4DD3-AB1F-FD52E4F68DE0}" type="pres">
      <dgm:prSet presAssocID="{5604A294-C5F0-49BD-8F55-87A3CEA86D86}" presName="arrowWedge1" presStyleLbl="fgSibTrans2D1" presStyleIdx="0" presStyleCnt="3"/>
      <dgm:spPr/>
    </dgm:pt>
    <dgm:pt modelId="{4CDD527F-7D36-4D56-8C45-7EC75454F09A}" type="pres">
      <dgm:prSet presAssocID="{B456F290-1DC6-4148-8556-BE393E8878D0}" presName="arrowWedge2" presStyleLbl="fgSibTrans2D1" presStyleIdx="1" presStyleCnt="3"/>
      <dgm:spPr/>
    </dgm:pt>
    <dgm:pt modelId="{B3E0C46F-C155-429D-8C7B-0381C29AD95C}" type="pres">
      <dgm:prSet presAssocID="{B90CBD09-9CD5-41ED-92FE-C58C27211CC3}" presName="arrowWedge3" presStyleLbl="fgSibTrans2D1" presStyleIdx="2" presStyleCnt="3"/>
      <dgm:spPr/>
    </dgm:pt>
  </dgm:ptLst>
  <dgm:cxnLst>
    <dgm:cxn modelId="{BEDC7191-C7C1-4C08-99ED-8075869BFF7B}" type="presOf" srcId="{ABCBB47C-DAC7-41F8-8CE2-CDE8B332AC41}" destId="{9448B2ED-ADD0-4559-B84C-9F75AFD8C88E}" srcOrd="0" destOrd="0" presId="urn:microsoft.com/office/officeart/2005/8/layout/cycle8"/>
    <dgm:cxn modelId="{B4A17754-7CCE-4EAB-866E-6491287F1A9D}" srcId="{A5FD5289-0497-48C2-B810-1D9582E802EA}" destId="{B2BAD433-7854-431E-83F8-6D5FC66459EC}" srcOrd="1" destOrd="0" parTransId="{13F688DE-C0C8-4EFF-8C28-E2674C31D135}" sibTransId="{B456F290-1DC6-4148-8556-BE393E8878D0}"/>
    <dgm:cxn modelId="{D86E70E4-2C6E-4E94-B8B7-F6EBECC36DE7}" type="presOf" srcId="{5562CF7C-5582-4BED-B079-0C0794B20C83}" destId="{7FD64ABB-BCFC-404A-86DD-7FCC2DB22289}" srcOrd="1" destOrd="0" presId="urn:microsoft.com/office/officeart/2005/8/layout/cycle8"/>
    <dgm:cxn modelId="{9F7496DB-A21A-43B9-B76E-1C34582CBEDE}" srcId="{A5FD5289-0497-48C2-B810-1D9582E802EA}" destId="{ABCBB47C-DAC7-41F8-8CE2-CDE8B332AC41}" srcOrd="2" destOrd="0" parTransId="{3B69BAE8-3D0F-471D-A6A0-940C8A203235}" sibTransId="{B90CBD09-9CD5-41ED-92FE-C58C27211CC3}"/>
    <dgm:cxn modelId="{82B6B5E9-5CA0-42D1-AACE-F7FB6404EC37}" srcId="{A5FD5289-0497-48C2-B810-1D9582E802EA}" destId="{5562CF7C-5582-4BED-B079-0C0794B20C83}" srcOrd="0" destOrd="0" parTransId="{6EF5EB20-E29B-420E-8F1F-D2ED17C132AC}" sibTransId="{5604A294-C5F0-49BD-8F55-87A3CEA86D86}"/>
    <dgm:cxn modelId="{26CAC0F2-D5E7-4F2F-A1B2-EB1232DA4290}" type="presOf" srcId="{A5FD5289-0497-48C2-B810-1D9582E802EA}" destId="{5454F324-3DCA-4170-A81A-070A392FAC68}" srcOrd="0" destOrd="0" presId="urn:microsoft.com/office/officeart/2005/8/layout/cycle8"/>
    <dgm:cxn modelId="{1DCF9CD1-306C-495B-87C2-C4C5070241B7}" type="presOf" srcId="{B2BAD433-7854-431E-83F8-6D5FC66459EC}" destId="{37E7BE7C-C40B-4F1E-B59D-35CA06020AE6}" srcOrd="0" destOrd="0" presId="urn:microsoft.com/office/officeart/2005/8/layout/cycle8"/>
    <dgm:cxn modelId="{982FB9B8-0E03-4F20-9982-060E64C6216C}" type="presOf" srcId="{ABCBB47C-DAC7-41F8-8CE2-CDE8B332AC41}" destId="{CEE0E72C-042E-4866-A6B3-9A4F0BC17649}" srcOrd="1" destOrd="0" presId="urn:microsoft.com/office/officeart/2005/8/layout/cycle8"/>
    <dgm:cxn modelId="{45ECF7B8-E6D8-4973-95AF-FA993FBB1007}" type="presOf" srcId="{5562CF7C-5582-4BED-B079-0C0794B20C83}" destId="{3E854161-1512-4984-86B9-346D32414781}" srcOrd="0" destOrd="0" presId="urn:microsoft.com/office/officeart/2005/8/layout/cycle8"/>
    <dgm:cxn modelId="{2CA1DCBF-081D-4A93-884A-FB6F0093C321}" type="presOf" srcId="{B2BAD433-7854-431E-83F8-6D5FC66459EC}" destId="{0CDF0906-2B7D-4B3D-A051-3AE149A8B515}" srcOrd="1" destOrd="0" presId="urn:microsoft.com/office/officeart/2005/8/layout/cycle8"/>
    <dgm:cxn modelId="{DB03A54D-9D4D-41B3-A4AF-A9CB4119E06C}" type="presParOf" srcId="{5454F324-3DCA-4170-A81A-070A392FAC68}" destId="{3E854161-1512-4984-86B9-346D32414781}" srcOrd="0" destOrd="0" presId="urn:microsoft.com/office/officeart/2005/8/layout/cycle8"/>
    <dgm:cxn modelId="{8FDD7FAE-A00F-46D7-86D4-6902B4EED293}" type="presParOf" srcId="{5454F324-3DCA-4170-A81A-070A392FAC68}" destId="{E7F79F54-AC36-45D6-AE66-BA17B5615B6A}" srcOrd="1" destOrd="0" presId="urn:microsoft.com/office/officeart/2005/8/layout/cycle8"/>
    <dgm:cxn modelId="{C1D82071-02E6-40BC-A5DE-99EC0B620D12}" type="presParOf" srcId="{5454F324-3DCA-4170-A81A-070A392FAC68}" destId="{2A06B785-A0E8-4B1D-AC78-F71747E0EF80}" srcOrd="2" destOrd="0" presId="urn:microsoft.com/office/officeart/2005/8/layout/cycle8"/>
    <dgm:cxn modelId="{CD82AF74-33CC-4F81-A728-662BB1D02C4E}" type="presParOf" srcId="{5454F324-3DCA-4170-A81A-070A392FAC68}" destId="{7FD64ABB-BCFC-404A-86DD-7FCC2DB22289}" srcOrd="3" destOrd="0" presId="urn:microsoft.com/office/officeart/2005/8/layout/cycle8"/>
    <dgm:cxn modelId="{C77C2532-9B52-495F-8096-8730614E0CDB}" type="presParOf" srcId="{5454F324-3DCA-4170-A81A-070A392FAC68}" destId="{37E7BE7C-C40B-4F1E-B59D-35CA06020AE6}" srcOrd="4" destOrd="0" presId="urn:microsoft.com/office/officeart/2005/8/layout/cycle8"/>
    <dgm:cxn modelId="{86A05B18-1F5B-4A53-922F-D5F51E14798B}" type="presParOf" srcId="{5454F324-3DCA-4170-A81A-070A392FAC68}" destId="{A57D1E3A-1785-4BE8-A1F6-162E9BA9CFC5}" srcOrd="5" destOrd="0" presId="urn:microsoft.com/office/officeart/2005/8/layout/cycle8"/>
    <dgm:cxn modelId="{ACE7C89F-1A91-48DF-8C7D-BD740E0792D0}" type="presParOf" srcId="{5454F324-3DCA-4170-A81A-070A392FAC68}" destId="{5D00A7C4-BEB0-4D7C-8336-9D582BA1E124}" srcOrd="6" destOrd="0" presId="urn:microsoft.com/office/officeart/2005/8/layout/cycle8"/>
    <dgm:cxn modelId="{B0E1CA1D-469D-43AB-AFB8-F54D7C06B770}" type="presParOf" srcId="{5454F324-3DCA-4170-A81A-070A392FAC68}" destId="{0CDF0906-2B7D-4B3D-A051-3AE149A8B515}" srcOrd="7" destOrd="0" presId="urn:microsoft.com/office/officeart/2005/8/layout/cycle8"/>
    <dgm:cxn modelId="{948E8BBA-6899-4B97-9DBE-D68B661528EC}" type="presParOf" srcId="{5454F324-3DCA-4170-A81A-070A392FAC68}" destId="{9448B2ED-ADD0-4559-B84C-9F75AFD8C88E}" srcOrd="8" destOrd="0" presId="urn:microsoft.com/office/officeart/2005/8/layout/cycle8"/>
    <dgm:cxn modelId="{F3A52C1E-020A-4A15-9706-0F2E825EA30D}" type="presParOf" srcId="{5454F324-3DCA-4170-A81A-070A392FAC68}" destId="{DAAB99B1-CB05-479D-9208-EEF35CD4BBC4}" srcOrd="9" destOrd="0" presId="urn:microsoft.com/office/officeart/2005/8/layout/cycle8"/>
    <dgm:cxn modelId="{13D3ACA9-547F-4E2D-892F-CC17D32ED094}" type="presParOf" srcId="{5454F324-3DCA-4170-A81A-070A392FAC68}" destId="{A81D7969-EE44-4EA5-923D-B52625118643}" srcOrd="10" destOrd="0" presId="urn:microsoft.com/office/officeart/2005/8/layout/cycle8"/>
    <dgm:cxn modelId="{18035A76-6052-4DBE-83FF-D23A1AE77027}" type="presParOf" srcId="{5454F324-3DCA-4170-A81A-070A392FAC68}" destId="{CEE0E72C-042E-4866-A6B3-9A4F0BC17649}" srcOrd="11" destOrd="0" presId="urn:microsoft.com/office/officeart/2005/8/layout/cycle8"/>
    <dgm:cxn modelId="{76428C19-1AF3-40F1-BF6A-8B7988FE9660}" type="presParOf" srcId="{5454F324-3DCA-4170-A81A-070A392FAC68}" destId="{E84417DA-FCF4-4DD3-AB1F-FD52E4F68DE0}" srcOrd="12" destOrd="0" presId="urn:microsoft.com/office/officeart/2005/8/layout/cycle8"/>
    <dgm:cxn modelId="{3E22C692-A3A8-4E95-AB16-8D194A3924B7}" type="presParOf" srcId="{5454F324-3DCA-4170-A81A-070A392FAC68}" destId="{4CDD527F-7D36-4D56-8C45-7EC75454F09A}" srcOrd="13" destOrd="0" presId="urn:microsoft.com/office/officeart/2005/8/layout/cycle8"/>
    <dgm:cxn modelId="{BA0994E5-2F6C-4714-BD9B-869E45751D7F}" type="presParOf" srcId="{5454F324-3DCA-4170-A81A-070A392FAC68}" destId="{B3E0C46F-C155-429D-8C7B-0381C29AD95C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FD5289-0497-48C2-B810-1D9582E802EA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5562CF7C-5582-4BED-B079-0C0794B20C8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Green</a:t>
          </a:r>
          <a:endParaRPr lang="en-US" dirty="0"/>
        </a:p>
      </dgm:t>
    </dgm:pt>
    <dgm:pt modelId="{6EF5EB20-E29B-420E-8F1F-D2ED17C132AC}" type="parTrans" cxnId="{82B6B5E9-5CA0-42D1-AACE-F7FB6404EC37}">
      <dgm:prSet/>
      <dgm:spPr/>
      <dgm:t>
        <a:bodyPr/>
        <a:lstStyle/>
        <a:p>
          <a:endParaRPr lang="en-US"/>
        </a:p>
      </dgm:t>
    </dgm:pt>
    <dgm:pt modelId="{5604A294-C5F0-49BD-8F55-87A3CEA86D86}" type="sibTrans" cxnId="{82B6B5E9-5CA0-42D1-AACE-F7FB6404EC37}">
      <dgm:prSet/>
      <dgm:spPr/>
      <dgm:t>
        <a:bodyPr/>
        <a:lstStyle/>
        <a:p>
          <a:endParaRPr lang="en-US"/>
        </a:p>
      </dgm:t>
    </dgm:pt>
    <dgm:pt modelId="{B2BAD433-7854-431E-83F8-6D5FC66459EC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Refactor</a:t>
          </a:r>
          <a:endParaRPr lang="en-US" dirty="0"/>
        </a:p>
      </dgm:t>
    </dgm:pt>
    <dgm:pt modelId="{13F688DE-C0C8-4EFF-8C28-E2674C31D135}" type="parTrans" cxnId="{B4A17754-7CCE-4EAB-866E-6491287F1A9D}">
      <dgm:prSet/>
      <dgm:spPr/>
      <dgm:t>
        <a:bodyPr/>
        <a:lstStyle/>
        <a:p>
          <a:endParaRPr lang="en-US"/>
        </a:p>
      </dgm:t>
    </dgm:pt>
    <dgm:pt modelId="{B456F290-1DC6-4148-8556-BE393E8878D0}" type="sibTrans" cxnId="{B4A17754-7CCE-4EAB-866E-6491287F1A9D}">
      <dgm:prSet/>
      <dgm:spPr/>
      <dgm:t>
        <a:bodyPr/>
        <a:lstStyle/>
        <a:p>
          <a:endParaRPr lang="en-US"/>
        </a:p>
      </dgm:t>
    </dgm:pt>
    <dgm:pt modelId="{ABCBB47C-DAC7-41F8-8CE2-CDE8B332AC41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Red</a:t>
          </a:r>
          <a:endParaRPr lang="en-US" dirty="0"/>
        </a:p>
      </dgm:t>
    </dgm:pt>
    <dgm:pt modelId="{3B69BAE8-3D0F-471D-A6A0-940C8A203235}" type="parTrans" cxnId="{9F7496DB-A21A-43B9-B76E-1C34582CBEDE}">
      <dgm:prSet/>
      <dgm:spPr/>
      <dgm:t>
        <a:bodyPr/>
        <a:lstStyle/>
        <a:p>
          <a:endParaRPr lang="en-US"/>
        </a:p>
      </dgm:t>
    </dgm:pt>
    <dgm:pt modelId="{B90CBD09-9CD5-41ED-92FE-C58C27211CC3}" type="sibTrans" cxnId="{9F7496DB-A21A-43B9-B76E-1C34582CBEDE}">
      <dgm:prSet/>
      <dgm:spPr/>
      <dgm:t>
        <a:bodyPr/>
        <a:lstStyle/>
        <a:p>
          <a:endParaRPr lang="en-US"/>
        </a:p>
      </dgm:t>
    </dgm:pt>
    <dgm:pt modelId="{5454F324-3DCA-4170-A81A-070A392FAC68}" type="pres">
      <dgm:prSet presAssocID="{A5FD5289-0497-48C2-B810-1D9582E802EA}" presName="compositeShape" presStyleCnt="0">
        <dgm:presLayoutVars>
          <dgm:chMax val="7"/>
          <dgm:dir/>
          <dgm:resizeHandles val="exact"/>
        </dgm:presLayoutVars>
      </dgm:prSet>
      <dgm:spPr/>
    </dgm:pt>
    <dgm:pt modelId="{3E854161-1512-4984-86B9-346D32414781}" type="pres">
      <dgm:prSet presAssocID="{A5FD5289-0497-48C2-B810-1D9582E802EA}" presName="wedge1" presStyleLbl="node1" presStyleIdx="0" presStyleCnt="3"/>
      <dgm:spPr/>
      <dgm:t>
        <a:bodyPr/>
        <a:lstStyle/>
        <a:p>
          <a:endParaRPr lang="en-US"/>
        </a:p>
      </dgm:t>
    </dgm:pt>
    <dgm:pt modelId="{E7F79F54-AC36-45D6-AE66-BA17B5615B6A}" type="pres">
      <dgm:prSet presAssocID="{A5FD5289-0497-48C2-B810-1D9582E802EA}" presName="dummy1a" presStyleCnt="0"/>
      <dgm:spPr/>
    </dgm:pt>
    <dgm:pt modelId="{2A06B785-A0E8-4B1D-AC78-F71747E0EF80}" type="pres">
      <dgm:prSet presAssocID="{A5FD5289-0497-48C2-B810-1D9582E802EA}" presName="dummy1b" presStyleCnt="0"/>
      <dgm:spPr/>
    </dgm:pt>
    <dgm:pt modelId="{7FD64ABB-BCFC-404A-86DD-7FCC2DB22289}" type="pres">
      <dgm:prSet presAssocID="{A5FD5289-0497-48C2-B810-1D9582E802E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BE7C-C40B-4F1E-B59D-35CA06020AE6}" type="pres">
      <dgm:prSet presAssocID="{A5FD5289-0497-48C2-B810-1D9582E802EA}" presName="wedge2" presStyleLbl="node1" presStyleIdx="1" presStyleCnt="3"/>
      <dgm:spPr/>
      <dgm:t>
        <a:bodyPr/>
        <a:lstStyle/>
        <a:p>
          <a:endParaRPr lang="en-US"/>
        </a:p>
      </dgm:t>
    </dgm:pt>
    <dgm:pt modelId="{A57D1E3A-1785-4BE8-A1F6-162E9BA9CFC5}" type="pres">
      <dgm:prSet presAssocID="{A5FD5289-0497-48C2-B810-1D9582E802EA}" presName="dummy2a" presStyleCnt="0"/>
      <dgm:spPr/>
    </dgm:pt>
    <dgm:pt modelId="{5D00A7C4-BEB0-4D7C-8336-9D582BA1E124}" type="pres">
      <dgm:prSet presAssocID="{A5FD5289-0497-48C2-B810-1D9582E802EA}" presName="dummy2b" presStyleCnt="0"/>
      <dgm:spPr/>
    </dgm:pt>
    <dgm:pt modelId="{0CDF0906-2B7D-4B3D-A051-3AE149A8B515}" type="pres">
      <dgm:prSet presAssocID="{A5FD5289-0497-48C2-B810-1D9582E802E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48B2ED-ADD0-4559-B84C-9F75AFD8C88E}" type="pres">
      <dgm:prSet presAssocID="{A5FD5289-0497-48C2-B810-1D9582E802EA}" presName="wedge3" presStyleLbl="node1" presStyleIdx="2" presStyleCnt="3"/>
      <dgm:spPr/>
      <dgm:t>
        <a:bodyPr/>
        <a:lstStyle/>
        <a:p>
          <a:endParaRPr lang="en-US"/>
        </a:p>
      </dgm:t>
    </dgm:pt>
    <dgm:pt modelId="{DAAB99B1-CB05-479D-9208-EEF35CD4BBC4}" type="pres">
      <dgm:prSet presAssocID="{A5FD5289-0497-48C2-B810-1D9582E802EA}" presName="dummy3a" presStyleCnt="0"/>
      <dgm:spPr/>
    </dgm:pt>
    <dgm:pt modelId="{A81D7969-EE44-4EA5-923D-B52625118643}" type="pres">
      <dgm:prSet presAssocID="{A5FD5289-0497-48C2-B810-1D9582E802EA}" presName="dummy3b" presStyleCnt="0"/>
      <dgm:spPr/>
    </dgm:pt>
    <dgm:pt modelId="{CEE0E72C-042E-4866-A6B3-9A4F0BC17649}" type="pres">
      <dgm:prSet presAssocID="{A5FD5289-0497-48C2-B810-1D9582E802E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4417DA-FCF4-4DD3-AB1F-FD52E4F68DE0}" type="pres">
      <dgm:prSet presAssocID="{5604A294-C5F0-49BD-8F55-87A3CEA86D86}" presName="arrowWedge1" presStyleLbl="fgSibTrans2D1" presStyleIdx="0" presStyleCnt="3"/>
      <dgm:spPr/>
    </dgm:pt>
    <dgm:pt modelId="{4CDD527F-7D36-4D56-8C45-7EC75454F09A}" type="pres">
      <dgm:prSet presAssocID="{B456F290-1DC6-4148-8556-BE393E8878D0}" presName="arrowWedge2" presStyleLbl="fgSibTrans2D1" presStyleIdx="1" presStyleCnt="3"/>
      <dgm:spPr/>
    </dgm:pt>
    <dgm:pt modelId="{B3E0C46F-C155-429D-8C7B-0381C29AD95C}" type="pres">
      <dgm:prSet presAssocID="{B90CBD09-9CD5-41ED-92FE-C58C27211CC3}" presName="arrowWedge3" presStyleLbl="fgSibTrans2D1" presStyleIdx="2" presStyleCnt="3"/>
      <dgm:spPr/>
    </dgm:pt>
  </dgm:ptLst>
  <dgm:cxnLst>
    <dgm:cxn modelId="{BEDC7191-C7C1-4C08-99ED-8075869BFF7B}" type="presOf" srcId="{ABCBB47C-DAC7-41F8-8CE2-CDE8B332AC41}" destId="{9448B2ED-ADD0-4559-B84C-9F75AFD8C88E}" srcOrd="0" destOrd="0" presId="urn:microsoft.com/office/officeart/2005/8/layout/cycle8"/>
    <dgm:cxn modelId="{B4A17754-7CCE-4EAB-866E-6491287F1A9D}" srcId="{A5FD5289-0497-48C2-B810-1D9582E802EA}" destId="{B2BAD433-7854-431E-83F8-6D5FC66459EC}" srcOrd="1" destOrd="0" parTransId="{13F688DE-C0C8-4EFF-8C28-E2674C31D135}" sibTransId="{B456F290-1DC6-4148-8556-BE393E8878D0}"/>
    <dgm:cxn modelId="{D86E70E4-2C6E-4E94-B8B7-F6EBECC36DE7}" type="presOf" srcId="{5562CF7C-5582-4BED-B079-0C0794B20C83}" destId="{7FD64ABB-BCFC-404A-86DD-7FCC2DB22289}" srcOrd="1" destOrd="0" presId="urn:microsoft.com/office/officeart/2005/8/layout/cycle8"/>
    <dgm:cxn modelId="{9F7496DB-A21A-43B9-B76E-1C34582CBEDE}" srcId="{A5FD5289-0497-48C2-B810-1D9582E802EA}" destId="{ABCBB47C-DAC7-41F8-8CE2-CDE8B332AC41}" srcOrd="2" destOrd="0" parTransId="{3B69BAE8-3D0F-471D-A6A0-940C8A203235}" sibTransId="{B90CBD09-9CD5-41ED-92FE-C58C27211CC3}"/>
    <dgm:cxn modelId="{82B6B5E9-5CA0-42D1-AACE-F7FB6404EC37}" srcId="{A5FD5289-0497-48C2-B810-1D9582E802EA}" destId="{5562CF7C-5582-4BED-B079-0C0794B20C83}" srcOrd="0" destOrd="0" parTransId="{6EF5EB20-E29B-420E-8F1F-D2ED17C132AC}" sibTransId="{5604A294-C5F0-49BD-8F55-87A3CEA86D86}"/>
    <dgm:cxn modelId="{26CAC0F2-D5E7-4F2F-A1B2-EB1232DA4290}" type="presOf" srcId="{A5FD5289-0497-48C2-B810-1D9582E802EA}" destId="{5454F324-3DCA-4170-A81A-070A392FAC68}" srcOrd="0" destOrd="0" presId="urn:microsoft.com/office/officeart/2005/8/layout/cycle8"/>
    <dgm:cxn modelId="{1DCF9CD1-306C-495B-87C2-C4C5070241B7}" type="presOf" srcId="{B2BAD433-7854-431E-83F8-6D5FC66459EC}" destId="{37E7BE7C-C40B-4F1E-B59D-35CA06020AE6}" srcOrd="0" destOrd="0" presId="urn:microsoft.com/office/officeart/2005/8/layout/cycle8"/>
    <dgm:cxn modelId="{982FB9B8-0E03-4F20-9982-060E64C6216C}" type="presOf" srcId="{ABCBB47C-DAC7-41F8-8CE2-CDE8B332AC41}" destId="{CEE0E72C-042E-4866-A6B3-9A4F0BC17649}" srcOrd="1" destOrd="0" presId="urn:microsoft.com/office/officeart/2005/8/layout/cycle8"/>
    <dgm:cxn modelId="{45ECF7B8-E6D8-4973-95AF-FA993FBB1007}" type="presOf" srcId="{5562CF7C-5582-4BED-B079-0C0794B20C83}" destId="{3E854161-1512-4984-86B9-346D32414781}" srcOrd="0" destOrd="0" presId="urn:microsoft.com/office/officeart/2005/8/layout/cycle8"/>
    <dgm:cxn modelId="{2CA1DCBF-081D-4A93-884A-FB6F0093C321}" type="presOf" srcId="{B2BAD433-7854-431E-83F8-6D5FC66459EC}" destId="{0CDF0906-2B7D-4B3D-A051-3AE149A8B515}" srcOrd="1" destOrd="0" presId="urn:microsoft.com/office/officeart/2005/8/layout/cycle8"/>
    <dgm:cxn modelId="{DB03A54D-9D4D-41B3-A4AF-A9CB4119E06C}" type="presParOf" srcId="{5454F324-3DCA-4170-A81A-070A392FAC68}" destId="{3E854161-1512-4984-86B9-346D32414781}" srcOrd="0" destOrd="0" presId="urn:microsoft.com/office/officeart/2005/8/layout/cycle8"/>
    <dgm:cxn modelId="{8FDD7FAE-A00F-46D7-86D4-6902B4EED293}" type="presParOf" srcId="{5454F324-3DCA-4170-A81A-070A392FAC68}" destId="{E7F79F54-AC36-45D6-AE66-BA17B5615B6A}" srcOrd="1" destOrd="0" presId="urn:microsoft.com/office/officeart/2005/8/layout/cycle8"/>
    <dgm:cxn modelId="{C1D82071-02E6-40BC-A5DE-99EC0B620D12}" type="presParOf" srcId="{5454F324-3DCA-4170-A81A-070A392FAC68}" destId="{2A06B785-A0E8-4B1D-AC78-F71747E0EF80}" srcOrd="2" destOrd="0" presId="urn:microsoft.com/office/officeart/2005/8/layout/cycle8"/>
    <dgm:cxn modelId="{CD82AF74-33CC-4F81-A728-662BB1D02C4E}" type="presParOf" srcId="{5454F324-3DCA-4170-A81A-070A392FAC68}" destId="{7FD64ABB-BCFC-404A-86DD-7FCC2DB22289}" srcOrd="3" destOrd="0" presId="urn:microsoft.com/office/officeart/2005/8/layout/cycle8"/>
    <dgm:cxn modelId="{C77C2532-9B52-495F-8096-8730614E0CDB}" type="presParOf" srcId="{5454F324-3DCA-4170-A81A-070A392FAC68}" destId="{37E7BE7C-C40B-4F1E-B59D-35CA06020AE6}" srcOrd="4" destOrd="0" presId="urn:microsoft.com/office/officeart/2005/8/layout/cycle8"/>
    <dgm:cxn modelId="{86A05B18-1F5B-4A53-922F-D5F51E14798B}" type="presParOf" srcId="{5454F324-3DCA-4170-A81A-070A392FAC68}" destId="{A57D1E3A-1785-4BE8-A1F6-162E9BA9CFC5}" srcOrd="5" destOrd="0" presId="urn:microsoft.com/office/officeart/2005/8/layout/cycle8"/>
    <dgm:cxn modelId="{ACE7C89F-1A91-48DF-8C7D-BD740E0792D0}" type="presParOf" srcId="{5454F324-3DCA-4170-A81A-070A392FAC68}" destId="{5D00A7C4-BEB0-4D7C-8336-9D582BA1E124}" srcOrd="6" destOrd="0" presId="urn:microsoft.com/office/officeart/2005/8/layout/cycle8"/>
    <dgm:cxn modelId="{B0E1CA1D-469D-43AB-AFB8-F54D7C06B770}" type="presParOf" srcId="{5454F324-3DCA-4170-A81A-070A392FAC68}" destId="{0CDF0906-2B7D-4B3D-A051-3AE149A8B515}" srcOrd="7" destOrd="0" presId="urn:microsoft.com/office/officeart/2005/8/layout/cycle8"/>
    <dgm:cxn modelId="{948E8BBA-6899-4B97-9DBE-D68B661528EC}" type="presParOf" srcId="{5454F324-3DCA-4170-A81A-070A392FAC68}" destId="{9448B2ED-ADD0-4559-B84C-9F75AFD8C88E}" srcOrd="8" destOrd="0" presId="urn:microsoft.com/office/officeart/2005/8/layout/cycle8"/>
    <dgm:cxn modelId="{F3A52C1E-020A-4A15-9706-0F2E825EA30D}" type="presParOf" srcId="{5454F324-3DCA-4170-A81A-070A392FAC68}" destId="{DAAB99B1-CB05-479D-9208-EEF35CD4BBC4}" srcOrd="9" destOrd="0" presId="urn:microsoft.com/office/officeart/2005/8/layout/cycle8"/>
    <dgm:cxn modelId="{13D3ACA9-547F-4E2D-892F-CC17D32ED094}" type="presParOf" srcId="{5454F324-3DCA-4170-A81A-070A392FAC68}" destId="{A81D7969-EE44-4EA5-923D-B52625118643}" srcOrd="10" destOrd="0" presId="urn:microsoft.com/office/officeart/2005/8/layout/cycle8"/>
    <dgm:cxn modelId="{18035A76-6052-4DBE-83FF-D23A1AE77027}" type="presParOf" srcId="{5454F324-3DCA-4170-A81A-070A392FAC68}" destId="{CEE0E72C-042E-4866-A6B3-9A4F0BC17649}" srcOrd="11" destOrd="0" presId="urn:microsoft.com/office/officeart/2005/8/layout/cycle8"/>
    <dgm:cxn modelId="{76428C19-1AF3-40F1-BF6A-8B7988FE9660}" type="presParOf" srcId="{5454F324-3DCA-4170-A81A-070A392FAC68}" destId="{E84417DA-FCF4-4DD3-AB1F-FD52E4F68DE0}" srcOrd="12" destOrd="0" presId="urn:microsoft.com/office/officeart/2005/8/layout/cycle8"/>
    <dgm:cxn modelId="{3E22C692-A3A8-4E95-AB16-8D194A3924B7}" type="presParOf" srcId="{5454F324-3DCA-4170-A81A-070A392FAC68}" destId="{4CDD527F-7D36-4D56-8C45-7EC75454F09A}" srcOrd="13" destOrd="0" presId="urn:microsoft.com/office/officeart/2005/8/layout/cycle8"/>
    <dgm:cxn modelId="{BA0994E5-2F6C-4714-BD9B-869E45751D7F}" type="presParOf" srcId="{5454F324-3DCA-4170-A81A-070A392FAC68}" destId="{B3E0C46F-C155-429D-8C7B-0381C29AD95C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54161-1512-4984-86B9-346D32414781}">
      <dsp:nvSpPr>
        <dsp:cNvPr id="0" name=""/>
        <dsp:cNvSpPr/>
      </dsp:nvSpPr>
      <dsp:spPr>
        <a:xfrm>
          <a:off x="1411427" y="264159"/>
          <a:ext cx="3413760" cy="3413760"/>
        </a:xfrm>
        <a:prstGeom prst="pie">
          <a:avLst>
            <a:gd name="adj1" fmla="val 16200000"/>
            <a:gd name="adj2" fmla="val 180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Green</a:t>
          </a:r>
          <a:endParaRPr lang="en-US" sz="3300" kern="1200" dirty="0"/>
        </a:p>
      </dsp:txBody>
      <dsp:txXfrm>
        <a:off x="3210560" y="987551"/>
        <a:ext cx="1219200" cy="1016000"/>
      </dsp:txXfrm>
    </dsp:sp>
    <dsp:sp modelId="{37E7BE7C-C40B-4F1E-B59D-35CA06020AE6}">
      <dsp:nvSpPr>
        <dsp:cNvPr id="0" name=""/>
        <dsp:cNvSpPr/>
      </dsp:nvSpPr>
      <dsp:spPr>
        <a:xfrm>
          <a:off x="1341120" y="386079"/>
          <a:ext cx="3413760" cy="3413760"/>
        </a:xfrm>
        <a:prstGeom prst="pie">
          <a:avLst>
            <a:gd name="adj1" fmla="val 1800000"/>
            <a:gd name="adj2" fmla="val 900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Refactor</a:t>
          </a:r>
          <a:endParaRPr lang="en-US" sz="3300" kern="1200" dirty="0"/>
        </a:p>
      </dsp:txBody>
      <dsp:txXfrm>
        <a:off x="2153920" y="2600960"/>
        <a:ext cx="1828800" cy="894080"/>
      </dsp:txXfrm>
    </dsp:sp>
    <dsp:sp modelId="{9448B2ED-ADD0-4559-B84C-9F75AFD8C88E}">
      <dsp:nvSpPr>
        <dsp:cNvPr id="0" name=""/>
        <dsp:cNvSpPr/>
      </dsp:nvSpPr>
      <dsp:spPr>
        <a:xfrm>
          <a:off x="1270812" y="264159"/>
          <a:ext cx="3413760" cy="3413760"/>
        </a:xfrm>
        <a:prstGeom prst="pie">
          <a:avLst>
            <a:gd name="adj1" fmla="val 9000000"/>
            <a:gd name="adj2" fmla="val 1620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Red</a:t>
          </a:r>
          <a:endParaRPr lang="en-US" sz="3300" kern="1200" dirty="0"/>
        </a:p>
      </dsp:txBody>
      <dsp:txXfrm>
        <a:off x="1666240" y="987551"/>
        <a:ext cx="1219200" cy="1016000"/>
      </dsp:txXfrm>
    </dsp:sp>
    <dsp:sp modelId="{E84417DA-FCF4-4DD3-AB1F-FD52E4F68DE0}">
      <dsp:nvSpPr>
        <dsp:cNvPr id="0" name=""/>
        <dsp:cNvSpPr/>
      </dsp:nvSpPr>
      <dsp:spPr>
        <a:xfrm>
          <a:off x="1200380" y="52831"/>
          <a:ext cx="3836416" cy="383641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D527F-7D36-4D56-8C45-7EC75454F09A}">
      <dsp:nvSpPr>
        <dsp:cNvPr id="0" name=""/>
        <dsp:cNvSpPr/>
      </dsp:nvSpPr>
      <dsp:spPr>
        <a:xfrm>
          <a:off x="1129792" y="174536"/>
          <a:ext cx="3836416" cy="383641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E0C46F-C155-429D-8C7B-0381C29AD95C}">
      <dsp:nvSpPr>
        <dsp:cNvPr id="0" name=""/>
        <dsp:cNvSpPr/>
      </dsp:nvSpPr>
      <dsp:spPr>
        <a:xfrm>
          <a:off x="1059203" y="52831"/>
          <a:ext cx="3836416" cy="383641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76D9A5-10C2-4D3C-B3C8-6FFA7982280E}">
      <dsp:nvSpPr>
        <dsp:cNvPr id="0" name=""/>
        <dsp:cNvSpPr/>
      </dsp:nvSpPr>
      <dsp:spPr>
        <a:xfrm>
          <a:off x="0" y="0"/>
          <a:ext cx="3511826" cy="55372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3336D-B71A-46F2-BCB5-F920F07ED487}">
      <dsp:nvSpPr>
        <dsp:cNvPr id="0" name=""/>
        <dsp:cNvSpPr/>
      </dsp:nvSpPr>
      <dsp:spPr>
        <a:xfrm>
          <a:off x="1755913" y="556694"/>
          <a:ext cx="2282686" cy="131075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>
              <a:solidFill>
                <a:srgbClr val="C00000"/>
              </a:solidFill>
            </a:rPr>
            <a:t>Red</a:t>
          </a:r>
          <a:endParaRPr lang="en-US" sz="3800" kern="1200" dirty="0">
            <a:solidFill>
              <a:srgbClr val="C00000"/>
            </a:solidFill>
          </a:endParaRPr>
        </a:p>
      </dsp:txBody>
      <dsp:txXfrm>
        <a:off x="1819899" y="620680"/>
        <a:ext cx="2154714" cy="1182787"/>
      </dsp:txXfrm>
    </dsp:sp>
    <dsp:sp modelId="{02A2074B-C58D-4CF7-B2B3-EB1BF6793704}">
      <dsp:nvSpPr>
        <dsp:cNvPr id="0" name=""/>
        <dsp:cNvSpPr/>
      </dsp:nvSpPr>
      <dsp:spPr>
        <a:xfrm>
          <a:off x="1755913" y="2031298"/>
          <a:ext cx="2282686" cy="131075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>
              <a:solidFill>
                <a:schemeClr val="accent1">
                  <a:lumMod val="75000"/>
                </a:schemeClr>
              </a:solidFill>
            </a:rPr>
            <a:t>Green</a:t>
          </a:r>
          <a:endParaRPr lang="en-US" sz="3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19899" y="2095284"/>
        <a:ext cx="2154714" cy="1182787"/>
      </dsp:txXfrm>
    </dsp:sp>
    <dsp:sp modelId="{177AAFA6-2F72-4983-BAAF-D0636E5EFE5A}">
      <dsp:nvSpPr>
        <dsp:cNvPr id="0" name=""/>
        <dsp:cNvSpPr/>
      </dsp:nvSpPr>
      <dsp:spPr>
        <a:xfrm>
          <a:off x="1755913" y="3505901"/>
          <a:ext cx="2282686" cy="131075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>
              <a:solidFill>
                <a:schemeClr val="accent4">
                  <a:lumMod val="75000"/>
                  <a:lumOff val="25000"/>
                </a:schemeClr>
              </a:solidFill>
            </a:rPr>
            <a:t>Refactor</a:t>
          </a:r>
          <a:endParaRPr lang="en-US" sz="3800" kern="1200" dirty="0">
            <a:solidFill>
              <a:schemeClr val="accent4">
                <a:lumMod val="75000"/>
                <a:lumOff val="25000"/>
              </a:schemeClr>
            </a:solidFill>
          </a:endParaRPr>
        </a:p>
      </dsp:txBody>
      <dsp:txXfrm>
        <a:off x="1819899" y="3569887"/>
        <a:ext cx="2154714" cy="11827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049E0B-E72B-4478-93D7-741A4367F6A5}">
      <dsp:nvSpPr>
        <dsp:cNvPr id="0" name=""/>
        <dsp:cNvSpPr/>
      </dsp:nvSpPr>
      <dsp:spPr>
        <a:xfrm>
          <a:off x="2533442" y="1066937"/>
          <a:ext cx="1504615" cy="1504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2533442" y="1066937"/>
        <a:ext cx="1504615" cy="1504615"/>
      </dsp:txXfrm>
    </dsp:sp>
    <dsp:sp modelId="{2F8CA655-01C5-4D2B-A6BE-0E9FA18AE164}">
      <dsp:nvSpPr>
        <dsp:cNvPr id="0" name=""/>
        <dsp:cNvSpPr/>
      </dsp:nvSpPr>
      <dsp:spPr>
        <a:xfrm>
          <a:off x="239078" y="770209"/>
          <a:ext cx="3560442" cy="3560442"/>
        </a:xfrm>
        <a:prstGeom prst="circularArrow">
          <a:avLst>
            <a:gd name="adj1" fmla="val 8241"/>
            <a:gd name="adj2" fmla="val 575443"/>
            <a:gd name="adj3" fmla="val 2966940"/>
            <a:gd name="adj4" fmla="val 49655"/>
            <a:gd name="adj5" fmla="val 961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7DBA24-5D77-4D14-8E60-6B18BEB8E755}">
      <dsp:nvSpPr>
        <dsp:cNvPr id="0" name=""/>
        <dsp:cNvSpPr/>
      </dsp:nvSpPr>
      <dsp:spPr>
        <a:xfrm>
          <a:off x="1266992" y="3260494"/>
          <a:ext cx="1504615" cy="1504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1266992" y="3260494"/>
        <a:ext cx="1504615" cy="1504615"/>
      </dsp:txXfrm>
    </dsp:sp>
    <dsp:sp modelId="{C662AE0B-6B30-4D5C-A018-6324BB8F212C}">
      <dsp:nvSpPr>
        <dsp:cNvPr id="0" name=""/>
        <dsp:cNvSpPr/>
      </dsp:nvSpPr>
      <dsp:spPr>
        <a:xfrm>
          <a:off x="239078" y="770209"/>
          <a:ext cx="3560442" cy="3560442"/>
        </a:xfrm>
        <a:prstGeom prst="circularArrow">
          <a:avLst>
            <a:gd name="adj1" fmla="val 8241"/>
            <a:gd name="adj2" fmla="val 575443"/>
            <a:gd name="adj3" fmla="val 10174902"/>
            <a:gd name="adj4" fmla="val 7257617"/>
            <a:gd name="adj5" fmla="val 9614"/>
          </a:avLst>
        </a:prstGeom>
        <a:solidFill>
          <a:schemeClr val="accent4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9DD38-C6AB-4F09-8AA1-D2691DF28AA0}">
      <dsp:nvSpPr>
        <dsp:cNvPr id="0" name=""/>
        <dsp:cNvSpPr/>
      </dsp:nvSpPr>
      <dsp:spPr>
        <a:xfrm>
          <a:off x="541" y="1066937"/>
          <a:ext cx="1504615" cy="1504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541" y="1066937"/>
        <a:ext cx="1504615" cy="1504615"/>
      </dsp:txXfrm>
    </dsp:sp>
    <dsp:sp modelId="{62E04A19-A10F-480F-A02E-F6CAD2EE8F76}">
      <dsp:nvSpPr>
        <dsp:cNvPr id="0" name=""/>
        <dsp:cNvSpPr/>
      </dsp:nvSpPr>
      <dsp:spPr>
        <a:xfrm>
          <a:off x="239078" y="770209"/>
          <a:ext cx="3560442" cy="3560442"/>
        </a:xfrm>
        <a:prstGeom prst="circularArrow">
          <a:avLst>
            <a:gd name="adj1" fmla="val 8241"/>
            <a:gd name="adj2" fmla="val 575443"/>
            <a:gd name="adj3" fmla="val 16859603"/>
            <a:gd name="adj4" fmla="val 14964955"/>
            <a:gd name="adj5" fmla="val 9614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54161-1512-4984-86B9-346D32414781}">
      <dsp:nvSpPr>
        <dsp:cNvPr id="0" name=""/>
        <dsp:cNvSpPr/>
      </dsp:nvSpPr>
      <dsp:spPr>
        <a:xfrm>
          <a:off x="128796" y="116912"/>
          <a:ext cx="1111909" cy="1111909"/>
        </a:xfrm>
        <a:prstGeom prst="pie">
          <a:avLst>
            <a:gd name="adj1" fmla="val 16200000"/>
            <a:gd name="adj2" fmla="val 180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Green</a:t>
          </a:r>
          <a:endParaRPr lang="en-US" sz="1000" kern="1200" dirty="0"/>
        </a:p>
      </dsp:txBody>
      <dsp:txXfrm>
        <a:off x="714799" y="352531"/>
        <a:ext cx="397110" cy="330925"/>
      </dsp:txXfrm>
    </dsp:sp>
    <dsp:sp modelId="{37E7BE7C-C40B-4F1E-B59D-35CA06020AE6}">
      <dsp:nvSpPr>
        <dsp:cNvPr id="0" name=""/>
        <dsp:cNvSpPr/>
      </dsp:nvSpPr>
      <dsp:spPr>
        <a:xfrm>
          <a:off x="105896" y="156623"/>
          <a:ext cx="1111909" cy="1111909"/>
        </a:xfrm>
        <a:prstGeom prst="pie">
          <a:avLst>
            <a:gd name="adj1" fmla="val 1800000"/>
            <a:gd name="adj2" fmla="val 900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Refactor</a:t>
          </a:r>
          <a:endParaRPr lang="en-US" sz="1000" kern="1200" dirty="0"/>
        </a:p>
      </dsp:txBody>
      <dsp:txXfrm>
        <a:off x="370636" y="878040"/>
        <a:ext cx="595665" cy="291214"/>
      </dsp:txXfrm>
    </dsp:sp>
    <dsp:sp modelId="{9448B2ED-ADD0-4559-B84C-9F75AFD8C88E}">
      <dsp:nvSpPr>
        <dsp:cNvPr id="0" name=""/>
        <dsp:cNvSpPr/>
      </dsp:nvSpPr>
      <dsp:spPr>
        <a:xfrm>
          <a:off x="82996" y="116912"/>
          <a:ext cx="1111909" cy="1111909"/>
        </a:xfrm>
        <a:prstGeom prst="pie">
          <a:avLst>
            <a:gd name="adj1" fmla="val 9000000"/>
            <a:gd name="adj2" fmla="val 1620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Red</a:t>
          </a:r>
          <a:endParaRPr lang="en-US" sz="1000" kern="1200" dirty="0"/>
        </a:p>
      </dsp:txBody>
      <dsp:txXfrm>
        <a:off x="211792" y="352531"/>
        <a:ext cx="397110" cy="330925"/>
      </dsp:txXfrm>
    </dsp:sp>
    <dsp:sp modelId="{E84417DA-FCF4-4DD3-AB1F-FD52E4F68DE0}">
      <dsp:nvSpPr>
        <dsp:cNvPr id="0" name=""/>
        <dsp:cNvSpPr/>
      </dsp:nvSpPr>
      <dsp:spPr>
        <a:xfrm>
          <a:off x="60055" y="48079"/>
          <a:ext cx="1249574" cy="1249574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D527F-7D36-4D56-8C45-7EC75454F09A}">
      <dsp:nvSpPr>
        <dsp:cNvPr id="0" name=""/>
        <dsp:cNvSpPr/>
      </dsp:nvSpPr>
      <dsp:spPr>
        <a:xfrm>
          <a:off x="37063" y="87720"/>
          <a:ext cx="1249574" cy="1249574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E0C46F-C155-429D-8C7B-0381C29AD95C}">
      <dsp:nvSpPr>
        <dsp:cNvPr id="0" name=""/>
        <dsp:cNvSpPr/>
      </dsp:nvSpPr>
      <dsp:spPr>
        <a:xfrm>
          <a:off x="14071" y="48079"/>
          <a:ext cx="1249574" cy="1249574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54161-1512-4984-86B9-346D32414781}">
      <dsp:nvSpPr>
        <dsp:cNvPr id="0" name=""/>
        <dsp:cNvSpPr/>
      </dsp:nvSpPr>
      <dsp:spPr>
        <a:xfrm>
          <a:off x="128796" y="116912"/>
          <a:ext cx="1111909" cy="1111909"/>
        </a:xfrm>
        <a:prstGeom prst="pie">
          <a:avLst>
            <a:gd name="adj1" fmla="val 16200000"/>
            <a:gd name="adj2" fmla="val 180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Green</a:t>
          </a:r>
          <a:endParaRPr lang="en-US" sz="1000" kern="1200" dirty="0"/>
        </a:p>
      </dsp:txBody>
      <dsp:txXfrm>
        <a:off x="714799" y="352531"/>
        <a:ext cx="397110" cy="330925"/>
      </dsp:txXfrm>
    </dsp:sp>
    <dsp:sp modelId="{37E7BE7C-C40B-4F1E-B59D-35CA06020AE6}">
      <dsp:nvSpPr>
        <dsp:cNvPr id="0" name=""/>
        <dsp:cNvSpPr/>
      </dsp:nvSpPr>
      <dsp:spPr>
        <a:xfrm>
          <a:off x="105896" y="156623"/>
          <a:ext cx="1111909" cy="1111909"/>
        </a:xfrm>
        <a:prstGeom prst="pie">
          <a:avLst>
            <a:gd name="adj1" fmla="val 1800000"/>
            <a:gd name="adj2" fmla="val 900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Refactor</a:t>
          </a:r>
          <a:endParaRPr lang="en-US" sz="1000" kern="1200" dirty="0"/>
        </a:p>
      </dsp:txBody>
      <dsp:txXfrm>
        <a:off x="370636" y="878040"/>
        <a:ext cx="595665" cy="291214"/>
      </dsp:txXfrm>
    </dsp:sp>
    <dsp:sp modelId="{9448B2ED-ADD0-4559-B84C-9F75AFD8C88E}">
      <dsp:nvSpPr>
        <dsp:cNvPr id="0" name=""/>
        <dsp:cNvSpPr/>
      </dsp:nvSpPr>
      <dsp:spPr>
        <a:xfrm>
          <a:off x="82996" y="116912"/>
          <a:ext cx="1111909" cy="1111909"/>
        </a:xfrm>
        <a:prstGeom prst="pie">
          <a:avLst>
            <a:gd name="adj1" fmla="val 9000000"/>
            <a:gd name="adj2" fmla="val 1620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Red</a:t>
          </a:r>
          <a:endParaRPr lang="en-US" sz="1000" kern="1200" dirty="0"/>
        </a:p>
      </dsp:txBody>
      <dsp:txXfrm>
        <a:off x="211792" y="352531"/>
        <a:ext cx="397110" cy="330925"/>
      </dsp:txXfrm>
    </dsp:sp>
    <dsp:sp modelId="{E84417DA-FCF4-4DD3-AB1F-FD52E4F68DE0}">
      <dsp:nvSpPr>
        <dsp:cNvPr id="0" name=""/>
        <dsp:cNvSpPr/>
      </dsp:nvSpPr>
      <dsp:spPr>
        <a:xfrm>
          <a:off x="60055" y="48079"/>
          <a:ext cx="1249574" cy="1249574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D527F-7D36-4D56-8C45-7EC75454F09A}">
      <dsp:nvSpPr>
        <dsp:cNvPr id="0" name=""/>
        <dsp:cNvSpPr/>
      </dsp:nvSpPr>
      <dsp:spPr>
        <a:xfrm>
          <a:off x="37063" y="87720"/>
          <a:ext cx="1249574" cy="1249574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E0C46F-C155-429D-8C7B-0381C29AD95C}">
      <dsp:nvSpPr>
        <dsp:cNvPr id="0" name=""/>
        <dsp:cNvSpPr/>
      </dsp:nvSpPr>
      <dsp:spPr>
        <a:xfrm>
          <a:off x="14071" y="48079"/>
          <a:ext cx="1249574" cy="1249574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54161-1512-4984-86B9-346D32414781}">
      <dsp:nvSpPr>
        <dsp:cNvPr id="0" name=""/>
        <dsp:cNvSpPr/>
      </dsp:nvSpPr>
      <dsp:spPr>
        <a:xfrm>
          <a:off x="128796" y="116912"/>
          <a:ext cx="1111909" cy="1111909"/>
        </a:xfrm>
        <a:prstGeom prst="pie">
          <a:avLst>
            <a:gd name="adj1" fmla="val 16200000"/>
            <a:gd name="adj2" fmla="val 180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Green</a:t>
          </a:r>
          <a:endParaRPr lang="en-US" sz="1000" kern="1200" dirty="0"/>
        </a:p>
      </dsp:txBody>
      <dsp:txXfrm>
        <a:off x="714799" y="352531"/>
        <a:ext cx="397110" cy="330925"/>
      </dsp:txXfrm>
    </dsp:sp>
    <dsp:sp modelId="{37E7BE7C-C40B-4F1E-B59D-35CA06020AE6}">
      <dsp:nvSpPr>
        <dsp:cNvPr id="0" name=""/>
        <dsp:cNvSpPr/>
      </dsp:nvSpPr>
      <dsp:spPr>
        <a:xfrm>
          <a:off x="105896" y="156623"/>
          <a:ext cx="1111909" cy="1111909"/>
        </a:xfrm>
        <a:prstGeom prst="pie">
          <a:avLst>
            <a:gd name="adj1" fmla="val 1800000"/>
            <a:gd name="adj2" fmla="val 900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Refactor</a:t>
          </a:r>
          <a:endParaRPr lang="en-US" sz="1000" kern="1200" dirty="0"/>
        </a:p>
      </dsp:txBody>
      <dsp:txXfrm>
        <a:off x="370636" y="878040"/>
        <a:ext cx="595665" cy="291214"/>
      </dsp:txXfrm>
    </dsp:sp>
    <dsp:sp modelId="{9448B2ED-ADD0-4559-B84C-9F75AFD8C88E}">
      <dsp:nvSpPr>
        <dsp:cNvPr id="0" name=""/>
        <dsp:cNvSpPr/>
      </dsp:nvSpPr>
      <dsp:spPr>
        <a:xfrm>
          <a:off x="82996" y="116912"/>
          <a:ext cx="1111909" cy="1111909"/>
        </a:xfrm>
        <a:prstGeom prst="pie">
          <a:avLst>
            <a:gd name="adj1" fmla="val 9000000"/>
            <a:gd name="adj2" fmla="val 1620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Red</a:t>
          </a:r>
          <a:endParaRPr lang="en-US" sz="1000" kern="1200" dirty="0"/>
        </a:p>
      </dsp:txBody>
      <dsp:txXfrm>
        <a:off x="211792" y="352531"/>
        <a:ext cx="397110" cy="330925"/>
      </dsp:txXfrm>
    </dsp:sp>
    <dsp:sp modelId="{E84417DA-FCF4-4DD3-AB1F-FD52E4F68DE0}">
      <dsp:nvSpPr>
        <dsp:cNvPr id="0" name=""/>
        <dsp:cNvSpPr/>
      </dsp:nvSpPr>
      <dsp:spPr>
        <a:xfrm>
          <a:off x="60055" y="48079"/>
          <a:ext cx="1249574" cy="1249574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D527F-7D36-4D56-8C45-7EC75454F09A}">
      <dsp:nvSpPr>
        <dsp:cNvPr id="0" name=""/>
        <dsp:cNvSpPr/>
      </dsp:nvSpPr>
      <dsp:spPr>
        <a:xfrm>
          <a:off x="37063" y="87720"/>
          <a:ext cx="1249574" cy="1249574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E0C46F-C155-429D-8C7B-0381C29AD95C}">
      <dsp:nvSpPr>
        <dsp:cNvPr id="0" name=""/>
        <dsp:cNvSpPr/>
      </dsp:nvSpPr>
      <dsp:spPr>
        <a:xfrm>
          <a:off x="14071" y="48079"/>
          <a:ext cx="1249574" cy="1249574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137" cy="464424"/>
          </a:xfrm>
          <a:prstGeom prst="rect">
            <a:avLst/>
          </a:prstGeom>
        </p:spPr>
        <p:txBody>
          <a:bodyPr vert="horz" lIns="75667" tIns="37833" rIns="75667" bIns="37833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348" y="0"/>
            <a:ext cx="3027137" cy="464424"/>
          </a:xfrm>
          <a:prstGeom prst="rect">
            <a:avLst/>
          </a:prstGeom>
        </p:spPr>
        <p:txBody>
          <a:bodyPr vert="horz" lIns="75667" tIns="37833" rIns="75667" bIns="37833" rtlCol="0"/>
          <a:lstStyle>
            <a:lvl1pPr algn="r">
              <a:defRPr sz="1000"/>
            </a:lvl1pPr>
          </a:lstStyle>
          <a:p>
            <a:fld id="{5E87210E-77D6-8947-A16B-D067175CB260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082"/>
            <a:ext cx="3027137" cy="464424"/>
          </a:xfrm>
          <a:prstGeom prst="rect">
            <a:avLst/>
          </a:prstGeom>
        </p:spPr>
        <p:txBody>
          <a:bodyPr vert="horz" lIns="75667" tIns="37833" rIns="75667" bIns="37833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348" y="8818082"/>
            <a:ext cx="3027137" cy="464424"/>
          </a:xfrm>
          <a:prstGeom prst="rect">
            <a:avLst/>
          </a:prstGeom>
        </p:spPr>
        <p:txBody>
          <a:bodyPr vert="horz" lIns="75667" tIns="37833" rIns="75667" bIns="37833" rtlCol="0" anchor="b"/>
          <a:lstStyle>
            <a:lvl1pPr algn="r">
              <a:defRPr sz="1000"/>
            </a:lvl1pPr>
          </a:lstStyle>
          <a:p>
            <a:fld id="{B01E6695-7D64-4548-8A67-4EA531696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63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26833" cy="465797"/>
          </a:xfrm>
          <a:prstGeom prst="rect">
            <a:avLst/>
          </a:prstGeom>
        </p:spPr>
        <p:txBody>
          <a:bodyPr vert="horz" lIns="79987" tIns="39994" rIns="79987" bIns="39994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1"/>
            <a:ext cx="3026833" cy="465797"/>
          </a:xfrm>
          <a:prstGeom prst="rect">
            <a:avLst/>
          </a:prstGeom>
        </p:spPr>
        <p:txBody>
          <a:bodyPr vert="horz" lIns="79987" tIns="39994" rIns="79987" bIns="39994" rtlCol="0"/>
          <a:lstStyle>
            <a:lvl1pPr algn="r">
              <a:defRPr sz="1100"/>
            </a:lvl1pPr>
          </a:lstStyle>
          <a:p>
            <a:fld id="{40721ECD-1ECC-4FEF-BE9F-5FC91DC4732E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04938" y="1160463"/>
            <a:ext cx="4175125" cy="3132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9987" tIns="39994" rIns="79987" bIns="3999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</p:spPr>
        <p:txBody>
          <a:bodyPr vert="horz" lIns="79987" tIns="39994" rIns="79987" bIns="3999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79987" tIns="39994" rIns="79987" bIns="39994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79987" tIns="39994" rIns="79987" bIns="39994" rtlCol="0" anchor="b"/>
          <a:lstStyle>
            <a:lvl1pPr algn="r">
              <a:defRPr sz="1100"/>
            </a:lvl1pPr>
          </a:lstStyle>
          <a:p>
            <a:fld id="{995E45E9-8884-4478-B0F3-E9C00EEB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66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augherty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344223"/>
            <a:ext cx="9144000" cy="252224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54026" y="6227233"/>
            <a:ext cx="4705350" cy="376764"/>
          </a:xfrm>
        </p:spPr>
        <p:txBody>
          <a:bodyPr tIns="91440" bIns="91440" anchor="b" anchorCtr="0">
            <a:normAutofit/>
          </a:bodyPr>
          <a:lstStyle>
            <a:lvl1pPr marL="0" indent="0">
              <a:buNone/>
              <a:defRPr sz="2000" baseline="0">
                <a:solidFill>
                  <a:srgbClr val="B5D084"/>
                </a:solidFill>
                <a:latin typeface="Century Gothic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4026" y="5061947"/>
            <a:ext cx="4705350" cy="1159934"/>
          </a:xfrm>
        </p:spPr>
        <p:txBody>
          <a:bodyPr tIns="91440" bIns="91440" anchor="b" anchorCtr="0"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Century Gothic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 of Presentation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3271837" y="2380892"/>
            <a:ext cx="2679665" cy="830954"/>
            <a:chOff x="1942575" y="653507"/>
            <a:chExt cx="5283200" cy="1638300"/>
          </a:xfrm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1942575" y="653507"/>
              <a:ext cx="5283200" cy="1016000"/>
            </a:xfrm>
            <a:custGeom>
              <a:avLst/>
              <a:gdLst>
                <a:gd name="T0" fmla="*/ 376 w 3328"/>
                <a:gd name="T1" fmla="*/ 402 h 640"/>
                <a:gd name="T2" fmla="*/ 390 w 3328"/>
                <a:gd name="T3" fmla="*/ 128 h 640"/>
                <a:gd name="T4" fmla="*/ 0 w 3328"/>
                <a:gd name="T5" fmla="*/ 0 h 640"/>
                <a:gd name="T6" fmla="*/ 268 w 3328"/>
                <a:gd name="T7" fmla="*/ 112 h 640"/>
                <a:gd name="T8" fmla="*/ 312 w 3328"/>
                <a:gd name="T9" fmla="*/ 290 h 640"/>
                <a:gd name="T10" fmla="*/ 202 w 3328"/>
                <a:gd name="T11" fmla="*/ 428 h 640"/>
                <a:gd name="T12" fmla="*/ 787 w 3328"/>
                <a:gd name="T13" fmla="*/ 170 h 640"/>
                <a:gd name="T14" fmla="*/ 587 w 3328"/>
                <a:gd name="T15" fmla="*/ 132 h 640"/>
                <a:gd name="T16" fmla="*/ 557 w 3328"/>
                <a:gd name="T17" fmla="*/ 242 h 640"/>
                <a:gd name="T18" fmla="*/ 693 w 3328"/>
                <a:gd name="T19" fmla="*/ 192 h 640"/>
                <a:gd name="T20" fmla="*/ 603 w 3328"/>
                <a:gd name="T21" fmla="*/ 278 h 640"/>
                <a:gd name="T22" fmla="*/ 473 w 3328"/>
                <a:gd name="T23" fmla="*/ 398 h 640"/>
                <a:gd name="T24" fmla="*/ 597 w 3328"/>
                <a:gd name="T25" fmla="*/ 514 h 640"/>
                <a:gd name="T26" fmla="*/ 723 w 3328"/>
                <a:gd name="T27" fmla="*/ 430 h 640"/>
                <a:gd name="T28" fmla="*/ 721 w 3328"/>
                <a:gd name="T29" fmla="*/ 372 h 640"/>
                <a:gd name="T30" fmla="*/ 577 w 3328"/>
                <a:gd name="T31" fmla="*/ 436 h 640"/>
                <a:gd name="T32" fmla="*/ 591 w 3328"/>
                <a:gd name="T33" fmla="*/ 340 h 640"/>
                <a:gd name="T34" fmla="*/ 1125 w 3328"/>
                <a:gd name="T35" fmla="*/ 312 h 640"/>
                <a:gd name="T36" fmla="*/ 1053 w 3328"/>
                <a:gd name="T37" fmla="*/ 440 h 640"/>
                <a:gd name="T38" fmla="*/ 903 w 3328"/>
                <a:gd name="T39" fmla="*/ 132 h 640"/>
                <a:gd name="T40" fmla="*/ 1013 w 3328"/>
                <a:gd name="T41" fmla="*/ 514 h 640"/>
                <a:gd name="T42" fmla="*/ 1209 w 3328"/>
                <a:gd name="T43" fmla="*/ 132 h 640"/>
                <a:gd name="T44" fmla="*/ 1492 w 3328"/>
                <a:gd name="T45" fmla="*/ 126 h 640"/>
                <a:gd name="T46" fmla="*/ 1310 w 3328"/>
                <a:gd name="T47" fmla="*/ 202 h 640"/>
                <a:gd name="T48" fmla="*/ 1356 w 3328"/>
                <a:gd name="T49" fmla="*/ 324 h 640"/>
                <a:gd name="T50" fmla="*/ 1304 w 3328"/>
                <a:gd name="T51" fmla="*/ 432 h 640"/>
                <a:gd name="T52" fmla="*/ 1276 w 3328"/>
                <a:gd name="T53" fmla="*/ 540 h 640"/>
                <a:gd name="T54" fmla="*/ 1416 w 3328"/>
                <a:gd name="T55" fmla="*/ 640 h 640"/>
                <a:gd name="T56" fmla="*/ 1632 w 3328"/>
                <a:gd name="T57" fmla="*/ 580 h 640"/>
                <a:gd name="T58" fmla="*/ 1580 w 3328"/>
                <a:gd name="T59" fmla="*/ 422 h 640"/>
                <a:gd name="T60" fmla="*/ 1368 w 3328"/>
                <a:gd name="T61" fmla="*/ 378 h 640"/>
                <a:gd name="T62" fmla="*/ 1526 w 3328"/>
                <a:gd name="T63" fmla="*/ 344 h 640"/>
                <a:gd name="T64" fmla="*/ 1616 w 3328"/>
                <a:gd name="T65" fmla="*/ 236 h 640"/>
                <a:gd name="T66" fmla="*/ 1598 w 3328"/>
                <a:gd name="T67" fmla="*/ 128 h 640"/>
                <a:gd name="T68" fmla="*/ 1500 w 3328"/>
                <a:gd name="T69" fmla="*/ 292 h 640"/>
                <a:gd name="T70" fmla="*/ 1392 w 3328"/>
                <a:gd name="T71" fmla="*/ 240 h 640"/>
                <a:gd name="T72" fmla="*/ 1490 w 3328"/>
                <a:gd name="T73" fmla="*/ 182 h 640"/>
                <a:gd name="T74" fmla="*/ 1518 w 3328"/>
                <a:gd name="T75" fmla="*/ 496 h 640"/>
                <a:gd name="T76" fmla="*/ 1558 w 3328"/>
                <a:gd name="T77" fmla="*/ 562 h 640"/>
                <a:gd name="T78" fmla="*/ 1358 w 3328"/>
                <a:gd name="T79" fmla="*/ 546 h 640"/>
                <a:gd name="T80" fmla="*/ 2018 w 3328"/>
                <a:gd name="T81" fmla="*/ 250 h 640"/>
                <a:gd name="T82" fmla="*/ 1942 w 3328"/>
                <a:gd name="T83" fmla="*/ 122 h 640"/>
                <a:gd name="T84" fmla="*/ 1792 w 3328"/>
                <a:gd name="T85" fmla="*/ 0 h 640"/>
                <a:gd name="T86" fmla="*/ 1858 w 3328"/>
                <a:gd name="T87" fmla="*/ 192 h 640"/>
                <a:gd name="T88" fmla="*/ 2018 w 3328"/>
                <a:gd name="T89" fmla="*/ 506 h 640"/>
                <a:gd name="T90" fmla="*/ 2185 w 3328"/>
                <a:gd name="T91" fmla="*/ 330 h 640"/>
                <a:gd name="T92" fmla="*/ 2397 w 3328"/>
                <a:gd name="T93" fmla="*/ 176 h 640"/>
                <a:gd name="T94" fmla="*/ 2217 w 3328"/>
                <a:gd name="T95" fmla="*/ 132 h 640"/>
                <a:gd name="T96" fmla="*/ 2097 w 3328"/>
                <a:gd name="T97" fmla="*/ 300 h 640"/>
                <a:gd name="T98" fmla="*/ 2169 w 3328"/>
                <a:gd name="T99" fmla="*/ 484 h 640"/>
                <a:gd name="T100" fmla="*/ 2393 w 3328"/>
                <a:gd name="T101" fmla="*/ 468 h 640"/>
                <a:gd name="T102" fmla="*/ 2289 w 3328"/>
                <a:gd name="T103" fmla="*/ 446 h 640"/>
                <a:gd name="T104" fmla="*/ 2271 w 3328"/>
                <a:gd name="T105" fmla="*/ 184 h 640"/>
                <a:gd name="T106" fmla="*/ 2603 w 3328"/>
                <a:gd name="T107" fmla="*/ 332 h 640"/>
                <a:gd name="T108" fmla="*/ 2699 w 3328"/>
                <a:gd name="T109" fmla="*/ 120 h 640"/>
                <a:gd name="T110" fmla="*/ 2607 w 3328"/>
                <a:gd name="T111" fmla="*/ 192 h 640"/>
                <a:gd name="T112" fmla="*/ 2893 w 3328"/>
                <a:gd name="T113" fmla="*/ 428 h 640"/>
                <a:gd name="T114" fmla="*/ 2751 w 3328"/>
                <a:gd name="T115" fmla="*/ 132 h 640"/>
                <a:gd name="T116" fmla="*/ 2831 w 3328"/>
                <a:gd name="T117" fmla="*/ 492 h 640"/>
                <a:gd name="T118" fmla="*/ 3260 w 3328"/>
                <a:gd name="T119" fmla="*/ 132 h 640"/>
                <a:gd name="T120" fmla="*/ 3110 w 3328"/>
                <a:gd name="T121" fmla="*/ 562 h 640"/>
                <a:gd name="T122" fmla="*/ 3130 w 3328"/>
                <a:gd name="T123" fmla="*/ 63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8" h="640">
                  <a:moveTo>
                    <a:pt x="166" y="506"/>
                  </a:moveTo>
                  <a:lnTo>
                    <a:pt x="166" y="506"/>
                  </a:lnTo>
                  <a:lnTo>
                    <a:pt x="194" y="506"/>
                  </a:lnTo>
                  <a:lnTo>
                    <a:pt x="220" y="502"/>
                  </a:lnTo>
                  <a:lnTo>
                    <a:pt x="246" y="496"/>
                  </a:lnTo>
                  <a:lnTo>
                    <a:pt x="270" y="488"/>
                  </a:lnTo>
                  <a:lnTo>
                    <a:pt x="292" y="478"/>
                  </a:lnTo>
                  <a:lnTo>
                    <a:pt x="312" y="468"/>
                  </a:lnTo>
                  <a:lnTo>
                    <a:pt x="330" y="454"/>
                  </a:lnTo>
                  <a:lnTo>
                    <a:pt x="348" y="438"/>
                  </a:lnTo>
                  <a:lnTo>
                    <a:pt x="364" y="420"/>
                  </a:lnTo>
                  <a:lnTo>
                    <a:pt x="376" y="402"/>
                  </a:lnTo>
                  <a:lnTo>
                    <a:pt x="388" y="380"/>
                  </a:lnTo>
                  <a:lnTo>
                    <a:pt x="398" y="358"/>
                  </a:lnTo>
                  <a:lnTo>
                    <a:pt x="406" y="334"/>
                  </a:lnTo>
                  <a:lnTo>
                    <a:pt x="410" y="308"/>
                  </a:lnTo>
                  <a:lnTo>
                    <a:pt x="414" y="280"/>
                  </a:lnTo>
                  <a:lnTo>
                    <a:pt x="417" y="252"/>
                  </a:lnTo>
                  <a:lnTo>
                    <a:pt x="417" y="252"/>
                  </a:lnTo>
                  <a:lnTo>
                    <a:pt x="414" y="226"/>
                  </a:lnTo>
                  <a:lnTo>
                    <a:pt x="410" y="198"/>
                  </a:lnTo>
                  <a:lnTo>
                    <a:pt x="406" y="174"/>
                  </a:lnTo>
                  <a:lnTo>
                    <a:pt x="398" y="150"/>
                  </a:lnTo>
                  <a:lnTo>
                    <a:pt x="390" y="128"/>
                  </a:lnTo>
                  <a:lnTo>
                    <a:pt x="378" y="108"/>
                  </a:lnTo>
                  <a:lnTo>
                    <a:pt x="366" y="88"/>
                  </a:lnTo>
                  <a:lnTo>
                    <a:pt x="352" y="70"/>
                  </a:lnTo>
                  <a:lnTo>
                    <a:pt x="336" y="54"/>
                  </a:lnTo>
                  <a:lnTo>
                    <a:pt x="318" y="40"/>
                  </a:lnTo>
                  <a:lnTo>
                    <a:pt x="300" y="28"/>
                  </a:lnTo>
                  <a:lnTo>
                    <a:pt x="278" y="18"/>
                  </a:lnTo>
                  <a:lnTo>
                    <a:pt x="258" y="10"/>
                  </a:lnTo>
                  <a:lnTo>
                    <a:pt x="236" y="6"/>
                  </a:lnTo>
                  <a:lnTo>
                    <a:pt x="212" y="2"/>
                  </a:lnTo>
                  <a:lnTo>
                    <a:pt x="186" y="0"/>
                  </a:lnTo>
                  <a:lnTo>
                    <a:pt x="0" y="0"/>
                  </a:lnTo>
                  <a:lnTo>
                    <a:pt x="0" y="506"/>
                  </a:lnTo>
                  <a:lnTo>
                    <a:pt x="166" y="506"/>
                  </a:lnTo>
                  <a:close/>
                  <a:moveTo>
                    <a:pt x="94" y="72"/>
                  </a:moveTo>
                  <a:lnTo>
                    <a:pt x="180" y="72"/>
                  </a:lnTo>
                  <a:lnTo>
                    <a:pt x="180" y="72"/>
                  </a:lnTo>
                  <a:lnTo>
                    <a:pt x="196" y="74"/>
                  </a:lnTo>
                  <a:lnTo>
                    <a:pt x="210" y="76"/>
                  </a:lnTo>
                  <a:lnTo>
                    <a:pt x="222" y="80"/>
                  </a:lnTo>
                  <a:lnTo>
                    <a:pt x="236" y="86"/>
                  </a:lnTo>
                  <a:lnTo>
                    <a:pt x="246" y="92"/>
                  </a:lnTo>
                  <a:lnTo>
                    <a:pt x="258" y="102"/>
                  </a:lnTo>
                  <a:lnTo>
                    <a:pt x="268" y="112"/>
                  </a:lnTo>
                  <a:lnTo>
                    <a:pt x="278" y="122"/>
                  </a:lnTo>
                  <a:lnTo>
                    <a:pt x="286" y="134"/>
                  </a:lnTo>
                  <a:lnTo>
                    <a:pt x="294" y="148"/>
                  </a:lnTo>
                  <a:lnTo>
                    <a:pt x="300" y="162"/>
                  </a:lnTo>
                  <a:lnTo>
                    <a:pt x="306" y="178"/>
                  </a:lnTo>
                  <a:lnTo>
                    <a:pt x="310" y="196"/>
                  </a:lnTo>
                  <a:lnTo>
                    <a:pt x="312" y="214"/>
                  </a:lnTo>
                  <a:lnTo>
                    <a:pt x="314" y="232"/>
                  </a:lnTo>
                  <a:lnTo>
                    <a:pt x="316" y="250"/>
                  </a:lnTo>
                  <a:lnTo>
                    <a:pt x="316" y="250"/>
                  </a:lnTo>
                  <a:lnTo>
                    <a:pt x="314" y="270"/>
                  </a:lnTo>
                  <a:lnTo>
                    <a:pt x="312" y="290"/>
                  </a:lnTo>
                  <a:lnTo>
                    <a:pt x="310" y="308"/>
                  </a:lnTo>
                  <a:lnTo>
                    <a:pt x="304" y="326"/>
                  </a:lnTo>
                  <a:lnTo>
                    <a:pt x="300" y="342"/>
                  </a:lnTo>
                  <a:lnTo>
                    <a:pt x="292" y="356"/>
                  </a:lnTo>
                  <a:lnTo>
                    <a:pt x="284" y="370"/>
                  </a:lnTo>
                  <a:lnTo>
                    <a:pt x="276" y="382"/>
                  </a:lnTo>
                  <a:lnTo>
                    <a:pt x="266" y="394"/>
                  </a:lnTo>
                  <a:lnTo>
                    <a:pt x="254" y="404"/>
                  </a:lnTo>
                  <a:lnTo>
                    <a:pt x="242" y="412"/>
                  </a:lnTo>
                  <a:lnTo>
                    <a:pt x="230" y="420"/>
                  </a:lnTo>
                  <a:lnTo>
                    <a:pt x="216" y="424"/>
                  </a:lnTo>
                  <a:lnTo>
                    <a:pt x="202" y="428"/>
                  </a:lnTo>
                  <a:lnTo>
                    <a:pt x="186" y="432"/>
                  </a:lnTo>
                  <a:lnTo>
                    <a:pt x="170" y="432"/>
                  </a:lnTo>
                  <a:lnTo>
                    <a:pt x="94" y="432"/>
                  </a:lnTo>
                  <a:lnTo>
                    <a:pt x="94" y="72"/>
                  </a:lnTo>
                  <a:close/>
                  <a:moveTo>
                    <a:pt x="807" y="430"/>
                  </a:moveTo>
                  <a:lnTo>
                    <a:pt x="807" y="262"/>
                  </a:lnTo>
                  <a:lnTo>
                    <a:pt x="807" y="262"/>
                  </a:lnTo>
                  <a:lnTo>
                    <a:pt x="805" y="220"/>
                  </a:lnTo>
                  <a:lnTo>
                    <a:pt x="803" y="204"/>
                  </a:lnTo>
                  <a:lnTo>
                    <a:pt x="799" y="192"/>
                  </a:lnTo>
                  <a:lnTo>
                    <a:pt x="793" y="180"/>
                  </a:lnTo>
                  <a:lnTo>
                    <a:pt x="787" y="170"/>
                  </a:lnTo>
                  <a:lnTo>
                    <a:pt x="779" y="160"/>
                  </a:lnTo>
                  <a:lnTo>
                    <a:pt x="767" y="152"/>
                  </a:lnTo>
                  <a:lnTo>
                    <a:pt x="767" y="152"/>
                  </a:lnTo>
                  <a:lnTo>
                    <a:pt x="757" y="144"/>
                  </a:lnTo>
                  <a:lnTo>
                    <a:pt x="747" y="140"/>
                  </a:lnTo>
                  <a:lnTo>
                    <a:pt x="735" y="134"/>
                  </a:lnTo>
                  <a:lnTo>
                    <a:pt x="723" y="132"/>
                  </a:lnTo>
                  <a:lnTo>
                    <a:pt x="693" y="126"/>
                  </a:lnTo>
                  <a:lnTo>
                    <a:pt x="655" y="124"/>
                  </a:lnTo>
                  <a:lnTo>
                    <a:pt x="655" y="124"/>
                  </a:lnTo>
                  <a:lnTo>
                    <a:pt x="619" y="126"/>
                  </a:lnTo>
                  <a:lnTo>
                    <a:pt x="587" y="132"/>
                  </a:lnTo>
                  <a:lnTo>
                    <a:pt x="573" y="136"/>
                  </a:lnTo>
                  <a:lnTo>
                    <a:pt x="559" y="140"/>
                  </a:lnTo>
                  <a:lnTo>
                    <a:pt x="535" y="154"/>
                  </a:lnTo>
                  <a:lnTo>
                    <a:pt x="535" y="154"/>
                  </a:lnTo>
                  <a:lnTo>
                    <a:pt x="515" y="170"/>
                  </a:lnTo>
                  <a:lnTo>
                    <a:pt x="507" y="178"/>
                  </a:lnTo>
                  <a:lnTo>
                    <a:pt x="501" y="186"/>
                  </a:lnTo>
                  <a:lnTo>
                    <a:pt x="495" y="196"/>
                  </a:lnTo>
                  <a:lnTo>
                    <a:pt x="491" y="206"/>
                  </a:lnTo>
                  <a:lnTo>
                    <a:pt x="485" y="232"/>
                  </a:lnTo>
                  <a:lnTo>
                    <a:pt x="557" y="242"/>
                  </a:lnTo>
                  <a:lnTo>
                    <a:pt x="557" y="242"/>
                  </a:lnTo>
                  <a:lnTo>
                    <a:pt x="561" y="228"/>
                  </a:lnTo>
                  <a:lnTo>
                    <a:pt x="567" y="216"/>
                  </a:lnTo>
                  <a:lnTo>
                    <a:pt x="575" y="206"/>
                  </a:lnTo>
                  <a:lnTo>
                    <a:pt x="585" y="198"/>
                  </a:lnTo>
                  <a:lnTo>
                    <a:pt x="597" y="192"/>
                  </a:lnTo>
                  <a:lnTo>
                    <a:pt x="611" y="188"/>
                  </a:lnTo>
                  <a:lnTo>
                    <a:pt x="627" y="184"/>
                  </a:lnTo>
                  <a:lnTo>
                    <a:pt x="645" y="184"/>
                  </a:lnTo>
                  <a:lnTo>
                    <a:pt x="645" y="184"/>
                  </a:lnTo>
                  <a:lnTo>
                    <a:pt x="663" y="184"/>
                  </a:lnTo>
                  <a:lnTo>
                    <a:pt x="679" y="188"/>
                  </a:lnTo>
                  <a:lnTo>
                    <a:pt x="693" y="192"/>
                  </a:lnTo>
                  <a:lnTo>
                    <a:pt x="703" y="198"/>
                  </a:lnTo>
                  <a:lnTo>
                    <a:pt x="713" y="206"/>
                  </a:lnTo>
                  <a:lnTo>
                    <a:pt x="719" y="216"/>
                  </a:lnTo>
                  <a:lnTo>
                    <a:pt x="723" y="228"/>
                  </a:lnTo>
                  <a:lnTo>
                    <a:pt x="723" y="242"/>
                  </a:lnTo>
                  <a:lnTo>
                    <a:pt x="723" y="270"/>
                  </a:lnTo>
                  <a:lnTo>
                    <a:pt x="723" y="270"/>
                  </a:lnTo>
                  <a:lnTo>
                    <a:pt x="701" y="270"/>
                  </a:lnTo>
                  <a:lnTo>
                    <a:pt x="701" y="270"/>
                  </a:lnTo>
                  <a:lnTo>
                    <a:pt x="649" y="272"/>
                  </a:lnTo>
                  <a:lnTo>
                    <a:pt x="625" y="274"/>
                  </a:lnTo>
                  <a:lnTo>
                    <a:pt x="603" y="278"/>
                  </a:lnTo>
                  <a:lnTo>
                    <a:pt x="581" y="282"/>
                  </a:lnTo>
                  <a:lnTo>
                    <a:pt x="563" y="288"/>
                  </a:lnTo>
                  <a:lnTo>
                    <a:pt x="547" y="294"/>
                  </a:lnTo>
                  <a:lnTo>
                    <a:pt x="531" y="302"/>
                  </a:lnTo>
                  <a:lnTo>
                    <a:pt x="517" y="312"/>
                  </a:lnTo>
                  <a:lnTo>
                    <a:pt x="505" y="320"/>
                  </a:lnTo>
                  <a:lnTo>
                    <a:pt x="495" y="332"/>
                  </a:lnTo>
                  <a:lnTo>
                    <a:pt x="487" y="344"/>
                  </a:lnTo>
                  <a:lnTo>
                    <a:pt x="481" y="356"/>
                  </a:lnTo>
                  <a:lnTo>
                    <a:pt x="477" y="368"/>
                  </a:lnTo>
                  <a:lnTo>
                    <a:pt x="473" y="384"/>
                  </a:lnTo>
                  <a:lnTo>
                    <a:pt x="473" y="398"/>
                  </a:lnTo>
                  <a:lnTo>
                    <a:pt x="473" y="398"/>
                  </a:lnTo>
                  <a:lnTo>
                    <a:pt x="473" y="412"/>
                  </a:lnTo>
                  <a:lnTo>
                    <a:pt x="475" y="424"/>
                  </a:lnTo>
                  <a:lnTo>
                    <a:pt x="479" y="434"/>
                  </a:lnTo>
                  <a:lnTo>
                    <a:pt x="481" y="446"/>
                  </a:lnTo>
                  <a:lnTo>
                    <a:pt x="487" y="456"/>
                  </a:lnTo>
                  <a:lnTo>
                    <a:pt x="493" y="466"/>
                  </a:lnTo>
                  <a:lnTo>
                    <a:pt x="507" y="482"/>
                  </a:lnTo>
                  <a:lnTo>
                    <a:pt x="525" y="496"/>
                  </a:lnTo>
                  <a:lnTo>
                    <a:pt x="547" y="506"/>
                  </a:lnTo>
                  <a:lnTo>
                    <a:pt x="571" y="512"/>
                  </a:lnTo>
                  <a:lnTo>
                    <a:pt x="597" y="514"/>
                  </a:lnTo>
                  <a:lnTo>
                    <a:pt x="597" y="514"/>
                  </a:lnTo>
                  <a:lnTo>
                    <a:pt x="623" y="512"/>
                  </a:lnTo>
                  <a:lnTo>
                    <a:pt x="647" y="506"/>
                  </a:lnTo>
                  <a:lnTo>
                    <a:pt x="669" y="496"/>
                  </a:lnTo>
                  <a:lnTo>
                    <a:pt x="679" y="490"/>
                  </a:lnTo>
                  <a:lnTo>
                    <a:pt x="687" y="484"/>
                  </a:lnTo>
                  <a:lnTo>
                    <a:pt x="687" y="484"/>
                  </a:lnTo>
                  <a:lnTo>
                    <a:pt x="699" y="474"/>
                  </a:lnTo>
                  <a:lnTo>
                    <a:pt x="707" y="462"/>
                  </a:lnTo>
                  <a:lnTo>
                    <a:pt x="715" y="450"/>
                  </a:lnTo>
                  <a:lnTo>
                    <a:pt x="723" y="430"/>
                  </a:lnTo>
                  <a:lnTo>
                    <a:pt x="723" y="430"/>
                  </a:lnTo>
                  <a:lnTo>
                    <a:pt x="727" y="472"/>
                  </a:lnTo>
                  <a:lnTo>
                    <a:pt x="731" y="488"/>
                  </a:lnTo>
                  <a:lnTo>
                    <a:pt x="737" y="506"/>
                  </a:lnTo>
                  <a:lnTo>
                    <a:pt x="817" y="506"/>
                  </a:lnTo>
                  <a:lnTo>
                    <a:pt x="817" y="506"/>
                  </a:lnTo>
                  <a:lnTo>
                    <a:pt x="809" y="468"/>
                  </a:lnTo>
                  <a:lnTo>
                    <a:pt x="807" y="448"/>
                  </a:lnTo>
                  <a:lnTo>
                    <a:pt x="807" y="430"/>
                  </a:lnTo>
                  <a:lnTo>
                    <a:pt x="807" y="430"/>
                  </a:lnTo>
                  <a:close/>
                  <a:moveTo>
                    <a:pt x="723" y="350"/>
                  </a:moveTo>
                  <a:lnTo>
                    <a:pt x="723" y="350"/>
                  </a:lnTo>
                  <a:lnTo>
                    <a:pt x="721" y="372"/>
                  </a:lnTo>
                  <a:lnTo>
                    <a:pt x="717" y="392"/>
                  </a:lnTo>
                  <a:lnTo>
                    <a:pt x="707" y="408"/>
                  </a:lnTo>
                  <a:lnTo>
                    <a:pt x="697" y="424"/>
                  </a:lnTo>
                  <a:lnTo>
                    <a:pt x="683" y="434"/>
                  </a:lnTo>
                  <a:lnTo>
                    <a:pt x="665" y="444"/>
                  </a:lnTo>
                  <a:lnTo>
                    <a:pt x="647" y="448"/>
                  </a:lnTo>
                  <a:lnTo>
                    <a:pt x="627" y="450"/>
                  </a:lnTo>
                  <a:lnTo>
                    <a:pt x="627" y="450"/>
                  </a:lnTo>
                  <a:lnTo>
                    <a:pt x="611" y="450"/>
                  </a:lnTo>
                  <a:lnTo>
                    <a:pt x="599" y="446"/>
                  </a:lnTo>
                  <a:lnTo>
                    <a:pt x="587" y="442"/>
                  </a:lnTo>
                  <a:lnTo>
                    <a:pt x="577" y="436"/>
                  </a:lnTo>
                  <a:lnTo>
                    <a:pt x="571" y="428"/>
                  </a:lnTo>
                  <a:lnTo>
                    <a:pt x="565" y="418"/>
                  </a:lnTo>
                  <a:lnTo>
                    <a:pt x="561" y="406"/>
                  </a:lnTo>
                  <a:lnTo>
                    <a:pt x="561" y="394"/>
                  </a:lnTo>
                  <a:lnTo>
                    <a:pt x="561" y="394"/>
                  </a:lnTo>
                  <a:lnTo>
                    <a:pt x="561" y="384"/>
                  </a:lnTo>
                  <a:lnTo>
                    <a:pt x="563" y="376"/>
                  </a:lnTo>
                  <a:lnTo>
                    <a:pt x="567" y="368"/>
                  </a:lnTo>
                  <a:lnTo>
                    <a:pt x="571" y="360"/>
                  </a:lnTo>
                  <a:lnTo>
                    <a:pt x="577" y="352"/>
                  </a:lnTo>
                  <a:lnTo>
                    <a:pt x="583" y="346"/>
                  </a:lnTo>
                  <a:lnTo>
                    <a:pt x="591" y="340"/>
                  </a:lnTo>
                  <a:lnTo>
                    <a:pt x="601" y="336"/>
                  </a:lnTo>
                  <a:lnTo>
                    <a:pt x="601" y="336"/>
                  </a:lnTo>
                  <a:lnTo>
                    <a:pt x="625" y="328"/>
                  </a:lnTo>
                  <a:lnTo>
                    <a:pt x="655" y="322"/>
                  </a:lnTo>
                  <a:lnTo>
                    <a:pt x="685" y="318"/>
                  </a:lnTo>
                  <a:lnTo>
                    <a:pt x="719" y="316"/>
                  </a:lnTo>
                  <a:lnTo>
                    <a:pt x="723" y="316"/>
                  </a:lnTo>
                  <a:lnTo>
                    <a:pt x="723" y="350"/>
                  </a:lnTo>
                  <a:close/>
                  <a:moveTo>
                    <a:pt x="1209" y="132"/>
                  </a:moveTo>
                  <a:lnTo>
                    <a:pt x="1125" y="132"/>
                  </a:lnTo>
                  <a:lnTo>
                    <a:pt x="1125" y="312"/>
                  </a:lnTo>
                  <a:lnTo>
                    <a:pt x="1125" y="312"/>
                  </a:lnTo>
                  <a:lnTo>
                    <a:pt x="1125" y="338"/>
                  </a:lnTo>
                  <a:lnTo>
                    <a:pt x="1123" y="358"/>
                  </a:lnTo>
                  <a:lnTo>
                    <a:pt x="1119" y="374"/>
                  </a:lnTo>
                  <a:lnTo>
                    <a:pt x="1115" y="390"/>
                  </a:lnTo>
                  <a:lnTo>
                    <a:pt x="1115" y="390"/>
                  </a:lnTo>
                  <a:lnTo>
                    <a:pt x="1109" y="400"/>
                  </a:lnTo>
                  <a:lnTo>
                    <a:pt x="1101" y="410"/>
                  </a:lnTo>
                  <a:lnTo>
                    <a:pt x="1093" y="420"/>
                  </a:lnTo>
                  <a:lnTo>
                    <a:pt x="1085" y="428"/>
                  </a:lnTo>
                  <a:lnTo>
                    <a:pt x="1075" y="434"/>
                  </a:lnTo>
                  <a:lnTo>
                    <a:pt x="1063" y="438"/>
                  </a:lnTo>
                  <a:lnTo>
                    <a:pt x="1053" y="440"/>
                  </a:lnTo>
                  <a:lnTo>
                    <a:pt x="1041" y="442"/>
                  </a:lnTo>
                  <a:lnTo>
                    <a:pt x="1041" y="442"/>
                  </a:lnTo>
                  <a:lnTo>
                    <a:pt x="1029" y="440"/>
                  </a:lnTo>
                  <a:lnTo>
                    <a:pt x="1019" y="438"/>
                  </a:lnTo>
                  <a:lnTo>
                    <a:pt x="1009" y="432"/>
                  </a:lnTo>
                  <a:lnTo>
                    <a:pt x="1003" y="426"/>
                  </a:lnTo>
                  <a:lnTo>
                    <a:pt x="997" y="416"/>
                  </a:lnTo>
                  <a:lnTo>
                    <a:pt x="993" y="404"/>
                  </a:lnTo>
                  <a:lnTo>
                    <a:pt x="989" y="392"/>
                  </a:lnTo>
                  <a:lnTo>
                    <a:pt x="989" y="376"/>
                  </a:lnTo>
                  <a:lnTo>
                    <a:pt x="989" y="132"/>
                  </a:lnTo>
                  <a:lnTo>
                    <a:pt x="903" y="132"/>
                  </a:lnTo>
                  <a:lnTo>
                    <a:pt x="903" y="394"/>
                  </a:lnTo>
                  <a:lnTo>
                    <a:pt x="903" y="394"/>
                  </a:lnTo>
                  <a:lnTo>
                    <a:pt x="905" y="420"/>
                  </a:lnTo>
                  <a:lnTo>
                    <a:pt x="909" y="444"/>
                  </a:lnTo>
                  <a:lnTo>
                    <a:pt x="919" y="466"/>
                  </a:lnTo>
                  <a:lnTo>
                    <a:pt x="931" y="482"/>
                  </a:lnTo>
                  <a:lnTo>
                    <a:pt x="939" y="490"/>
                  </a:lnTo>
                  <a:lnTo>
                    <a:pt x="947" y="496"/>
                  </a:lnTo>
                  <a:lnTo>
                    <a:pt x="965" y="506"/>
                  </a:lnTo>
                  <a:lnTo>
                    <a:pt x="987" y="512"/>
                  </a:lnTo>
                  <a:lnTo>
                    <a:pt x="1013" y="514"/>
                  </a:lnTo>
                  <a:lnTo>
                    <a:pt x="1013" y="514"/>
                  </a:lnTo>
                  <a:lnTo>
                    <a:pt x="1035" y="512"/>
                  </a:lnTo>
                  <a:lnTo>
                    <a:pt x="1055" y="508"/>
                  </a:lnTo>
                  <a:lnTo>
                    <a:pt x="1075" y="498"/>
                  </a:lnTo>
                  <a:lnTo>
                    <a:pt x="1091" y="486"/>
                  </a:lnTo>
                  <a:lnTo>
                    <a:pt x="1091" y="486"/>
                  </a:lnTo>
                  <a:lnTo>
                    <a:pt x="1105" y="476"/>
                  </a:lnTo>
                  <a:lnTo>
                    <a:pt x="1115" y="462"/>
                  </a:lnTo>
                  <a:lnTo>
                    <a:pt x="1123" y="446"/>
                  </a:lnTo>
                  <a:lnTo>
                    <a:pt x="1131" y="426"/>
                  </a:lnTo>
                  <a:lnTo>
                    <a:pt x="1131" y="506"/>
                  </a:lnTo>
                  <a:lnTo>
                    <a:pt x="1209" y="506"/>
                  </a:lnTo>
                  <a:lnTo>
                    <a:pt x="1209" y="132"/>
                  </a:lnTo>
                  <a:close/>
                  <a:moveTo>
                    <a:pt x="1620" y="62"/>
                  </a:moveTo>
                  <a:lnTo>
                    <a:pt x="1620" y="62"/>
                  </a:lnTo>
                  <a:lnTo>
                    <a:pt x="1604" y="62"/>
                  </a:lnTo>
                  <a:lnTo>
                    <a:pt x="1588" y="66"/>
                  </a:lnTo>
                  <a:lnTo>
                    <a:pt x="1574" y="70"/>
                  </a:lnTo>
                  <a:lnTo>
                    <a:pt x="1562" y="78"/>
                  </a:lnTo>
                  <a:lnTo>
                    <a:pt x="1552" y="88"/>
                  </a:lnTo>
                  <a:lnTo>
                    <a:pt x="1544" y="100"/>
                  </a:lnTo>
                  <a:lnTo>
                    <a:pt x="1536" y="114"/>
                  </a:lnTo>
                  <a:lnTo>
                    <a:pt x="1530" y="132"/>
                  </a:lnTo>
                  <a:lnTo>
                    <a:pt x="1530" y="132"/>
                  </a:lnTo>
                  <a:lnTo>
                    <a:pt x="1492" y="126"/>
                  </a:lnTo>
                  <a:lnTo>
                    <a:pt x="1458" y="124"/>
                  </a:lnTo>
                  <a:lnTo>
                    <a:pt x="1458" y="124"/>
                  </a:lnTo>
                  <a:lnTo>
                    <a:pt x="1424" y="126"/>
                  </a:lnTo>
                  <a:lnTo>
                    <a:pt x="1394" y="132"/>
                  </a:lnTo>
                  <a:lnTo>
                    <a:pt x="1368" y="142"/>
                  </a:lnTo>
                  <a:lnTo>
                    <a:pt x="1356" y="148"/>
                  </a:lnTo>
                  <a:lnTo>
                    <a:pt x="1344" y="156"/>
                  </a:lnTo>
                  <a:lnTo>
                    <a:pt x="1336" y="162"/>
                  </a:lnTo>
                  <a:lnTo>
                    <a:pt x="1328" y="172"/>
                  </a:lnTo>
                  <a:lnTo>
                    <a:pt x="1320" y="180"/>
                  </a:lnTo>
                  <a:lnTo>
                    <a:pt x="1314" y="190"/>
                  </a:lnTo>
                  <a:lnTo>
                    <a:pt x="1310" y="202"/>
                  </a:lnTo>
                  <a:lnTo>
                    <a:pt x="1306" y="212"/>
                  </a:lnTo>
                  <a:lnTo>
                    <a:pt x="1304" y="226"/>
                  </a:lnTo>
                  <a:lnTo>
                    <a:pt x="1304" y="238"/>
                  </a:lnTo>
                  <a:lnTo>
                    <a:pt x="1304" y="238"/>
                  </a:lnTo>
                  <a:lnTo>
                    <a:pt x="1304" y="252"/>
                  </a:lnTo>
                  <a:lnTo>
                    <a:pt x="1306" y="264"/>
                  </a:lnTo>
                  <a:lnTo>
                    <a:pt x="1310" y="274"/>
                  </a:lnTo>
                  <a:lnTo>
                    <a:pt x="1316" y="286"/>
                  </a:lnTo>
                  <a:lnTo>
                    <a:pt x="1322" y="296"/>
                  </a:lnTo>
                  <a:lnTo>
                    <a:pt x="1332" y="304"/>
                  </a:lnTo>
                  <a:lnTo>
                    <a:pt x="1342" y="314"/>
                  </a:lnTo>
                  <a:lnTo>
                    <a:pt x="1356" y="324"/>
                  </a:lnTo>
                  <a:lnTo>
                    <a:pt x="1356" y="324"/>
                  </a:lnTo>
                  <a:lnTo>
                    <a:pt x="1340" y="332"/>
                  </a:lnTo>
                  <a:lnTo>
                    <a:pt x="1328" y="340"/>
                  </a:lnTo>
                  <a:lnTo>
                    <a:pt x="1318" y="348"/>
                  </a:lnTo>
                  <a:lnTo>
                    <a:pt x="1310" y="358"/>
                  </a:lnTo>
                  <a:lnTo>
                    <a:pt x="1304" y="368"/>
                  </a:lnTo>
                  <a:lnTo>
                    <a:pt x="1300" y="378"/>
                  </a:lnTo>
                  <a:lnTo>
                    <a:pt x="1296" y="390"/>
                  </a:lnTo>
                  <a:lnTo>
                    <a:pt x="1296" y="402"/>
                  </a:lnTo>
                  <a:lnTo>
                    <a:pt x="1296" y="402"/>
                  </a:lnTo>
                  <a:lnTo>
                    <a:pt x="1298" y="418"/>
                  </a:lnTo>
                  <a:lnTo>
                    <a:pt x="1304" y="432"/>
                  </a:lnTo>
                  <a:lnTo>
                    <a:pt x="1314" y="448"/>
                  </a:lnTo>
                  <a:lnTo>
                    <a:pt x="1330" y="464"/>
                  </a:lnTo>
                  <a:lnTo>
                    <a:pt x="1330" y="464"/>
                  </a:lnTo>
                  <a:lnTo>
                    <a:pt x="1316" y="472"/>
                  </a:lnTo>
                  <a:lnTo>
                    <a:pt x="1304" y="480"/>
                  </a:lnTo>
                  <a:lnTo>
                    <a:pt x="1296" y="488"/>
                  </a:lnTo>
                  <a:lnTo>
                    <a:pt x="1288" y="496"/>
                  </a:lnTo>
                  <a:lnTo>
                    <a:pt x="1282" y="506"/>
                  </a:lnTo>
                  <a:lnTo>
                    <a:pt x="1278" y="516"/>
                  </a:lnTo>
                  <a:lnTo>
                    <a:pt x="1276" y="526"/>
                  </a:lnTo>
                  <a:lnTo>
                    <a:pt x="1276" y="540"/>
                  </a:lnTo>
                  <a:lnTo>
                    <a:pt x="1276" y="540"/>
                  </a:lnTo>
                  <a:lnTo>
                    <a:pt x="1276" y="552"/>
                  </a:lnTo>
                  <a:lnTo>
                    <a:pt x="1278" y="562"/>
                  </a:lnTo>
                  <a:lnTo>
                    <a:pt x="1282" y="574"/>
                  </a:lnTo>
                  <a:lnTo>
                    <a:pt x="1288" y="584"/>
                  </a:lnTo>
                  <a:lnTo>
                    <a:pt x="1294" y="592"/>
                  </a:lnTo>
                  <a:lnTo>
                    <a:pt x="1302" y="600"/>
                  </a:lnTo>
                  <a:lnTo>
                    <a:pt x="1310" y="608"/>
                  </a:lnTo>
                  <a:lnTo>
                    <a:pt x="1322" y="616"/>
                  </a:lnTo>
                  <a:lnTo>
                    <a:pt x="1334" y="622"/>
                  </a:lnTo>
                  <a:lnTo>
                    <a:pt x="1348" y="626"/>
                  </a:lnTo>
                  <a:lnTo>
                    <a:pt x="1378" y="634"/>
                  </a:lnTo>
                  <a:lnTo>
                    <a:pt x="1416" y="640"/>
                  </a:lnTo>
                  <a:lnTo>
                    <a:pt x="1458" y="640"/>
                  </a:lnTo>
                  <a:lnTo>
                    <a:pt x="1458" y="640"/>
                  </a:lnTo>
                  <a:lnTo>
                    <a:pt x="1500" y="638"/>
                  </a:lnTo>
                  <a:lnTo>
                    <a:pt x="1520" y="636"/>
                  </a:lnTo>
                  <a:lnTo>
                    <a:pt x="1538" y="632"/>
                  </a:lnTo>
                  <a:lnTo>
                    <a:pt x="1556" y="628"/>
                  </a:lnTo>
                  <a:lnTo>
                    <a:pt x="1572" y="622"/>
                  </a:lnTo>
                  <a:lnTo>
                    <a:pt x="1586" y="616"/>
                  </a:lnTo>
                  <a:lnTo>
                    <a:pt x="1600" y="608"/>
                  </a:lnTo>
                  <a:lnTo>
                    <a:pt x="1612" y="600"/>
                  </a:lnTo>
                  <a:lnTo>
                    <a:pt x="1622" y="590"/>
                  </a:lnTo>
                  <a:lnTo>
                    <a:pt x="1632" y="580"/>
                  </a:lnTo>
                  <a:lnTo>
                    <a:pt x="1638" y="570"/>
                  </a:lnTo>
                  <a:lnTo>
                    <a:pt x="1644" y="558"/>
                  </a:lnTo>
                  <a:lnTo>
                    <a:pt x="1650" y="544"/>
                  </a:lnTo>
                  <a:lnTo>
                    <a:pt x="1652" y="532"/>
                  </a:lnTo>
                  <a:lnTo>
                    <a:pt x="1652" y="518"/>
                  </a:lnTo>
                  <a:lnTo>
                    <a:pt x="1652" y="518"/>
                  </a:lnTo>
                  <a:lnTo>
                    <a:pt x="1650" y="496"/>
                  </a:lnTo>
                  <a:lnTo>
                    <a:pt x="1644" y="476"/>
                  </a:lnTo>
                  <a:lnTo>
                    <a:pt x="1634" y="458"/>
                  </a:lnTo>
                  <a:lnTo>
                    <a:pt x="1618" y="444"/>
                  </a:lnTo>
                  <a:lnTo>
                    <a:pt x="1600" y="432"/>
                  </a:lnTo>
                  <a:lnTo>
                    <a:pt x="1580" y="422"/>
                  </a:lnTo>
                  <a:lnTo>
                    <a:pt x="1556" y="418"/>
                  </a:lnTo>
                  <a:lnTo>
                    <a:pt x="1530" y="416"/>
                  </a:lnTo>
                  <a:lnTo>
                    <a:pt x="1418" y="416"/>
                  </a:lnTo>
                  <a:lnTo>
                    <a:pt x="1418" y="416"/>
                  </a:lnTo>
                  <a:lnTo>
                    <a:pt x="1408" y="414"/>
                  </a:lnTo>
                  <a:lnTo>
                    <a:pt x="1398" y="412"/>
                  </a:lnTo>
                  <a:lnTo>
                    <a:pt x="1388" y="410"/>
                  </a:lnTo>
                  <a:lnTo>
                    <a:pt x="1382" y="406"/>
                  </a:lnTo>
                  <a:lnTo>
                    <a:pt x="1376" y="400"/>
                  </a:lnTo>
                  <a:lnTo>
                    <a:pt x="1372" y="394"/>
                  </a:lnTo>
                  <a:lnTo>
                    <a:pt x="1368" y="386"/>
                  </a:lnTo>
                  <a:lnTo>
                    <a:pt x="1368" y="378"/>
                  </a:lnTo>
                  <a:lnTo>
                    <a:pt x="1368" y="378"/>
                  </a:lnTo>
                  <a:lnTo>
                    <a:pt x="1370" y="366"/>
                  </a:lnTo>
                  <a:lnTo>
                    <a:pt x="1374" y="358"/>
                  </a:lnTo>
                  <a:lnTo>
                    <a:pt x="1382" y="350"/>
                  </a:lnTo>
                  <a:lnTo>
                    <a:pt x="1394" y="342"/>
                  </a:lnTo>
                  <a:lnTo>
                    <a:pt x="1394" y="342"/>
                  </a:lnTo>
                  <a:lnTo>
                    <a:pt x="1432" y="350"/>
                  </a:lnTo>
                  <a:lnTo>
                    <a:pt x="1448" y="352"/>
                  </a:lnTo>
                  <a:lnTo>
                    <a:pt x="1464" y="352"/>
                  </a:lnTo>
                  <a:lnTo>
                    <a:pt x="1464" y="352"/>
                  </a:lnTo>
                  <a:lnTo>
                    <a:pt x="1496" y="350"/>
                  </a:lnTo>
                  <a:lnTo>
                    <a:pt x="1526" y="344"/>
                  </a:lnTo>
                  <a:lnTo>
                    <a:pt x="1552" y="334"/>
                  </a:lnTo>
                  <a:lnTo>
                    <a:pt x="1562" y="326"/>
                  </a:lnTo>
                  <a:lnTo>
                    <a:pt x="1574" y="320"/>
                  </a:lnTo>
                  <a:lnTo>
                    <a:pt x="1582" y="312"/>
                  </a:lnTo>
                  <a:lnTo>
                    <a:pt x="1590" y="302"/>
                  </a:lnTo>
                  <a:lnTo>
                    <a:pt x="1598" y="294"/>
                  </a:lnTo>
                  <a:lnTo>
                    <a:pt x="1604" y="284"/>
                  </a:lnTo>
                  <a:lnTo>
                    <a:pt x="1608" y="272"/>
                  </a:lnTo>
                  <a:lnTo>
                    <a:pt x="1612" y="260"/>
                  </a:lnTo>
                  <a:lnTo>
                    <a:pt x="1614" y="248"/>
                  </a:lnTo>
                  <a:lnTo>
                    <a:pt x="1616" y="236"/>
                  </a:lnTo>
                  <a:lnTo>
                    <a:pt x="1616" y="236"/>
                  </a:lnTo>
                  <a:lnTo>
                    <a:pt x="1614" y="226"/>
                  </a:lnTo>
                  <a:lnTo>
                    <a:pt x="1612" y="214"/>
                  </a:lnTo>
                  <a:lnTo>
                    <a:pt x="1610" y="204"/>
                  </a:lnTo>
                  <a:lnTo>
                    <a:pt x="1606" y="194"/>
                  </a:lnTo>
                  <a:lnTo>
                    <a:pt x="1600" y="186"/>
                  </a:lnTo>
                  <a:lnTo>
                    <a:pt x="1592" y="176"/>
                  </a:lnTo>
                  <a:lnTo>
                    <a:pt x="1572" y="156"/>
                  </a:lnTo>
                  <a:lnTo>
                    <a:pt x="1572" y="156"/>
                  </a:lnTo>
                  <a:lnTo>
                    <a:pt x="1582" y="140"/>
                  </a:lnTo>
                  <a:lnTo>
                    <a:pt x="1586" y="136"/>
                  </a:lnTo>
                  <a:lnTo>
                    <a:pt x="1592" y="132"/>
                  </a:lnTo>
                  <a:lnTo>
                    <a:pt x="1598" y="128"/>
                  </a:lnTo>
                  <a:lnTo>
                    <a:pt x="1606" y="126"/>
                  </a:lnTo>
                  <a:lnTo>
                    <a:pt x="1626" y="126"/>
                  </a:lnTo>
                  <a:lnTo>
                    <a:pt x="1652" y="126"/>
                  </a:lnTo>
                  <a:lnTo>
                    <a:pt x="1652" y="62"/>
                  </a:lnTo>
                  <a:lnTo>
                    <a:pt x="1620" y="62"/>
                  </a:lnTo>
                  <a:close/>
                  <a:moveTo>
                    <a:pt x="1528" y="242"/>
                  </a:moveTo>
                  <a:lnTo>
                    <a:pt x="1528" y="242"/>
                  </a:lnTo>
                  <a:lnTo>
                    <a:pt x="1528" y="254"/>
                  </a:lnTo>
                  <a:lnTo>
                    <a:pt x="1524" y="266"/>
                  </a:lnTo>
                  <a:lnTo>
                    <a:pt x="1518" y="276"/>
                  </a:lnTo>
                  <a:lnTo>
                    <a:pt x="1510" y="286"/>
                  </a:lnTo>
                  <a:lnTo>
                    <a:pt x="1500" y="292"/>
                  </a:lnTo>
                  <a:lnTo>
                    <a:pt x="1490" y="298"/>
                  </a:lnTo>
                  <a:lnTo>
                    <a:pt x="1476" y="300"/>
                  </a:lnTo>
                  <a:lnTo>
                    <a:pt x="1460" y="302"/>
                  </a:lnTo>
                  <a:lnTo>
                    <a:pt x="1460" y="302"/>
                  </a:lnTo>
                  <a:lnTo>
                    <a:pt x="1446" y="300"/>
                  </a:lnTo>
                  <a:lnTo>
                    <a:pt x="1432" y="298"/>
                  </a:lnTo>
                  <a:lnTo>
                    <a:pt x="1420" y="292"/>
                  </a:lnTo>
                  <a:lnTo>
                    <a:pt x="1410" y="284"/>
                  </a:lnTo>
                  <a:lnTo>
                    <a:pt x="1402" y="276"/>
                  </a:lnTo>
                  <a:lnTo>
                    <a:pt x="1396" y="266"/>
                  </a:lnTo>
                  <a:lnTo>
                    <a:pt x="1392" y="254"/>
                  </a:lnTo>
                  <a:lnTo>
                    <a:pt x="1392" y="240"/>
                  </a:lnTo>
                  <a:lnTo>
                    <a:pt x="1392" y="240"/>
                  </a:lnTo>
                  <a:lnTo>
                    <a:pt x="1392" y="226"/>
                  </a:lnTo>
                  <a:lnTo>
                    <a:pt x="1396" y="214"/>
                  </a:lnTo>
                  <a:lnTo>
                    <a:pt x="1402" y="204"/>
                  </a:lnTo>
                  <a:lnTo>
                    <a:pt x="1410" y="194"/>
                  </a:lnTo>
                  <a:lnTo>
                    <a:pt x="1420" y="188"/>
                  </a:lnTo>
                  <a:lnTo>
                    <a:pt x="1434" y="182"/>
                  </a:lnTo>
                  <a:lnTo>
                    <a:pt x="1446" y="178"/>
                  </a:lnTo>
                  <a:lnTo>
                    <a:pt x="1462" y="178"/>
                  </a:lnTo>
                  <a:lnTo>
                    <a:pt x="1462" y="178"/>
                  </a:lnTo>
                  <a:lnTo>
                    <a:pt x="1476" y="178"/>
                  </a:lnTo>
                  <a:lnTo>
                    <a:pt x="1490" y="182"/>
                  </a:lnTo>
                  <a:lnTo>
                    <a:pt x="1500" y="186"/>
                  </a:lnTo>
                  <a:lnTo>
                    <a:pt x="1510" y="192"/>
                  </a:lnTo>
                  <a:lnTo>
                    <a:pt x="1518" y="202"/>
                  </a:lnTo>
                  <a:lnTo>
                    <a:pt x="1524" y="212"/>
                  </a:lnTo>
                  <a:lnTo>
                    <a:pt x="1526" y="224"/>
                  </a:lnTo>
                  <a:lnTo>
                    <a:pt x="1528" y="238"/>
                  </a:lnTo>
                  <a:lnTo>
                    <a:pt x="1528" y="238"/>
                  </a:lnTo>
                  <a:lnTo>
                    <a:pt x="1528" y="242"/>
                  </a:lnTo>
                  <a:lnTo>
                    <a:pt x="1528" y="242"/>
                  </a:lnTo>
                  <a:close/>
                  <a:moveTo>
                    <a:pt x="1428" y="496"/>
                  </a:moveTo>
                  <a:lnTo>
                    <a:pt x="1518" y="496"/>
                  </a:lnTo>
                  <a:lnTo>
                    <a:pt x="1518" y="496"/>
                  </a:lnTo>
                  <a:lnTo>
                    <a:pt x="1530" y="496"/>
                  </a:lnTo>
                  <a:lnTo>
                    <a:pt x="1540" y="498"/>
                  </a:lnTo>
                  <a:lnTo>
                    <a:pt x="1550" y="502"/>
                  </a:lnTo>
                  <a:lnTo>
                    <a:pt x="1558" y="506"/>
                  </a:lnTo>
                  <a:lnTo>
                    <a:pt x="1564" y="512"/>
                  </a:lnTo>
                  <a:lnTo>
                    <a:pt x="1568" y="518"/>
                  </a:lnTo>
                  <a:lnTo>
                    <a:pt x="1572" y="524"/>
                  </a:lnTo>
                  <a:lnTo>
                    <a:pt x="1572" y="534"/>
                  </a:lnTo>
                  <a:lnTo>
                    <a:pt x="1572" y="534"/>
                  </a:lnTo>
                  <a:lnTo>
                    <a:pt x="1572" y="544"/>
                  </a:lnTo>
                  <a:lnTo>
                    <a:pt x="1566" y="554"/>
                  </a:lnTo>
                  <a:lnTo>
                    <a:pt x="1558" y="562"/>
                  </a:lnTo>
                  <a:lnTo>
                    <a:pt x="1548" y="570"/>
                  </a:lnTo>
                  <a:lnTo>
                    <a:pt x="1534" y="576"/>
                  </a:lnTo>
                  <a:lnTo>
                    <a:pt x="1518" y="580"/>
                  </a:lnTo>
                  <a:lnTo>
                    <a:pt x="1498" y="582"/>
                  </a:lnTo>
                  <a:lnTo>
                    <a:pt x="1474" y="582"/>
                  </a:lnTo>
                  <a:lnTo>
                    <a:pt x="1474" y="582"/>
                  </a:lnTo>
                  <a:lnTo>
                    <a:pt x="1446" y="582"/>
                  </a:lnTo>
                  <a:lnTo>
                    <a:pt x="1422" y="578"/>
                  </a:lnTo>
                  <a:lnTo>
                    <a:pt x="1402" y="572"/>
                  </a:lnTo>
                  <a:lnTo>
                    <a:pt x="1384" y="566"/>
                  </a:lnTo>
                  <a:lnTo>
                    <a:pt x="1368" y="556"/>
                  </a:lnTo>
                  <a:lnTo>
                    <a:pt x="1358" y="546"/>
                  </a:lnTo>
                  <a:lnTo>
                    <a:pt x="1352" y="532"/>
                  </a:lnTo>
                  <a:lnTo>
                    <a:pt x="1350" y="518"/>
                  </a:lnTo>
                  <a:lnTo>
                    <a:pt x="1350" y="518"/>
                  </a:lnTo>
                  <a:lnTo>
                    <a:pt x="1350" y="510"/>
                  </a:lnTo>
                  <a:lnTo>
                    <a:pt x="1354" y="502"/>
                  </a:lnTo>
                  <a:lnTo>
                    <a:pt x="1358" y="494"/>
                  </a:lnTo>
                  <a:lnTo>
                    <a:pt x="1368" y="486"/>
                  </a:lnTo>
                  <a:lnTo>
                    <a:pt x="1368" y="486"/>
                  </a:lnTo>
                  <a:lnTo>
                    <a:pt x="1400" y="494"/>
                  </a:lnTo>
                  <a:lnTo>
                    <a:pt x="1428" y="496"/>
                  </a:lnTo>
                  <a:lnTo>
                    <a:pt x="1428" y="496"/>
                  </a:lnTo>
                  <a:close/>
                  <a:moveTo>
                    <a:pt x="2018" y="250"/>
                  </a:moveTo>
                  <a:lnTo>
                    <a:pt x="2018" y="250"/>
                  </a:lnTo>
                  <a:lnTo>
                    <a:pt x="2016" y="218"/>
                  </a:lnTo>
                  <a:lnTo>
                    <a:pt x="2010" y="192"/>
                  </a:lnTo>
                  <a:lnTo>
                    <a:pt x="2006" y="180"/>
                  </a:lnTo>
                  <a:lnTo>
                    <a:pt x="2002" y="168"/>
                  </a:lnTo>
                  <a:lnTo>
                    <a:pt x="1996" y="158"/>
                  </a:lnTo>
                  <a:lnTo>
                    <a:pt x="1990" y="150"/>
                  </a:lnTo>
                  <a:lnTo>
                    <a:pt x="1982" y="142"/>
                  </a:lnTo>
                  <a:lnTo>
                    <a:pt x="1974" y="136"/>
                  </a:lnTo>
                  <a:lnTo>
                    <a:pt x="1964" y="130"/>
                  </a:lnTo>
                  <a:lnTo>
                    <a:pt x="1954" y="126"/>
                  </a:lnTo>
                  <a:lnTo>
                    <a:pt x="1942" y="122"/>
                  </a:lnTo>
                  <a:lnTo>
                    <a:pt x="1930" y="120"/>
                  </a:lnTo>
                  <a:lnTo>
                    <a:pt x="1904" y="118"/>
                  </a:lnTo>
                  <a:lnTo>
                    <a:pt x="1904" y="118"/>
                  </a:lnTo>
                  <a:lnTo>
                    <a:pt x="1884" y="118"/>
                  </a:lnTo>
                  <a:lnTo>
                    <a:pt x="1866" y="122"/>
                  </a:lnTo>
                  <a:lnTo>
                    <a:pt x="1850" y="128"/>
                  </a:lnTo>
                  <a:lnTo>
                    <a:pt x="1836" y="136"/>
                  </a:lnTo>
                  <a:lnTo>
                    <a:pt x="1824" y="148"/>
                  </a:lnTo>
                  <a:lnTo>
                    <a:pt x="1812" y="162"/>
                  </a:lnTo>
                  <a:lnTo>
                    <a:pt x="1802" y="178"/>
                  </a:lnTo>
                  <a:lnTo>
                    <a:pt x="1792" y="198"/>
                  </a:lnTo>
                  <a:lnTo>
                    <a:pt x="1792" y="0"/>
                  </a:lnTo>
                  <a:lnTo>
                    <a:pt x="1708" y="0"/>
                  </a:lnTo>
                  <a:lnTo>
                    <a:pt x="1708" y="506"/>
                  </a:lnTo>
                  <a:lnTo>
                    <a:pt x="1792" y="506"/>
                  </a:lnTo>
                  <a:lnTo>
                    <a:pt x="1792" y="312"/>
                  </a:lnTo>
                  <a:lnTo>
                    <a:pt x="1792" y="312"/>
                  </a:lnTo>
                  <a:lnTo>
                    <a:pt x="1794" y="284"/>
                  </a:lnTo>
                  <a:lnTo>
                    <a:pt x="1798" y="260"/>
                  </a:lnTo>
                  <a:lnTo>
                    <a:pt x="1806" y="240"/>
                  </a:lnTo>
                  <a:lnTo>
                    <a:pt x="1814" y="222"/>
                  </a:lnTo>
                  <a:lnTo>
                    <a:pt x="1826" y="208"/>
                  </a:lnTo>
                  <a:lnTo>
                    <a:pt x="1840" y="198"/>
                  </a:lnTo>
                  <a:lnTo>
                    <a:pt x="1858" y="192"/>
                  </a:lnTo>
                  <a:lnTo>
                    <a:pt x="1876" y="190"/>
                  </a:lnTo>
                  <a:lnTo>
                    <a:pt x="1876" y="190"/>
                  </a:lnTo>
                  <a:lnTo>
                    <a:pt x="1890" y="192"/>
                  </a:lnTo>
                  <a:lnTo>
                    <a:pt x="1900" y="194"/>
                  </a:lnTo>
                  <a:lnTo>
                    <a:pt x="1910" y="200"/>
                  </a:lnTo>
                  <a:lnTo>
                    <a:pt x="1918" y="208"/>
                  </a:lnTo>
                  <a:lnTo>
                    <a:pt x="1926" y="218"/>
                  </a:lnTo>
                  <a:lnTo>
                    <a:pt x="1930" y="230"/>
                  </a:lnTo>
                  <a:lnTo>
                    <a:pt x="1932" y="246"/>
                  </a:lnTo>
                  <a:lnTo>
                    <a:pt x="1934" y="262"/>
                  </a:lnTo>
                  <a:lnTo>
                    <a:pt x="1934" y="506"/>
                  </a:lnTo>
                  <a:lnTo>
                    <a:pt x="2018" y="506"/>
                  </a:lnTo>
                  <a:lnTo>
                    <a:pt x="2018" y="250"/>
                  </a:lnTo>
                  <a:close/>
                  <a:moveTo>
                    <a:pt x="2275" y="448"/>
                  </a:moveTo>
                  <a:lnTo>
                    <a:pt x="2275" y="448"/>
                  </a:lnTo>
                  <a:lnTo>
                    <a:pt x="2253" y="446"/>
                  </a:lnTo>
                  <a:lnTo>
                    <a:pt x="2237" y="440"/>
                  </a:lnTo>
                  <a:lnTo>
                    <a:pt x="2221" y="432"/>
                  </a:lnTo>
                  <a:lnTo>
                    <a:pt x="2209" y="418"/>
                  </a:lnTo>
                  <a:lnTo>
                    <a:pt x="2197" y="404"/>
                  </a:lnTo>
                  <a:lnTo>
                    <a:pt x="2191" y="384"/>
                  </a:lnTo>
                  <a:lnTo>
                    <a:pt x="2187" y="364"/>
                  </a:lnTo>
                  <a:lnTo>
                    <a:pt x="2185" y="338"/>
                  </a:lnTo>
                  <a:lnTo>
                    <a:pt x="2185" y="330"/>
                  </a:lnTo>
                  <a:lnTo>
                    <a:pt x="2441" y="330"/>
                  </a:lnTo>
                  <a:lnTo>
                    <a:pt x="2441" y="330"/>
                  </a:lnTo>
                  <a:lnTo>
                    <a:pt x="2441" y="320"/>
                  </a:lnTo>
                  <a:lnTo>
                    <a:pt x="2441" y="320"/>
                  </a:lnTo>
                  <a:lnTo>
                    <a:pt x="2441" y="298"/>
                  </a:lnTo>
                  <a:lnTo>
                    <a:pt x="2439" y="276"/>
                  </a:lnTo>
                  <a:lnTo>
                    <a:pt x="2435" y="256"/>
                  </a:lnTo>
                  <a:lnTo>
                    <a:pt x="2431" y="238"/>
                  </a:lnTo>
                  <a:lnTo>
                    <a:pt x="2423" y="220"/>
                  </a:lnTo>
                  <a:lnTo>
                    <a:pt x="2415" y="204"/>
                  </a:lnTo>
                  <a:lnTo>
                    <a:pt x="2407" y="190"/>
                  </a:lnTo>
                  <a:lnTo>
                    <a:pt x="2397" y="176"/>
                  </a:lnTo>
                  <a:lnTo>
                    <a:pt x="2385" y="166"/>
                  </a:lnTo>
                  <a:lnTo>
                    <a:pt x="2371" y="154"/>
                  </a:lnTo>
                  <a:lnTo>
                    <a:pt x="2357" y="146"/>
                  </a:lnTo>
                  <a:lnTo>
                    <a:pt x="2343" y="138"/>
                  </a:lnTo>
                  <a:lnTo>
                    <a:pt x="2327" y="132"/>
                  </a:lnTo>
                  <a:lnTo>
                    <a:pt x="2309" y="128"/>
                  </a:lnTo>
                  <a:lnTo>
                    <a:pt x="2291" y="126"/>
                  </a:lnTo>
                  <a:lnTo>
                    <a:pt x="2273" y="124"/>
                  </a:lnTo>
                  <a:lnTo>
                    <a:pt x="2273" y="124"/>
                  </a:lnTo>
                  <a:lnTo>
                    <a:pt x="2253" y="126"/>
                  </a:lnTo>
                  <a:lnTo>
                    <a:pt x="2235" y="128"/>
                  </a:lnTo>
                  <a:lnTo>
                    <a:pt x="2217" y="132"/>
                  </a:lnTo>
                  <a:lnTo>
                    <a:pt x="2201" y="138"/>
                  </a:lnTo>
                  <a:lnTo>
                    <a:pt x="2185" y="146"/>
                  </a:lnTo>
                  <a:lnTo>
                    <a:pt x="2171" y="156"/>
                  </a:lnTo>
                  <a:lnTo>
                    <a:pt x="2157" y="166"/>
                  </a:lnTo>
                  <a:lnTo>
                    <a:pt x="2145" y="178"/>
                  </a:lnTo>
                  <a:lnTo>
                    <a:pt x="2135" y="192"/>
                  </a:lnTo>
                  <a:lnTo>
                    <a:pt x="2125" y="208"/>
                  </a:lnTo>
                  <a:lnTo>
                    <a:pt x="2117" y="224"/>
                  </a:lnTo>
                  <a:lnTo>
                    <a:pt x="2109" y="240"/>
                  </a:lnTo>
                  <a:lnTo>
                    <a:pt x="2103" y="260"/>
                  </a:lnTo>
                  <a:lnTo>
                    <a:pt x="2099" y="278"/>
                  </a:lnTo>
                  <a:lnTo>
                    <a:pt x="2097" y="300"/>
                  </a:lnTo>
                  <a:lnTo>
                    <a:pt x="2097" y="320"/>
                  </a:lnTo>
                  <a:lnTo>
                    <a:pt x="2097" y="320"/>
                  </a:lnTo>
                  <a:lnTo>
                    <a:pt x="2097" y="342"/>
                  </a:lnTo>
                  <a:lnTo>
                    <a:pt x="2099" y="362"/>
                  </a:lnTo>
                  <a:lnTo>
                    <a:pt x="2103" y="382"/>
                  </a:lnTo>
                  <a:lnTo>
                    <a:pt x="2109" y="400"/>
                  </a:lnTo>
                  <a:lnTo>
                    <a:pt x="2115" y="418"/>
                  </a:lnTo>
                  <a:lnTo>
                    <a:pt x="2123" y="434"/>
                  </a:lnTo>
                  <a:lnTo>
                    <a:pt x="2133" y="448"/>
                  </a:lnTo>
                  <a:lnTo>
                    <a:pt x="2143" y="462"/>
                  </a:lnTo>
                  <a:lnTo>
                    <a:pt x="2155" y="474"/>
                  </a:lnTo>
                  <a:lnTo>
                    <a:pt x="2169" y="484"/>
                  </a:lnTo>
                  <a:lnTo>
                    <a:pt x="2183" y="494"/>
                  </a:lnTo>
                  <a:lnTo>
                    <a:pt x="2199" y="500"/>
                  </a:lnTo>
                  <a:lnTo>
                    <a:pt x="2215" y="506"/>
                  </a:lnTo>
                  <a:lnTo>
                    <a:pt x="2231" y="510"/>
                  </a:lnTo>
                  <a:lnTo>
                    <a:pt x="2251" y="514"/>
                  </a:lnTo>
                  <a:lnTo>
                    <a:pt x="2269" y="514"/>
                  </a:lnTo>
                  <a:lnTo>
                    <a:pt x="2269" y="514"/>
                  </a:lnTo>
                  <a:lnTo>
                    <a:pt x="2299" y="512"/>
                  </a:lnTo>
                  <a:lnTo>
                    <a:pt x="2327" y="506"/>
                  </a:lnTo>
                  <a:lnTo>
                    <a:pt x="2351" y="498"/>
                  </a:lnTo>
                  <a:lnTo>
                    <a:pt x="2375" y="484"/>
                  </a:lnTo>
                  <a:lnTo>
                    <a:pt x="2393" y="468"/>
                  </a:lnTo>
                  <a:lnTo>
                    <a:pt x="2411" y="448"/>
                  </a:lnTo>
                  <a:lnTo>
                    <a:pt x="2425" y="424"/>
                  </a:lnTo>
                  <a:lnTo>
                    <a:pt x="2435" y="398"/>
                  </a:lnTo>
                  <a:lnTo>
                    <a:pt x="2359" y="386"/>
                  </a:lnTo>
                  <a:lnTo>
                    <a:pt x="2359" y="386"/>
                  </a:lnTo>
                  <a:lnTo>
                    <a:pt x="2353" y="402"/>
                  </a:lnTo>
                  <a:lnTo>
                    <a:pt x="2345" y="414"/>
                  </a:lnTo>
                  <a:lnTo>
                    <a:pt x="2335" y="426"/>
                  </a:lnTo>
                  <a:lnTo>
                    <a:pt x="2327" y="434"/>
                  </a:lnTo>
                  <a:lnTo>
                    <a:pt x="2315" y="440"/>
                  </a:lnTo>
                  <a:lnTo>
                    <a:pt x="2303" y="444"/>
                  </a:lnTo>
                  <a:lnTo>
                    <a:pt x="2289" y="446"/>
                  </a:lnTo>
                  <a:lnTo>
                    <a:pt x="2275" y="448"/>
                  </a:lnTo>
                  <a:lnTo>
                    <a:pt x="2275" y="448"/>
                  </a:lnTo>
                  <a:close/>
                  <a:moveTo>
                    <a:pt x="2185" y="276"/>
                  </a:moveTo>
                  <a:lnTo>
                    <a:pt x="2185" y="276"/>
                  </a:lnTo>
                  <a:lnTo>
                    <a:pt x="2189" y="254"/>
                  </a:lnTo>
                  <a:lnTo>
                    <a:pt x="2195" y="236"/>
                  </a:lnTo>
                  <a:lnTo>
                    <a:pt x="2203" y="220"/>
                  </a:lnTo>
                  <a:lnTo>
                    <a:pt x="2213" y="208"/>
                  </a:lnTo>
                  <a:lnTo>
                    <a:pt x="2223" y="198"/>
                  </a:lnTo>
                  <a:lnTo>
                    <a:pt x="2237" y="190"/>
                  </a:lnTo>
                  <a:lnTo>
                    <a:pt x="2253" y="186"/>
                  </a:lnTo>
                  <a:lnTo>
                    <a:pt x="2271" y="184"/>
                  </a:lnTo>
                  <a:lnTo>
                    <a:pt x="2271" y="184"/>
                  </a:lnTo>
                  <a:lnTo>
                    <a:pt x="2287" y="186"/>
                  </a:lnTo>
                  <a:lnTo>
                    <a:pt x="2303" y="190"/>
                  </a:lnTo>
                  <a:lnTo>
                    <a:pt x="2317" y="198"/>
                  </a:lnTo>
                  <a:lnTo>
                    <a:pt x="2329" y="208"/>
                  </a:lnTo>
                  <a:lnTo>
                    <a:pt x="2339" y="222"/>
                  </a:lnTo>
                  <a:lnTo>
                    <a:pt x="2347" y="238"/>
                  </a:lnTo>
                  <a:lnTo>
                    <a:pt x="2351" y="256"/>
                  </a:lnTo>
                  <a:lnTo>
                    <a:pt x="2353" y="276"/>
                  </a:lnTo>
                  <a:lnTo>
                    <a:pt x="2185" y="276"/>
                  </a:lnTo>
                  <a:close/>
                  <a:moveTo>
                    <a:pt x="2603" y="332"/>
                  </a:moveTo>
                  <a:lnTo>
                    <a:pt x="2603" y="332"/>
                  </a:lnTo>
                  <a:lnTo>
                    <a:pt x="2605" y="306"/>
                  </a:lnTo>
                  <a:lnTo>
                    <a:pt x="2609" y="282"/>
                  </a:lnTo>
                  <a:lnTo>
                    <a:pt x="2619" y="262"/>
                  </a:lnTo>
                  <a:lnTo>
                    <a:pt x="2631" y="244"/>
                  </a:lnTo>
                  <a:lnTo>
                    <a:pt x="2645" y="230"/>
                  </a:lnTo>
                  <a:lnTo>
                    <a:pt x="2663" y="220"/>
                  </a:lnTo>
                  <a:lnTo>
                    <a:pt x="2683" y="214"/>
                  </a:lnTo>
                  <a:lnTo>
                    <a:pt x="2705" y="212"/>
                  </a:lnTo>
                  <a:lnTo>
                    <a:pt x="2709" y="212"/>
                  </a:lnTo>
                  <a:lnTo>
                    <a:pt x="2709" y="122"/>
                  </a:lnTo>
                  <a:lnTo>
                    <a:pt x="2709" y="122"/>
                  </a:lnTo>
                  <a:lnTo>
                    <a:pt x="2699" y="120"/>
                  </a:lnTo>
                  <a:lnTo>
                    <a:pt x="2699" y="120"/>
                  </a:lnTo>
                  <a:lnTo>
                    <a:pt x="2687" y="122"/>
                  </a:lnTo>
                  <a:lnTo>
                    <a:pt x="2677" y="124"/>
                  </a:lnTo>
                  <a:lnTo>
                    <a:pt x="2665" y="128"/>
                  </a:lnTo>
                  <a:lnTo>
                    <a:pt x="2655" y="134"/>
                  </a:lnTo>
                  <a:lnTo>
                    <a:pt x="2655" y="134"/>
                  </a:lnTo>
                  <a:lnTo>
                    <a:pt x="2645" y="142"/>
                  </a:lnTo>
                  <a:lnTo>
                    <a:pt x="2635" y="150"/>
                  </a:lnTo>
                  <a:lnTo>
                    <a:pt x="2627" y="158"/>
                  </a:lnTo>
                  <a:lnTo>
                    <a:pt x="2619" y="168"/>
                  </a:lnTo>
                  <a:lnTo>
                    <a:pt x="2613" y="180"/>
                  </a:lnTo>
                  <a:lnTo>
                    <a:pt x="2607" y="192"/>
                  </a:lnTo>
                  <a:lnTo>
                    <a:pt x="2595" y="222"/>
                  </a:lnTo>
                  <a:lnTo>
                    <a:pt x="2595" y="132"/>
                  </a:lnTo>
                  <a:lnTo>
                    <a:pt x="2519" y="132"/>
                  </a:lnTo>
                  <a:lnTo>
                    <a:pt x="2519" y="506"/>
                  </a:lnTo>
                  <a:lnTo>
                    <a:pt x="2603" y="506"/>
                  </a:lnTo>
                  <a:lnTo>
                    <a:pt x="2603" y="332"/>
                  </a:lnTo>
                  <a:close/>
                  <a:moveTo>
                    <a:pt x="2942" y="442"/>
                  </a:moveTo>
                  <a:lnTo>
                    <a:pt x="2942" y="442"/>
                  </a:lnTo>
                  <a:lnTo>
                    <a:pt x="2926" y="440"/>
                  </a:lnTo>
                  <a:lnTo>
                    <a:pt x="2911" y="438"/>
                  </a:lnTo>
                  <a:lnTo>
                    <a:pt x="2901" y="434"/>
                  </a:lnTo>
                  <a:lnTo>
                    <a:pt x="2893" y="428"/>
                  </a:lnTo>
                  <a:lnTo>
                    <a:pt x="2887" y="420"/>
                  </a:lnTo>
                  <a:lnTo>
                    <a:pt x="2883" y="410"/>
                  </a:lnTo>
                  <a:lnTo>
                    <a:pt x="2881" y="396"/>
                  </a:lnTo>
                  <a:lnTo>
                    <a:pt x="2881" y="380"/>
                  </a:lnTo>
                  <a:lnTo>
                    <a:pt x="2881" y="198"/>
                  </a:lnTo>
                  <a:lnTo>
                    <a:pt x="2956" y="198"/>
                  </a:lnTo>
                  <a:lnTo>
                    <a:pt x="2956" y="132"/>
                  </a:lnTo>
                  <a:lnTo>
                    <a:pt x="2881" y="132"/>
                  </a:lnTo>
                  <a:lnTo>
                    <a:pt x="2881" y="28"/>
                  </a:lnTo>
                  <a:lnTo>
                    <a:pt x="2811" y="36"/>
                  </a:lnTo>
                  <a:lnTo>
                    <a:pt x="2803" y="132"/>
                  </a:lnTo>
                  <a:lnTo>
                    <a:pt x="2751" y="132"/>
                  </a:lnTo>
                  <a:lnTo>
                    <a:pt x="2751" y="198"/>
                  </a:lnTo>
                  <a:lnTo>
                    <a:pt x="2799" y="198"/>
                  </a:lnTo>
                  <a:lnTo>
                    <a:pt x="2799" y="392"/>
                  </a:lnTo>
                  <a:lnTo>
                    <a:pt x="2799" y="392"/>
                  </a:lnTo>
                  <a:lnTo>
                    <a:pt x="2799" y="424"/>
                  </a:lnTo>
                  <a:lnTo>
                    <a:pt x="2803" y="450"/>
                  </a:lnTo>
                  <a:lnTo>
                    <a:pt x="2807" y="460"/>
                  </a:lnTo>
                  <a:lnTo>
                    <a:pt x="2811" y="468"/>
                  </a:lnTo>
                  <a:lnTo>
                    <a:pt x="2817" y="476"/>
                  </a:lnTo>
                  <a:lnTo>
                    <a:pt x="2823" y="484"/>
                  </a:lnTo>
                  <a:lnTo>
                    <a:pt x="2823" y="484"/>
                  </a:lnTo>
                  <a:lnTo>
                    <a:pt x="2831" y="492"/>
                  </a:lnTo>
                  <a:lnTo>
                    <a:pt x="2839" y="496"/>
                  </a:lnTo>
                  <a:lnTo>
                    <a:pt x="2859" y="506"/>
                  </a:lnTo>
                  <a:lnTo>
                    <a:pt x="2881" y="512"/>
                  </a:lnTo>
                  <a:lnTo>
                    <a:pt x="2903" y="514"/>
                  </a:lnTo>
                  <a:lnTo>
                    <a:pt x="2903" y="514"/>
                  </a:lnTo>
                  <a:lnTo>
                    <a:pt x="2930" y="512"/>
                  </a:lnTo>
                  <a:lnTo>
                    <a:pt x="2964" y="506"/>
                  </a:lnTo>
                  <a:lnTo>
                    <a:pt x="2964" y="440"/>
                  </a:lnTo>
                  <a:lnTo>
                    <a:pt x="2964" y="440"/>
                  </a:lnTo>
                  <a:lnTo>
                    <a:pt x="2942" y="442"/>
                  </a:lnTo>
                  <a:lnTo>
                    <a:pt x="2942" y="442"/>
                  </a:lnTo>
                  <a:close/>
                  <a:moveTo>
                    <a:pt x="3260" y="132"/>
                  </a:moveTo>
                  <a:lnTo>
                    <a:pt x="3182" y="378"/>
                  </a:lnTo>
                  <a:lnTo>
                    <a:pt x="3092" y="132"/>
                  </a:lnTo>
                  <a:lnTo>
                    <a:pt x="3004" y="132"/>
                  </a:lnTo>
                  <a:lnTo>
                    <a:pt x="3132" y="484"/>
                  </a:lnTo>
                  <a:lnTo>
                    <a:pt x="3132" y="484"/>
                  </a:lnTo>
                  <a:lnTo>
                    <a:pt x="3138" y="506"/>
                  </a:lnTo>
                  <a:lnTo>
                    <a:pt x="3138" y="506"/>
                  </a:lnTo>
                  <a:lnTo>
                    <a:pt x="3138" y="520"/>
                  </a:lnTo>
                  <a:lnTo>
                    <a:pt x="3134" y="532"/>
                  </a:lnTo>
                  <a:lnTo>
                    <a:pt x="3128" y="544"/>
                  </a:lnTo>
                  <a:lnTo>
                    <a:pt x="3120" y="554"/>
                  </a:lnTo>
                  <a:lnTo>
                    <a:pt x="3110" y="562"/>
                  </a:lnTo>
                  <a:lnTo>
                    <a:pt x="3100" y="568"/>
                  </a:lnTo>
                  <a:lnTo>
                    <a:pt x="3086" y="572"/>
                  </a:lnTo>
                  <a:lnTo>
                    <a:pt x="3072" y="572"/>
                  </a:lnTo>
                  <a:lnTo>
                    <a:pt x="3072" y="572"/>
                  </a:lnTo>
                  <a:lnTo>
                    <a:pt x="3032" y="572"/>
                  </a:lnTo>
                  <a:lnTo>
                    <a:pt x="3032" y="638"/>
                  </a:lnTo>
                  <a:lnTo>
                    <a:pt x="3032" y="638"/>
                  </a:lnTo>
                  <a:lnTo>
                    <a:pt x="3080" y="640"/>
                  </a:lnTo>
                  <a:lnTo>
                    <a:pt x="3080" y="640"/>
                  </a:lnTo>
                  <a:lnTo>
                    <a:pt x="3098" y="640"/>
                  </a:lnTo>
                  <a:lnTo>
                    <a:pt x="3116" y="636"/>
                  </a:lnTo>
                  <a:lnTo>
                    <a:pt x="3130" y="630"/>
                  </a:lnTo>
                  <a:lnTo>
                    <a:pt x="3144" y="622"/>
                  </a:lnTo>
                  <a:lnTo>
                    <a:pt x="3154" y="610"/>
                  </a:lnTo>
                  <a:lnTo>
                    <a:pt x="3166" y="596"/>
                  </a:lnTo>
                  <a:lnTo>
                    <a:pt x="3174" y="578"/>
                  </a:lnTo>
                  <a:lnTo>
                    <a:pt x="3182" y="558"/>
                  </a:lnTo>
                  <a:lnTo>
                    <a:pt x="3328" y="132"/>
                  </a:lnTo>
                  <a:lnTo>
                    <a:pt x="3260" y="132"/>
                  </a:lnTo>
                  <a:close/>
                </a:path>
              </a:pathLst>
            </a:custGeom>
            <a:solidFill>
              <a:srgbClr val="528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1942575" y="1983832"/>
              <a:ext cx="5137150" cy="307975"/>
            </a:xfrm>
            <a:custGeom>
              <a:avLst/>
              <a:gdLst>
                <a:gd name="T0" fmla="*/ 156 w 3236"/>
                <a:gd name="T1" fmla="*/ 138 h 194"/>
                <a:gd name="T2" fmla="*/ 146 w 3236"/>
                <a:gd name="T3" fmla="*/ 52 h 194"/>
                <a:gd name="T4" fmla="*/ 0 w 3236"/>
                <a:gd name="T5" fmla="*/ 190 h 194"/>
                <a:gd name="T6" fmla="*/ 106 w 3236"/>
                <a:gd name="T7" fmla="*/ 72 h 194"/>
                <a:gd name="T8" fmla="*/ 122 w 3236"/>
                <a:gd name="T9" fmla="*/ 130 h 194"/>
                <a:gd name="T10" fmla="*/ 298 w 3236"/>
                <a:gd name="T11" fmla="*/ 192 h 194"/>
                <a:gd name="T12" fmla="*/ 326 w 3236"/>
                <a:gd name="T13" fmla="*/ 134 h 194"/>
                <a:gd name="T14" fmla="*/ 238 w 3236"/>
                <a:gd name="T15" fmla="*/ 134 h 194"/>
                <a:gd name="T16" fmla="*/ 264 w 3236"/>
                <a:gd name="T17" fmla="*/ 192 h 194"/>
                <a:gd name="T18" fmla="*/ 551 w 3236"/>
                <a:gd name="T19" fmla="*/ 138 h 194"/>
                <a:gd name="T20" fmla="*/ 449 w 3236"/>
                <a:gd name="T21" fmla="*/ 62 h 194"/>
                <a:gd name="T22" fmla="*/ 545 w 3236"/>
                <a:gd name="T23" fmla="*/ 24 h 194"/>
                <a:gd name="T24" fmla="*/ 414 w 3236"/>
                <a:gd name="T25" fmla="*/ 44 h 194"/>
                <a:gd name="T26" fmla="*/ 509 w 3236"/>
                <a:gd name="T27" fmla="*/ 124 h 194"/>
                <a:gd name="T28" fmla="*/ 453 w 3236"/>
                <a:gd name="T29" fmla="*/ 158 h 194"/>
                <a:gd name="T30" fmla="*/ 603 w 3236"/>
                <a:gd name="T31" fmla="*/ 4 h 194"/>
                <a:gd name="T32" fmla="*/ 921 w 3236"/>
                <a:gd name="T33" fmla="*/ 190 h 194"/>
                <a:gd name="T34" fmla="*/ 1177 w 3236"/>
                <a:gd name="T35" fmla="*/ 194 h 194"/>
                <a:gd name="T36" fmla="*/ 1239 w 3236"/>
                <a:gd name="T37" fmla="*/ 116 h 194"/>
                <a:gd name="T38" fmla="*/ 1139 w 3236"/>
                <a:gd name="T39" fmla="*/ 52 h 194"/>
                <a:gd name="T40" fmla="*/ 1207 w 3236"/>
                <a:gd name="T41" fmla="*/ 8 h 194"/>
                <a:gd name="T42" fmla="*/ 1107 w 3236"/>
                <a:gd name="T43" fmla="*/ 56 h 194"/>
                <a:gd name="T44" fmla="*/ 1211 w 3236"/>
                <a:gd name="T45" fmla="*/ 140 h 194"/>
                <a:gd name="T46" fmla="*/ 1099 w 3236"/>
                <a:gd name="T47" fmla="*/ 164 h 194"/>
                <a:gd name="T48" fmla="*/ 1416 w 3236"/>
                <a:gd name="T49" fmla="*/ 170 h 194"/>
                <a:gd name="T50" fmla="*/ 1366 w 3236"/>
                <a:gd name="T51" fmla="*/ 82 h 194"/>
                <a:gd name="T52" fmla="*/ 1364 w 3236"/>
                <a:gd name="T53" fmla="*/ 32 h 194"/>
                <a:gd name="T54" fmla="*/ 1316 w 3236"/>
                <a:gd name="T55" fmla="*/ 10 h 194"/>
                <a:gd name="T56" fmla="*/ 1324 w 3236"/>
                <a:gd name="T57" fmla="*/ 104 h 194"/>
                <a:gd name="T58" fmla="*/ 1374 w 3236"/>
                <a:gd name="T59" fmla="*/ 162 h 194"/>
                <a:gd name="T60" fmla="*/ 1360 w 3236"/>
                <a:gd name="T61" fmla="*/ 194 h 194"/>
                <a:gd name="T62" fmla="*/ 1696 w 3236"/>
                <a:gd name="T63" fmla="*/ 126 h 194"/>
                <a:gd name="T64" fmla="*/ 1594 w 3236"/>
                <a:gd name="T65" fmla="*/ 52 h 194"/>
                <a:gd name="T66" fmla="*/ 1678 w 3236"/>
                <a:gd name="T67" fmla="*/ 14 h 194"/>
                <a:gd name="T68" fmla="*/ 1560 w 3236"/>
                <a:gd name="T69" fmla="*/ 56 h 194"/>
                <a:gd name="T70" fmla="*/ 1664 w 3236"/>
                <a:gd name="T71" fmla="*/ 132 h 194"/>
                <a:gd name="T72" fmla="*/ 1574 w 3236"/>
                <a:gd name="T73" fmla="*/ 140 h 194"/>
                <a:gd name="T74" fmla="*/ 1904 w 3236"/>
                <a:gd name="T75" fmla="*/ 166 h 194"/>
                <a:gd name="T76" fmla="*/ 1856 w 3236"/>
                <a:gd name="T77" fmla="*/ 2 h 194"/>
                <a:gd name="T78" fmla="*/ 1740 w 3236"/>
                <a:gd name="T79" fmla="*/ 118 h 194"/>
                <a:gd name="T80" fmla="*/ 1798 w 3236"/>
                <a:gd name="T81" fmla="*/ 152 h 194"/>
                <a:gd name="T82" fmla="*/ 1808 w 3236"/>
                <a:gd name="T83" fmla="*/ 36 h 194"/>
                <a:gd name="T84" fmla="*/ 1898 w 3236"/>
                <a:gd name="T85" fmla="*/ 98 h 194"/>
                <a:gd name="T86" fmla="*/ 2016 w 3236"/>
                <a:gd name="T87" fmla="*/ 160 h 194"/>
                <a:gd name="T88" fmla="*/ 2313 w 3236"/>
                <a:gd name="T89" fmla="*/ 110 h 194"/>
                <a:gd name="T90" fmla="*/ 2233 w 3236"/>
                <a:gd name="T91" fmla="*/ 164 h 194"/>
                <a:gd name="T92" fmla="*/ 2153 w 3236"/>
                <a:gd name="T93" fmla="*/ 130 h 194"/>
                <a:gd name="T94" fmla="*/ 2505 w 3236"/>
                <a:gd name="T95" fmla="*/ 4 h 194"/>
                <a:gd name="T96" fmla="*/ 2771 w 3236"/>
                <a:gd name="T97" fmla="*/ 186 h 194"/>
                <a:gd name="T98" fmla="*/ 2787 w 3236"/>
                <a:gd name="T99" fmla="*/ 18 h 194"/>
                <a:gd name="T100" fmla="*/ 2635 w 3236"/>
                <a:gd name="T101" fmla="*/ 98 h 194"/>
                <a:gd name="T102" fmla="*/ 2719 w 3236"/>
                <a:gd name="T103" fmla="*/ 162 h 194"/>
                <a:gd name="T104" fmla="*/ 2687 w 3236"/>
                <a:gd name="T105" fmla="*/ 50 h 194"/>
                <a:gd name="T106" fmla="*/ 2795 w 3236"/>
                <a:gd name="T107" fmla="*/ 98 h 194"/>
                <a:gd name="T108" fmla="*/ 2914 w 3236"/>
                <a:gd name="T109" fmla="*/ 190 h 194"/>
                <a:gd name="T110" fmla="*/ 3196 w 3236"/>
                <a:gd name="T111" fmla="*/ 190 h 194"/>
                <a:gd name="T112" fmla="*/ 3212 w 3236"/>
                <a:gd name="T113" fmla="*/ 96 h 194"/>
                <a:gd name="T114" fmla="*/ 3150 w 3236"/>
                <a:gd name="T115" fmla="*/ 32 h 194"/>
                <a:gd name="T116" fmla="*/ 3162 w 3236"/>
                <a:gd name="T117" fmla="*/ 2 h 194"/>
                <a:gd name="T118" fmla="*/ 3108 w 3236"/>
                <a:gd name="T119" fmla="*/ 86 h 194"/>
                <a:gd name="T120" fmla="*/ 3202 w 3236"/>
                <a:gd name="T121" fmla="*/ 146 h 194"/>
                <a:gd name="T122" fmla="*/ 3128 w 3236"/>
                <a:gd name="T123" fmla="*/ 18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36" h="194">
                  <a:moveTo>
                    <a:pt x="0" y="190"/>
                  </a:moveTo>
                  <a:lnTo>
                    <a:pt x="86" y="190"/>
                  </a:lnTo>
                  <a:lnTo>
                    <a:pt x="86" y="190"/>
                  </a:lnTo>
                  <a:lnTo>
                    <a:pt x="102" y="190"/>
                  </a:lnTo>
                  <a:lnTo>
                    <a:pt x="114" y="188"/>
                  </a:lnTo>
                  <a:lnTo>
                    <a:pt x="126" y="184"/>
                  </a:lnTo>
                  <a:lnTo>
                    <a:pt x="136" y="178"/>
                  </a:lnTo>
                  <a:lnTo>
                    <a:pt x="144" y="170"/>
                  </a:lnTo>
                  <a:lnTo>
                    <a:pt x="150" y="162"/>
                  </a:lnTo>
                  <a:lnTo>
                    <a:pt x="154" y="152"/>
                  </a:lnTo>
                  <a:lnTo>
                    <a:pt x="156" y="140"/>
                  </a:lnTo>
                  <a:lnTo>
                    <a:pt x="156" y="138"/>
                  </a:lnTo>
                  <a:lnTo>
                    <a:pt x="156" y="138"/>
                  </a:lnTo>
                  <a:lnTo>
                    <a:pt x="154" y="130"/>
                  </a:lnTo>
                  <a:lnTo>
                    <a:pt x="152" y="122"/>
                  </a:lnTo>
                  <a:lnTo>
                    <a:pt x="150" y="116"/>
                  </a:lnTo>
                  <a:lnTo>
                    <a:pt x="146" y="110"/>
                  </a:lnTo>
                  <a:lnTo>
                    <a:pt x="140" y="104"/>
                  </a:lnTo>
                  <a:lnTo>
                    <a:pt x="134" y="100"/>
                  </a:lnTo>
                  <a:lnTo>
                    <a:pt x="118" y="94"/>
                  </a:lnTo>
                  <a:lnTo>
                    <a:pt x="118" y="94"/>
                  </a:lnTo>
                  <a:lnTo>
                    <a:pt x="128" y="88"/>
                  </a:lnTo>
                  <a:lnTo>
                    <a:pt x="136" y="78"/>
                  </a:lnTo>
                  <a:lnTo>
                    <a:pt x="142" y="66"/>
                  </a:lnTo>
                  <a:lnTo>
                    <a:pt x="144" y="60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4" y="42"/>
                  </a:lnTo>
                  <a:lnTo>
                    <a:pt x="142" y="34"/>
                  </a:lnTo>
                  <a:lnTo>
                    <a:pt x="138" y="28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24" y="14"/>
                  </a:lnTo>
                  <a:lnTo>
                    <a:pt x="112" y="8"/>
                  </a:lnTo>
                  <a:lnTo>
                    <a:pt x="98" y="6"/>
                  </a:lnTo>
                  <a:lnTo>
                    <a:pt x="84" y="4"/>
                  </a:lnTo>
                  <a:lnTo>
                    <a:pt x="0" y="4"/>
                  </a:lnTo>
                  <a:lnTo>
                    <a:pt x="0" y="190"/>
                  </a:lnTo>
                  <a:close/>
                  <a:moveTo>
                    <a:pt x="32" y="82"/>
                  </a:moveTo>
                  <a:lnTo>
                    <a:pt x="32" y="34"/>
                  </a:lnTo>
                  <a:lnTo>
                    <a:pt x="80" y="34"/>
                  </a:lnTo>
                  <a:lnTo>
                    <a:pt x="80" y="34"/>
                  </a:lnTo>
                  <a:lnTo>
                    <a:pt x="94" y="34"/>
                  </a:lnTo>
                  <a:lnTo>
                    <a:pt x="104" y="40"/>
                  </a:lnTo>
                  <a:lnTo>
                    <a:pt x="110" y="46"/>
                  </a:lnTo>
                  <a:lnTo>
                    <a:pt x="112" y="56"/>
                  </a:lnTo>
                  <a:lnTo>
                    <a:pt x="112" y="58"/>
                  </a:lnTo>
                  <a:lnTo>
                    <a:pt x="112" y="58"/>
                  </a:lnTo>
                  <a:lnTo>
                    <a:pt x="112" y="64"/>
                  </a:lnTo>
                  <a:lnTo>
                    <a:pt x="110" y="68"/>
                  </a:lnTo>
                  <a:lnTo>
                    <a:pt x="106" y="72"/>
                  </a:lnTo>
                  <a:lnTo>
                    <a:pt x="102" y="76"/>
                  </a:lnTo>
                  <a:lnTo>
                    <a:pt x="92" y="82"/>
                  </a:lnTo>
                  <a:lnTo>
                    <a:pt x="78" y="82"/>
                  </a:lnTo>
                  <a:lnTo>
                    <a:pt x="32" y="82"/>
                  </a:lnTo>
                  <a:close/>
                  <a:moveTo>
                    <a:pt x="32" y="162"/>
                  </a:moveTo>
                  <a:lnTo>
                    <a:pt x="32" y="110"/>
                  </a:lnTo>
                  <a:lnTo>
                    <a:pt x="84" y="110"/>
                  </a:lnTo>
                  <a:lnTo>
                    <a:pt x="84" y="110"/>
                  </a:lnTo>
                  <a:lnTo>
                    <a:pt x="102" y="112"/>
                  </a:lnTo>
                  <a:lnTo>
                    <a:pt x="114" y="118"/>
                  </a:lnTo>
                  <a:lnTo>
                    <a:pt x="118" y="120"/>
                  </a:lnTo>
                  <a:lnTo>
                    <a:pt x="120" y="124"/>
                  </a:lnTo>
                  <a:lnTo>
                    <a:pt x="122" y="130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42"/>
                  </a:lnTo>
                  <a:lnTo>
                    <a:pt x="120" y="148"/>
                  </a:lnTo>
                  <a:lnTo>
                    <a:pt x="118" y="152"/>
                  </a:lnTo>
                  <a:lnTo>
                    <a:pt x="114" y="156"/>
                  </a:lnTo>
                  <a:lnTo>
                    <a:pt x="102" y="160"/>
                  </a:lnTo>
                  <a:lnTo>
                    <a:pt x="86" y="162"/>
                  </a:lnTo>
                  <a:lnTo>
                    <a:pt x="32" y="162"/>
                  </a:lnTo>
                  <a:close/>
                  <a:moveTo>
                    <a:pt x="282" y="194"/>
                  </a:moveTo>
                  <a:lnTo>
                    <a:pt x="282" y="194"/>
                  </a:lnTo>
                  <a:lnTo>
                    <a:pt x="298" y="192"/>
                  </a:lnTo>
                  <a:lnTo>
                    <a:pt x="314" y="188"/>
                  </a:lnTo>
                  <a:lnTo>
                    <a:pt x="328" y="182"/>
                  </a:lnTo>
                  <a:lnTo>
                    <a:pt x="340" y="172"/>
                  </a:lnTo>
                  <a:lnTo>
                    <a:pt x="350" y="160"/>
                  </a:lnTo>
                  <a:lnTo>
                    <a:pt x="356" y="146"/>
                  </a:lnTo>
                  <a:lnTo>
                    <a:pt x="360" y="130"/>
                  </a:lnTo>
                  <a:lnTo>
                    <a:pt x="362" y="110"/>
                  </a:lnTo>
                  <a:lnTo>
                    <a:pt x="362" y="4"/>
                  </a:lnTo>
                  <a:lnTo>
                    <a:pt x="328" y="4"/>
                  </a:lnTo>
                  <a:lnTo>
                    <a:pt x="328" y="112"/>
                  </a:lnTo>
                  <a:lnTo>
                    <a:pt x="328" y="112"/>
                  </a:lnTo>
                  <a:lnTo>
                    <a:pt x="328" y="124"/>
                  </a:lnTo>
                  <a:lnTo>
                    <a:pt x="326" y="134"/>
                  </a:lnTo>
                  <a:lnTo>
                    <a:pt x="322" y="144"/>
                  </a:lnTo>
                  <a:lnTo>
                    <a:pt x="316" y="150"/>
                  </a:lnTo>
                  <a:lnTo>
                    <a:pt x="310" y="156"/>
                  </a:lnTo>
                  <a:lnTo>
                    <a:pt x="302" y="160"/>
                  </a:lnTo>
                  <a:lnTo>
                    <a:pt x="292" y="162"/>
                  </a:lnTo>
                  <a:lnTo>
                    <a:pt x="282" y="164"/>
                  </a:lnTo>
                  <a:lnTo>
                    <a:pt x="282" y="164"/>
                  </a:lnTo>
                  <a:lnTo>
                    <a:pt x="272" y="162"/>
                  </a:lnTo>
                  <a:lnTo>
                    <a:pt x="262" y="160"/>
                  </a:lnTo>
                  <a:lnTo>
                    <a:pt x="254" y="156"/>
                  </a:lnTo>
                  <a:lnTo>
                    <a:pt x="248" y="150"/>
                  </a:lnTo>
                  <a:lnTo>
                    <a:pt x="242" y="142"/>
                  </a:lnTo>
                  <a:lnTo>
                    <a:pt x="238" y="134"/>
                  </a:lnTo>
                  <a:lnTo>
                    <a:pt x="236" y="122"/>
                  </a:lnTo>
                  <a:lnTo>
                    <a:pt x="234" y="110"/>
                  </a:lnTo>
                  <a:lnTo>
                    <a:pt x="234" y="4"/>
                  </a:lnTo>
                  <a:lnTo>
                    <a:pt x="202" y="4"/>
                  </a:lnTo>
                  <a:lnTo>
                    <a:pt x="202" y="112"/>
                  </a:lnTo>
                  <a:lnTo>
                    <a:pt x="202" y="112"/>
                  </a:lnTo>
                  <a:lnTo>
                    <a:pt x="204" y="130"/>
                  </a:lnTo>
                  <a:lnTo>
                    <a:pt x="208" y="148"/>
                  </a:lnTo>
                  <a:lnTo>
                    <a:pt x="214" y="162"/>
                  </a:lnTo>
                  <a:lnTo>
                    <a:pt x="224" y="172"/>
                  </a:lnTo>
                  <a:lnTo>
                    <a:pt x="234" y="182"/>
                  </a:lnTo>
                  <a:lnTo>
                    <a:pt x="248" y="188"/>
                  </a:lnTo>
                  <a:lnTo>
                    <a:pt x="264" y="192"/>
                  </a:lnTo>
                  <a:lnTo>
                    <a:pt x="282" y="194"/>
                  </a:lnTo>
                  <a:lnTo>
                    <a:pt x="282" y="194"/>
                  </a:lnTo>
                  <a:close/>
                  <a:moveTo>
                    <a:pt x="485" y="194"/>
                  </a:moveTo>
                  <a:lnTo>
                    <a:pt x="485" y="194"/>
                  </a:lnTo>
                  <a:lnTo>
                    <a:pt x="499" y="192"/>
                  </a:lnTo>
                  <a:lnTo>
                    <a:pt x="511" y="190"/>
                  </a:lnTo>
                  <a:lnTo>
                    <a:pt x="523" y="184"/>
                  </a:lnTo>
                  <a:lnTo>
                    <a:pt x="533" y="178"/>
                  </a:lnTo>
                  <a:lnTo>
                    <a:pt x="539" y="170"/>
                  </a:lnTo>
                  <a:lnTo>
                    <a:pt x="545" y="160"/>
                  </a:lnTo>
                  <a:lnTo>
                    <a:pt x="549" y="150"/>
                  </a:lnTo>
                  <a:lnTo>
                    <a:pt x="551" y="138"/>
                  </a:lnTo>
                  <a:lnTo>
                    <a:pt x="551" y="138"/>
                  </a:lnTo>
                  <a:lnTo>
                    <a:pt x="551" y="138"/>
                  </a:lnTo>
                  <a:lnTo>
                    <a:pt x="549" y="126"/>
                  </a:lnTo>
                  <a:lnTo>
                    <a:pt x="547" y="116"/>
                  </a:lnTo>
                  <a:lnTo>
                    <a:pt x="543" y="108"/>
                  </a:lnTo>
                  <a:lnTo>
                    <a:pt x="535" y="102"/>
                  </a:lnTo>
                  <a:lnTo>
                    <a:pt x="527" y="96"/>
                  </a:lnTo>
                  <a:lnTo>
                    <a:pt x="517" y="90"/>
                  </a:lnTo>
                  <a:lnTo>
                    <a:pt x="491" y="82"/>
                  </a:lnTo>
                  <a:lnTo>
                    <a:pt x="491" y="82"/>
                  </a:lnTo>
                  <a:lnTo>
                    <a:pt x="469" y="76"/>
                  </a:lnTo>
                  <a:lnTo>
                    <a:pt x="455" y="70"/>
                  </a:lnTo>
                  <a:lnTo>
                    <a:pt x="451" y="66"/>
                  </a:lnTo>
                  <a:lnTo>
                    <a:pt x="449" y="62"/>
                  </a:lnTo>
                  <a:lnTo>
                    <a:pt x="447" y="54"/>
                  </a:lnTo>
                  <a:lnTo>
                    <a:pt x="447" y="52"/>
                  </a:lnTo>
                  <a:lnTo>
                    <a:pt x="447" y="52"/>
                  </a:lnTo>
                  <a:lnTo>
                    <a:pt x="449" y="44"/>
                  </a:lnTo>
                  <a:lnTo>
                    <a:pt x="455" y="36"/>
                  </a:lnTo>
                  <a:lnTo>
                    <a:pt x="463" y="32"/>
                  </a:lnTo>
                  <a:lnTo>
                    <a:pt x="477" y="30"/>
                  </a:lnTo>
                  <a:lnTo>
                    <a:pt x="477" y="30"/>
                  </a:lnTo>
                  <a:lnTo>
                    <a:pt x="489" y="32"/>
                  </a:lnTo>
                  <a:lnTo>
                    <a:pt x="503" y="36"/>
                  </a:lnTo>
                  <a:lnTo>
                    <a:pt x="515" y="42"/>
                  </a:lnTo>
                  <a:lnTo>
                    <a:pt x="527" y="50"/>
                  </a:lnTo>
                  <a:lnTo>
                    <a:pt x="545" y="24"/>
                  </a:lnTo>
                  <a:lnTo>
                    <a:pt x="545" y="24"/>
                  </a:lnTo>
                  <a:lnTo>
                    <a:pt x="531" y="14"/>
                  </a:lnTo>
                  <a:lnTo>
                    <a:pt x="515" y="8"/>
                  </a:lnTo>
                  <a:lnTo>
                    <a:pt x="497" y="4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63" y="2"/>
                  </a:lnTo>
                  <a:lnTo>
                    <a:pt x="451" y="6"/>
                  </a:lnTo>
                  <a:lnTo>
                    <a:pt x="441" y="10"/>
                  </a:lnTo>
                  <a:lnTo>
                    <a:pt x="431" y="16"/>
                  </a:lnTo>
                  <a:lnTo>
                    <a:pt x="425" y="24"/>
                  </a:lnTo>
                  <a:lnTo>
                    <a:pt x="419" y="34"/>
                  </a:lnTo>
                  <a:lnTo>
                    <a:pt x="414" y="44"/>
                  </a:lnTo>
                  <a:lnTo>
                    <a:pt x="412" y="56"/>
                  </a:lnTo>
                  <a:lnTo>
                    <a:pt x="412" y="56"/>
                  </a:lnTo>
                  <a:lnTo>
                    <a:pt x="412" y="56"/>
                  </a:lnTo>
                  <a:lnTo>
                    <a:pt x="414" y="68"/>
                  </a:lnTo>
                  <a:lnTo>
                    <a:pt x="417" y="78"/>
                  </a:lnTo>
                  <a:lnTo>
                    <a:pt x="423" y="86"/>
                  </a:lnTo>
                  <a:lnTo>
                    <a:pt x="429" y="94"/>
                  </a:lnTo>
                  <a:lnTo>
                    <a:pt x="439" y="98"/>
                  </a:lnTo>
                  <a:lnTo>
                    <a:pt x="449" y="104"/>
                  </a:lnTo>
                  <a:lnTo>
                    <a:pt x="475" y="112"/>
                  </a:lnTo>
                  <a:lnTo>
                    <a:pt x="475" y="112"/>
                  </a:lnTo>
                  <a:lnTo>
                    <a:pt x="497" y="118"/>
                  </a:lnTo>
                  <a:lnTo>
                    <a:pt x="509" y="124"/>
                  </a:lnTo>
                  <a:lnTo>
                    <a:pt x="513" y="128"/>
                  </a:lnTo>
                  <a:lnTo>
                    <a:pt x="517" y="132"/>
                  </a:lnTo>
                  <a:lnTo>
                    <a:pt x="517" y="140"/>
                  </a:lnTo>
                  <a:lnTo>
                    <a:pt x="517" y="140"/>
                  </a:lnTo>
                  <a:lnTo>
                    <a:pt x="517" y="140"/>
                  </a:lnTo>
                  <a:lnTo>
                    <a:pt x="517" y="146"/>
                  </a:lnTo>
                  <a:lnTo>
                    <a:pt x="515" y="150"/>
                  </a:lnTo>
                  <a:lnTo>
                    <a:pt x="509" y="158"/>
                  </a:lnTo>
                  <a:lnTo>
                    <a:pt x="499" y="162"/>
                  </a:lnTo>
                  <a:lnTo>
                    <a:pt x="485" y="164"/>
                  </a:lnTo>
                  <a:lnTo>
                    <a:pt x="485" y="164"/>
                  </a:lnTo>
                  <a:lnTo>
                    <a:pt x="469" y="162"/>
                  </a:lnTo>
                  <a:lnTo>
                    <a:pt x="453" y="158"/>
                  </a:lnTo>
                  <a:lnTo>
                    <a:pt x="439" y="150"/>
                  </a:lnTo>
                  <a:lnTo>
                    <a:pt x="425" y="140"/>
                  </a:lnTo>
                  <a:lnTo>
                    <a:pt x="406" y="164"/>
                  </a:lnTo>
                  <a:lnTo>
                    <a:pt x="406" y="164"/>
                  </a:lnTo>
                  <a:lnTo>
                    <a:pt x="423" y="176"/>
                  </a:lnTo>
                  <a:lnTo>
                    <a:pt x="443" y="186"/>
                  </a:lnTo>
                  <a:lnTo>
                    <a:pt x="463" y="192"/>
                  </a:lnTo>
                  <a:lnTo>
                    <a:pt x="485" y="194"/>
                  </a:lnTo>
                  <a:lnTo>
                    <a:pt x="485" y="194"/>
                  </a:lnTo>
                  <a:close/>
                  <a:moveTo>
                    <a:pt x="603" y="190"/>
                  </a:moveTo>
                  <a:lnTo>
                    <a:pt x="635" y="190"/>
                  </a:lnTo>
                  <a:lnTo>
                    <a:pt x="635" y="4"/>
                  </a:lnTo>
                  <a:lnTo>
                    <a:pt x="603" y="4"/>
                  </a:lnTo>
                  <a:lnTo>
                    <a:pt x="603" y="190"/>
                  </a:lnTo>
                  <a:close/>
                  <a:moveTo>
                    <a:pt x="697" y="190"/>
                  </a:moveTo>
                  <a:lnTo>
                    <a:pt x="729" y="190"/>
                  </a:lnTo>
                  <a:lnTo>
                    <a:pt x="729" y="58"/>
                  </a:lnTo>
                  <a:lnTo>
                    <a:pt x="831" y="190"/>
                  </a:lnTo>
                  <a:lnTo>
                    <a:pt x="859" y="190"/>
                  </a:lnTo>
                  <a:lnTo>
                    <a:pt x="859" y="4"/>
                  </a:lnTo>
                  <a:lnTo>
                    <a:pt x="827" y="4"/>
                  </a:lnTo>
                  <a:lnTo>
                    <a:pt x="827" y="134"/>
                  </a:lnTo>
                  <a:lnTo>
                    <a:pt x="727" y="4"/>
                  </a:lnTo>
                  <a:lnTo>
                    <a:pt x="697" y="4"/>
                  </a:lnTo>
                  <a:lnTo>
                    <a:pt x="697" y="190"/>
                  </a:lnTo>
                  <a:close/>
                  <a:moveTo>
                    <a:pt x="921" y="190"/>
                  </a:moveTo>
                  <a:lnTo>
                    <a:pt x="1061" y="190"/>
                  </a:lnTo>
                  <a:lnTo>
                    <a:pt x="1061" y="162"/>
                  </a:lnTo>
                  <a:lnTo>
                    <a:pt x="953" y="162"/>
                  </a:lnTo>
                  <a:lnTo>
                    <a:pt x="953" y="112"/>
                  </a:lnTo>
                  <a:lnTo>
                    <a:pt x="1047" y="112"/>
                  </a:lnTo>
                  <a:lnTo>
                    <a:pt x="1047" y="82"/>
                  </a:lnTo>
                  <a:lnTo>
                    <a:pt x="953" y="82"/>
                  </a:lnTo>
                  <a:lnTo>
                    <a:pt x="953" y="34"/>
                  </a:lnTo>
                  <a:lnTo>
                    <a:pt x="1059" y="34"/>
                  </a:lnTo>
                  <a:lnTo>
                    <a:pt x="1059" y="4"/>
                  </a:lnTo>
                  <a:lnTo>
                    <a:pt x="921" y="4"/>
                  </a:lnTo>
                  <a:lnTo>
                    <a:pt x="921" y="190"/>
                  </a:lnTo>
                  <a:close/>
                  <a:moveTo>
                    <a:pt x="1177" y="194"/>
                  </a:moveTo>
                  <a:lnTo>
                    <a:pt x="1177" y="194"/>
                  </a:lnTo>
                  <a:lnTo>
                    <a:pt x="1191" y="192"/>
                  </a:lnTo>
                  <a:lnTo>
                    <a:pt x="1205" y="190"/>
                  </a:lnTo>
                  <a:lnTo>
                    <a:pt x="1215" y="184"/>
                  </a:lnTo>
                  <a:lnTo>
                    <a:pt x="1225" y="178"/>
                  </a:lnTo>
                  <a:lnTo>
                    <a:pt x="1233" y="170"/>
                  </a:lnTo>
                  <a:lnTo>
                    <a:pt x="1239" y="160"/>
                  </a:lnTo>
                  <a:lnTo>
                    <a:pt x="1243" y="150"/>
                  </a:lnTo>
                  <a:lnTo>
                    <a:pt x="1243" y="138"/>
                  </a:lnTo>
                  <a:lnTo>
                    <a:pt x="1243" y="138"/>
                  </a:lnTo>
                  <a:lnTo>
                    <a:pt x="1243" y="138"/>
                  </a:lnTo>
                  <a:lnTo>
                    <a:pt x="1243" y="126"/>
                  </a:lnTo>
                  <a:lnTo>
                    <a:pt x="1239" y="116"/>
                  </a:lnTo>
                  <a:lnTo>
                    <a:pt x="1235" y="108"/>
                  </a:lnTo>
                  <a:lnTo>
                    <a:pt x="1229" y="102"/>
                  </a:lnTo>
                  <a:lnTo>
                    <a:pt x="1219" y="96"/>
                  </a:lnTo>
                  <a:lnTo>
                    <a:pt x="1209" y="90"/>
                  </a:lnTo>
                  <a:lnTo>
                    <a:pt x="1183" y="82"/>
                  </a:lnTo>
                  <a:lnTo>
                    <a:pt x="1183" y="82"/>
                  </a:lnTo>
                  <a:lnTo>
                    <a:pt x="1161" y="76"/>
                  </a:lnTo>
                  <a:lnTo>
                    <a:pt x="1149" y="70"/>
                  </a:lnTo>
                  <a:lnTo>
                    <a:pt x="1145" y="66"/>
                  </a:lnTo>
                  <a:lnTo>
                    <a:pt x="1141" y="62"/>
                  </a:lnTo>
                  <a:lnTo>
                    <a:pt x="1139" y="54"/>
                  </a:lnTo>
                  <a:lnTo>
                    <a:pt x="1139" y="52"/>
                  </a:lnTo>
                  <a:lnTo>
                    <a:pt x="1139" y="52"/>
                  </a:lnTo>
                  <a:lnTo>
                    <a:pt x="1141" y="44"/>
                  </a:lnTo>
                  <a:lnTo>
                    <a:pt x="1147" y="36"/>
                  </a:lnTo>
                  <a:lnTo>
                    <a:pt x="1157" y="32"/>
                  </a:lnTo>
                  <a:lnTo>
                    <a:pt x="1169" y="30"/>
                  </a:lnTo>
                  <a:lnTo>
                    <a:pt x="1169" y="30"/>
                  </a:lnTo>
                  <a:lnTo>
                    <a:pt x="1183" y="32"/>
                  </a:lnTo>
                  <a:lnTo>
                    <a:pt x="1195" y="36"/>
                  </a:lnTo>
                  <a:lnTo>
                    <a:pt x="1207" y="42"/>
                  </a:lnTo>
                  <a:lnTo>
                    <a:pt x="1221" y="50"/>
                  </a:lnTo>
                  <a:lnTo>
                    <a:pt x="1239" y="24"/>
                  </a:lnTo>
                  <a:lnTo>
                    <a:pt x="1239" y="24"/>
                  </a:lnTo>
                  <a:lnTo>
                    <a:pt x="1223" y="14"/>
                  </a:lnTo>
                  <a:lnTo>
                    <a:pt x="1207" y="8"/>
                  </a:lnTo>
                  <a:lnTo>
                    <a:pt x="1189" y="4"/>
                  </a:lnTo>
                  <a:lnTo>
                    <a:pt x="1171" y="2"/>
                  </a:lnTo>
                  <a:lnTo>
                    <a:pt x="1171" y="2"/>
                  </a:lnTo>
                  <a:lnTo>
                    <a:pt x="1157" y="2"/>
                  </a:lnTo>
                  <a:lnTo>
                    <a:pt x="1145" y="6"/>
                  </a:lnTo>
                  <a:lnTo>
                    <a:pt x="1133" y="10"/>
                  </a:lnTo>
                  <a:lnTo>
                    <a:pt x="1125" y="16"/>
                  </a:lnTo>
                  <a:lnTo>
                    <a:pt x="1117" y="24"/>
                  </a:lnTo>
                  <a:lnTo>
                    <a:pt x="1111" y="34"/>
                  </a:lnTo>
                  <a:lnTo>
                    <a:pt x="1107" y="44"/>
                  </a:lnTo>
                  <a:lnTo>
                    <a:pt x="1107" y="56"/>
                  </a:lnTo>
                  <a:lnTo>
                    <a:pt x="1107" y="56"/>
                  </a:lnTo>
                  <a:lnTo>
                    <a:pt x="1107" y="56"/>
                  </a:lnTo>
                  <a:lnTo>
                    <a:pt x="1107" y="68"/>
                  </a:lnTo>
                  <a:lnTo>
                    <a:pt x="1111" y="78"/>
                  </a:lnTo>
                  <a:lnTo>
                    <a:pt x="1115" y="86"/>
                  </a:lnTo>
                  <a:lnTo>
                    <a:pt x="1123" y="94"/>
                  </a:lnTo>
                  <a:lnTo>
                    <a:pt x="1131" y="98"/>
                  </a:lnTo>
                  <a:lnTo>
                    <a:pt x="1143" y="104"/>
                  </a:lnTo>
                  <a:lnTo>
                    <a:pt x="1169" y="112"/>
                  </a:lnTo>
                  <a:lnTo>
                    <a:pt x="1169" y="112"/>
                  </a:lnTo>
                  <a:lnTo>
                    <a:pt x="1189" y="118"/>
                  </a:lnTo>
                  <a:lnTo>
                    <a:pt x="1203" y="124"/>
                  </a:lnTo>
                  <a:lnTo>
                    <a:pt x="1207" y="128"/>
                  </a:lnTo>
                  <a:lnTo>
                    <a:pt x="1209" y="132"/>
                  </a:lnTo>
                  <a:lnTo>
                    <a:pt x="1211" y="140"/>
                  </a:lnTo>
                  <a:lnTo>
                    <a:pt x="1211" y="140"/>
                  </a:lnTo>
                  <a:lnTo>
                    <a:pt x="1211" y="140"/>
                  </a:lnTo>
                  <a:lnTo>
                    <a:pt x="1211" y="146"/>
                  </a:lnTo>
                  <a:lnTo>
                    <a:pt x="1209" y="150"/>
                  </a:lnTo>
                  <a:lnTo>
                    <a:pt x="1201" y="158"/>
                  </a:lnTo>
                  <a:lnTo>
                    <a:pt x="1191" y="162"/>
                  </a:lnTo>
                  <a:lnTo>
                    <a:pt x="1177" y="164"/>
                  </a:lnTo>
                  <a:lnTo>
                    <a:pt x="1177" y="164"/>
                  </a:lnTo>
                  <a:lnTo>
                    <a:pt x="1161" y="162"/>
                  </a:lnTo>
                  <a:lnTo>
                    <a:pt x="1147" y="158"/>
                  </a:lnTo>
                  <a:lnTo>
                    <a:pt x="1133" y="150"/>
                  </a:lnTo>
                  <a:lnTo>
                    <a:pt x="1119" y="140"/>
                  </a:lnTo>
                  <a:lnTo>
                    <a:pt x="1099" y="164"/>
                  </a:lnTo>
                  <a:lnTo>
                    <a:pt x="1099" y="164"/>
                  </a:lnTo>
                  <a:lnTo>
                    <a:pt x="1117" y="176"/>
                  </a:lnTo>
                  <a:lnTo>
                    <a:pt x="1135" y="186"/>
                  </a:lnTo>
                  <a:lnTo>
                    <a:pt x="1157" y="192"/>
                  </a:lnTo>
                  <a:lnTo>
                    <a:pt x="1177" y="194"/>
                  </a:lnTo>
                  <a:lnTo>
                    <a:pt x="1177" y="194"/>
                  </a:lnTo>
                  <a:close/>
                  <a:moveTo>
                    <a:pt x="1360" y="194"/>
                  </a:moveTo>
                  <a:lnTo>
                    <a:pt x="1360" y="194"/>
                  </a:lnTo>
                  <a:lnTo>
                    <a:pt x="1374" y="192"/>
                  </a:lnTo>
                  <a:lnTo>
                    <a:pt x="1386" y="190"/>
                  </a:lnTo>
                  <a:lnTo>
                    <a:pt x="1398" y="184"/>
                  </a:lnTo>
                  <a:lnTo>
                    <a:pt x="1408" y="178"/>
                  </a:lnTo>
                  <a:lnTo>
                    <a:pt x="1416" y="170"/>
                  </a:lnTo>
                  <a:lnTo>
                    <a:pt x="1422" y="160"/>
                  </a:lnTo>
                  <a:lnTo>
                    <a:pt x="1424" y="150"/>
                  </a:lnTo>
                  <a:lnTo>
                    <a:pt x="1426" y="138"/>
                  </a:lnTo>
                  <a:lnTo>
                    <a:pt x="1426" y="138"/>
                  </a:lnTo>
                  <a:lnTo>
                    <a:pt x="1426" y="138"/>
                  </a:lnTo>
                  <a:lnTo>
                    <a:pt x="1426" y="126"/>
                  </a:lnTo>
                  <a:lnTo>
                    <a:pt x="1422" y="116"/>
                  </a:lnTo>
                  <a:lnTo>
                    <a:pt x="1418" y="108"/>
                  </a:lnTo>
                  <a:lnTo>
                    <a:pt x="1410" y="102"/>
                  </a:lnTo>
                  <a:lnTo>
                    <a:pt x="1402" y="96"/>
                  </a:lnTo>
                  <a:lnTo>
                    <a:pt x="1392" y="90"/>
                  </a:lnTo>
                  <a:lnTo>
                    <a:pt x="1366" y="82"/>
                  </a:lnTo>
                  <a:lnTo>
                    <a:pt x="1366" y="82"/>
                  </a:lnTo>
                  <a:lnTo>
                    <a:pt x="1344" y="76"/>
                  </a:lnTo>
                  <a:lnTo>
                    <a:pt x="1330" y="70"/>
                  </a:lnTo>
                  <a:lnTo>
                    <a:pt x="1326" y="66"/>
                  </a:lnTo>
                  <a:lnTo>
                    <a:pt x="1324" y="62"/>
                  </a:lnTo>
                  <a:lnTo>
                    <a:pt x="1322" y="54"/>
                  </a:lnTo>
                  <a:lnTo>
                    <a:pt x="1322" y="52"/>
                  </a:lnTo>
                  <a:lnTo>
                    <a:pt x="1322" y="52"/>
                  </a:lnTo>
                  <a:lnTo>
                    <a:pt x="1324" y="44"/>
                  </a:lnTo>
                  <a:lnTo>
                    <a:pt x="1330" y="36"/>
                  </a:lnTo>
                  <a:lnTo>
                    <a:pt x="1340" y="32"/>
                  </a:lnTo>
                  <a:lnTo>
                    <a:pt x="1352" y="30"/>
                  </a:lnTo>
                  <a:lnTo>
                    <a:pt x="1352" y="30"/>
                  </a:lnTo>
                  <a:lnTo>
                    <a:pt x="1364" y="32"/>
                  </a:lnTo>
                  <a:lnTo>
                    <a:pt x="1378" y="36"/>
                  </a:lnTo>
                  <a:lnTo>
                    <a:pt x="1390" y="42"/>
                  </a:lnTo>
                  <a:lnTo>
                    <a:pt x="1402" y="50"/>
                  </a:lnTo>
                  <a:lnTo>
                    <a:pt x="1420" y="24"/>
                  </a:lnTo>
                  <a:lnTo>
                    <a:pt x="1420" y="24"/>
                  </a:lnTo>
                  <a:lnTo>
                    <a:pt x="1406" y="14"/>
                  </a:lnTo>
                  <a:lnTo>
                    <a:pt x="1390" y="8"/>
                  </a:lnTo>
                  <a:lnTo>
                    <a:pt x="1372" y="4"/>
                  </a:lnTo>
                  <a:lnTo>
                    <a:pt x="1352" y="2"/>
                  </a:lnTo>
                  <a:lnTo>
                    <a:pt x="1352" y="2"/>
                  </a:lnTo>
                  <a:lnTo>
                    <a:pt x="1340" y="2"/>
                  </a:lnTo>
                  <a:lnTo>
                    <a:pt x="1328" y="6"/>
                  </a:lnTo>
                  <a:lnTo>
                    <a:pt x="1316" y="10"/>
                  </a:lnTo>
                  <a:lnTo>
                    <a:pt x="1308" y="16"/>
                  </a:lnTo>
                  <a:lnTo>
                    <a:pt x="1300" y="24"/>
                  </a:lnTo>
                  <a:lnTo>
                    <a:pt x="1294" y="34"/>
                  </a:lnTo>
                  <a:lnTo>
                    <a:pt x="1290" y="44"/>
                  </a:lnTo>
                  <a:lnTo>
                    <a:pt x="1290" y="56"/>
                  </a:lnTo>
                  <a:lnTo>
                    <a:pt x="1290" y="56"/>
                  </a:lnTo>
                  <a:lnTo>
                    <a:pt x="1290" y="56"/>
                  </a:lnTo>
                  <a:lnTo>
                    <a:pt x="1290" y="68"/>
                  </a:lnTo>
                  <a:lnTo>
                    <a:pt x="1294" y="78"/>
                  </a:lnTo>
                  <a:lnTo>
                    <a:pt x="1298" y="86"/>
                  </a:lnTo>
                  <a:lnTo>
                    <a:pt x="1306" y="94"/>
                  </a:lnTo>
                  <a:lnTo>
                    <a:pt x="1314" y="98"/>
                  </a:lnTo>
                  <a:lnTo>
                    <a:pt x="1324" y="104"/>
                  </a:lnTo>
                  <a:lnTo>
                    <a:pt x="1352" y="112"/>
                  </a:lnTo>
                  <a:lnTo>
                    <a:pt x="1352" y="112"/>
                  </a:lnTo>
                  <a:lnTo>
                    <a:pt x="1372" y="118"/>
                  </a:lnTo>
                  <a:lnTo>
                    <a:pt x="1386" y="124"/>
                  </a:lnTo>
                  <a:lnTo>
                    <a:pt x="1390" y="128"/>
                  </a:lnTo>
                  <a:lnTo>
                    <a:pt x="1392" y="132"/>
                  </a:lnTo>
                  <a:lnTo>
                    <a:pt x="1394" y="140"/>
                  </a:lnTo>
                  <a:lnTo>
                    <a:pt x="1394" y="140"/>
                  </a:lnTo>
                  <a:lnTo>
                    <a:pt x="1394" y="140"/>
                  </a:lnTo>
                  <a:lnTo>
                    <a:pt x="1392" y="146"/>
                  </a:lnTo>
                  <a:lnTo>
                    <a:pt x="1390" y="150"/>
                  </a:lnTo>
                  <a:lnTo>
                    <a:pt x="1384" y="158"/>
                  </a:lnTo>
                  <a:lnTo>
                    <a:pt x="1374" y="162"/>
                  </a:lnTo>
                  <a:lnTo>
                    <a:pt x="1360" y="164"/>
                  </a:lnTo>
                  <a:lnTo>
                    <a:pt x="1360" y="164"/>
                  </a:lnTo>
                  <a:lnTo>
                    <a:pt x="1344" y="162"/>
                  </a:lnTo>
                  <a:lnTo>
                    <a:pt x="1328" y="158"/>
                  </a:lnTo>
                  <a:lnTo>
                    <a:pt x="1314" y="150"/>
                  </a:lnTo>
                  <a:lnTo>
                    <a:pt x="1302" y="140"/>
                  </a:lnTo>
                  <a:lnTo>
                    <a:pt x="1282" y="164"/>
                  </a:lnTo>
                  <a:lnTo>
                    <a:pt x="1282" y="164"/>
                  </a:lnTo>
                  <a:lnTo>
                    <a:pt x="1300" y="176"/>
                  </a:lnTo>
                  <a:lnTo>
                    <a:pt x="1318" y="186"/>
                  </a:lnTo>
                  <a:lnTo>
                    <a:pt x="1338" y="192"/>
                  </a:lnTo>
                  <a:lnTo>
                    <a:pt x="1360" y="194"/>
                  </a:lnTo>
                  <a:lnTo>
                    <a:pt x="1360" y="194"/>
                  </a:lnTo>
                  <a:close/>
                  <a:moveTo>
                    <a:pt x="1632" y="194"/>
                  </a:moveTo>
                  <a:lnTo>
                    <a:pt x="1632" y="194"/>
                  </a:lnTo>
                  <a:lnTo>
                    <a:pt x="1646" y="192"/>
                  </a:lnTo>
                  <a:lnTo>
                    <a:pt x="1658" y="190"/>
                  </a:lnTo>
                  <a:lnTo>
                    <a:pt x="1670" y="184"/>
                  </a:lnTo>
                  <a:lnTo>
                    <a:pt x="1680" y="178"/>
                  </a:lnTo>
                  <a:lnTo>
                    <a:pt x="1686" y="170"/>
                  </a:lnTo>
                  <a:lnTo>
                    <a:pt x="1692" y="160"/>
                  </a:lnTo>
                  <a:lnTo>
                    <a:pt x="1696" y="150"/>
                  </a:lnTo>
                  <a:lnTo>
                    <a:pt x="1698" y="138"/>
                  </a:lnTo>
                  <a:lnTo>
                    <a:pt x="1698" y="138"/>
                  </a:lnTo>
                  <a:lnTo>
                    <a:pt x="1698" y="138"/>
                  </a:lnTo>
                  <a:lnTo>
                    <a:pt x="1696" y="126"/>
                  </a:lnTo>
                  <a:lnTo>
                    <a:pt x="1694" y="116"/>
                  </a:lnTo>
                  <a:lnTo>
                    <a:pt x="1690" y="108"/>
                  </a:lnTo>
                  <a:lnTo>
                    <a:pt x="1682" y="102"/>
                  </a:lnTo>
                  <a:lnTo>
                    <a:pt x="1674" y="96"/>
                  </a:lnTo>
                  <a:lnTo>
                    <a:pt x="1664" y="90"/>
                  </a:lnTo>
                  <a:lnTo>
                    <a:pt x="1638" y="82"/>
                  </a:lnTo>
                  <a:lnTo>
                    <a:pt x="1638" y="82"/>
                  </a:lnTo>
                  <a:lnTo>
                    <a:pt x="1616" y="76"/>
                  </a:lnTo>
                  <a:lnTo>
                    <a:pt x="1602" y="70"/>
                  </a:lnTo>
                  <a:lnTo>
                    <a:pt x="1598" y="66"/>
                  </a:lnTo>
                  <a:lnTo>
                    <a:pt x="1596" y="62"/>
                  </a:lnTo>
                  <a:lnTo>
                    <a:pt x="1594" y="54"/>
                  </a:lnTo>
                  <a:lnTo>
                    <a:pt x="1594" y="52"/>
                  </a:lnTo>
                  <a:lnTo>
                    <a:pt x="1594" y="52"/>
                  </a:lnTo>
                  <a:lnTo>
                    <a:pt x="1596" y="44"/>
                  </a:lnTo>
                  <a:lnTo>
                    <a:pt x="1602" y="36"/>
                  </a:lnTo>
                  <a:lnTo>
                    <a:pt x="1612" y="32"/>
                  </a:lnTo>
                  <a:lnTo>
                    <a:pt x="1624" y="30"/>
                  </a:lnTo>
                  <a:lnTo>
                    <a:pt x="1624" y="30"/>
                  </a:lnTo>
                  <a:lnTo>
                    <a:pt x="1636" y="32"/>
                  </a:lnTo>
                  <a:lnTo>
                    <a:pt x="1650" y="36"/>
                  </a:lnTo>
                  <a:lnTo>
                    <a:pt x="1662" y="42"/>
                  </a:lnTo>
                  <a:lnTo>
                    <a:pt x="1674" y="50"/>
                  </a:lnTo>
                  <a:lnTo>
                    <a:pt x="1692" y="24"/>
                  </a:lnTo>
                  <a:lnTo>
                    <a:pt x="1692" y="24"/>
                  </a:lnTo>
                  <a:lnTo>
                    <a:pt x="1678" y="14"/>
                  </a:lnTo>
                  <a:lnTo>
                    <a:pt x="1662" y="8"/>
                  </a:lnTo>
                  <a:lnTo>
                    <a:pt x="1644" y="4"/>
                  </a:lnTo>
                  <a:lnTo>
                    <a:pt x="1624" y="2"/>
                  </a:lnTo>
                  <a:lnTo>
                    <a:pt x="1624" y="2"/>
                  </a:lnTo>
                  <a:lnTo>
                    <a:pt x="1612" y="2"/>
                  </a:lnTo>
                  <a:lnTo>
                    <a:pt x="1598" y="6"/>
                  </a:lnTo>
                  <a:lnTo>
                    <a:pt x="1588" y="10"/>
                  </a:lnTo>
                  <a:lnTo>
                    <a:pt x="1578" y="16"/>
                  </a:lnTo>
                  <a:lnTo>
                    <a:pt x="1572" y="24"/>
                  </a:lnTo>
                  <a:lnTo>
                    <a:pt x="1566" y="34"/>
                  </a:lnTo>
                  <a:lnTo>
                    <a:pt x="1562" y="44"/>
                  </a:lnTo>
                  <a:lnTo>
                    <a:pt x="1560" y="56"/>
                  </a:lnTo>
                  <a:lnTo>
                    <a:pt x="1560" y="56"/>
                  </a:lnTo>
                  <a:lnTo>
                    <a:pt x="1560" y="56"/>
                  </a:lnTo>
                  <a:lnTo>
                    <a:pt x="1562" y="68"/>
                  </a:lnTo>
                  <a:lnTo>
                    <a:pt x="1564" y="78"/>
                  </a:lnTo>
                  <a:lnTo>
                    <a:pt x="1570" y="86"/>
                  </a:lnTo>
                  <a:lnTo>
                    <a:pt x="1578" y="94"/>
                  </a:lnTo>
                  <a:lnTo>
                    <a:pt x="1586" y="98"/>
                  </a:lnTo>
                  <a:lnTo>
                    <a:pt x="1596" y="104"/>
                  </a:lnTo>
                  <a:lnTo>
                    <a:pt x="1622" y="112"/>
                  </a:lnTo>
                  <a:lnTo>
                    <a:pt x="1622" y="112"/>
                  </a:lnTo>
                  <a:lnTo>
                    <a:pt x="1644" y="118"/>
                  </a:lnTo>
                  <a:lnTo>
                    <a:pt x="1656" y="124"/>
                  </a:lnTo>
                  <a:lnTo>
                    <a:pt x="1660" y="128"/>
                  </a:lnTo>
                  <a:lnTo>
                    <a:pt x="1664" y="132"/>
                  </a:lnTo>
                  <a:lnTo>
                    <a:pt x="1664" y="140"/>
                  </a:lnTo>
                  <a:lnTo>
                    <a:pt x="1664" y="140"/>
                  </a:lnTo>
                  <a:lnTo>
                    <a:pt x="1664" y="140"/>
                  </a:lnTo>
                  <a:lnTo>
                    <a:pt x="1664" y="146"/>
                  </a:lnTo>
                  <a:lnTo>
                    <a:pt x="1662" y="150"/>
                  </a:lnTo>
                  <a:lnTo>
                    <a:pt x="1656" y="158"/>
                  </a:lnTo>
                  <a:lnTo>
                    <a:pt x="1646" y="162"/>
                  </a:lnTo>
                  <a:lnTo>
                    <a:pt x="1632" y="164"/>
                  </a:lnTo>
                  <a:lnTo>
                    <a:pt x="1632" y="164"/>
                  </a:lnTo>
                  <a:lnTo>
                    <a:pt x="1616" y="162"/>
                  </a:lnTo>
                  <a:lnTo>
                    <a:pt x="1600" y="158"/>
                  </a:lnTo>
                  <a:lnTo>
                    <a:pt x="1586" y="150"/>
                  </a:lnTo>
                  <a:lnTo>
                    <a:pt x="1574" y="140"/>
                  </a:lnTo>
                  <a:lnTo>
                    <a:pt x="1554" y="164"/>
                  </a:lnTo>
                  <a:lnTo>
                    <a:pt x="1554" y="164"/>
                  </a:lnTo>
                  <a:lnTo>
                    <a:pt x="1572" y="176"/>
                  </a:lnTo>
                  <a:lnTo>
                    <a:pt x="1590" y="186"/>
                  </a:lnTo>
                  <a:lnTo>
                    <a:pt x="1610" y="192"/>
                  </a:lnTo>
                  <a:lnTo>
                    <a:pt x="1632" y="194"/>
                  </a:lnTo>
                  <a:lnTo>
                    <a:pt x="1632" y="194"/>
                  </a:lnTo>
                  <a:close/>
                  <a:moveTo>
                    <a:pt x="1834" y="194"/>
                  </a:moveTo>
                  <a:lnTo>
                    <a:pt x="1834" y="194"/>
                  </a:lnTo>
                  <a:lnTo>
                    <a:pt x="1856" y="192"/>
                  </a:lnTo>
                  <a:lnTo>
                    <a:pt x="1874" y="186"/>
                  </a:lnTo>
                  <a:lnTo>
                    <a:pt x="1890" y="178"/>
                  </a:lnTo>
                  <a:lnTo>
                    <a:pt x="1904" y="166"/>
                  </a:lnTo>
                  <a:lnTo>
                    <a:pt x="1916" y="150"/>
                  </a:lnTo>
                  <a:lnTo>
                    <a:pt x="1924" y="134"/>
                  </a:lnTo>
                  <a:lnTo>
                    <a:pt x="1930" y="116"/>
                  </a:lnTo>
                  <a:lnTo>
                    <a:pt x="1932" y="98"/>
                  </a:lnTo>
                  <a:lnTo>
                    <a:pt x="1932" y="96"/>
                  </a:lnTo>
                  <a:lnTo>
                    <a:pt x="1932" y="96"/>
                  </a:lnTo>
                  <a:lnTo>
                    <a:pt x="1930" y="78"/>
                  </a:lnTo>
                  <a:lnTo>
                    <a:pt x="1926" y="60"/>
                  </a:lnTo>
                  <a:lnTo>
                    <a:pt x="1916" y="44"/>
                  </a:lnTo>
                  <a:lnTo>
                    <a:pt x="1906" y="30"/>
                  </a:lnTo>
                  <a:lnTo>
                    <a:pt x="1890" y="18"/>
                  </a:lnTo>
                  <a:lnTo>
                    <a:pt x="1874" y="8"/>
                  </a:lnTo>
                  <a:lnTo>
                    <a:pt x="1856" y="2"/>
                  </a:lnTo>
                  <a:lnTo>
                    <a:pt x="1836" y="0"/>
                  </a:lnTo>
                  <a:lnTo>
                    <a:pt x="1836" y="0"/>
                  </a:lnTo>
                  <a:lnTo>
                    <a:pt x="1814" y="2"/>
                  </a:lnTo>
                  <a:lnTo>
                    <a:pt x="1796" y="8"/>
                  </a:lnTo>
                  <a:lnTo>
                    <a:pt x="1778" y="18"/>
                  </a:lnTo>
                  <a:lnTo>
                    <a:pt x="1764" y="30"/>
                  </a:lnTo>
                  <a:lnTo>
                    <a:pt x="1754" y="44"/>
                  </a:lnTo>
                  <a:lnTo>
                    <a:pt x="1744" y="60"/>
                  </a:lnTo>
                  <a:lnTo>
                    <a:pt x="1740" y="78"/>
                  </a:lnTo>
                  <a:lnTo>
                    <a:pt x="1738" y="98"/>
                  </a:lnTo>
                  <a:lnTo>
                    <a:pt x="1738" y="98"/>
                  </a:lnTo>
                  <a:lnTo>
                    <a:pt x="1738" y="98"/>
                  </a:lnTo>
                  <a:lnTo>
                    <a:pt x="1740" y="118"/>
                  </a:lnTo>
                  <a:lnTo>
                    <a:pt x="1744" y="136"/>
                  </a:lnTo>
                  <a:lnTo>
                    <a:pt x="1752" y="152"/>
                  </a:lnTo>
                  <a:lnTo>
                    <a:pt x="1764" y="166"/>
                  </a:lnTo>
                  <a:lnTo>
                    <a:pt x="1778" y="178"/>
                  </a:lnTo>
                  <a:lnTo>
                    <a:pt x="1796" y="186"/>
                  </a:lnTo>
                  <a:lnTo>
                    <a:pt x="1814" y="192"/>
                  </a:lnTo>
                  <a:lnTo>
                    <a:pt x="1834" y="194"/>
                  </a:lnTo>
                  <a:lnTo>
                    <a:pt x="1834" y="194"/>
                  </a:lnTo>
                  <a:close/>
                  <a:moveTo>
                    <a:pt x="1836" y="164"/>
                  </a:moveTo>
                  <a:lnTo>
                    <a:pt x="1836" y="164"/>
                  </a:lnTo>
                  <a:lnTo>
                    <a:pt x="1822" y="162"/>
                  </a:lnTo>
                  <a:lnTo>
                    <a:pt x="1810" y="158"/>
                  </a:lnTo>
                  <a:lnTo>
                    <a:pt x="1798" y="152"/>
                  </a:lnTo>
                  <a:lnTo>
                    <a:pt x="1790" y="144"/>
                  </a:lnTo>
                  <a:lnTo>
                    <a:pt x="1782" y="134"/>
                  </a:lnTo>
                  <a:lnTo>
                    <a:pt x="1776" y="124"/>
                  </a:lnTo>
                  <a:lnTo>
                    <a:pt x="1772" y="110"/>
                  </a:lnTo>
                  <a:lnTo>
                    <a:pt x="1772" y="98"/>
                  </a:lnTo>
                  <a:lnTo>
                    <a:pt x="1772" y="96"/>
                  </a:lnTo>
                  <a:lnTo>
                    <a:pt x="1772" y="96"/>
                  </a:lnTo>
                  <a:lnTo>
                    <a:pt x="1772" y="84"/>
                  </a:lnTo>
                  <a:lnTo>
                    <a:pt x="1776" y="72"/>
                  </a:lnTo>
                  <a:lnTo>
                    <a:pt x="1782" y="60"/>
                  </a:lnTo>
                  <a:lnTo>
                    <a:pt x="1790" y="50"/>
                  </a:lnTo>
                  <a:lnTo>
                    <a:pt x="1798" y="42"/>
                  </a:lnTo>
                  <a:lnTo>
                    <a:pt x="1808" y="36"/>
                  </a:lnTo>
                  <a:lnTo>
                    <a:pt x="1822" y="32"/>
                  </a:lnTo>
                  <a:lnTo>
                    <a:pt x="1834" y="30"/>
                  </a:lnTo>
                  <a:lnTo>
                    <a:pt x="1834" y="30"/>
                  </a:lnTo>
                  <a:lnTo>
                    <a:pt x="1848" y="32"/>
                  </a:lnTo>
                  <a:lnTo>
                    <a:pt x="1860" y="36"/>
                  </a:lnTo>
                  <a:lnTo>
                    <a:pt x="1870" y="42"/>
                  </a:lnTo>
                  <a:lnTo>
                    <a:pt x="1880" y="50"/>
                  </a:lnTo>
                  <a:lnTo>
                    <a:pt x="1888" y="60"/>
                  </a:lnTo>
                  <a:lnTo>
                    <a:pt x="1894" y="72"/>
                  </a:lnTo>
                  <a:lnTo>
                    <a:pt x="1896" y="84"/>
                  </a:lnTo>
                  <a:lnTo>
                    <a:pt x="1898" y="98"/>
                  </a:lnTo>
                  <a:lnTo>
                    <a:pt x="1898" y="98"/>
                  </a:lnTo>
                  <a:lnTo>
                    <a:pt x="1898" y="98"/>
                  </a:lnTo>
                  <a:lnTo>
                    <a:pt x="1896" y="112"/>
                  </a:lnTo>
                  <a:lnTo>
                    <a:pt x="1894" y="124"/>
                  </a:lnTo>
                  <a:lnTo>
                    <a:pt x="1888" y="134"/>
                  </a:lnTo>
                  <a:lnTo>
                    <a:pt x="1880" y="144"/>
                  </a:lnTo>
                  <a:lnTo>
                    <a:pt x="1872" y="152"/>
                  </a:lnTo>
                  <a:lnTo>
                    <a:pt x="1860" y="158"/>
                  </a:lnTo>
                  <a:lnTo>
                    <a:pt x="1848" y="162"/>
                  </a:lnTo>
                  <a:lnTo>
                    <a:pt x="1836" y="164"/>
                  </a:lnTo>
                  <a:lnTo>
                    <a:pt x="1836" y="164"/>
                  </a:lnTo>
                  <a:close/>
                  <a:moveTo>
                    <a:pt x="1984" y="190"/>
                  </a:moveTo>
                  <a:lnTo>
                    <a:pt x="2115" y="190"/>
                  </a:lnTo>
                  <a:lnTo>
                    <a:pt x="2115" y="160"/>
                  </a:lnTo>
                  <a:lnTo>
                    <a:pt x="2016" y="160"/>
                  </a:lnTo>
                  <a:lnTo>
                    <a:pt x="2016" y="4"/>
                  </a:lnTo>
                  <a:lnTo>
                    <a:pt x="1984" y="4"/>
                  </a:lnTo>
                  <a:lnTo>
                    <a:pt x="1984" y="190"/>
                  </a:lnTo>
                  <a:close/>
                  <a:moveTo>
                    <a:pt x="2231" y="194"/>
                  </a:moveTo>
                  <a:lnTo>
                    <a:pt x="2231" y="194"/>
                  </a:lnTo>
                  <a:lnTo>
                    <a:pt x="2249" y="192"/>
                  </a:lnTo>
                  <a:lnTo>
                    <a:pt x="2265" y="188"/>
                  </a:lnTo>
                  <a:lnTo>
                    <a:pt x="2279" y="182"/>
                  </a:lnTo>
                  <a:lnTo>
                    <a:pt x="2291" y="172"/>
                  </a:lnTo>
                  <a:lnTo>
                    <a:pt x="2299" y="160"/>
                  </a:lnTo>
                  <a:lnTo>
                    <a:pt x="2307" y="146"/>
                  </a:lnTo>
                  <a:lnTo>
                    <a:pt x="2311" y="130"/>
                  </a:lnTo>
                  <a:lnTo>
                    <a:pt x="2313" y="110"/>
                  </a:lnTo>
                  <a:lnTo>
                    <a:pt x="2313" y="4"/>
                  </a:lnTo>
                  <a:lnTo>
                    <a:pt x="2279" y="4"/>
                  </a:lnTo>
                  <a:lnTo>
                    <a:pt x="2279" y="112"/>
                  </a:lnTo>
                  <a:lnTo>
                    <a:pt x="2279" y="112"/>
                  </a:lnTo>
                  <a:lnTo>
                    <a:pt x="2279" y="124"/>
                  </a:lnTo>
                  <a:lnTo>
                    <a:pt x="2277" y="134"/>
                  </a:lnTo>
                  <a:lnTo>
                    <a:pt x="2273" y="144"/>
                  </a:lnTo>
                  <a:lnTo>
                    <a:pt x="2267" y="150"/>
                  </a:lnTo>
                  <a:lnTo>
                    <a:pt x="2261" y="156"/>
                  </a:lnTo>
                  <a:lnTo>
                    <a:pt x="2251" y="160"/>
                  </a:lnTo>
                  <a:lnTo>
                    <a:pt x="2243" y="162"/>
                  </a:lnTo>
                  <a:lnTo>
                    <a:pt x="2233" y="164"/>
                  </a:lnTo>
                  <a:lnTo>
                    <a:pt x="2233" y="164"/>
                  </a:lnTo>
                  <a:lnTo>
                    <a:pt x="2221" y="162"/>
                  </a:lnTo>
                  <a:lnTo>
                    <a:pt x="2213" y="160"/>
                  </a:lnTo>
                  <a:lnTo>
                    <a:pt x="2205" y="156"/>
                  </a:lnTo>
                  <a:lnTo>
                    <a:pt x="2197" y="150"/>
                  </a:lnTo>
                  <a:lnTo>
                    <a:pt x="2193" y="142"/>
                  </a:lnTo>
                  <a:lnTo>
                    <a:pt x="2189" y="134"/>
                  </a:lnTo>
                  <a:lnTo>
                    <a:pt x="2187" y="122"/>
                  </a:lnTo>
                  <a:lnTo>
                    <a:pt x="2185" y="110"/>
                  </a:lnTo>
                  <a:lnTo>
                    <a:pt x="2185" y="4"/>
                  </a:lnTo>
                  <a:lnTo>
                    <a:pt x="2153" y="4"/>
                  </a:lnTo>
                  <a:lnTo>
                    <a:pt x="2153" y="112"/>
                  </a:lnTo>
                  <a:lnTo>
                    <a:pt x="2153" y="112"/>
                  </a:lnTo>
                  <a:lnTo>
                    <a:pt x="2153" y="130"/>
                  </a:lnTo>
                  <a:lnTo>
                    <a:pt x="2159" y="148"/>
                  </a:lnTo>
                  <a:lnTo>
                    <a:pt x="2165" y="162"/>
                  </a:lnTo>
                  <a:lnTo>
                    <a:pt x="2175" y="172"/>
                  </a:lnTo>
                  <a:lnTo>
                    <a:pt x="2185" y="182"/>
                  </a:lnTo>
                  <a:lnTo>
                    <a:pt x="2199" y="188"/>
                  </a:lnTo>
                  <a:lnTo>
                    <a:pt x="2215" y="192"/>
                  </a:lnTo>
                  <a:lnTo>
                    <a:pt x="2231" y="194"/>
                  </a:lnTo>
                  <a:lnTo>
                    <a:pt x="2231" y="194"/>
                  </a:lnTo>
                  <a:close/>
                  <a:moveTo>
                    <a:pt x="2413" y="190"/>
                  </a:moveTo>
                  <a:lnTo>
                    <a:pt x="2447" y="190"/>
                  </a:lnTo>
                  <a:lnTo>
                    <a:pt x="2447" y="34"/>
                  </a:lnTo>
                  <a:lnTo>
                    <a:pt x="2505" y="34"/>
                  </a:lnTo>
                  <a:lnTo>
                    <a:pt x="2505" y="4"/>
                  </a:lnTo>
                  <a:lnTo>
                    <a:pt x="2353" y="4"/>
                  </a:lnTo>
                  <a:lnTo>
                    <a:pt x="2353" y="34"/>
                  </a:lnTo>
                  <a:lnTo>
                    <a:pt x="2413" y="34"/>
                  </a:lnTo>
                  <a:lnTo>
                    <a:pt x="2413" y="190"/>
                  </a:lnTo>
                  <a:close/>
                  <a:moveTo>
                    <a:pt x="2549" y="190"/>
                  </a:moveTo>
                  <a:lnTo>
                    <a:pt x="2583" y="190"/>
                  </a:lnTo>
                  <a:lnTo>
                    <a:pt x="2583" y="4"/>
                  </a:lnTo>
                  <a:lnTo>
                    <a:pt x="2549" y="4"/>
                  </a:lnTo>
                  <a:lnTo>
                    <a:pt x="2549" y="190"/>
                  </a:lnTo>
                  <a:close/>
                  <a:moveTo>
                    <a:pt x="2731" y="194"/>
                  </a:moveTo>
                  <a:lnTo>
                    <a:pt x="2731" y="194"/>
                  </a:lnTo>
                  <a:lnTo>
                    <a:pt x="2753" y="192"/>
                  </a:lnTo>
                  <a:lnTo>
                    <a:pt x="2771" y="186"/>
                  </a:lnTo>
                  <a:lnTo>
                    <a:pt x="2787" y="178"/>
                  </a:lnTo>
                  <a:lnTo>
                    <a:pt x="2801" y="166"/>
                  </a:lnTo>
                  <a:lnTo>
                    <a:pt x="2813" y="150"/>
                  </a:lnTo>
                  <a:lnTo>
                    <a:pt x="2823" y="134"/>
                  </a:lnTo>
                  <a:lnTo>
                    <a:pt x="2827" y="116"/>
                  </a:lnTo>
                  <a:lnTo>
                    <a:pt x="2829" y="98"/>
                  </a:lnTo>
                  <a:lnTo>
                    <a:pt x="2829" y="96"/>
                  </a:lnTo>
                  <a:lnTo>
                    <a:pt x="2829" y="96"/>
                  </a:lnTo>
                  <a:lnTo>
                    <a:pt x="2827" y="78"/>
                  </a:lnTo>
                  <a:lnTo>
                    <a:pt x="2823" y="60"/>
                  </a:lnTo>
                  <a:lnTo>
                    <a:pt x="2813" y="44"/>
                  </a:lnTo>
                  <a:lnTo>
                    <a:pt x="2803" y="30"/>
                  </a:lnTo>
                  <a:lnTo>
                    <a:pt x="2787" y="18"/>
                  </a:lnTo>
                  <a:lnTo>
                    <a:pt x="2771" y="8"/>
                  </a:lnTo>
                  <a:lnTo>
                    <a:pt x="2753" y="2"/>
                  </a:lnTo>
                  <a:lnTo>
                    <a:pt x="2733" y="0"/>
                  </a:lnTo>
                  <a:lnTo>
                    <a:pt x="2733" y="0"/>
                  </a:lnTo>
                  <a:lnTo>
                    <a:pt x="2711" y="2"/>
                  </a:lnTo>
                  <a:lnTo>
                    <a:pt x="2693" y="8"/>
                  </a:lnTo>
                  <a:lnTo>
                    <a:pt x="2675" y="18"/>
                  </a:lnTo>
                  <a:lnTo>
                    <a:pt x="2661" y="30"/>
                  </a:lnTo>
                  <a:lnTo>
                    <a:pt x="2651" y="44"/>
                  </a:lnTo>
                  <a:lnTo>
                    <a:pt x="2641" y="60"/>
                  </a:lnTo>
                  <a:lnTo>
                    <a:pt x="2637" y="78"/>
                  </a:lnTo>
                  <a:lnTo>
                    <a:pt x="2635" y="98"/>
                  </a:lnTo>
                  <a:lnTo>
                    <a:pt x="2635" y="98"/>
                  </a:lnTo>
                  <a:lnTo>
                    <a:pt x="2635" y="98"/>
                  </a:lnTo>
                  <a:lnTo>
                    <a:pt x="2637" y="118"/>
                  </a:lnTo>
                  <a:lnTo>
                    <a:pt x="2641" y="136"/>
                  </a:lnTo>
                  <a:lnTo>
                    <a:pt x="2649" y="152"/>
                  </a:lnTo>
                  <a:lnTo>
                    <a:pt x="2661" y="166"/>
                  </a:lnTo>
                  <a:lnTo>
                    <a:pt x="2675" y="178"/>
                  </a:lnTo>
                  <a:lnTo>
                    <a:pt x="2693" y="186"/>
                  </a:lnTo>
                  <a:lnTo>
                    <a:pt x="2711" y="192"/>
                  </a:lnTo>
                  <a:lnTo>
                    <a:pt x="2731" y="194"/>
                  </a:lnTo>
                  <a:lnTo>
                    <a:pt x="2731" y="194"/>
                  </a:lnTo>
                  <a:close/>
                  <a:moveTo>
                    <a:pt x="2733" y="164"/>
                  </a:moveTo>
                  <a:lnTo>
                    <a:pt x="2733" y="164"/>
                  </a:lnTo>
                  <a:lnTo>
                    <a:pt x="2719" y="162"/>
                  </a:lnTo>
                  <a:lnTo>
                    <a:pt x="2707" y="158"/>
                  </a:lnTo>
                  <a:lnTo>
                    <a:pt x="2695" y="152"/>
                  </a:lnTo>
                  <a:lnTo>
                    <a:pt x="2687" y="144"/>
                  </a:lnTo>
                  <a:lnTo>
                    <a:pt x="2679" y="134"/>
                  </a:lnTo>
                  <a:lnTo>
                    <a:pt x="2673" y="124"/>
                  </a:lnTo>
                  <a:lnTo>
                    <a:pt x="2669" y="110"/>
                  </a:lnTo>
                  <a:lnTo>
                    <a:pt x="2669" y="98"/>
                  </a:lnTo>
                  <a:lnTo>
                    <a:pt x="2669" y="96"/>
                  </a:lnTo>
                  <a:lnTo>
                    <a:pt x="2669" y="96"/>
                  </a:lnTo>
                  <a:lnTo>
                    <a:pt x="2669" y="84"/>
                  </a:lnTo>
                  <a:lnTo>
                    <a:pt x="2673" y="72"/>
                  </a:lnTo>
                  <a:lnTo>
                    <a:pt x="2679" y="60"/>
                  </a:lnTo>
                  <a:lnTo>
                    <a:pt x="2687" y="50"/>
                  </a:lnTo>
                  <a:lnTo>
                    <a:pt x="2695" y="42"/>
                  </a:lnTo>
                  <a:lnTo>
                    <a:pt x="2707" y="36"/>
                  </a:lnTo>
                  <a:lnTo>
                    <a:pt x="2719" y="32"/>
                  </a:lnTo>
                  <a:lnTo>
                    <a:pt x="2731" y="30"/>
                  </a:lnTo>
                  <a:lnTo>
                    <a:pt x="2731" y="30"/>
                  </a:lnTo>
                  <a:lnTo>
                    <a:pt x="2745" y="32"/>
                  </a:lnTo>
                  <a:lnTo>
                    <a:pt x="2757" y="36"/>
                  </a:lnTo>
                  <a:lnTo>
                    <a:pt x="2767" y="42"/>
                  </a:lnTo>
                  <a:lnTo>
                    <a:pt x="2777" y="50"/>
                  </a:lnTo>
                  <a:lnTo>
                    <a:pt x="2785" y="60"/>
                  </a:lnTo>
                  <a:lnTo>
                    <a:pt x="2791" y="72"/>
                  </a:lnTo>
                  <a:lnTo>
                    <a:pt x="2793" y="84"/>
                  </a:lnTo>
                  <a:lnTo>
                    <a:pt x="2795" y="98"/>
                  </a:lnTo>
                  <a:lnTo>
                    <a:pt x="2795" y="98"/>
                  </a:lnTo>
                  <a:lnTo>
                    <a:pt x="2795" y="98"/>
                  </a:lnTo>
                  <a:lnTo>
                    <a:pt x="2793" y="112"/>
                  </a:lnTo>
                  <a:lnTo>
                    <a:pt x="2791" y="124"/>
                  </a:lnTo>
                  <a:lnTo>
                    <a:pt x="2785" y="134"/>
                  </a:lnTo>
                  <a:lnTo>
                    <a:pt x="2777" y="144"/>
                  </a:lnTo>
                  <a:lnTo>
                    <a:pt x="2769" y="152"/>
                  </a:lnTo>
                  <a:lnTo>
                    <a:pt x="2757" y="158"/>
                  </a:lnTo>
                  <a:lnTo>
                    <a:pt x="2745" y="162"/>
                  </a:lnTo>
                  <a:lnTo>
                    <a:pt x="2733" y="164"/>
                  </a:lnTo>
                  <a:lnTo>
                    <a:pt x="2733" y="164"/>
                  </a:lnTo>
                  <a:close/>
                  <a:moveTo>
                    <a:pt x="2881" y="190"/>
                  </a:moveTo>
                  <a:lnTo>
                    <a:pt x="2914" y="190"/>
                  </a:lnTo>
                  <a:lnTo>
                    <a:pt x="2914" y="58"/>
                  </a:lnTo>
                  <a:lnTo>
                    <a:pt x="3018" y="190"/>
                  </a:lnTo>
                  <a:lnTo>
                    <a:pt x="3044" y="190"/>
                  </a:lnTo>
                  <a:lnTo>
                    <a:pt x="3044" y="4"/>
                  </a:lnTo>
                  <a:lnTo>
                    <a:pt x="3012" y="4"/>
                  </a:lnTo>
                  <a:lnTo>
                    <a:pt x="3012" y="134"/>
                  </a:lnTo>
                  <a:lnTo>
                    <a:pt x="2911" y="4"/>
                  </a:lnTo>
                  <a:lnTo>
                    <a:pt x="2881" y="4"/>
                  </a:lnTo>
                  <a:lnTo>
                    <a:pt x="2881" y="190"/>
                  </a:lnTo>
                  <a:close/>
                  <a:moveTo>
                    <a:pt x="3170" y="194"/>
                  </a:moveTo>
                  <a:lnTo>
                    <a:pt x="3170" y="194"/>
                  </a:lnTo>
                  <a:lnTo>
                    <a:pt x="3184" y="192"/>
                  </a:lnTo>
                  <a:lnTo>
                    <a:pt x="3196" y="190"/>
                  </a:lnTo>
                  <a:lnTo>
                    <a:pt x="3208" y="184"/>
                  </a:lnTo>
                  <a:lnTo>
                    <a:pt x="3218" y="178"/>
                  </a:lnTo>
                  <a:lnTo>
                    <a:pt x="3226" y="170"/>
                  </a:lnTo>
                  <a:lnTo>
                    <a:pt x="3232" y="160"/>
                  </a:lnTo>
                  <a:lnTo>
                    <a:pt x="3234" y="150"/>
                  </a:lnTo>
                  <a:lnTo>
                    <a:pt x="3236" y="138"/>
                  </a:lnTo>
                  <a:lnTo>
                    <a:pt x="3236" y="138"/>
                  </a:lnTo>
                  <a:lnTo>
                    <a:pt x="3236" y="138"/>
                  </a:lnTo>
                  <a:lnTo>
                    <a:pt x="3236" y="126"/>
                  </a:lnTo>
                  <a:lnTo>
                    <a:pt x="3232" y="116"/>
                  </a:lnTo>
                  <a:lnTo>
                    <a:pt x="3228" y="108"/>
                  </a:lnTo>
                  <a:lnTo>
                    <a:pt x="3220" y="102"/>
                  </a:lnTo>
                  <a:lnTo>
                    <a:pt x="3212" y="96"/>
                  </a:lnTo>
                  <a:lnTo>
                    <a:pt x="3202" y="90"/>
                  </a:lnTo>
                  <a:lnTo>
                    <a:pt x="3176" y="82"/>
                  </a:lnTo>
                  <a:lnTo>
                    <a:pt x="3176" y="82"/>
                  </a:lnTo>
                  <a:lnTo>
                    <a:pt x="3154" y="76"/>
                  </a:lnTo>
                  <a:lnTo>
                    <a:pt x="3140" y="70"/>
                  </a:lnTo>
                  <a:lnTo>
                    <a:pt x="3136" y="66"/>
                  </a:lnTo>
                  <a:lnTo>
                    <a:pt x="3134" y="62"/>
                  </a:lnTo>
                  <a:lnTo>
                    <a:pt x="3132" y="54"/>
                  </a:lnTo>
                  <a:lnTo>
                    <a:pt x="3132" y="52"/>
                  </a:lnTo>
                  <a:lnTo>
                    <a:pt x="3132" y="52"/>
                  </a:lnTo>
                  <a:lnTo>
                    <a:pt x="3134" y="44"/>
                  </a:lnTo>
                  <a:lnTo>
                    <a:pt x="3140" y="36"/>
                  </a:lnTo>
                  <a:lnTo>
                    <a:pt x="3150" y="32"/>
                  </a:lnTo>
                  <a:lnTo>
                    <a:pt x="3162" y="30"/>
                  </a:lnTo>
                  <a:lnTo>
                    <a:pt x="3162" y="30"/>
                  </a:lnTo>
                  <a:lnTo>
                    <a:pt x="3176" y="32"/>
                  </a:lnTo>
                  <a:lnTo>
                    <a:pt x="3188" y="36"/>
                  </a:lnTo>
                  <a:lnTo>
                    <a:pt x="3200" y="42"/>
                  </a:lnTo>
                  <a:lnTo>
                    <a:pt x="3212" y="50"/>
                  </a:lnTo>
                  <a:lnTo>
                    <a:pt x="3230" y="24"/>
                  </a:lnTo>
                  <a:lnTo>
                    <a:pt x="3230" y="24"/>
                  </a:lnTo>
                  <a:lnTo>
                    <a:pt x="3216" y="14"/>
                  </a:lnTo>
                  <a:lnTo>
                    <a:pt x="3200" y="8"/>
                  </a:lnTo>
                  <a:lnTo>
                    <a:pt x="3182" y="4"/>
                  </a:lnTo>
                  <a:lnTo>
                    <a:pt x="3162" y="2"/>
                  </a:lnTo>
                  <a:lnTo>
                    <a:pt x="3162" y="2"/>
                  </a:lnTo>
                  <a:lnTo>
                    <a:pt x="3150" y="2"/>
                  </a:lnTo>
                  <a:lnTo>
                    <a:pt x="3138" y="6"/>
                  </a:lnTo>
                  <a:lnTo>
                    <a:pt x="3126" y="10"/>
                  </a:lnTo>
                  <a:lnTo>
                    <a:pt x="3118" y="16"/>
                  </a:lnTo>
                  <a:lnTo>
                    <a:pt x="3110" y="24"/>
                  </a:lnTo>
                  <a:lnTo>
                    <a:pt x="3104" y="34"/>
                  </a:lnTo>
                  <a:lnTo>
                    <a:pt x="3100" y="44"/>
                  </a:lnTo>
                  <a:lnTo>
                    <a:pt x="3100" y="56"/>
                  </a:lnTo>
                  <a:lnTo>
                    <a:pt x="3100" y="56"/>
                  </a:lnTo>
                  <a:lnTo>
                    <a:pt x="3100" y="56"/>
                  </a:lnTo>
                  <a:lnTo>
                    <a:pt x="3100" y="68"/>
                  </a:lnTo>
                  <a:lnTo>
                    <a:pt x="3104" y="78"/>
                  </a:lnTo>
                  <a:lnTo>
                    <a:pt x="3108" y="86"/>
                  </a:lnTo>
                  <a:lnTo>
                    <a:pt x="3116" y="94"/>
                  </a:lnTo>
                  <a:lnTo>
                    <a:pt x="3124" y="98"/>
                  </a:lnTo>
                  <a:lnTo>
                    <a:pt x="3134" y="104"/>
                  </a:lnTo>
                  <a:lnTo>
                    <a:pt x="3162" y="112"/>
                  </a:lnTo>
                  <a:lnTo>
                    <a:pt x="3162" y="112"/>
                  </a:lnTo>
                  <a:lnTo>
                    <a:pt x="3182" y="118"/>
                  </a:lnTo>
                  <a:lnTo>
                    <a:pt x="3196" y="124"/>
                  </a:lnTo>
                  <a:lnTo>
                    <a:pt x="3200" y="128"/>
                  </a:lnTo>
                  <a:lnTo>
                    <a:pt x="3202" y="132"/>
                  </a:lnTo>
                  <a:lnTo>
                    <a:pt x="3204" y="140"/>
                  </a:lnTo>
                  <a:lnTo>
                    <a:pt x="3204" y="140"/>
                  </a:lnTo>
                  <a:lnTo>
                    <a:pt x="3204" y="140"/>
                  </a:lnTo>
                  <a:lnTo>
                    <a:pt x="3202" y="146"/>
                  </a:lnTo>
                  <a:lnTo>
                    <a:pt x="3202" y="150"/>
                  </a:lnTo>
                  <a:lnTo>
                    <a:pt x="3194" y="158"/>
                  </a:lnTo>
                  <a:lnTo>
                    <a:pt x="3184" y="162"/>
                  </a:lnTo>
                  <a:lnTo>
                    <a:pt x="3170" y="164"/>
                  </a:lnTo>
                  <a:lnTo>
                    <a:pt x="3170" y="164"/>
                  </a:lnTo>
                  <a:lnTo>
                    <a:pt x="3154" y="162"/>
                  </a:lnTo>
                  <a:lnTo>
                    <a:pt x="3138" y="158"/>
                  </a:lnTo>
                  <a:lnTo>
                    <a:pt x="3124" y="150"/>
                  </a:lnTo>
                  <a:lnTo>
                    <a:pt x="3112" y="140"/>
                  </a:lnTo>
                  <a:lnTo>
                    <a:pt x="3092" y="164"/>
                  </a:lnTo>
                  <a:lnTo>
                    <a:pt x="3092" y="164"/>
                  </a:lnTo>
                  <a:lnTo>
                    <a:pt x="3110" y="176"/>
                  </a:lnTo>
                  <a:lnTo>
                    <a:pt x="3128" y="186"/>
                  </a:lnTo>
                  <a:lnTo>
                    <a:pt x="3148" y="192"/>
                  </a:lnTo>
                  <a:lnTo>
                    <a:pt x="3170" y="194"/>
                  </a:lnTo>
                  <a:lnTo>
                    <a:pt x="3170" y="194"/>
                  </a:lnTo>
                  <a:close/>
                </a:path>
              </a:pathLst>
            </a:custGeom>
            <a:solidFill>
              <a:srgbClr val="85AA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44729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White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2D90-C34B-4370-ACA9-7744B33E1305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207375" y="6437376"/>
            <a:ext cx="479429" cy="365125"/>
          </a:xfrm>
        </p:spPr>
        <p:txBody>
          <a:bodyPr/>
          <a:lstStyle>
            <a:lvl1pPr algn="r">
              <a:defRPr/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3"/>
          <p:cNvSpPr>
            <a:spLocks noGrp="1"/>
          </p:cNvSpPr>
          <p:nvPr>
            <p:ph type="title" hasCustomPrompt="1"/>
          </p:nvPr>
        </p:nvSpPr>
        <p:spPr>
          <a:xfrm>
            <a:off x="454024" y="1"/>
            <a:ext cx="8229601" cy="795866"/>
          </a:xfrm>
        </p:spPr>
        <p:txBody>
          <a:bodyPr lIns="0" rIns="0">
            <a:normAutofit/>
          </a:bodyPr>
          <a:lstStyle>
            <a:lvl1pPr algn="l">
              <a:defRPr sz="2000" baseline="0"/>
            </a:lvl1pPr>
          </a:lstStyle>
          <a:p>
            <a:r>
              <a:rPr lang="en-US" dirty="0"/>
              <a:t>Main title of slide  (Use for pasting large pictures, graphs, charts)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4" y="557448"/>
            <a:ext cx="8337705" cy="296991"/>
          </a:xfrm>
        </p:spPr>
        <p:txBody>
          <a:bodyPr>
            <a:normAutofit/>
          </a:bodyPr>
          <a:lstStyle>
            <a:lvl1pPr>
              <a:defRPr sz="1400" i="1"/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Supporting sub-title</a:t>
            </a:r>
          </a:p>
        </p:txBody>
      </p:sp>
    </p:spTree>
    <p:extLst>
      <p:ext uri="{BB962C8B-B14F-4D97-AF65-F5344CB8AC3E}">
        <p14:creationId xmlns:p14="http://schemas.microsoft.com/office/powerpoint/2010/main" val="1822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, Compare/Contr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804333"/>
            <a:ext cx="4038600" cy="5537200"/>
          </a:xfrm>
        </p:spPr>
        <p:txBody>
          <a:bodyPr/>
          <a:lstStyle>
            <a:lvl1pPr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Use for slides that compare and contrast two different ideas or for a series of bullet points and a supporting image or chart.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04333"/>
            <a:ext cx="4038600" cy="5537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7658-9D9C-4E15-9273-E74E3D0D0212}" type="datetime1">
              <a:rPr lang="en-US" smtClean="0"/>
              <a:t>4/24/2019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674" y="6434028"/>
            <a:ext cx="41895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E34AA309-6174-4246-8987-4F82EFA7DA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8226425" cy="795866"/>
          </a:xfrm>
        </p:spPr>
        <p:txBody>
          <a:bodyPr lIns="0" rIns="0">
            <a:normAutofit/>
          </a:bodyPr>
          <a:lstStyle>
            <a:lvl1pPr algn="l">
              <a:defRPr sz="2000"/>
            </a:lvl1pPr>
          </a:lstStyle>
          <a:p>
            <a:r>
              <a:rPr lang="en-US" dirty="0"/>
              <a:t>Main title of slide</a:t>
            </a:r>
          </a:p>
        </p:txBody>
      </p:sp>
    </p:spTree>
    <p:extLst>
      <p:ext uri="{BB962C8B-B14F-4D97-AF65-F5344CB8AC3E}">
        <p14:creationId xmlns:p14="http://schemas.microsoft.com/office/powerpoint/2010/main" val="1177617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5F0D-543C-4B62-A812-06BFA6466088}" type="datetime1">
              <a:rPr lang="en-US" smtClean="0"/>
              <a:t>4/24/2019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674" y="6434028"/>
            <a:ext cx="41895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81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2" y="273050"/>
            <a:ext cx="3292473" cy="1162050"/>
          </a:xfrm>
        </p:spPr>
        <p:txBody>
          <a:bodyPr anchor="b"/>
          <a:lstStyle>
            <a:lvl1pPr algn="l">
              <a:defRPr sz="2000" b="0" i="0">
                <a:solidFill>
                  <a:srgbClr val="538C3F"/>
                </a:solidFill>
              </a:defRPr>
            </a:lvl1pPr>
          </a:lstStyle>
          <a:p>
            <a:r>
              <a:rPr lang="en-US" dirty="0"/>
              <a:t>Main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862" y="273056"/>
            <a:ext cx="4706937" cy="585311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2" y="1435103"/>
            <a:ext cx="3292473" cy="4691063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Sub-title or short, supportive copy of title leading to main content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365C-7BB8-47E1-8630-AC5830490290}" type="datetime1">
              <a:rPr lang="en-US" smtClean="0"/>
              <a:t>4/24/2019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674" y="6434028"/>
            <a:ext cx="422126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94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63724" y="4800600"/>
            <a:ext cx="5414963" cy="566738"/>
          </a:xfrm>
        </p:spPr>
        <p:txBody>
          <a:bodyPr anchor="b"/>
          <a:lstStyle>
            <a:lvl1pPr algn="l">
              <a:defRPr sz="2000" b="0" i="0">
                <a:solidFill>
                  <a:srgbClr val="538C3F"/>
                </a:solidFill>
              </a:defRPr>
            </a:lvl1pPr>
          </a:lstStyle>
          <a:p>
            <a:r>
              <a:rPr lang="en-US" dirty="0"/>
              <a:t>Main slide 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63724" y="612775"/>
            <a:ext cx="541496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Slide Picture/Graphic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863724" y="5367338"/>
            <a:ext cx="5414963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Sub-title or short, supportive copy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93E0-865F-4023-928D-943AC52E90E8}" type="datetime1">
              <a:rPr lang="en-US" smtClean="0"/>
              <a:t>4/24/2019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674" y="6434028"/>
            <a:ext cx="41895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795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Green,White (bullet li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437944" y="6307666"/>
            <a:ext cx="4706055" cy="55033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457701" cy="68580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6899805" y="6441020"/>
            <a:ext cx="1083733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58803D66-C620-418A-9C14-4607ED6C7603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61866" y="6441020"/>
            <a:ext cx="524935" cy="365125"/>
          </a:xfrm>
        </p:spPr>
        <p:txBody>
          <a:bodyPr/>
          <a:lstStyle>
            <a:lvl1pPr algn="r">
              <a:defRPr>
                <a:solidFill>
                  <a:srgbClr val="81888D"/>
                </a:solidFill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449262"/>
            <a:ext cx="4003676" cy="1984905"/>
          </a:xfrm>
          <a:noFill/>
          <a:effectLst/>
        </p:spPr>
        <p:txBody>
          <a:bodyPr lIns="0" tIns="0" rIns="228600" bIns="0" anchor="b" anchorCtr="0">
            <a:no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Main slide title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4025" y="2558873"/>
            <a:ext cx="4003676" cy="1984905"/>
          </a:xfrm>
          <a:noFill/>
          <a:effectLst/>
        </p:spPr>
        <p:txBody>
          <a:bodyPr lIns="0" tIns="0" rIns="228600" bIns="0" anchor="t" anchorCtr="0">
            <a:noAutofit/>
          </a:bodyPr>
          <a:lstStyle>
            <a:lvl1pPr marL="0" indent="0">
              <a:buNone/>
              <a:defRPr sz="150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Sub-title or short, supportive copy leading into main content of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81538" y="2559050"/>
            <a:ext cx="4005262" cy="3167063"/>
          </a:xfrm>
        </p:spPr>
        <p:txBody>
          <a:bodyPr/>
          <a:lstStyle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228865" y="6536913"/>
            <a:ext cx="2023533" cy="191956"/>
          </a:xfrm>
          <a:custGeom>
            <a:avLst/>
            <a:gdLst>
              <a:gd name="T0" fmla="*/ 244 w 4048"/>
              <a:gd name="T1" fmla="*/ 104 h 384"/>
              <a:gd name="T2" fmla="*/ 156 w 4048"/>
              <a:gd name="T3" fmla="*/ 60 h 384"/>
              <a:gd name="T4" fmla="*/ 476 w 4048"/>
              <a:gd name="T5" fmla="*/ 108 h 384"/>
              <a:gd name="T6" fmla="*/ 346 w 4048"/>
              <a:gd name="T7" fmla="*/ 124 h 384"/>
              <a:gd name="T8" fmla="*/ 304 w 4048"/>
              <a:gd name="T9" fmla="*/ 192 h 384"/>
              <a:gd name="T10" fmla="*/ 434 w 4048"/>
              <a:gd name="T11" fmla="*/ 258 h 384"/>
              <a:gd name="T12" fmla="*/ 352 w 4048"/>
              <a:gd name="T13" fmla="*/ 264 h 384"/>
              <a:gd name="T14" fmla="*/ 674 w 4048"/>
              <a:gd name="T15" fmla="*/ 214 h 384"/>
              <a:gd name="T16" fmla="*/ 552 w 4048"/>
              <a:gd name="T17" fmla="*/ 278 h 384"/>
              <a:gd name="T18" fmla="*/ 954 w 4048"/>
              <a:gd name="T19" fmla="*/ 38 h 384"/>
              <a:gd name="T20" fmla="*/ 800 w 4048"/>
              <a:gd name="T21" fmla="*/ 182 h 384"/>
              <a:gd name="T22" fmla="*/ 794 w 4048"/>
              <a:gd name="T23" fmla="*/ 370 h 384"/>
              <a:gd name="T24" fmla="*/ 920 w 4048"/>
              <a:gd name="T25" fmla="*/ 248 h 384"/>
              <a:gd name="T26" fmla="*/ 968 w 4048"/>
              <a:gd name="T27" fmla="*/ 156 h 384"/>
              <a:gd name="T28" fmla="*/ 894 w 4048"/>
              <a:gd name="T29" fmla="*/ 178 h 384"/>
              <a:gd name="T30" fmla="*/ 886 w 4048"/>
              <a:gd name="T31" fmla="*/ 106 h 384"/>
              <a:gd name="T32" fmla="*/ 936 w 4048"/>
              <a:gd name="T33" fmla="*/ 338 h 384"/>
              <a:gd name="T34" fmla="*/ 1212 w 4048"/>
              <a:gd name="T35" fmla="*/ 150 h 384"/>
              <a:gd name="T36" fmla="*/ 1076 w 4048"/>
              <a:gd name="T37" fmla="*/ 304 h 384"/>
              <a:gd name="T38" fmla="*/ 1212 w 4048"/>
              <a:gd name="T39" fmla="*/ 150 h 384"/>
              <a:gd name="T40" fmla="*/ 1388 w 4048"/>
              <a:gd name="T41" fmla="*/ 76 h 384"/>
              <a:gd name="T42" fmla="*/ 1398 w 4048"/>
              <a:gd name="T43" fmla="*/ 304 h 384"/>
              <a:gd name="T44" fmla="*/ 1336 w 4048"/>
              <a:gd name="T45" fmla="*/ 118 h 384"/>
              <a:gd name="T46" fmla="*/ 1612 w 4048"/>
              <a:gd name="T47" fmla="*/ 128 h 384"/>
              <a:gd name="T48" fmla="*/ 1742 w 4048"/>
              <a:gd name="T49" fmla="*/ 260 h 384"/>
              <a:gd name="T50" fmla="*/ 1706 w 4048"/>
              <a:gd name="T51" fmla="*/ 298 h 384"/>
              <a:gd name="T52" fmla="*/ 1874 w 4048"/>
              <a:gd name="T53" fmla="*/ 332 h 384"/>
              <a:gd name="T54" fmla="*/ 2158 w 4048"/>
              <a:gd name="T55" fmla="*/ 302 h 384"/>
              <a:gd name="T56" fmla="*/ 2192 w 4048"/>
              <a:gd name="T57" fmla="*/ 208 h 384"/>
              <a:gd name="T58" fmla="*/ 2152 w 4048"/>
              <a:gd name="T59" fmla="*/ 238 h 384"/>
              <a:gd name="T60" fmla="*/ 2310 w 4048"/>
              <a:gd name="T61" fmla="*/ 292 h 384"/>
              <a:gd name="T62" fmla="*/ 2248 w 4048"/>
              <a:gd name="T63" fmla="*/ 190 h 384"/>
              <a:gd name="T64" fmla="*/ 2436 w 4048"/>
              <a:gd name="T65" fmla="*/ 270 h 384"/>
              <a:gd name="T66" fmla="*/ 2408 w 4048"/>
              <a:gd name="T67" fmla="*/ 208 h 384"/>
              <a:gd name="T68" fmla="*/ 2360 w 4048"/>
              <a:gd name="T69" fmla="*/ 240 h 384"/>
              <a:gd name="T70" fmla="*/ 2360 w 4048"/>
              <a:gd name="T71" fmla="*/ 294 h 384"/>
              <a:gd name="T72" fmla="*/ 2742 w 4048"/>
              <a:gd name="T73" fmla="*/ 302 h 384"/>
              <a:gd name="T74" fmla="*/ 2852 w 4048"/>
              <a:gd name="T75" fmla="*/ 270 h 384"/>
              <a:gd name="T76" fmla="*/ 2832 w 4048"/>
              <a:gd name="T77" fmla="*/ 212 h 384"/>
              <a:gd name="T78" fmla="*/ 2780 w 4048"/>
              <a:gd name="T79" fmla="*/ 244 h 384"/>
              <a:gd name="T80" fmla="*/ 2788 w 4048"/>
              <a:gd name="T81" fmla="*/ 300 h 384"/>
              <a:gd name="T82" fmla="*/ 2926 w 4048"/>
              <a:gd name="T83" fmla="*/ 238 h 384"/>
              <a:gd name="T84" fmla="*/ 2910 w 4048"/>
              <a:gd name="T85" fmla="*/ 190 h 384"/>
              <a:gd name="T86" fmla="*/ 2942 w 4048"/>
              <a:gd name="T87" fmla="*/ 272 h 384"/>
              <a:gd name="T88" fmla="*/ 3114 w 4048"/>
              <a:gd name="T89" fmla="*/ 294 h 384"/>
              <a:gd name="T90" fmla="*/ 3074 w 4048"/>
              <a:gd name="T91" fmla="*/ 208 h 384"/>
              <a:gd name="T92" fmla="*/ 3042 w 4048"/>
              <a:gd name="T93" fmla="*/ 222 h 384"/>
              <a:gd name="T94" fmla="*/ 3058 w 4048"/>
              <a:gd name="T95" fmla="*/ 278 h 384"/>
              <a:gd name="T96" fmla="*/ 3262 w 4048"/>
              <a:gd name="T97" fmla="*/ 224 h 384"/>
              <a:gd name="T98" fmla="*/ 3174 w 4048"/>
              <a:gd name="T99" fmla="*/ 294 h 384"/>
              <a:gd name="T100" fmla="*/ 3192 w 4048"/>
              <a:gd name="T101" fmla="*/ 210 h 384"/>
              <a:gd name="T102" fmla="*/ 3208 w 4048"/>
              <a:gd name="T103" fmla="*/ 286 h 384"/>
              <a:gd name="T104" fmla="*/ 3472 w 4048"/>
              <a:gd name="T105" fmla="*/ 268 h 384"/>
              <a:gd name="T106" fmla="*/ 3426 w 4048"/>
              <a:gd name="T107" fmla="*/ 300 h 384"/>
              <a:gd name="T108" fmla="*/ 3780 w 4048"/>
              <a:gd name="T109" fmla="*/ 294 h 384"/>
              <a:gd name="T110" fmla="*/ 3692 w 4048"/>
              <a:gd name="T111" fmla="*/ 224 h 384"/>
              <a:gd name="T112" fmla="*/ 3708 w 4048"/>
              <a:gd name="T113" fmla="*/ 254 h 384"/>
              <a:gd name="T114" fmla="*/ 3784 w 4048"/>
              <a:gd name="T115" fmla="*/ 246 h 384"/>
              <a:gd name="T116" fmla="*/ 4008 w 4048"/>
              <a:gd name="T117" fmla="*/ 304 h 384"/>
              <a:gd name="T118" fmla="*/ 3986 w 4048"/>
              <a:gd name="T119" fmla="*/ 220 h 384"/>
              <a:gd name="T120" fmla="*/ 3972 w 4048"/>
              <a:gd name="T121" fmla="*/ 202 h 384"/>
              <a:gd name="T122" fmla="*/ 4008 w 4048"/>
              <a:gd name="T123" fmla="*/ 28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48" h="384">
                <a:moveTo>
                  <a:pt x="100" y="304"/>
                </a:moveTo>
                <a:lnTo>
                  <a:pt x="100" y="304"/>
                </a:lnTo>
                <a:lnTo>
                  <a:pt x="118" y="304"/>
                </a:lnTo>
                <a:lnTo>
                  <a:pt x="134" y="300"/>
                </a:lnTo>
                <a:lnTo>
                  <a:pt x="148" y="298"/>
                </a:lnTo>
                <a:lnTo>
                  <a:pt x="162" y="292"/>
                </a:lnTo>
                <a:lnTo>
                  <a:pt x="176" y="288"/>
                </a:lnTo>
                <a:lnTo>
                  <a:pt x="188" y="280"/>
                </a:lnTo>
                <a:lnTo>
                  <a:pt x="200" y="272"/>
                </a:lnTo>
                <a:lnTo>
                  <a:pt x="210" y="262"/>
                </a:lnTo>
                <a:lnTo>
                  <a:pt x="218" y="252"/>
                </a:lnTo>
                <a:lnTo>
                  <a:pt x="226" y="240"/>
                </a:lnTo>
                <a:lnTo>
                  <a:pt x="234" y="228"/>
                </a:lnTo>
                <a:lnTo>
                  <a:pt x="240" y="214"/>
                </a:lnTo>
                <a:lnTo>
                  <a:pt x="244" y="200"/>
                </a:lnTo>
                <a:lnTo>
                  <a:pt x="248" y="184"/>
                </a:lnTo>
                <a:lnTo>
                  <a:pt x="250" y="168"/>
                </a:lnTo>
                <a:lnTo>
                  <a:pt x="250" y="150"/>
                </a:lnTo>
                <a:lnTo>
                  <a:pt x="250" y="150"/>
                </a:lnTo>
                <a:lnTo>
                  <a:pt x="250" y="134"/>
                </a:lnTo>
                <a:lnTo>
                  <a:pt x="248" y="118"/>
                </a:lnTo>
                <a:lnTo>
                  <a:pt x="244" y="104"/>
                </a:lnTo>
                <a:lnTo>
                  <a:pt x="240" y="90"/>
                </a:lnTo>
                <a:lnTo>
                  <a:pt x="234" y="76"/>
                </a:lnTo>
                <a:lnTo>
                  <a:pt x="228" y="64"/>
                </a:lnTo>
                <a:lnTo>
                  <a:pt x="220" y="52"/>
                </a:lnTo>
                <a:lnTo>
                  <a:pt x="212" y="42"/>
                </a:lnTo>
                <a:lnTo>
                  <a:pt x="202" y="32"/>
                </a:lnTo>
                <a:lnTo>
                  <a:pt x="192" y="24"/>
                </a:lnTo>
                <a:lnTo>
                  <a:pt x="180" y="16"/>
                </a:lnTo>
                <a:lnTo>
                  <a:pt x="168" y="10"/>
                </a:lnTo>
                <a:lnTo>
                  <a:pt x="156" y="6"/>
                </a:lnTo>
                <a:lnTo>
                  <a:pt x="142" y="2"/>
                </a:lnTo>
                <a:lnTo>
                  <a:pt x="128" y="0"/>
                </a:lnTo>
                <a:lnTo>
                  <a:pt x="112" y="0"/>
                </a:lnTo>
                <a:lnTo>
                  <a:pt x="0" y="0"/>
                </a:lnTo>
                <a:lnTo>
                  <a:pt x="0" y="304"/>
                </a:lnTo>
                <a:lnTo>
                  <a:pt x="100" y="304"/>
                </a:lnTo>
                <a:close/>
                <a:moveTo>
                  <a:pt x="56" y="42"/>
                </a:moveTo>
                <a:lnTo>
                  <a:pt x="110" y="42"/>
                </a:lnTo>
                <a:lnTo>
                  <a:pt x="110" y="42"/>
                </a:lnTo>
                <a:lnTo>
                  <a:pt x="126" y="44"/>
                </a:lnTo>
                <a:lnTo>
                  <a:pt x="142" y="50"/>
                </a:lnTo>
                <a:lnTo>
                  <a:pt x="156" y="60"/>
                </a:lnTo>
                <a:lnTo>
                  <a:pt x="168" y="72"/>
                </a:lnTo>
                <a:lnTo>
                  <a:pt x="176" y="88"/>
                </a:lnTo>
                <a:lnTo>
                  <a:pt x="184" y="106"/>
                </a:lnTo>
                <a:lnTo>
                  <a:pt x="188" y="128"/>
                </a:lnTo>
                <a:lnTo>
                  <a:pt x="190" y="150"/>
                </a:lnTo>
                <a:lnTo>
                  <a:pt x="190" y="150"/>
                </a:lnTo>
                <a:lnTo>
                  <a:pt x="188" y="174"/>
                </a:lnTo>
                <a:lnTo>
                  <a:pt x="184" y="194"/>
                </a:lnTo>
                <a:lnTo>
                  <a:pt x="176" y="214"/>
                </a:lnTo>
                <a:lnTo>
                  <a:pt x="166" y="230"/>
                </a:lnTo>
                <a:lnTo>
                  <a:pt x="154" y="242"/>
                </a:lnTo>
                <a:lnTo>
                  <a:pt x="138" y="252"/>
                </a:lnTo>
                <a:lnTo>
                  <a:pt x="122" y="258"/>
                </a:lnTo>
                <a:lnTo>
                  <a:pt x="102" y="258"/>
                </a:lnTo>
                <a:lnTo>
                  <a:pt x="56" y="258"/>
                </a:lnTo>
                <a:lnTo>
                  <a:pt x="56" y="42"/>
                </a:lnTo>
                <a:close/>
                <a:moveTo>
                  <a:pt x="484" y="258"/>
                </a:moveTo>
                <a:lnTo>
                  <a:pt x="484" y="156"/>
                </a:lnTo>
                <a:lnTo>
                  <a:pt x="484" y="156"/>
                </a:lnTo>
                <a:lnTo>
                  <a:pt x="484" y="132"/>
                </a:lnTo>
                <a:lnTo>
                  <a:pt x="480" y="114"/>
                </a:lnTo>
                <a:lnTo>
                  <a:pt x="476" y="108"/>
                </a:lnTo>
                <a:lnTo>
                  <a:pt x="472" y="102"/>
                </a:lnTo>
                <a:lnTo>
                  <a:pt x="462" y="90"/>
                </a:lnTo>
                <a:lnTo>
                  <a:pt x="462" y="90"/>
                </a:lnTo>
                <a:lnTo>
                  <a:pt x="450" y="84"/>
                </a:lnTo>
                <a:lnTo>
                  <a:pt x="434" y="78"/>
                </a:lnTo>
                <a:lnTo>
                  <a:pt x="416" y="76"/>
                </a:lnTo>
                <a:lnTo>
                  <a:pt x="394" y="74"/>
                </a:lnTo>
                <a:lnTo>
                  <a:pt x="394" y="74"/>
                </a:lnTo>
                <a:lnTo>
                  <a:pt x="372" y="76"/>
                </a:lnTo>
                <a:lnTo>
                  <a:pt x="352" y="78"/>
                </a:lnTo>
                <a:lnTo>
                  <a:pt x="336" y="84"/>
                </a:lnTo>
                <a:lnTo>
                  <a:pt x="322" y="92"/>
                </a:lnTo>
                <a:lnTo>
                  <a:pt x="322" y="92"/>
                </a:lnTo>
                <a:lnTo>
                  <a:pt x="310" y="102"/>
                </a:lnTo>
                <a:lnTo>
                  <a:pt x="300" y="110"/>
                </a:lnTo>
                <a:lnTo>
                  <a:pt x="296" y="122"/>
                </a:lnTo>
                <a:lnTo>
                  <a:pt x="292" y="138"/>
                </a:lnTo>
                <a:lnTo>
                  <a:pt x="334" y="146"/>
                </a:lnTo>
                <a:lnTo>
                  <a:pt x="334" y="146"/>
                </a:lnTo>
                <a:lnTo>
                  <a:pt x="338" y="136"/>
                </a:lnTo>
                <a:lnTo>
                  <a:pt x="340" y="130"/>
                </a:lnTo>
                <a:lnTo>
                  <a:pt x="346" y="124"/>
                </a:lnTo>
                <a:lnTo>
                  <a:pt x="352" y="118"/>
                </a:lnTo>
                <a:lnTo>
                  <a:pt x="358" y="114"/>
                </a:lnTo>
                <a:lnTo>
                  <a:pt x="366" y="112"/>
                </a:lnTo>
                <a:lnTo>
                  <a:pt x="388" y="110"/>
                </a:lnTo>
                <a:lnTo>
                  <a:pt x="388" y="110"/>
                </a:lnTo>
                <a:lnTo>
                  <a:pt x="398" y="110"/>
                </a:lnTo>
                <a:lnTo>
                  <a:pt x="408" y="112"/>
                </a:lnTo>
                <a:lnTo>
                  <a:pt x="416" y="114"/>
                </a:lnTo>
                <a:lnTo>
                  <a:pt x="422" y="118"/>
                </a:lnTo>
                <a:lnTo>
                  <a:pt x="428" y="124"/>
                </a:lnTo>
                <a:lnTo>
                  <a:pt x="432" y="130"/>
                </a:lnTo>
                <a:lnTo>
                  <a:pt x="434" y="136"/>
                </a:lnTo>
                <a:lnTo>
                  <a:pt x="434" y="146"/>
                </a:lnTo>
                <a:lnTo>
                  <a:pt x="434" y="162"/>
                </a:lnTo>
                <a:lnTo>
                  <a:pt x="434" y="162"/>
                </a:lnTo>
                <a:lnTo>
                  <a:pt x="422" y="162"/>
                </a:lnTo>
                <a:lnTo>
                  <a:pt x="422" y="162"/>
                </a:lnTo>
                <a:lnTo>
                  <a:pt x="390" y="162"/>
                </a:lnTo>
                <a:lnTo>
                  <a:pt x="362" y="166"/>
                </a:lnTo>
                <a:lnTo>
                  <a:pt x="338" y="172"/>
                </a:lnTo>
                <a:lnTo>
                  <a:pt x="320" y="182"/>
                </a:lnTo>
                <a:lnTo>
                  <a:pt x="304" y="192"/>
                </a:lnTo>
                <a:lnTo>
                  <a:pt x="294" y="206"/>
                </a:lnTo>
                <a:lnTo>
                  <a:pt x="290" y="212"/>
                </a:lnTo>
                <a:lnTo>
                  <a:pt x="286" y="222"/>
                </a:lnTo>
                <a:lnTo>
                  <a:pt x="284" y="238"/>
                </a:lnTo>
                <a:lnTo>
                  <a:pt x="284" y="238"/>
                </a:lnTo>
                <a:lnTo>
                  <a:pt x="286" y="254"/>
                </a:lnTo>
                <a:lnTo>
                  <a:pt x="290" y="268"/>
                </a:lnTo>
                <a:lnTo>
                  <a:pt x="296" y="278"/>
                </a:lnTo>
                <a:lnTo>
                  <a:pt x="306" y="288"/>
                </a:lnTo>
                <a:lnTo>
                  <a:pt x="316" y="298"/>
                </a:lnTo>
                <a:lnTo>
                  <a:pt x="328" y="304"/>
                </a:lnTo>
                <a:lnTo>
                  <a:pt x="344" y="306"/>
                </a:lnTo>
                <a:lnTo>
                  <a:pt x="360" y="308"/>
                </a:lnTo>
                <a:lnTo>
                  <a:pt x="360" y="308"/>
                </a:lnTo>
                <a:lnTo>
                  <a:pt x="374" y="308"/>
                </a:lnTo>
                <a:lnTo>
                  <a:pt x="388" y="304"/>
                </a:lnTo>
                <a:lnTo>
                  <a:pt x="402" y="298"/>
                </a:lnTo>
                <a:lnTo>
                  <a:pt x="414" y="290"/>
                </a:lnTo>
                <a:lnTo>
                  <a:pt x="414" y="290"/>
                </a:lnTo>
                <a:lnTo>
                  <a:pt x="420" y="284"/>
                </a:lnTo>
                <a:lnTo>
                  <a:pt x="424" y="278"/>
                </a:lnTo>
                <a:lnTo>
                  <a:pt x="434" y="258"/>
                </a:lnTo>
                <a:lnTo>
                  <a:pt x="434" y="258"/>
                </a:lnTo>
                <a:lnTo>
                  <a:pt x="438" y="282"/>
                </a:lnTo>
                <a:lnTo>
                  <a:pt x="442" y="304"/>
                </a:lnTo>
                <a:lnTo>
                  <a:pt x="492" y="304"/>
                </a:lnTo>
                <a:lnTo>
                  <a:pt x="492" y="304"/>
                </a:lnTo>
                <a:lnTo>
                  <a:pt x="486" y="280"/>
                </a:lnTo>
                <a:lnTo>
                  <a:pt x="484" y="258"/>
                </a:lnTo>
                <a:lnTo>
                  <a:pt x="484" y="258"/>
                </a:lnTo>
                <a:close/>
                <a:moveTo>
                  <a:pt x="434" y="210"/>
                </a:moveTo>
                <a:lnTo>
                  <a:pt x="434" y="210"/>
                </a:lnTo>
                <a:lnTo>
                  <a:pt x="434" y="222"/>
                </a:lnTo>
                <a:lnTo>
                  <a:pt x="430" y="234"/>
                </a:lnTo>
                <a:lnTo>
                  <a:pt x="426" y="244"/>
                </a:lnTo>
                <a:lnTo>
                  <a:pt x="418" y="254"/>
                </a:lnTo>
                <a:lnTo>
                  <a:pt x="410" y="260"/>
                </a:lnTo>
                <a:lnTo>
                  <a:pt x="400" y="266"/>
                </a:lnTo>
                <a:lnTo>
                  <a:pt x="388" y="268"/>
                </a:lnTo>
                <a:lnTo>
                  <a:pt x="376" y="270"/>
                </a:lnTo>
                <a:lnTo>
                  <a:pt x="376" y="270"/>
                </a:lnTo>
                <a:lnTo>
                  <a:pt x="368" y="270"/>
                </a:lnTo>
                <a:lnTo>
                  <a:pt x="360" y="268"/>
                </a:lnTo>
                <a:lnTo>
                  <a:pt x="352" y="264"/>
                </a:lnTo>
                <a:lnTo>
                  <a:pt x="348" y="260"/>
                </a:lnTo>
                <a:lnTo>
                  <a:pt x="342" y="256"/>
                </a:lnTo>
                <a:lnTo>
                  <a:pt x="340" y="250"/>
                </a:lnTo>
                <a:lnTo>
                  <a:pt x="338" y="244"/>
                </a:lnTo>
                <a:lnTo>
                  <a:pt x="336" y="236"/>
                </a:lnTo>
                <a:lnTo>
                  <a:pt x="336" y="236"/>
                </a:lnTo>
                <a:lnTo>
                  <a:pt x="338" y="226"/>
                </a:lnTo>
                <a:lnTo>
                  <a:pt x="344" y="216"/>
                </a:lnTo>
                <a:lnTo>
                  <a:pt x="350" y="208"/>
                </a:lnTo>
                <a:lnTo>
                  <a:pt x="362" y="202"/>
                </a:lnTo>
                <a:lnTo>
                  <a:pt x="362" y="202"/>
                </a:lnTo>
                <a:lnTo>
                  <a:pt x="376" y="196"/>
                </a:lnTo>
                <a:lnTo>
                  <a:pt x="394" y="192"/>
                </a:lnTo>
                <a:lnTo>
                  <a:pt x="412" y="190"/>
                </a:lnTo>
                <a:lnTo>
                  <a:pt x="432" y="190"/>
                </a:lnTo>
                <a:lnTo>
                  <a:pt x="434" y="190"/>
                </a:lnTo>
                <a:lnTo>
                  <a:pt x="434" y="210"/>
                </a:lnTo>
                <a:close/>
                <a:moveTo>
                  <a:pt x="728" y="78"/>
                </a:moveTo>
                <a:lnTo>
                  <a:pt x="676" y="78"/>
                </a:lnTo>
                <a:lnTo>
                  <a:pt x="676" y="186"/>
                </a:lnTo>
                <a:lnTo>
                  <a:pt x="676" y="186"/>
                </a:lnTo>
                <a:lnTo>
                  <a:pt x="674" y="214"/>
                </a:lnTo>
                <a:lnTo>
                  <a:pt x="672" y="224"/>
                </a:lnTo>
                <a:lnTo>
                  <a:pt x="670" y="234"/>
                </a:lnTo>
                <a:lnTo>
                  <a:pt x="670" y="234"/>
                </a:lnTo>
                <a:lnTo>
                  <a:pt x="662" y="246"/>
                </a:lnTo>
                <a:lnTo>
                  <a:pt x="652" y="256"/>
                </a:lnTo>
                <a:lnTo>
                  <a:pt x="640" y="262"/>
                </a:lnTo>
                <a:lnTo>
                  <a:pt x="626" y="264"/>
                </a:lnTo>
                <a:lnTo>
                  <a:pt x="626" y="264"/>
                </a:lnTo>
                <a:lnTo>
                  <a:pt x="618" y="264"/>
                </a:lnTo>
                <a:lnTo>
                  <a:pt x="612" y="262"/>
                </a:lnTo>
                <a:lnTo>
                  <a:pt x="606" y="260"/>
                </a:lnTo>
                <a:lnTo>
                  <a:pt x="602" y="254"/>
                </a:lnTo>
                <a:lnTo>
                  <a:pt x="598" y="250"/>
                </a:lnTo>
                <a:lnTo>
                  <a:pt x="596" y="242"/>
                </a:lnTo>
                <a:lnTo>
                  <a:pt x="594" y="226"/>
                </a:lnTo>
                <a:lnTo>
                  <a:pt x="594" y="78"/>
                </a:lnTo>
                <a:lnTo>
                  <a:pt x="542" y="78"/>
                </a:lnTo>
                <a:lnTo>
                  <a:pt x="542" y="236"/>
                </a:lnTo>
                <a:lnTo>
                  <a:pt x="542" y="236"/>
                </a:lnTo>
                <a:lnTo>
                  <a:pt x="544" y="252"/>
                </a:lnTo>
                <a:lnTo>
                  <a:pt x="546" y="266"/>
                </a:lnTo>
                <a:lnTo>
                  <a:pt x="552" y="278"/>
                </a:lnTo>
                <a:lnTo>
                  <a:pt x="560" y="290"/>
                </a:lnTo>
                <a:lnTo>
                  <a:pt x="570" y="298"/>
                </a:lnTo>
                <a:lnTo>
                  <a:pt x="580" y="304"/>
                </a:lnTo>
                <a:lnTo>
                  <a:pt x="594" y="308"/>
                </a:lnTo>
                <a:lnTo>
                  <a:pt x="608" y="308"/>
                </a:lnTo>
                <a:lnTo>
                  <a:pt x="608" y="308"/>
                </a:lnTo>
                <a:lnTo>
                  <a:pt x="622" y="308"/>
                </a:lnTo>
                <a:lnTo>
                  <a:pt x="634" y="304"/>
                </a:lnTo>
                <a:lnTo>
                  <a:pt x="646" y="300"/>
                </a:lnTo>
                <a:lnTo>
                  <a:pt x="656" y="292"/>
                </a:lnTo>
                <a:lnTo>
                  <a:pt x="656" y="292"/>
                </a:lnTo>
                <a:lnTo>
                  <a:pt x="664" y="284"/>
                </a:lnTo>
                <a:lnTo>
                  <a:pt x="670" y="278"/>
                </a:lnTo>
                <a:lnTo>
                  <a:pt x="674" y="268"/>
                </a:lnTo>
                <a:lnTo>
                  <a:pt x="680" y="254"/>
                </a:lnTo>
                <a:lnTo>
                  <a:pt x="680" y="304"/>
                </a:lnTo>
                <a:lnTo>
                  <a:pt x="728" y="304"/>
                </a:lnTo>
                <a:lnTo>
                  <a:pt x="728" y="78"/>
                </a:lnTo>
                <a:close/>
                <a:moveTo>
                  <a:pt x="974" y="36"/>
                </a:moveTo>
                <a:lnTo>
                  <a:pt x="974" y="36"/>
                </a:lnTo>
                <a:lnTo>
                  <a:pt x="962" y="36"/>
                </a:lnTo>
                <a:lnTo>
                  <a:pt x="954" y="38"/>
                </a:lnTo>
                <a:lnTo>
                  <a:pt x="946" y="42"/>
                </a:lnTo>
                <a:lnTo>
                  <a:pt x="938" y="46"/>
                </a:lnTo>
                <a:lnTo>
                  <a:pt x="932" y="52"/>
                </a:lnTo>
                <a:lnTo>
                  <a:pt x="926" y="60"/>
                </a:lnTo>
                <a:lnTo>
                  <a:pt x="922" y="68"/>
                </a:lnTo>
                <a:lnTo>
                  <a:pt x="920" y="78"/>
                </a:lnTo>
                <a:lnTo>
                  <a:pt x="920" y="78"/>
                </a:lnTo>
                <a:lnTo>
                  <a:pt x="896" y="76"/>
                </a:lnTo>
                <a:lnTo>
                  <a:pt x="876" y="74"/>
                </a:lnTo>
                <a:lnTo>
                  <a:pt x="876" y="74"/>
                </a:lnTo>
                <a:lnTo>
                  <a:pt x="856" y="76"/>
                </a:lnTo>
                <a:lnTo>
                  <a:pt x="838" y="78"/>
                </a:lnTo>
                <a:lnTo>
                  <a:pt x="822" y="84"/>
                </a:lnTo>
                <a:lnTo>
                  <a:pt x="808" y="92"/>
                </a:lnTo>
                <a:lnTo>
                  <a:pt x="798" y="102"/>
                </a:lnTo>
                <a:lnTo>
                  <a:pt x="790" y="114"/>
                </a:lnTo>
                <a:lnTo>
                  <a:pt x="784" y="128"/>
                </a:lnTo>
                <a:lnTo>
                  <a:pt x="782" y="142"/>
                </a:lnTo>
                <a:lnTo>
                  <a:pt x="782" y="142"/>
                </a:lnTo>
                <a:lnTo>
                  <a:pt x="784" y="158"/>
                </a:lnTo>
                <a:lnTo>
                  <a:pt x="790" y="170"/>
                </a:lnTo>
                <a:lnTo>
                  <a:pt x="800" y="182"/>
                </a:lnTo>
                <a:lnTo>
                  <a:pt x="814" y="194"/>
                </a:lnTo>
                <a:lnTo>
                  <a:pt x="814" y="194"/>
                </a:lnTo>
                <a:lnTo>
                  <a:pt x="798" y="204"/>
                </a:lnTo>
                <a:lnTo>
                  <a:pt x="786" y="214"/>
                </a:lnTo>
                <a:lnTo>
                  <a:pt x="782" y="220"/>
                </a:lnTo>
                <a:lnTo>
                  <a:pt x="780" y="226"/>
                </a:lnTo>
                <a:lnTo>
                  <a:pt x="778" y="240"/>
                </a:lnTo>
                <a:lnTo>
                  <a:pt x="778" y="240"/>
                </a:lnTo>
                <a:lnTo>
                  <a:pt x="780" y="250"/>
                </a:lnTo>
                <a:lnTo>
                  <a:pt x="782" y="260"/>
                </a:lnTo>
                <a:lnTo>
                  <a:pt x="790" y="268"/>
                </a:lnTo>
                <a:lnTo>
                  <a:pt x="800" y="278"/>
                </a:lnTo>
                <a:lnTo>
                  <a:pt x="800" y="278"/>
                </a:lnTo>
                <a:lnTo>
                  <a:pt x="784" y="288"/>
                </a:lnTo>
                <a:lnTo>
                  <a:pt x="774" y="298"/>
                </a:lnTo>
                <a:lnTo>
                  <a:pt x="768" y="310"/>
                </a:lnTo>
                <a:lnTo>
                  <a:pt x="766" y="324"/>
                </a:lnTo>
                <a:lnTo>
                  <a:pt x="766" y="324"/>
                </a:lnTo>
                <a:lnTo>
                  <a:pt x="768" y="338"/>
                </a:lnTo>
                <a:lnTo>
                  <a:pt x="774" y="350"/>
                </a:lnTo>
                <a:lnTo>
                  <a:pt x="782" y="360"/>
                </a:lnTo>
                <a:lnTo>
                  <a:pt x="794" y="370"/>
                </a:lnTo>
                <a:lnTo>
                  <a:pt x="808" y="376"/>
                </a:lnTo>
                <a:lnTo>
                  <a:pt x="828" y="380"/>
                </a:lnTo>
                <a:lnTo>
                  <a:pt x="850" y="384"/>
                </a:lnTo>
                <a:lnTo>
                  <a:pt x="876" y="384"/>
                </a:lnTo>
                <a:lnTo>
                  <a:pt x="876" y="384"/>
                </a:lnTo>
                <a:lnTo>
                  <a:pt x="902" y="384"/>
                </a:lnTo>
                <a:lnTo>
                  <a:pt x="924" y="380"/>
                </a:lnTo>
                <a:lnTo>
                  <a:pt x="944" y="374"/>
                </a:lnTo>
                <a:lnTo>
                  <a:pt x="962" y="364"/>
                </a:lnTo>
                <a:lnTo>
                  <a:pt x="974" y="354"/>
                </a:lnTo>
                <a:lnTo>
                  <a:pt x="984" y="342"/>
                </a:lnTo>
                <a:lnTo>
                  <a:pt x="990" y="326"/>
                </a:lnTo>
                <a:lnTo>
                  <a:pt x="992" y="310"/>
                </a:lnTo>
                <a:lnTo>
                  <a:pt x="992" y="310"/>
                </a:lnTo>
                <a:lnTo>
                  <a:pt x="992" y="298"/>
                </a:lnTo>
                <a:lnTo>
                  <a:pt x="988" y="286"/>
                </a:lnTo>
                <a:lnTo>
                  <a:pt x="980" y="276"/>
                </a:lnTo>
                <a:lnTo>
                  <a:pt x="972" y="266"/>
                </a:lnTo>
                <a:lnTo>
                  <a:pt x="962" y="258"/>
                </a:lnTo>
                <a:lnTo>
                  <a:pt x="950" y="254"/>
                </a:lnTo>
                <a:lnTo>
                  <a:pt x="934" y="250"/>
                </a:lnTo>
                <a:lnTo>
                  <a:pt x="920" y="248"/>
                </a:lnTo>
                <a:lnTo>
                  <a:pt x="852" y="248"/>
                </a:lnTo>
                <a:lnTo>
                  <a:pt x="852" y="248"/>
                </a:lnTo>
                <a:lnTo>
                  <a:pt x="840" y="248"/>
                </a:lnTo>
                <a:lnTo>
                  <a:pt x="830" y="242"/>
                </a:lnTo>
                <a:lnTo>
                  <a:pt x="824" y="236"/>
                </a:lnTo>
                <a:lnTo>
                  <a:pt x="822" y="226"/>
                </a:lnTo>
                <a:lnTo>
                  <a:pt x="822" y="226"/>
                </a:lnTo>
                <a:lnTo>
                  <a:pt x="822" y="220"/>
                </a:lnTo>
                <a:lnTo>
                  <a:pt x="826" y="214"/>
                </a:lnTo>
                <a:lnTo>
                  <a:pt x="830" y="210"/>
                </a:lnTo>
                <a:lnTo>
                  <a:pt x="838" y="204"/>
                </a:lnTo>
                <a:lnTo>
                  <a:pt x="838" y="204"/>
                </a:lnTo>
                <a:lnTo>
                  <a:pt x="860" y="210"/>
                </a:lnTo>
                <a:lnTo>
                  <a:pt x="880" y="210"/>
                </a:lnTo>
                <a:lnTo>
                  <a:pt x="880" y="210"/>
                </a:lnTo>
                <a:lnTo>
                  <a:pt x="898" y="210"/>
                </a:lnTo>
                <a:lnTo>
                  <a:pt x="916" y="206"/>
                </a:lnTo>
                <a:lnTo>
                  <a:pt x="932" y="200"/>
                </a:lnTo>
                <a:lnTo>
                  <a:pt x="944" y="192"/>
                </a:lnTo>
                <a:lnTo>
                  <a:pt x="956" y="182"/>
                </a:lnTo>
                <a:lnTo>
                  <a:pt x="964" y="170"/>
                </a:lnTo>
                <a:lnTo>
                  <a:pt x="968" y="156"/>
                </a:lnTo>
                <a:lnTo>
                  <a:pt x="970" y="142"/>
                </a:lnTo>
                <a:lnTo>
                  <a:pt x="970" y="142"/>
                </a:lnTo>
                <a:lnTo>
                  <a:pt x="968" y="128"/>
                </a:lnTo>
                <a:lnTo>
                  <a:pt x="964" y="116"/>
                </a:lnTo>
                <a:lnTo>
                  <a:pt x="956" y="106"/>
                </a:lnTo>
                <a:lnTo>
                  <a:pt x="944" y="92"/>
                </a:lnTo>
                <a:lnTo>
                  <a:pt x="944" y="92"/>
                </a:lnTo>
                <a:lnTo>
                  <a:pt x="950" y="84"/>
                </a:lnTo>
                <a:lnTo>
                  <a:pt x="956" y="78"/>
                </a:lnTo>
                <a:lnTo>
                  <a:pt x="964" y="76"/>
                </a:lnTo>
                <a:lnTo>
                  <a:pt x="976" y="74"/>
                </a:lnTo>
                <a:lnTo>
                  <a:pt x="992" y="74"/>
                </a:lnTo>
                <a:lnTo>
                  <a:pt x="992" y="36"/>
                </a:lnTo>
                <a:lnTo>
                  <a:pt x="974" y="36"/>
                </a:lnTo>
                <a:close/>
                <a:moveTo>
                  <a:pt x="918" y="144"/>
                </a:moveTo>
                <a:lnTo>
                  <a:pt x="918" y="144"/>
                </a:lnTo>
                <a:lnTo>
                  <a:pt x="918" y="152"/>
                </a:lnTo>
                <a:lnTo>
                  <a:pt x="916" y="160"/>
                </a:lnTo>
                <a:lnTo>
                  <a:pt x="912" y="166"/>
                </a:lnTo>
                <a:lnTo>
                  <a:pt x="908" y="170"/>
                </a:lnTo>
                <a:lnTo>
                  <a:pt x="902" y="176"/>
                </a:lnTo>
                <a:lnTo>
                  <a:pt x="894" y="178"/>
                </a:lnTo>
                <a:lnTo>
                  <a:pt x="886" y="180"/>
                </a:lnTo>
                <a:lnTo>
                  <a:pt x="878" y="180"/>
                </a:lnTo>
                <a:lnTo>
                  <a:pt x="878" y="180"/>
                </a:lnTo>
                <a:lnTo>
                  <a:pt x="868" y="180"/>
                </a:lnTo>
                <a:lnTo>
                  <a:pt x="860" y="178"/>
                </a:lnTo>
                <a:lnTo>
                  <a:pt x="852" y="174"/>
                </a:lnTo>
                <a:lnTo>
                  <a:pt x="846" y="170"/>
                </a:lnTo>
                <a:lnTo>
                  <a:pt x="842" y="166"/>
                </a:lnTo>
                <a:lnTo>
                  <a:pt x="838" y="158"/>
                </a:lnTo>
                <a:lnTo>
                  <a:pt x="836" y="152"/>
                </a:lnTo>
                <a:lnTo>
                  <a:pt x="836" y="144"/>
                </a:lnTo>
                <a:lnTo>
                  <a:pt x="836" y="144"/>
                </a:lnTo>
                <a:lnTo>
                  <a:pt x="836" y="136"/>
                </a:lnTo>
                <a:lnTo>
                  <a:pt x="838" y="128"/>
                </a:lnTo>
                <a:lnTo>
                  <a:pt x="842" y="122"/>
                </a:lnTo>
                <a:lnTo>
                  <a:pt x="848" y="116"/>
                </a:lnTo>
                <a:lnTo>
                  <a:pt x="854" y="112"/>
                </a:lnTo>
                <a:lnTo>
                  <a:pt x="860" y="108"/>
                </a:lnTo>
                <a:lnTo>
                  <a:pt x="868" y="106"/>
                </a:lnTo>
                <a:lnTo>
                  <a:pt x="878" y="106"/>
                </a:lnTo>
                <a:lnTo>
                  <a:pt x="878" y="106"/>
                </a:lnTo>
                <a:lnTo>
                  <a:pt x="886" y="106"/>
                </a:lnTo>
                <a:lnTo>
                  <a:pt x="894" y="108"/>
                </a:lnTo>
                <a:lnTo>
                  <a:pt x="902" y="110"/>
                </a:lnTo>
                <a:lnTo>
                  <a:pt x="906" y="116"/>
                </a:lnTo>
                <a:lnTo>
                  <a:pt x="912" y="120"/>
                </a:lnTo>
                <a:lnTo>
                  <a:pt x="914" y="126"/>
                </a:lnTo>
                <a:lnTo>
                  <a:pt x="918" y="134"/>
                </a:lnTo>
                <a:lnTo>
                  <a:pt x="918" y="142"/>
                </a:lnTo>
                <a:lnTo>
                  <a:pt x="918" y="142"/>
                </a:lnTo>
                <a:lnTo>
                  <a:pt x="918" y="144"/>
                </a:lnTo>
                <a:lnTo>
                  <a:pt x="918" y="144"/>
                </a:lnTo>
                <a:close/>
                <a:moveTo>
                  <a:pt x="858" y="296"/>
                </a:moveTo>
                <a:lnTo>
                  <a:pt x="912" y="296"/>
                </a:lnTo>
                <a:lnTo>
                  <a:pt x="912" y="296"/>
                </a:lnTo>
                <a:lnTo>
                  <a:pt x="926" y="298"/>
                </a:lnTo>
                <a:lnTo>
                  <a:pt x="936" y="304"/>
                </a:lnTo>
                <a:lnTo>
                  <a:pt x="942" y="310"/>
                </a:lnTo>
                <a:lnTo>
                  <a:pt x="944" y="314"/>
                </a:lnTo>
                <a:lnTo>
                  <a:pt x="944" y="320"/>
                </a:lnTo>
                <a:lnTo>
                  <a:pt x="944" y="320"/>
                </a:lnTo>
                <a:lnTo>
                  <a:pt x="944" y="326"/>
                </a:lnTo>
                <a:lnTo>
                  <a:pt x="942" y="332"/>
                </a:lnTo>
                <a:lnTo>
                  <a:pt x="936" y="338"/>
                </a:lnTo>
                <a:lnTo>
                  <a:pt x="930" y="342"/>
                </a:lnTo>
                <a:lnTo>
                  <a:pt x="922" y="346"/>
                </a:lnTo>
                <a:lnTo>
                  <a:pt x="912" y="348"/>
                </a:lnTo>
                <a:lnTo>
                  <a:pt x="886" y="350"/>
                </a:lnTo>
                <a:lnTo>
                  <a:pt x="886" y="350"/>
                </a:lnTo>
                <a:lnTo>
                  <a:pt x="868" y="348"/>
                </a:lnTo>
                <a:lnTo>
                  <a:pt x="854" y="346"/>
                </a:lnTo>
                <a:lnTo>
                  <a:pt x="842" y="344"/>
                </a:lnTo>
                <a:lnTo>
                  <a:pt x="830" y="340"/>
                </a:lnTo>
                <a:lnTo>
                  <a:pt x="822" y="334"/>
                </a:lnTo>
                <a:lnTo>
                  <a:pt x="816" y="328"/>
                </a:lnTo>
                <a:lnTo>
                  <a:pt x="812" y="320"/>
                </a:lnTo>
                <a:lnTo>
                  <a:pt x="810" y="312"/>
                </a:lnTo>
                <a:lnTo>
                  <a:pt x="810" y="312"/>
                </a:lnTo>
                <a:lnTo>
                  <a:pt x="812" y="306"/>
                </a:lnTo>
                <a:lnTo>
                  <a:pt x="812" y="302"/>
                </a:lnTo>
                <a:lnTo>
                  <a:pt x="822" y="292"/>
                </a:lnTo>
                <a:lnTo>
                  <a:pt x="822" y="292"/>
                </a:lnTo>
                <a:lnTo>
                  <a:pt x="840" y="296"/>
                </a:lnTo>
                <a:lnTo>
                  <a:pt x="858" y="296"/>
                </a:lnTo>
                <a:lnTo>
                  <a:pt x="858" y="296"/>
                </a:lnTo>
                <a:close/>
                <a:moveTo>
                  <a:pt x="1212" y="150"/>
                </a:moveTo>
                <a:lnTo>
                  <a:pt x="1212" y="150"/>
                </a:lnTo>
                <a:lnTo>
                  <a:pt x="1212" y="130"/>
                </a:lnTo>
                <a:lnTo>
                  <a:pt x="1208" y="114"/>
                </a:lnTo>
                <a:lnTo>
                  <a:pt x="1202" y="100"/>
                </a:lnTo>
                <a:lnTo>
                  <a:pt x="1196" y="90"/>
                </a:lnTo>
                <a:lnTo>
                  <a:pt x="1186" y="80"/>
                </a:lnTo>
                <a:lnTo>
                  <a:pt x="1174" y="74"/>
                </a:lnTo>
                <a:lnTo>
                  <a:pt x="1160" y="70"/>
                </a:lnTo>
                <a:lnTo>
                  <a:pt x="1144" y="70"/>
                </a:lnTo>
                <a:lnTo>
                  <a:pt x="1144" y="70"/>
                </a:lnTo>
                <a:lnTo>
                  <a:pt x="1132" y="70"/>
                </a:lnTo>
                <a:lnTo>
                  <a:pt x="1122" y="72"/>
                </a:lnTo>
                <a:lnTo>
                  <a:pt x="1112" y="76"/>
                </a:lnTo>
                <a:lnTo>
                  <a:pt x="1104" y="82"/>
                </a:lnTo>
                <a:lnTo>
                  <a:pt x="1096" y="88"/>
                </a:lnTo>
                <a:lnTo>
                  <a:pt x="1088" y="96"/>
                </a:lnTo>
                <a:lnTo>
                  <a:pt x="1082" y="106"/>
                </a:lnTo>
                <a:lnTo>
                  <a:pt x="1076" y="118"/>
                </a:lnTo>
                <a:lnTo>
                  <a:pt x="1076" y="0"/>
                </a:lnTo>
                <a:lnTo>
                  <a:pt x="1026" y="0"/>
                </a:lnTo>
                <a:lnTo>
                  <a:pt x="1026" y="304"/>
                </a:lnTo>
                <a:lnTo>
                  <a:pt x="1076" y="304"/>
                </a:lnTo>
                <a:lnTo>
                  <a:pt x="1076" y="186"/>
                </a:lnTo>
                <a:lnTo>
                  <a:pt x="1076" y="186"/>
                </a:lnTo>
                <a:lnTo>
                  <a:pt x="1078" y="170"/>
                </a:lnTo>
                <a:lnTo>
                  <a:pt x="1080" y="156"/>
                </a:lnTo>
                <a:lnTo>
                  <a:pt x="1084" y="144"/>
                </a:lnTo>
                <a:lnTo>
                  <a:pt x="1090" y="132"/>
                </a:lnTo>
                <a:lnTo>
                  <a:pt x="1098" y="124"/>
                </a:lnTo>
                <a:lnTo>
                  <a:pt x="1106" y="118"/>
                </a:lnTo>
                <a:lnTo>
                  <a:pt x="1116" y="114"/>
                </a:lnTo>
                <a:lnTo>
                  <a:pt x="1128" y="114"/>
                </a:lnTo>
                <a:lnTo>
                  <a:pt x="1128" y="114"/>
                </a:lnTo>
                <a:lnTo>
                  <a:pt x="1134" y="114"/>
                </a:lnTo>
                <a:lnTo>
                  <a:pt x="1142" y="116"/>
                </a:lnTo>
                <a:lnTo>
                  <a:pt x="1148" y="120"/>
                </a:lnTo>
                <a:lnTo>
                  <a:pt x="1152" y="124"/>
                </a:lnTo>
                <a:lnTo>
                  <a:pt x="1156" y="130"/>
                </a:lnTo>
                <a:lnTo>
                  <a:pt x="1160" y="138"/>
                </a:lnTo>
                <a:lnTo>
                  <a:pt x="1162" y="146"/>
                </a:lnTo>
                <a:lnTo>
                  <a:pt x="1162" y="156"/>
                </a:lnTo>
                <a:lnTo>
                  <a:pt x="1162" y="304"/>
                </a:lnTo>
                <a:lnTo>
                  <a:pt x="1212" y="304"/>
                </a:lnTo>
                <a:lnTo>
                  <a:pt x="1212" y="150"/>
                </a:lnTo>
                <a:close/>
                <a:moveTo>
                  <a:pt x="1366" y="268"/>
                </a:moveTo>
                <a:lnTo>
                  <a:pt x="1366" y="268"/>
                </a:lnTo>
                <a:lnTo>
                  <a:pt x="1354" y="268"/>
                </a:lnTo>
                <a:lnTo>
                  <a:pt x="1342" y="264"/>
                </a:lnTo>
                <a:lnTo>
                  <a:pt x="1334" y="258"/>
                </a:lnTo>
                <a:lnTo>
                  <a:pt x="1326" y="252"/>
                </a:lnTo>
                <a:lnTo>
                  <a:pt x="1320" y="242"/>
                </a:lnTo>
                <a:lnTo>
                  <a:pt x="1316" y="230"/>
                </a:lnTo>
                <a:lnTo>
                  <a:pt x="1312" y="218"/>
                </a:lnTo>
                <a:lnTo>
                  <a:pt x="1312" y="202"/>
                </a:lnTo>
                <a:lnTo>
                  <a:pt x="1312" y="198"/>
                </a:lnTo>
                <a:lnTo>
                  <a:pt x="1466" y="198"/>
                </a:lnTo>
                <a:lnTo>
                  <a:pt x="1466" y="198"/>
                </a:lnTo>
                <a:lnTo>
                  <a:pt x="1466" y="192"/>
                </a:lnTo>
                <a:lnTo>
                  <a:pt x="1466" y="192"/>
                </a:lnTo>
                <a:lnTo>
                  <a:pt x="1464" y="166"/>
                </a:lnTo>
                <a:lnTo>
                  <a:pt x="1460" y="142"/>
                </a:lnTo>
                <a:lnTo>
                  <a:pt x="1450" y="122"/>
                </a:lnTo>
                <a:lnTo>
                  <a:pt x="1438" y="106"/>
                </a:lnTo>
                <a:lnTo>
                  <a:pt x="1424" y="92"/>
                </a:lnTo>
                <a:lnTo>
                  <a:pt x="1406" y="82"/>
                </a:lnTo>
                <a:lnTo>
                  <a:pt x="1388" y="76"/>
                </a:lnTo>
                <a:lnTo>
                  <a:pt x="1364" y="74"/>
                </a:lnTo>
                <a:lnTo>
                  <a:pt x="1364" y="74"/>
                </a:lnTo>
                <a:lnTo>
                  <a:pt x="1342" y="76"/>
                </a:lnTo>
                <a:lnTo>
                  <a:pt x="1322" y="82"/>
                </a:lnTo>
                <a:lnTo>
                  <a:pt x="1304" y="92"/>
                </a:lnTo>
                <a:lnTo>
                  <a:pt x="1288" y="106"/>
                </a:lnTo>
                <a:lnTo>
                  <a:pt x="1276" y="124"/>
                </a:lnTo>
                <a:lnTo>
                  <a:pt x="1266" y="144"/>
                </a:lnTo>
                <a:lnTo>
                  <a:pt x="1260" y="166"/>
                </a:lnTo>
                <a:lnTo>
                  <a:pt x="1258" y="192"/>
                </a:lnTo>
                <a:lnTo>
                  <a:pt x="1258" y="192"/>
                </a:lnTo>
                <a:lnTo>
                  <a:pt x="1260" y="218"/>
                </a:lnTo>
                <a:lnTo>
                  <a:pt x="1266" y="240"/>
                </a:lnTo>
                <a:lnTo>
                  <a:pt x="1276" y="260"/>
                </a:lnTo>
                <a:lnTo>
                  <a:pt x="1288" y="276"/>
                </a:lnTo>
                <a:lnTo>
                  <a:pt x="1302" y="290"/>
                </a:lnTo>
                <a:lnTo>
                  <a:pt x="1320" y="300"/>
                </a:lnTo>
                <a:lnTo>
                  <a:pt x="1340" y="306"/>
                </a:lnTo>
                <a:lnTo>
                  <a:pt x="1362" y="308"/>
                </a:lnTo>
                <a:lnTo>
                  <a:pt x="1362" y="308"/>
                </a:lnTo>
                <a:lnTo>
                  <a:pt x="1380" y="308"/>
                </a:lnTo>
                <a:lnTo>
                  <a:pt x="1398" y="304"/>
                </a:lnTo>
                <a:lnTo>
                  <a:pt x="1412" y="298"/>
                </a:lnTo>
                <a:lnTo>
                  <a:pt x="1426" y="290"/>
                </a:lnTo>
                <a:lnTo>
                  <a:pt x="1438" y="280"/>
                </a:lnTo>
                <a:lnTo>
                  <a:pt x="1448" y="268"/>
                </a:lnTo>
                <a:lnTo>
                  <a:pt x="1456" y="254"/>
                </a:lnTo>
                <a:lnTo>
                  <a:pt x="1462" y="238"/>
                </a:lnTo>
                <a:lnTo>
                  <a:pt x="1416" y="232"/>
                </a:lnTo>
                <a:lnTo>
                  <a:pt x="1416" y="232"/>
                </a:lnTo>
                <a:lnTo>
                  <a:pt x="1408" y="248"/>
                </a:lnTo>
                <a:lnTo>
                  <a:pt x="1402" y="254"/>
                </a:lnTo>
                <a:lnTo>
                  <a:pt x="1396" y="260"/>
                </a:lnTo>
                <a:lnTo>
                  <a:pt x="1390" y="264"/>
                </a:lnTo>
                <a:lnTo>
                  <a:pt x="1384" y="266"/>
                </a:lnTo>
                <a:lnTo>
                  <a:pt x="1366" y="268"/>
                </a:lnTo>
                <a:lnTo>
                  <a:pt x="1366" y="268"/>
                </a:lnTo>
                <a:close/>
                <a:moveTo>
                  <a:pt x="1312" y="164"/>
                </a:moveTo>
                <a:lnTo>
                  <a:pt x="1312" y="164"/>
                </a:lnTo>
                <a:lnTo>
                  <a:pt x="1314" y="152"/>
                </a:lnTo>
                <a:lnTo>
                  <a:pt x="1318" y="142"/>
                </a:lnTo>
                <a:lnTo>
                  <a:pt x="1322" y="132"/>
                </a:lnTo>
                <a:lnTo>
                  <a:pt x="1328" y="124"/>
                </a:lnTo>
                <a:lnTo>
                  <a:pt x="1336" y="118"/>
                </a:lnTo>
                <a:lnTo>
                  <a:pt x="1344" y="114"/>
                </a:lnTo>
                <a:lnTo>
                  <a:pt x="1352" y="110"/>
                </a:lnTo>
                <a:lnTo>
                  <a:pt x="1364" y="110"/>
                </a:lnTo>
                <a:lnTo>
                  <a:pt x="1364" y="110"/>
                </a:lnTo>
                <a:lnTo>
                  <a:pt x="1374" y="110"/>
                </a:lnTo>
                <a:lnTo>
                  <a:pt x="1384" y="114"/>
                </a:lnTo>
                <a:lnTo>
                  <a:pt x="1392" y="118"/>
                </a:lnTo>
                <a:lnTo>
                  <a:pt x="1398" y="124"/>
                </a:lnTo>
                <a:lnTo>
                  <a:pt x="1404" y="132"/>
                </a:lnTo>
                <a:lnTo>
                  <a:pt x="1410" y="142"/>
                </a:lnTo>
                <a:lnTo>
                  <a:pt x="1412" y="152"/>
                </a:lnTo>
                <a:lnTo>
                  <a:pt x="1414" y="164"/>
                </a:lnTo>
                <a:lnTo>
                  <a:pt x="1312" y="164"/>
                </a:lnTo>
                <a:close/>
                <a:moveTo>
                  <a:pt x="1564" y="200"/>
                </a:moveTo>
                <a:lnTo>
                  <a:pt x="1564" y="200"/>
                </a:lnTo>
                <a:lnTo>
                  <a:pt x="1564" y="184"/>
                </a:lnTo>
                <a:lnTo>
                  <a:pt x="1568" y="170"/>
                </a:lnTo>
                <a:lnTo>
                  <a:pt x="1572" y="156"/>
                </a:lnTo>
                <a:lnTo>
                  <a:pt x="1580" y="146"/>
                </a:lnTo>
                <a:lnTo>
                  <a:pt x="1588" y="138"/>
                </a:lnTo>
                <a:lnTo>
                  <a:pt x="1600" y="132"/>
                </a:lnTo>
                <a:lnTo>
                  <a:pt x="1612" y="128"/>
                </a:lnTo>
                <a:lnTo>
                  <a:pt x="1624" y="126"/>
                </a:lnTo>
                <a:lnTo>
                  <a:pt x="1628" y="126"/>
                </a:lnTo>
                <a:lnTo>
                  <a:pt x="1628" y="72"/>
                </a:lnTo>
                <a:lnTo>
                  <a:pt x="1628" y="72"/>
                </a:lnTo>
                <a:lnTo>
                  <a:pt x="1620" y="72"/>
                </a:lnTo>
                <a:lnTo>
                  <a:pt x="1620" y="72"/>
                </a:lnTo>
                <a:lnTo>
                  <a:pt x="1608" y="74"/>
                </a:lnTo>
                <a:lnTo>
                  <a:pt x="1594" y="80"/>
                </a:lnTo>
                <a:lnTo>
                  <a:pt x="1594" y="80"/>
                </a:lnTo>
                <a:lnTo>
                  <a:pt x="1582" y="90"/>
                </a:lnTo>
                <a:lnTo>
                  <a:pt x="1572" y="100"/>
                </a:lnTo>
                <a:lnTo>
                  <a:pt x="1566" y="114"/>
                </a:lnTo>
                <a:lnTo>
                  <a:pt x="1560" y="132"/>
                </a:lnTo>
                <a:lnTo>
                  <a:pt x="1560" y="78"/>
                </a:lnTo>
                <a:lnTo>
                  <a:pt x="1512" y="78"/>
                </a:lnTo>
                <a:lnTo>
                  <a:pt x="1512" y="304"/>
                </a:lnTo>
                <a:lnTo>
                  <a:pt x="1564" y="304"/>
                </a:lnTo>
                <a:lnTo>
                  <a:pt x="1564" y="200"/>
                </a:lnTo>
                <a:close/>
                <a:moveTo>
                  <a:pt x="1766" y="264"/>
                </a:moveTo>
                <a:lnTo>
                  <a:pt x="1766" y="264"/>
                </a:lnTo>
                <a:lnTo>
                  <a:pt x="1748" y="262"/>
                </a:lnTo>
                <a:lnTo>
                  <a:pt x="1742" y="260"/>
                </a:lnTo>
                <a:lnTo>
                  <a:pt x="1738" y="256"/>
                </a:lnTo>
                <a:lnTo>
                  <a:pt x="1734" y="252"/>
                </a:lnTo>
                <a:lnTo>
                  <a:pt x="1732" y="246"/>
                </a:lnTo>
                <a:lnTo>
                  <a:pt x="1730" y="228"/>
                </a:lnTo>
                <a:lnTo>
                  <a:pt x="1730" y="118"/>
                </a:lnTo>
                <a:lnTo>
                  <a:pt x="1776" y="118"/>
                </a:lnTo>
                <a:lnTo>
                  <a:pt x="1776" y="78"/>
                </a:lnTo>
                <a:lnTo>
                  <a:pt x="1730" y="78"/>
                </a:lnTo>
                <a:lnTo>
                  <a:pt x="1730" y="16"/>
                </a:lnTo>
                <a:lnTo>
                  <a:pt x="1688" y="20"/>
                </a:lnTo>
                <a:lnTo>
                  <a:pt x="1684" y="78"/>
                </a:lnTo>
                <a:lnTo>
                  <a:pt x="1652" y="78"/>
                </a:lnTo>
                <a:lnTo>
                  <a:pt x="1652" y="118"/>
                </a:lnTo>
                <a:lnTo>
                  <a:pt x="1680" y="118"/>
                </a:lnTo>
                <a:lnTo>
                  <a:pt x="1680" y="234"/>
                </a:lnTo>
                <a:lnTo>
                  <a:pt x="1680" y="234"/>
                </a:lnTo>
                <a:lnTo>
                  <a:pt x="1682" y="254"/>
                </a:lnTo>
                <a:lnTo>
                  <a:pt x="1684" y="270"/>
                </a:lnTo>
                <a:lnTo>
                  <a:pt x="1688" y="280"/>
                </a:lnTo>
                <a:lnTo>
                  <a:pt x="1696" y="290"/>
                </a:lnTo>
                <a:lnTo>
                  <a:pt x="1696" y="290"/>
                </a:lnTo>
                <a:lnTo>
                  <a:pt x="1706" y="298"/>
                </a:lnTo>
                <a:lnTo>
                  <a:pt x="1716" y="304"/>
                </a:lnTo>
                <a:lnTo>
                  <a:pt x="1730" y="308"/>
                </a:lnTo>
                <a:lnTo>
                  <a:pt x="1744" y="308"/>
                </a:lnTo>
                <a:lnTo>
                  <a:pt x="1744" y="308"/>
                </a:lnTo>
                <a:lnTo>
                  <a:pt x="1758" y="308"/>
                </a:lnTo>
                <a:lnTo>
                  <a:pt x="1780" y="304"/>
                </a:lnTo>
                <a:lnTo>
                  <a:pt x="1780" y="264"/>
                </a:lnTo>
                <a:lnTo>
                  <a:pt x="1780" y="264"/>
                </a:lnTo>
                <a:lnTo>
                  <a:pt x="1766" y="264"/>
                </a:lnTo>
                <a:lnTo>
                  <a:pt x="1766" y="264"/>
                </a:lnTo>
                <a:close/>
                <a:moveTo>
                  <a:pt x="1958" y="78"/>
                </a:moveTo>
                <a:lnTo>
                  <a:pt x="1910" y="228"/>
                </a:lnTo>
                <a:lnTo>
                  <a:pt x="1856" y="78"/>
                </a:lnTo>
                <a:lnTo>
                  <a:pt x="1804" y="78"/>
                </a:lnTo>
                <a:lnTo>
                  <a:pt x="1880" y="290"/>
                </a:lnTo>
                <a:lnTo>
                  <a:pt x="1880" y="290"/>
                </a:lnTo>
                <a:lnTo>
                  <a:pt x="1884" y="304"/>
                </a:lnTo>
                <a:lnTo>
                  <a:pt x="1884" y="304"/>
                </a:lnTo>
                <a:lnTo>
                  <a:pt x="1884" y="312"/>
                </a:lnTo>
                <a:lnTo>
                  <a:pt x="1882" y="320"/>
                </a:lnTo>
                <a:lnTo>
                  <a:pt x="1878" y="326"/>
                </a:lnTo>
                <a:lnTo>
                  <a:pt x="1874" y="332"/>
                </a:lnTo>
                <a:lnTo>
                  <a:pt x="1868" y="336"/>
                </a:lnTo>
                <a:lnTo>
                  <a:pt x="1860" y="340"/>
                </a:lnTo>
                <a:lnTo>
                  <a:pt x="1854" y="342"/>
                </a:lnTo>
                <a:lnTo>
                  <a:pt x="1846" y="344"/>
                </a:lnTo>
                <a:lnTo>
                  <a:pt x="1846" y="344"/>
                </a:lnTo>
                <a:lnTo>
                  <a:pt x="1820" y="342"/>
                </a:lnTo>
                <a:lnTo>
                  <a:pt x="1820" y="384"/>
                </a:lnTo>
                <a:lnTo>
                  <a:pt x="1820" y="384"/>
                </a:lnTo>
                <a:lnTo>
                  <a:pt x="1850" y="384"/>
                </a:lnTo>
                <a:lnTo>
                  <a:pt x="1850" y="384"/>
                </a:lnTo>
                <a:lnTo>
                  <a:pt x="1860" y="384"/>
                </a:lnTo>
                <a:lnTo>
                  <a:pt x="1870" y="382"/>
                </a:lnTo>
                <a:lnTo>
                  <a:pt x="1880" y="378"/>
                </a:lnTo>
                <a:lnTo>
                  <a:pt x="1888" y="372"/>
                </a:lnTo>
                <a:lnTo>
                  <a:pt x="1894" y="366"/>
                </a:lnTo>
                <a:lnTo>
                  <a:pt x="1900" y="358"/>
                </a:lnTo>
                <a:lnTo>
                  <a:pt x="1906" y="346"/>
                </a:lnTo>
                <a:lnTo>
                  <a:pt x="1910" y="334"/>
                </a:lnTo>
                <a:lnTo>
                  <a:pt x="1998" y="78"/>
                </a:lnTo>
                <a:lnTo>
                  <a:pt x="1958" y="78"/>
                </a:lnTo>
                <a:close/>
                <a:moveTo>
                  <a:pt x="2106" y="302"/>
                </a:moveTo>
                <a:lnTo>
                  <a:pt x="2158" y="302"/>
                </a:lnTo>
                <a:lnTo>
                  <a:pt x="2158" y="302"/>
                </a:lnTo>
                <a:lnTo>
                  <a:pt x="2174" y="300"/>
                </a:lnTo>
                <a:lnTo>
                  <a:pt x="2182" y="298"/>
                </a:lnTo>
                <a:lnTo>
                  <a:pt x="2188" y="294"/>
                </a:lnTo>
                <a:lnTo>
                  <a:pt x="2192" y="290"/>
                </a:lnTo>
                <a:lnTo>
                  <a:pt x="2196" y="284"/>
                </a:lnTo>
                <a:lnTo>
                  <a:pt x="2198" y="278"/>
                </a:lnTo>
                <a:lnTo>
                  <a:pt x="2200" y="272"/>
                </a:lnTo>
                <a:lnTo>
                  <a:pt x="2200" y="272"/>
                </a:lnTo>
                <a:lnTo>
                  <a:pt x="2200" y="272"/>
                </a:lnTo>
                <a:lnTo>
                  <a:pt x="2198" y="262"/>
                </a:lnTo>
                <a:lnTo>
                  <a:pt x="2194" y="254"/>
                </a:lnTo>
                <a:lnTo>
                  <a:pt x="2186" y="248"/>
                </a:lnTo>
                <a:lnTo>
                  <a:pt x="2178" y="244"/>
                </a:lnTo>
                <a:lnTo>
                  <a:pt x="2178" y="244"/>
                </a:lnTo>
                <a:lnTo>
                  <a:pt x="2184" y="240"/>
                </a:lnTo>
                <a:lnTo>
                  <a:pt x="2188" y="234"/>
                </a:lnTo>
                <a:lnTo>
                  <a:pt x="2192" y="228"/>
                </a:lnTo>
                <a:lnTo>
                  <a:pt x="2194" y="218"/>
                </a:lnTo>
                <a:lnTo>
                  <a:pt x="2194" y="218"/>
                </a:lnTo>
                <a:lnTo>
                  <a:pt x="2194" y="218"/>
                </a:lnTo>
                <a:lnTo>
                  <a:pt x="2192" y="208"/>
                </a:lnTo>
                <a:lnTo>
                  <a:pt x="2186" y="200"/>
                </a:lnTo>
                <a:lnTo>
                  <a:pt x="2186" y="200"/>
                </a:lnTo>
                <a:lnTo>
                  <a:pt x="2180" y="196"/>
                </a:lnTo>
                <a:lnTo>
                  <a:pt x="2174" y="192"/>
                </a:lnTo>
                <a:lnTo>
                  <a:pt x="2166" y="190"/>
                </a:lnTo>
                <a:lnTo>
                  <a:pt x="2156" y="190"/>
                </a:lnTo>
                <a:lnTo>
                  <a:pt x="2106" y="190"/>
                </a:lnTo>
                <a:lnTo>
                  <a:pt x="2106" y="302"/>
                </a:lnTo>
                <a:close/>
                <a:moveTo>
                  <a:pt x="2126" y="238"/>
                </a:moveTo>
                <a:lnTo>
                  <a:pt x="2126" y="208"/>
                </a:lnTo>
                <a:lnTo>
                  <a:pt x="2154" y="208"/>
                </a:lnTo>
                <a:lnTo>
                  <a:pt x="2154" y="208"/>
                </a:lnTo>
                <a:lnTo>
                  <a:pt x="2162" y="208"/>
                </a:lnTo>
                <a:lnTo>
                  <a:pt x="2168" y="212"/>
                </a:lnTo>
                <a:lnTo>
                  <a:pt x="2172" y="216"/>
                </a:lnTo>
                <a:lnTo>
                  <a:pt x="2174" y="222"/>
                </a:lnTo>
                <a:lnTo>
                  <a:pt x="2174" y="222"/>
                </a:lnTo>
                <a:lnTo>
                  <a:pt x="2174" y="222"/>
                </a:lnTo>
                <a:lnTo>
                  <a:pt x="2172" y="228"/>
                </a:lnTo>
                <a:lnTo>
                  <a:pt x="2168" y="234"/>
                </a:lnTo>
                <a:lnTo>
                  <a:pt x="2160" y="236"/>
                </a:lnTo>
                <a:lnTo>
                  <a:pt x="2152" y="238"/>
                </a:lnTo>
                <a:lnTo>
                  <a:pt x="2126" y="238"/>
                </a:lnTo>
                <a:close/>
                <a:moveTo>
                  <a:pt x="2126" y="284"/>
                </a:moveTo>
                <a:lnTo>
                  <a:pt x="2126" y="254"/>
                </a:lnTo>
                <a:lnTo>
                  <a:pt x="2156" y="254"/>
                </a:lnTo>
                <a:lnTo>
                  <a:pt x="2156" y="254"/>
                </a:lnTo>
                <a:lnTo>
                  <a:pt x="2166" y="256"/>
                </a:lnTo>
                <a:lnTo>
                  <a:pt x="2174" y="258"/>
                </a:lnTo>
                <a:lnTo>
                  <a:pt x="2178" y="262"/>
                </a:lnTo>
                <a:lnTo>
                  <a:pt x="2180" y="270"/>
                </a:lnTo>
                <a:lnTo>
                  <a:pt x="2180" y="270"/>
                </a:lnTo>
                <a:lnTo>
                  <a:pt x="2180" y="270"/>
                </a:lnTo>
                <a:lnTo>
                  <a:pt x="2178" y="276"/>
                </a:lnTo>
                <a:lnTo>
                  <a:pt x="2174" y="280"/>
                </a:lnTo>
                <a:lnTo>
                  <a:pt x="2168" y="284"/>
                </a:lnTo>
                <a:lnTo>
                  <a:pt x="2158" y="284"/>
                </a:lnTo>
                <a:lnTo>
                  <a:pt x="2126" y="284"/>
                </a:lnTo>
                <a:close/>
                <a:moveTo>
                  <a:pt x="2276" y="304"/>
                </a:moveTo>
                <a:lnTo>
                  <a:pt x="2276" y="304"/>
                </a:lnTo>
                <a:lnTo>
                  <a:pt x="2286" y="304"/>
                </a:lnTo>
                <a:lnTo>
                  <a:pt x="2294" y="300"/>
                </a:lnTo>
                <a:lnTo>
                  <a:pt x="2304" y="296"/>
                </a:lnTo>
                <a:lnTo>
                  <a:pt x="2310" y="292"/>
                </a:lnTo>
                <a:lnTo>
                  <a:pt x="2316" y="284"/>
                </a:lnTo>
                <a:lnTo>
                  <a:pt x="2320" y="276"/>
                </a:lnTo>
                <a:lnTo>
                  <a:pt x="2322" y="266"/>
                </a:lnTo>
                <a:lnTo>
                  <a:pt x="2324" y="254"/>
                </a:lnTo>
                <a:lnTo>
                  <a:pt x="2324" y="190"/>
                </a:lnTo>
                <a:lnTo>
                  <a:pt x="2304" y="190"/>
                </a:lnTo>
                <a:lnTo>
                  <a:pt x="2304" y="254"/>
                </a:lnTo>
                <a:lnTo>
                  <a:pt x="2304" y="254"/>
                </a:lnTo>
                <a:lnTo>
                  <a:pt x="2302" y="268"/>
                </a:lnTo>
                <a:lnTo>
                  <a:pt x="2300" y="274"/>
                </a:lnTo>
                <a:lnTo>
                  <a:pt x="2296" y="278"/>
                </a:lnTo>
                <a:lnTo>
                  <a:pt x="2292" y="282"/>
                </a:lnTo>
                <a:lnTo>
                  <a:pt x="2288" y="284"/>
                </a:lnTo>
                <a:lnTo>
                  <a:pt x="2276" y="286"/>
                </a:lnTo>
                <a:lnTo>
                  <a:pt x="2276" y="286"/>
                </a:lnTo>
                <a:lnTo>
                  <a:pt x="2264" y="284"/>
                </a:lnTo>
                <a:lnTo>
                  <a:pt x="2258" y="282"/>
                </a:lnTo>
                <a:lnTo>
                  <a:pt x="2254" y="278"/>
                </a:lnTo>
                <a:lnTo>
                  <a:pt x="2252" y="274"/>
                </a:lnTo>
                <a:lnTo>
                  <a:pt x="2248" y="268"/>
                </a:lnTo>
                <a:lnTo>
                  <a:pt x="2248" y="254"/>
                </a:lnTo>
                <a:lnTo>
                  <a:pt x="2248" y="190"/>
                </a:lnTo>
                <a:lnTo>
                  <a:pt x="2228" y="190"/>
                </a:lnTo>
                <a:lnTo>
                  <a:pt x="2228" y="254"/>
                </a:lnTo>
                <a:lnTo>
                  <a:pt x="2228" y="254"/>
                </a:lnTo>
                <a:lnTo>
                  <a:pt x="2228" y="266"/>
                </a:lnTo>
                <a:lnTo>
                  <a:pt x="2230" y="276"/>
                </a:lnTo>
                <a:lnTo>
                  <a:pt x="2234" y="284"/>
                </a:lnTo>
                <a:lnTo>
                  <a:pt x="2240" y="292"/>
                </a:lnTo>
                <a:lnTo>
                  <a:pt x="2248" y="296"/>
                </a:lnTo>
                <a:lnTo>
                  <a:pt x="2256" y="300"/>
                </a:lnTo>
                <a:lnTo>
                  <a:pt x="2264" y="304"/>
                </a:lnTo>
                <a:lnTo>
                  <a:pt x="2276" y="304"/>
                </a:lnTo>
                <a:lnTo>
                  <a:pt x="2276" y="304"/>
                </a:lnTo>
                <a:close/>
                <a:moveTo>
                  <a:pt x="2396" y="304"/>
                </a:moveTo>
                <a:lnTo>
                  <a:pt x="2396" y="304"/>
                </a:lnTo>
                <a:lnTo>
                  <a:pt x="2404" y="304"/>
                </a:lnTo>
                <a:lnTo>
                  <a:pt x="2412" y="302"/>
                </a:lnTo>
                <a:lnTo>
                  <a:pt x="2420" y="298"/>
                </a:lnTo>
                <a:lnTo>
                  <a:pt x="2426" y="294"/>
                </a:lnTo>
                <a:lnTo>
                  <a:pt x="2430" y="290"/>
                </a:lnTo>
                <a:lnTo>
                  <a:pt x="2434" y="284"/>
                </a:lnTo>
                <a:lnTo>
                  <a:pt x="2436" y="278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64"/>
                </a:lnTo>
                <a:lnTo>
                  <a:pt x="2434" y="258"/>
                </a:lnTo>
                <a:lnTo>
                  <a:pt x="2432" y="254"/>
                </a:lnTo>
                <a:lnTo>
                  <a:pt x="2428" y="248"/>
                </a:lnTo>
                <a:lnTo>
                  <a:pt x="2416" y="242"/>
                </a:lnTo>
                <a:lnTo>
                  <a:pt x="2400" y="238"/>
                </a:lnTo>
                <a:lnTo>
                  <a:pt x="2400" y="238"/>
                </a:lnTo>
                <a:lnTo>
                  <a:pt x="2388" y="234"/>
                </a:lnTo>
                <a:lnTo>
                  <a:pt x="2378" y="230"/>
                </a:lnTo>
                <a:lnTo>
                  <a:pt x="2374" y="226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14"/>
                </a:lnTo>
                <a:lnTo>
                  <a:pt x="2378" y="210"/>
                </a:lnTo>
                <a:lnTo>
                  <a:pt x="2384" y="208"/>
                </a:lnTo>
                <a:lnTo>
                  <a:pt x="2392" y="206"/>
                </a:lnTo>
                <a:lnTo>
                  <a:pt x="2392" y="206"/>
                </a:lnTo>
                <a:lnTo>
                  <a:pt x="2400" y="206"/>
                </a:lnTo>
                <a:lnTo>
                  <a:pt x="2408" y="208"/>
                </a:lnTo>
                <a:lnTo>
                  <a:pt x="2414" y="212"/>
                </a:lnTo>
                <a:lnTo>
                  <a:pt x="2422" y="218"/>
                </a:lnTo>
                <a:lnTo>
                  <a:pt x="2432" y="202"/>
                </a:lnTo>
                <a:lnTo>
                  <a:pt x="2432" y="202"/>
                </a:lnTo>
                <a:lnTo>
                  <a:pt x="2424" y="196"/>
                </a:lnTo>
                <a:lnTo>
                  <a:pt x="2414" y="192"/>
                </a:lnTo>
                <a:lnTo>
                  <a:pt x="2404" y="190"/>
                </a:lnTo>
                <a:lnTo>
                  <a:pt x="2392" y="188"/>
                </a:lnTo>
                <a:lnTo>
                  <a:pt x="2392" y="188"/>
                </a:lnTo>
                <a:lnTo>
                  <a:pt x="2384" y="190"/>
                </a:lnTo>
                <a:lnTo>
                  <a:pt x="2376" y="190"/>
                </a:lnTo>
                <a:lnTo>
                  <a:pt x="2370" y="194"/>
                </a:lnTo>
                <a:lnTo>
                  <a:pt x="2364" y="198"/>
                </a:lnTo>
                <a:lnTo>
                  <a:pt x="2360" y="202"/>
                </a:lnTo>
                <a:lnTo>
                  <a:pt x="2356" y="208"/>
                </a:lnTo>
                <a:lnTo>
                  <a:pt x="2354" y="214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8"/>
                </a:lnTo>
                <a:lnTo>
                  <a:pt x="2356" y="234"/>
                </a:lnTo>
                <a:lnTo>
                  <a:pt x="2360" y="240"/>
                </a:lnTo>
                <a:lnTo>
                  <a:pt x="2364" y="244"/>
                </a:lnTo>
                <a:lnTo>
                  <a:pt x="2376" y="250"/>
                </a:lnTo>
                <a:lnTo>
                  <a:pt x="2392" y="254"/>
                </a:lnTo>
                <a:lnTo>
                  <a:pt x="2392" y="254"/>
                </a:lnTo>
                <a:lnTo>
                  <a:pt x="2404" y="258"/>
                </a:lnTo>
                <a:lnTo>
                  <a:pt x="2412" y="262"/>
                </a:lnTo>
                <a:lnTo>
                  <a:pt x="2416" y="266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8"/>
                </a:lnTo>
                <a:lnTo>
                  <a:pt x="2412" y="282"/>
                </a:lnTo>
                <a:lnTo>
                  <a:pt x="2404" y="286"/>
                </a:lnTo>
                <a:lnTo>
                  <a:pt x="2396" y="286"/>
                </a:lnTo>
                <a:lnTo>
                  <a:pt x="2396" y="286"/>
                </a:lnTo>
                <a:lnTo>
                  <a:pt x="2386" y="286"/>
                </a:lnTo>
                <a:lnTo>
                  <a:pt x="2378" y="282"/>
                </a:lnTo>
                <a:lnTo>
                  <a:pt x="2370" y="278"/>
                </a:lnTo>
                <a:lnTo>
                  <a:pt x="2362" y="272"/>
                </a:lnTo>
                <a:lnTo>
                  <a:pt x="2350" y="286"/>
                </a:lnTo>
                <a:lnTo>
                  <a:pt x="2350" y="286"/>
                </a:lnTo>
                <a:lnTo>
                  <a:pt x="2360" y="294"/>
                </a:lnTo>
                <a:lnTo>
                  <a:pt x="2372" y="300"/>
                </a:lnTo>
                <a:lnTo>
                  <a:pt x="2384" y="302"/>
                </a:lnTo>
                <a:lnTo>
                  <a:pt x="2396" y="304"/>
                </a:lnTo>
                <a:lnTo>
                  <a:pt x="2396" y="304"/>
                </a:lnTo>
                <a:close/>
                <a:moveTo>
                  <a:pt x="2468" y="302"/>
                </a:moveTo>
                <a:lnTo>
                  <a:pt x="2488" y="302"/>
                </a:lnTo>
                <a:lnTo>
                  <a:pt x="2488" y="190"/>
                </a:lnTo>
                <a:lnTo>
                  <a:pt x="2468" y="190"/>
                </a:lnTo>
                <a:lnTo>
                  <a:pt x="2468" y="302"/>
                </a:lnTo>
                <a:close/>
                <a:moveTo>
                  <a:pt x="2524" y="302"/>
                </a:moveTo>
                <a:lnTo>
                  <a:pt x="2544" y="302"/>
                </a:lnTo>
                <a:lnTo>
                  <a:pt x="2544" y="222"/>
                </a:lnTo>
                <a:lnTo>
                  <a:pt x="2606" y="302"/>
                </a:lnTo>
                <a:lnTo>
                  <a:pt x="2622" y="302"/>
                </a:lnTo>
                <a:lnTo>
                  <a:pt x="2622" y="190"/>
                </a:lnTo>
                <a:lnTo>
                  <a:pt x="2602" y="190"/>
                </a:lnTo>
                <a:lnTo>
                  <a:pt x="2602" y="268"/>
                </a:lnTo>
                <a:lnTo>
                  <a:pt x="2542" y="190"/>
                </a:lnTo>
                <a:lnTo>
                  <a:pt x="2524" y="190"/>
                </a:lnTo>
                <a:lnTo>
                  <a:pt x="2524" y="302"/>
                </a:lnTo>
                <a:close/>
                <a:moveTo>
                  <a:pt x="2658" y="302"/>
                </a:moveTo>
                <a:lnTo>
                  <a:pt x="2742" y="302"/>
                </a:lnTo>
                <a:lnTo>
                  <a:pt x="2742" y="284"/>
                </a:lnTo>
                <a:lnTo>
                  <a:pt x="2678" y="284"/>
                </a:lnTo>
                <a:lnTo>
                  <a:pt x="2678" y="254"/>
                </a:lnTo>
                <a:lnTo>
                  <a:pt x="2734" y="254"/>
                </a:lnTo>
                <a:lnTo>
                  <a:pt x="2734" y="236"/>
                </a:lnTo>
                <a:lnTo>
                  <a:pt x="2678" y="236"/>
                </a:lnTo>
                <a:lnTo>
                  <a:pt x="2678" y="208"/>
                </a:lnTo>
                <a:lnTo>
                  <a:pt x="2742" y="208"/>
                </a:lnTo>
                <a:lnTo>
                  <a:pt x="2742" y="190"/>
                </a:lnTo>
                <a:lnTo>
                  <a:pt x="2658" y="190"/>
                </a:lnTo>
                <a:lnTo>
                  <a:pt x="2658" y="302"/>
                </a:lnTo>
                <a:close/>
                <a:moveTo>
                  <a:pt x="2812" y="304"/>
                </a:moveTo>
                <a:lnTo>
                  <a:pt x="2812" y="304"/>
                </a:lnTo>
                <a:lnTo>
                  <a:pt x="2822" y="304"/>
                </a:lnTo>
                <a:lnTo>
                  <a:pt x="2828" y="302"/>
                </a:lnTo>
                <a:lnTo>
                  <a:pt x="2836" y="298"/>
                </a:lnTo>
                <a:lnTo>
                  <a:pt x="2842" y="294"/>
                </a:lnTo>
                <a:lnTo>
                  <a:pt x="2846" y="290"/>
                </a:lnTo>
                <a:lnTo>
                  <a:pt x="2850" y="284"/>
                </a:lnTo>
                <a:lnTo>
                  <a:pt x="2852" y="278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64"/>
                </a:lnTo>
                <a:lnTo>
                  <a:pt x="2850" y="258"/>
                </a:lnTo>
                <a:lnTo>
                  <a:pt x="2848" y="254"/>
                </a:lnTo>
                <a:lnTo>
                  <a:pt x="2844" y="248"/>
                </a:lnTo>
                <a:lnTo>
                  <a:pt x="2832" y="242"/>
                </a:lnTo>
                <a:lnTo>
                  <a:pt x="2816" y="238"/>
                </a:lnTo>
                <a:lnTo>
                  <a:pt x="2816" y="238"/>
                </a:lnTo>
                <a:lnTo>
                  <a:pt x="2804" y="234"/>
                </a:lnTo>
                <a:lnTo>
                  <a:pt x="2796" y="230"/>
                </a:lnTo>
                <a:lnTo>
                  <a:pt x="2792" y="226"/>
                </a:lnTo>
                <a:lnTo>
                  <a:pt x="2790" y="220"/>
                </a:lnTo>
                <a:lnTo>
                  <a:pt x="2790" y="220"/>
                </a:lnTo>
                <a:lnTo>
                  <a:pt x="2790" y="220"/>
                </a:lnTo>
                <a:lnTo>
                  <a:pt x="2792" y="214"/>
                </a:lnTo>
                <a:lnTo>
                  <a:pt x="2794" y="210"/>
                </a:lnTo>
                <a:lnTo>
                  <a:pt x="2800" y="208"/>
                </a:lnTo>
                <a:lnTo>
                  <a:pt x="2808" y="206"/>
                </a:lnTo>
                <a:lnTo>
                  <a:pt x="2808" y="206"/>
                </a:lnTo>
                <a:lnTo>
                  <a:pt x="2816" y="206"/>
                </a:lnTo>
                <a:lnTo>
                  <a:pt x="2824" y="208"/>
                </a:lnTo>
                <a:lnTo>
                  <a:pt x="2832" y="212"/>
                </a:lnTo>
                <a:lnTo>
                  <a:pt x="2838" y="218"/>
                </a:lnTo>
                <a:lnTo>
                  <a:pt x="2850" y="202"/>
                </a:lnTo>
                <a:lnTo>
                  <a:pt x="2850" y="202"/>
                </a:lnTo>
                <a:lnTo>
                  <a:pt x="2840" y="196"/>
                </a:lnTo>
                <a:lnTo>
                  <a:pt x="2830" y="192"/>
                </a:lnTo>
                <a:lnTo>
                  <a:pt x="2820" y="190"/>
                </a:lnTo>
                <a:lnTo>
                  <a:pt x="2808" y="188"/>
                </a:lnTo>
                <a:lnTo>
                  <a:pt x="2808" y="188"/>
                </a:lnTo>
                <a:lnTo>
                  <a:pt x="2800" y="190"/>
                </a:lnTo>
                <a:lnTo>
                  <a:pt x="2794" y="190"/>
                </a:lnTo>
                <a:lnTo>
                  <a:pt x="2786" y="194"/>
                </a:lnTo>
                <a:lnTo>
                  <a:pt x="2782" y="198"/>
                </a:lnTo>
                <a:lnTo>
                  <a:pt x="2776" y="202"/>
                </a:lnTo>
                <a:lnTo>
                  <a:pt x="2774" y="208"/>
                </a:lnTo>
                <a:lnTo>
                  <a:pt x="2772" y="214"/>
                </a:lnTo>
                <a:lnTo>
                  <a:pt x="2770" y="222"/>
                </a:lnTo>
                <a:lnTo>
                  <a:pt x="2770" y="222"/>
                </a:lnTo>
                <a:lnTo>
                  <a:pt x="2770" y="222"/>
                </a:lnTo>
                <a:lnTo>
                  <a:pt x="2772" y="228"/>
                </a:lnTo>
                <a:lnTo>
                  <a:pt x="2772" y="234"/>
                </a:lnTo>
                <a:lnTo>
                  <a:pt x="2776" y="240"/>
                </a:lnTo>
                <a:lnTo>
                  <a:pt x="2780" y="244"/>
                </a:lnTo>
                <a:lnTo>
                  <a:pt x="2792" y="250"/>
                </a:lnTo>
                <a:lnTo>
                  <a:pt x="2808" y="254"/>
                </a:lnTo>
                <a:lnTo>
                  <a:pt x="2808" y="254"/>
                </a:lnTo>
                <a:lnTo>
                  <a:pt x="2820" y="258"/>
                </a:lnTo>
                <a:lnTo>
                  <a:pt x="2828" y="262"/>
                </a:lnTo>
                <a:lnTo>
                  <a:pt x="2832" y="266"/>
                </a:lnTo>
                <a:lnTo>
                  <a:pt x="2834" y="272"/>
                </a:lnTo>
                <a:lnTo>
                  <a:pt x="2834" y="272"/>
                </a:lnTo>
                <a:lnTo>
                  <a:pt x="2834" y="272"/>
                </a:lnTo>
                <a:lnTo>
                  <a:pt x="2832" y="278"/>
                </a:lnTo>
                <a:lnTo>
                  <a:pt x="2828" y="282"/>
                </a:lnTo>
                <a:lnTo>
                  <a:pt x="2822" y="286"/>
                </a:lnTo>
                <a:lnTo>
                  <a:pt x="2814" y="286"/>
                </a:lnTo>
                <a:lnTo>
                  <a:pt x="2814" y="286"/>
                </a:lnTo>
                <a:lnTo>
                  <a:pt x="2804" y="286"/>
                </a:lnTo>
                <a:lnTo>
                  <a:pt x="2794" y="282"/>
                </a:lnTo>
                <a:lnTo>
                  <a:pt x="2786" y="278"/>
                </a:lnTo>
                <a:lnTo>
                  <a:pt x="2778" y="272"/>
                </a:lnTo>
                <a:lnTo>
                  <a:pt x="2766" y="286"/>
                </a:lnTo>
                <a:lnTo>
                  <a:pt x="2766" y="286"/>
                </a:lnTo>
                <a:lnTo>
                  <a:pt x="2776" y="294"/>
                </a:lnTo>
                <a:lnTo>
                  <a:pt x="2788" y="300"/>
                </a:lnTo>
                <a:lnTo>
                  <a:pt x="2800" y="302"/>
                </a:lnTo>
                <a:lnTo>
                  <a:pt x="2812" y="304"/>
                </a:lnTo>
                <a:lnTo>
                  <a:pt x="2812" y="304"/>
                </a:lnTo>
                <a:close/>
                <a:moveTo>
                  <a:pt x="2922" y="304"/>
                </a:moveTo>
                <a:lnTo>
                  <a:pt x="2922" y="304"/>
                </a:lnTo>
                <a:lnTo>
                  <a:pt x="2930" y="304"/>
                </a:lnTo>
                <a:lnTo>
                  <a:pt x="2938" y="302"/>
                </a:lnTo>
                <a:lnTo>
                  <a:pt x="2944" y="298"/>
                </a:lnTo>
                <a:lnTo>
                  <a:pt x="2950" y="294"/>
                </a:lnTo>
                <a:lnTo>
                  <a:pt x="2956" y="290"/>
                </a:lnTo>
                <a:lnTo>
                  <a:pt x="2958" y="284"/>
                </a:lnTo>
                <a:lnTo>
                  <a:pt x="2962" y="278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64"/>
                </a:lnTo>
                <a:lnTo>
                  <a:pt x="2960" y="258"/>
                </a:lnTo>
                <a:lnTo>
                  <a:pt x="2956" y="254"/>
                </a:lnTo>
                <a:lnTo>
                  <a:pt x="2952" y="248"/>
                </a:lnTo>
                <a:lnTo>
                  <a:pt x="2942" y="242"/>
                </a:lnTo>
                <a:lnTo>
                  <a:pt x="2926" y="238"/>
                </a:lnTo>
                <a:lnTo>
                  <a:pt x="2926" y="238"/>
                </a:lnTo>
                <a:lnTo>
                  <a:pt x="2912" y="234"/>
                </a:lnTo>
                <a:lnTo>
                  <a:pt x="2904" y="230"/>
                </a:lnTo>
                <a:lnTo>
                  <a:pt x="2900" y="226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14"/>
                </a:lnTo>
                <a:lnTo>
                  <a:pt x="2904" y="210"/>
                </a:lnTo>
                <a:lnTo>
                  <a:pt x="2910" y="208"/>
                </a:lnTo>
                <a:lnTo>
                  <a:pt x="2918" y="206"/>
                </a:lnTo>
                <a:lnTo>
                  <a:pt x="2918" y="206"/>
                </a:lnTo>
                <a:lnTo>
                  <a:pt x="2926" y="206"/>
                </a:lnTo>
                <a:lnTo>
                  <a:pt x="2932" y="208"/>
                </a:lnTo>
                <a:lnTo>
                  <a:pt x="2948" y="218"/>
                </a:lnTo>
                <a:lnTo>
                  <a:pt x="2958" y="202"/>
                </a:lnTo>
                <a:lnTo>
                  <a:pt x="2958" y="202"/>
                </a:lnTo>
                <a:lnTo>
                  <a:pt x="2950" y="196"/>
                </a:lnTo>
                <a:lnTo>
                  <a:pt x="2940" y="192"/>
                </a:lnTo>
                <a:lnTo>
                  <a:pt x="2930" y="190"/>
                </a:lnTo>
                <a:lnTo>
                  <a:pt x="2918" y="188"/>
                </a:lnTo>
                <a:lnTo>
                  <a:pt x="2918" y="188"/>
                </a:lnTo>
                <a:lnTo>
                  <a:pt x="2910" y="190"/>
                </a:lnTo>
                <a:lnTo>
                  <a:pt x="2902" y="190"/>
                </a:lnTo>
                <a:lnTo>
                  <a:pt x="2896" y="194"/>
                </a:lnTo>
                <a:lnTo>
                  <a:pt x="2890" y="198"/>
                </a:lnTo>
                <a:lnTo>
                  <a:pt x="2886" y="202"/>
                </a:lnTo>
                <a:lnTo>
                  <a:pt x="2882" y="208"/>
                </a:lnTo>
                <a:lnTo>
                  <a:pt x="2880" y="214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8"/>
                </a:lnTo>
                <a:lnTo>
                  <a:pt x="2882" y="234"/>
                </a:lnTo>
                <a:lnTo>
                  <a:pt x="2886" y="240"/>
                </a:lnTo>
                <a:lnTo>
                  <a:pt x="2890" y="244"/>
                </a:lnTo>
                <a:lnTo>
                  <a:pt x="2900" y="250"/>
                </a:lnTo>
                <a:lnTo>
                  <a:pt x="2916" y="254"/>
                </a:lnTo>
                <a:lnTo>
                  <a:pt x="2916" y="254"/>
                </a:lnTo>
                <a:lnTo>
                  <a:pt x="2930" y="258"/>
                </a:lnTo>
                <a:lnTo>
                  <a:pt x="2938" y="262"/>
                </a:lnTo>
                <a:lnTo>
                  <a:pt x="2942" y="266"/>
                </a:lnTo>
                <a:lnTo>
                  <a:pt x="2942" y="272"/>
                </a:lnTo>
                <a:lnTo>
                  <a:pt x="2942" y="272"/>
                </a:lnTo>
                <a:lnTo>
                  <a:pt x="2942" y="272"/>
                </a:lnTo>
                <a:lnTo>
                  <a:pt x="2940" y="278"/>
                </a:lnTo>
                <a:lnTo>
                  <a:pt x="2936" y="282"/>
                </a:lnTo>
                <a:lnTo>
                  <a:pt x="2930" y="286"/>
                </a:lnTo>
                <a:lnTo>
                  <a:pt x="2922" y="286"/>
                </a:lnTo>
                <a:lnTo>
                  <a:pt x="2922" y="286"/>
                </a:lnTo>
                <a:lnTo>
                  <a:pt x="2912" y="286"/>
                </a:lnTo>
                <a:lnTo>
                  <a:pt x="2904" y="282"/>
                </a:lnTo>
                <a:lnTo>
                  <a:pt x="2894" y="278"/>
                </a:lnTo>
                <a:lnTo>
                  <a:pt x="2886" y="272"/>
                </a:lnTo>
                <a:lnTo>
                  <a:pt x="2876" y="286"/>
                </a:lnTo>
                <a:lnTo>
                  <a:pt x="2876" y="286"/>
                </a:lnTo>
                <a:lnTo>
                  <a:pt x="2886" y="294"/>
                </a:lnTo>
                <a:lnTo>
                  <a:pt x="2898" y="300"/>
                </a:lnTo>
                <a:lnTo>
                  <a:pt x="2910" y="302"/>
                </a:lnTo>
                <a:lnTo>
                  <a:pt x="2922" y="304"/>
                </a:lnTo>
                <a:lnTo>
                  <a:pt x="2922" y="304"/>
                </a:lnTo>
                <a:close/>
                <a:moveTo>
                  <a:pt x="3086" y="304"/>
                </a:moveTo>
                <a:lnTo>
                  <a:pt x="3086" y="304"/>
                </a:lnTo>
                <a:lnTo>
                  <a:pt x="3094" y="304"/>
                </a:lnTo>
                <a:lnTo>
                  <a:pt x="3102" y="302"/>
                </a:lnTo>
                <a:lnTo>
                  <a:pt x="3108" y="298"/>
                </a:lnTo>
                <a:lnTo>
                  <a:pt x="3114" y="294"/>
                </a:lnTo>
                <a:lnTo>
                  <a:pt x="3118" y="290"/>
                </a:lnTo>
                <a:lnTo>
                  <a:pt x="3122" y="284"/>
                </a:lnTo>
                <a:lnTo>
                  <a:pt x="3124" y="278"/>
                </a:lnTo>
                <a:lnTo>
                  <a:pt x="3126" y="270"/>
                </a:lnTo>
                <a:lnTo>
                  <a:pt x="3126" y="270"/>
                </a:lnTo>
                <a:lnTo>
                  <a:pt x="3126" y="270"/>
                </a:lnTo>
                <a:lnTo>
                  <a:pt x="3124" y="264"/>
                </a:lnTo>
                <a:lnTo>
                  <a:pt x="3122" y="258"/>
                </a:lnTo>
                <a:lnTo>
                  <a:pt x="3120" y="254"/>
                </a:lnTo>
                <a:lnTo>
                  <a:pt x="3116" y="248"/>
                </a:lnTo>
                <a:lnTo>
                  <a:pt x="3104" y="242"/>
                </a:lnTo>
                <a:lnTo>
                  <a:pt x="3090" y="238"/>
                </a:lnTo>
                <a:lnTo>
                  <a:pt x="3090" y="238"/>
                </a:lnTo>
                <a:lnTo>
                  <a:pt x="3076" y="234"/>
                </a:lnTo>
                <a:lnTo>
                  <a:pt x="3068" y="230"/>
                </a:lnTo>
                <a:lnTo>
                  <a:pt x="3064" y="226"/>
                </a:lnTo>
                <a:lnTo>
                  <a:pt x="3062" y="220"/>
                </a:lnTo>
                <a:lnTo>
                  <a:pt x="3062" y="220"/>
                </a:lnTo>
                <a:lnTo>
                  <a:pt x="3062" y="220"/>
                </a:lnTo>
                <a:lnTo>
                  <a:pt x="3064" y="214"/>
                </a:lnTo>
                <a:lnTo>
                  <a:pt x="3068" y="210"/>
                </a:lnTo>
                <a:lnTo>
                  <a:pt x="3074" y="208"/>
                </a:lnTo>
                <a:lnTo>
                  <a:pt x="3080" y="206"/>
                </a:lnTo>
                <a:lnTo>
                  <a:pt x="3080" y="206"/>
                </a:lnTo>
                <a:lnTo>
                  <a:pt x="3088" y="206"/>
                </a:lnTo>
                <a:lnTo>
                  <a:pt x="3096" y="208"/>
                </a:lnTo>
                <a:lnTo>
                  <a:pt x="3104" y="212"/>
                </a:lnTo>
                <a:lnTo>
                  <a:pt x="3112" y="218"/>
                </a:lnTo>
                <a:lnTo>
                  <a:pt x="3122" y="202"/>
                </a:lnTo>
                <a:lnTo>
                  <a:pt x="3122" y="202"/>
                </a:lnTo>
                <a:lnTo>
                  <a:pt x="3112" y="196"/>
                </a:lnTo>
                <a:lnTo>
                  <a:pt x="3104" y="192"/>
                </a:lnTo>
                <a:lnTo>
                  <a:pt x="3092" y="190"/>
                </a:lnTo>
                <a:lnTo>
                  <a:pt x="3082" y="188"/>
                </a:lnTo>
                <a:lnTo>
                  <a:pt x="3082" y="188"/>
                </a:lnTo>
                <a:lnTo>
                  <a:pt x="3074" y="190"/>
                </a:lnTo>
                <a:lnTo>
                  <a:pt x="3066" y="190"/>
                </a:lnTo>
                <a:lnTo>
                  <a:pt x="3060" y="194"/>
                </a:lnTo>
                <a:lnTo>
                  <a:pt x="3054" y="198"/>
                </a:lnTo>
                <a:lnTo>
                  <a:pt x="3050" y="202"/>
                </a:lnTo>
                <a:lnTo>
                  <a:pt x="3046" y="208"/>
                </a:lnTo>
                <a:lnTo>
                  <a:pt x="3044" y="214"/>
                </a:lnTo>
                <a:lnTo>
                  <a:pt x="3042" y="222"/>
                </a:lnTo>
                <a:lnTo>
                  <a:pt x="3042" y="222"/>
                </a:lnTo>
                <a:lnTo>
                  <a:pt x="3042" y="222"/>
                </a:lnTo>
                <a:lnTo>
                  <a:pt x="3044" y="228"/>
                </a:lnTo>
                <a:lnTo>
                  <a:pt x="3046" y="234"/>
                </a:lnTo>
                <a:lnTo>
                  <a:pt x="3048" y="240"/>
                </a:lnTo>
                <a:lnTo>
                  <a:pt x="3052" y="244"/>
                </a:lnTo>
                <a:lnTo>
                  <a:pt x="3064" y="250"/>
                </a:lnTo>
                <a:lnTo>
                  <a:pt x="3080" y="254"/>
                </a:lnTo>
                <a:lnTo>
                  <a:pt x="3080" y="254"/>
                </a:lnTo>
                <a:lnTo>
                  <a:pt x="3092" y="258"/>
                </a:lnTo>
                <a:lnTo>
                  <a:pt x="3100" y="262"/>
                </a:lnTo>
                <a:lnTo>
                  <a:pt x="3104" y="266"/>
                </a:lnTo>
                <a:lnTo>
                  <a:pt x="3106" y="272"/>
                </a:lnTo>
                <a:lnTo>
                  <a:pt x="3106" y="272"/>
                </a:lnTo>
                <a:lnTo>
                  <a:pt x="3106" y="272"/>
                </a:lnTo>
                <a:lnTo>
                  <a:pt x="3104" y="278"/>
                </a:lnTo>
                <a:lnTo>
                  <a:pt x="3100" y="282"/>
                </a:lnTo>
                <a:lnTo>
                  <a:pt x="3094" y="286"/>
                </a:lnTo>
                <a:lnTo>
                  <a:pt x="3086" y="286"/>
                </a:lnTo>
                <a:lnTo>
                  <a:pt x="3086" y="286"/>
                </a:lnTo>
                <a:lnTo>
                  <a:pt x="3076" y="286"/>
                </a:lnTo>
                <a:lnTo>
                  <a:pt x="3066" y="282"/>
                </a:lnTo>
                <a:lnTo>
                  <a:pt x="3058" y="278"/>
                </a:lnTo>
                <a:lnTo>
                  <a:pt x="3050" y="272"/>
                </a:lnTo>
                <a:lnTo>
                  <a:pt x="3038" y="286"/>
                </a:lnTo>
                <a:lnTo>
                  <a:pt x="3038" y="286"/>
                </a:lnTo>
                <a:lnTo>
                  <a:pt x="3048" y="294"/>
                </a:lnTo>
                <a:lnTo>
                  <a:pt x="3060" y="300"/>
                </a:lnTo>
                <a:lnTo>
                  <a:pt x="3072" y="302"/>
                </a:lnTo>
                <a:lnTo>
                  <a:pt x="3086" y="304"/>
                </a:lnTo>
                <a:lnTo>
                  <a:pt x="3086" y="304"/>
                </a:lnTo>
                <a:close/>
                <a:moveTo>
                  <a:pt x="3208" y="304"/>
                </a:moveTo>
                <a:lnTo>
                  <a:pt x="3208" y="304"/>
                </a:lnTo>
                <a:lnTo>
                  <a:pt x="3220" y="302"/>
                </a:lnTo>
                <a:lnTo>
                  <a:pt x="3230" y="300"/>
                </a:lnTo>
                <a:lnTo>
                  <a:pt x="3240" y="294"/>
                </a:lnTo>
                <a:lnTo>
                  <a:pt x="3250" y="288"/>
                </a:lnTo>
                <a:lnTo>
                  <a:pt x="3256" y="278"/>
                </a:lnTo>
                <a:lnTo>
                  <a:pt x="3262" y="268"/>
                </a:lnTo>
                <a:lnTo>
                  <a:pt x="3264" y="258"/>
                </a:lnTo>
                <a:lnTo>
                  <a:pt x="3266" y="246"/>
                </a:lnTo>
                <a:lnTo>
                  <a:pt x="3266" y="246"/>
                </a:lnTo>
                <a:lnTo>
                  <a:pt x="3266" y="246"/>
                </a:lnTo>
                <a:lnTo>
                  <a:pt x="3264" y="234"/>
                </a:lnTo>
                <a:lnTo>
                  <a:pt x="3262" y="224"/>
                </a:lnTo>
                <a:lnTo>
                  <a:pt x="3256" y="214"/>
                </a:lnTo>
                <a:lnTo>
                  <a:pt x="3250" y="206"/>
                </a:lnTo>
                <a:lnTo>
                  <a:pt x="3242" y="198"/>
                </a:lnTo>
                <a:lnTo>
                  <a:pt x="3232" y="192"/>
                </a:lnTo>
                <a:lnTo>
                  <a:pt x="3220" y="190"/>
                </a:lnTo>
                <a:lnTo>
                  <a:pt x="3208" y="188"/>
                </a:lnTo>
                <a:lnTo>
                  <a:pt x="3208" y="188"/>
                </a:lnTo>
                <a:lnTo>
                  <a:pt x="3196" y="190"/>
                </a:lnTo>
                <a:lnTo>
                  <a:pt x="3184" y="192"/>
                </a:lnTo>
                <a:lnTo>
                  <a:pt x="3174" y="198"/>
                </a:lnTo>
                <a:lnTo>
                  <a:pt x="3166" y="206"/>
                </a:lnTo>
                <a:lnTo>
                  <a:pt x="3158" y="214"/>
                </a:lnTo>
                <a:lnTo>
                  <a:pt x="3154" y="224"/>
                </a:lnTo>
                <a:lnTo>
                  <a:pt x="3150" y="234"/>
                </a:lnTo>
                <a:lnTo>
                  <a:pt x="3148" y="246"/>
                </a:lnTo>
                <a:lnTo>
                  <a:pt x="3148" y="246"/>
                </a:lnTo>
                <a:lnTo>
                  <a:pt x="3148" y="246"/>
                </a:lnTo>
                <a:lnTo>
                  <a:pt x="3150" y="258"/>
                </a:lnTo>
                <a:lnTo>
                  <a:pt x="3154" y="268"/>
                </a:lnTo>
                <a:lnTo>
                  <a:pt x="3158" y="278"/>
                </a:lnTo>
                <a:lnTo>
                  <a:pt x="3166" y="288"/>
                </a:lnTo>
                <a:lnTo>
                  <a:pt x="3174" y="294"/>
                </a:lnTo>
                <a:lnTo>
                  <a:pt x="3184" y="300"/>
                </a:lnTo>
                <a:lnTo>
                  <a:pt x="3194" y="302"/>
                </a:lnTo>
                <a:lnTo>
                  <a:pt x="3208" y="304"/>
                </a:lnTo>
                <a:lnTo>
                  <a:pt x="3208" y="304"/>
                </a:lnTo>
                <a:close/>
                <a:moveTo>
                  <a:pt x="3208" y="286"/>
                </a:moveTo>
                <a:lnTo>
                  <a:pt x="3208" y="286"/>
                </a:lnTo>
                <a:lnTo>
                  <a:pt x="3200" y="286"/>
                </a:lnTo>
                <a:lnTo>
                  <a:pt x="3192" y="282"/>
                </a:lnTo>
                <a:lnTo>
                  <a:pt x="3186" y="280"/>
                </a:lnTo>
                <a:lnTo>
                  <a:pt x="3180" y="274"/>
                </a:lnTo>
                <a:lnTo>
                  <a:pt x="3176" y="268"/>
                </a:lnTo>
                <a:lnTo>
                  <a:pt x="3172" y="262"/>
                </a:lnTo>
                <a:lnTo>
                  <a:pt x="3170" y="254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38"/>
                </a:lnTo>
                <a:lnTo>
                  <a:pt x="3172" y="230"/>
                </a:lnTo>
                <a:lnTo>
                  <a:pt x="3176" y="224"/>
                </a:lnTo>
                <a:lnTo>
                  <a:pt x="3180" y="218"/>
                </a:lnTo>
                <a:lnTo>
                  <a:pt x="3186" y="214"/>
                </a:lnTo>
                <a:lnTo>
                  <a:pt x="3192" y="210"/>
                </a:lnTo>
                <a:lnTo>
                  <a:pt x="3200" y="208"/>
                </a:lnTo>
                <a:lnTo>
                  <a:pt x="3208" y="206"/>
                </a:lnTo>
                <a:lnTo>
                  <a:pt x="3208" y="206"/>
                </a:lnTo>
                <a:lnTo>
                  <a:pt x="3216" y="208"/>
                </a:lnTo>
                <a:lnTo>
                  <a:pt x="3222" y="210"/>
                </a:lnTo>
                <a:lnTo>
                  <a:pt x="3230" y="214"/>
                </a:lnTo>
                <a:lnTo>
                  <a:pt x="3234" y="218"/>
                </a:lnTo>
                <a:lnTo>
                  <a:pt x="3240" y="224"/>
                </a:lnTo>
                <a:lnTo>
                  <a:pt x="3242" y="230"/>
                </a:lnTo>
                <a:lnTo>
                  <a:pt x="3244" y="238"/>
                </a:lnTo>
                <a:lnTo>
                  <a:pt x="3246" y="246"/>
                </a:lnTo>
                <a:lnTo>
                  <a:pt x="3246" y="246"/>
                </a:lnTo>
                <a:lnTo>
                  <a:pt x="3246" y="246"/>
                </a:lnTo>
                <a:lnTo>
                  <a:pt x="3244" y="254"/>
                </a:lnTo>
                <a:lnTo>
                  <a:pt x="3242" y="262"/>
                </a:lnTo>
                <a:lnTo>
                  <a:pt x="3240" y="268"/>
                </a:lnTo>
                <a:lnTo>
                  <a:pt x="3234" y="274"/>
                </a:lnTo>
                <a:lnTo>
                  <a:pt x="3230" y="280"/>
                </a:lnTo>
                <a:lnTo>
                  <a:pt x="3222" y="282"/>
                </a:lnTo>
                <a:lnTo>
                  <a:pt x="3216" y="286"/>
                </a:lnTo>
                <a:lnTo>
                  <a:pt x="3208" y="286"/>
                </a:lnTo>
                <a:lnTo>
                  <a:pt x="3208" y="286"/>
                </a:lnTo>
                <a:close/>
                <a:moveTo>
                  <a:pt x="3298" y="302"/>
                </a:moveTo>
                <a:lnTo>
                  <a:pt x="3376" y="302"/>
                </a:lnTo>
                <a:lnTo>
                  <a:pt x="3376" y="284"/>
                </a:lnTo>
                <a:lnTo>
                  <a:pt x="3316" y="284"/>
                </a:lnTo>
                <a:lnTo>
                  <a:pt x="3316" y="190"/>
                </a:lnTo>
                <a:lnTo>
                  <a:pt x="3298" y="190"/>
                </a:lnTo>
                <a:lnTo>
                  <a:pt x="3298" y="302"/>
                </a:lnTo>
                <a:close/>
                <a:moveTo>
                  <a:pt x="3446" y="304"/>
                </a:moveTo>
                <a:lnTo>
                  <a:pt x="3446" y="304"/>
                </a:lnTo>
                <a:lnTo>
                  <a:pt x="3456" y="304"/>
                </a:lnTo>
                <a:lnTo>
                  <a:pt x="3466" y="300"/>
                </a:lnTo>
                <a:lnTo>
                  <a:pt x="3474" y="296"/>
                </a:lnTo>
                <a:lnTo>
                  <a:pt x="3480" y="292"/>
                </a:lnTo>
                <a:lnTo>
                  <a:pt x="3486" y="284"/>
                </a:lnTo>
                <a:lnTo>
                  <a:pt x="3490" y="276"/>
                </a:lnTo>
                <a:lnTo>
                  <a:pt x="3492" y="266"/>
                </a:lnTo>
                <a:lnTo>
                  <a:pt x="3494" y="254"/>
                </a:lnTo>
                <a:lnTo>
                  <a:pt x="3494" y="190"/>
                </a:lnTo>
                <a:lnTo>
                  <a:pt x="3474" y="190"/>
                </a:lnTo>
                <a:lnTo>
                  <a:pt x="3474" y="254"/>
                </a:lnTo>
                <a:lnTo>
                  <a:pt x="3474" y="254"/>
                </a:lnTo>
                <a:lnTo>
                  <a:pt x="3472" y="268"/>
                </a:lnTo>
                <a:lnTo>
                  <a:pt x="3470" y="274"/>
                </a:lnTo>
                <a:lnTo>
                  <a:pt x="3466" y="278"/>
                </a:lnTo>
                <a:lnTo>
                  <a:pt x="3462" y="282"/>
                </a:lnTo>
                <a:lnTo>
                  <a:pt x="3458" y="284"/>
                </a:lnTo>
                <a:lnTo>
                  <a:pt x="3446" y="286"/>
                </a:lnTo>
                <a:lnTo>
                  <a:pt x="3446" y="286"/>
                </a:lnTo>
                <a:lnTo>
                  <a:pt x="3434" y="284"/>
                </a:lnTo>
                <a:lnTo>
                  <a:pt x="3430" y="282"/>
                </a:lnTo>
                <a:lnTo>
                  <a:pt x="3426" y="278"/>
                </a:lnTo>
                <a:lnTo>
                  <a:pt x="3422" y="274"/>
                </a:lnTo>
                <a:lnTo>
                  <a:pt x="3420" y="268"/>
                </a:lnTo>
                <a:lnTo>
                  <a:pt x="3418" y="254"/>
                </a:lnTo>
                <a:lnTo>
                  <a:pt x="3418" y="190"/>
                </a:lnTo>
                <a:lnTo>
                  <a:pt x="3398" y="190"/>
                </a:lnTo>
                <a:lnTo>
                  <a:pt x="3398" y="254"/>
                </a:lnTo>
                <a:lnTo>
                  <a:pt x="3398" y="254"/>
                </a:lnTo>
                <a:lnTo>
                  <a:pt x="3398" y="266"/>
                </a:lnTo>
                <a:lnTo>
                  <a:pt x="3402" y="276"/>
                </a:lnTo>
                <a:lnTo>
                  <a:pt x="3406" y="284"/>
                </a:lnTo>
                <a:lnTo>
                  <a:pt x="3410" y="292"/>
                </a:lnTo>
                <a:lnTo>
                  <a:pt x="3418" y="296"/>
                </a:lnTo>
                <a:lnTo>
                  <a:pt x="3426" y="300"/>
                </a:lnTo>
                <a:lnTo>
                  <a:pt x="3436" y="304"/>
                </a:lnTo>
                <a:lnTo>
                  <a:pt x="3446" y="304"/>
                </a:lnTo>
                <a:lnTo>
                  <a:pt x="3446" y="304"/>
                </a:lnTo>
                <a:close/>
                <a:moveTo>
                  <a:pt x="3554" y="302"/>
                </a:moveTo>
                <a:lnTo>
                  <a:pt x="3574" y="302"/>
                </a:lnTo>
                <a:lnTo>
                  <a:pt x="3574" y="208"/>
                </a:lnTo>
                <a:lnTo>
                  <a:pt x="3610" y="208"/>
                </a:lnTo>
                <a:lnTo>
                  <a:pt x="3610" y="190"/>
                </a:lnTo>
                <a:lnTo>
                  <a:pt x="3518" y="190"/>
                </a:lnTo>
                <a:lnTo>
                  <a:pt x="3518" y="208"/>
                </a:lnTo>
                <a:lnTo>
                  <a:pt x="3554" y="208"/>
                </a:lnTo>
                <a:lnTo>
                  <a:pt x="3554" y="302"/>
                </a:lnTo>
                <a:close/>
                <a:moveTo>
                  <a:pt x="3636" y="302"/>
                </a:moveTo>
                <a:lnTo>
                  <a:pt x="3656" y="302"/>
                </a:lnTo>
                <a:lnTo>
                  <a:pt x="3656" y="190"/>
                </a:lnTo>
                <a:lnTo>
                  <a:pt x="3636" y="190"/>
                </a:lnTo>
                <a:lnTo>
                  <a:pt x="3636" y="302"/>
                </a:lnTo>
                <a:close/>
                <a:moveTo>
                  <a:pt x="3746" y="304"/>
                </a:moveTo>
                <a:lnTo>
                  <a:pt x="3746" y="304"/>
                </a:lnTo>
                <a:lnTo>
                  <a:pt x="3758" y="302"/>
                </a:lnTo>
                <a:lnTo>
                  <a:pt x="3770" y="300"/>
                </a:lnTo>
                <a:lnTo>
                  <a:pt x="3780" y="294"/>
                </a:lnTo>
                <a:lnTo>
                  <a:pt x="3788" y="288"/>
                </a:lnTo>
                <a:lnTo>
                  <a:pt x="3794" y="278"/>
                </a:lnTo>
                <a:lnTo>
                  <a:pt x="3800" y="268"/>
                </a:lnTo>
                <a:lnTo>
                  <a:pt x="3804" y="258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34"/>
                </a:lnTo>
                <a:lnTo>
                  <a:pt x="3800" y="224"/>
                </a:lnTo>
                <a:lnTo>
                  <a:pt x="3796" y="214"/>
                </a:lnTo>
                <a:lnTo>
                  <a:pt x="3788" y="206"/>
                </a:lnTo>
                <a:lnTo>
                  <a:pt x="3780" y="198"/>
                </a:lnTo>
                <a:lnTo>
                  <a:pt x="3770" y="192"/>
                </a:lnTo>
                <a:lnTo>
                  <a:pt x="3758" y="190"/>
                </a:lnTo>
                <a:lnTo>
                  <a:pt x="3746" y="188"/>
                </a:lnTo>
                <a:lnTo>
                  <a:pt x="3746" y="188"/>
                </a:lnTo>
                <a:lnTo>
                  <a:pt x="3734" y="190"/>
                </a:lnTo>
                <a:lnTo>
                  <a:pt x="3722" y="192"/>
                </a:lnTo>
                <a:lnTo>
                  <a:pt x="3712" y="198"/>
                </a:lnTo>
                <a:lnTo>
                  <a:pt x="3704" y="206"/>
                </a:lnTo>
                <a:lnTo>
                  <a:pt x="3696" y="214"/>
                </a:lnTo>
                <a:lnTo>
                  <a:pt x="3692" y="224"/>
                </a:lnTo>
                <a:lnTo>
                  <a:pt x="3688" y="234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58"/>
                </a:lnTo>
                <a:lnTo>
                  <a:pt x="3692" y="268"/>
                </a:lnTo>
                <a:lnTo>
                  <a:pt x="3696" y="278"/>
                </a:lnTo>
                <a:lnTo>
                  <a:pt x="3704" y="288"/>
                </a:lnTo>
                <a:lnTo>
                  <a:pt x="3712" y="294"/>
                </a:lnTo>
                <a:lnTo>
                  <a:pt x="3722" y="300"/>
                </a:lnTo>
                <a:lnTo>
                  <a:pt x="3734" y="302"/>
                </a:lnTo>
                <a:lnTo>
                  <a:pt x="3746" y="304"/>
                </a:lnTo>
                <a:lnTo>
                  <a:pt x="3746" y="304"/>
                </a:lnTo>
                <a:close/>
                <a:moveTo>
                  <a:pt x="3746" y="286"/>
                </a:moveTo>
                <a:lnTo>
                  <a:pt x="3746" y="286"/>
                </a:lnTo>
                <a:lnTo>
                  <a:pt x="3738" y="286"/>
                </a:lnTo>
                <a:lnTo>
                  <a:pt x="3730" y="282"/>
                </a:lnTo>
                <a:lnTo>
                  <a:pt x="3724" y="280"/>
                </a:lnTo>
                <a:lnTo>
                  <a:pt x="3718" y="274"/>
                </a:lnTo>
                <a:lnTo>
                  <a:pt x="3714" y="268"/>
                </a:lnTo>
                <a:lnTo>
                  <a:pt x="3710" y="262"/>
                </a:lnTo>
                <a:lnTo>
                  <a:pt x="3708" y="254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38"/>
                </a:lnTo>
                <a:lnTo>
                  <a:pt x="3710" y="230"/>
                </a:lnTo>
                <a:lnTo>
                  <a:pt x="3714" y="224"/>
                </a:lnTo>
                <a:lnTo>
                  <a:pt x="3718" y="218"/>
                </a:lnTo>
                <a:lnTo>
                  <a:pt x="3724" y="214"/>
                </a:lnTo>
                <a:lnTo>
                  <a:pt x="3730" y="210"/>
                </a:lnTo>
                <a:lnTo>
                  <a:pt x="3738" y="208"/>
                </a:lnTo>
                <a:lnTo>
                  <a:pt x="3746" y="206"/>
                </a:lnTo>
                <a:lnTo>
                  <a:pt x="3746" y="206"/>
                </a:lnTo>
                <a:lnTo>
                  <a:pt x="3754" y="208"/>
                </a:lnTo>
                <a:lnTo>
                  <a:pt x="3762" y="210"/>
                </a:lnTo>
                <a:lnTo>
                  <a:pt x="3768" y="214"/>
                </a:lnTo>
                <a:lnTo>
                  <a:pt x="3774" y="218"/>
                </a:lnTo>
                <a:lnTo>
                  <a:pt x="3778" y="224"/>
                </a:lnTo>
                <a:lnTo>
                  <a:pt x="3782" y="230"/>
                </a:lnTo>
                <a:lnTo>
                  <a:pt x="3784" y="238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54"/>
                </a:lnTo>
                <a:lnTo>
                  <a:pt x="3782" y="262"/>
                </a:lnTo>
                <a:lnTo>
                  <a:pt x="3778" y="268"/>
                </a:lnTo>
                <a:lnTo>
                  <a:pt x="3774" y="274"/>
                </a:lnTo>
                <a:lnTo>
                  <a:pt x="3768" y="280"/>
                </a:lnTo>
                <a:lnTo>
                  <a:pt x="3762" y="282"/>
                </a:lnTo>
                <a:lnTo>
                  <a:pt x="3754" y="286"/>
                </a:lnTo>
                <a:lnTo>
                  <a:pt x="3746" y="286"/>
                </a:lnTo>
                <a:lnTo>
                  <a:pt x="3746" y="286"/>
                </a:lnTo>
                <a:close/>
                <a:moveTo>
                  <a:pt x="3836" y="302"/>
                </a:moveTo>
                <a:lnTo>
                  <a:pt x="3856" y="302"/>
                </a:lnTo>
                <a:lnTo>
                  <a:pt x="3856" y="222"/>
                </a:lnTo>
                <a:lnTo>
                  <a:pt x="3916" y="302"/>
                </a:lnTo>
                <a:lnTo>
                  <a:pt x="3934" y="302"/>
                </a:lnTo>
                <a:lnTo>
                  <a:pt x="3934" y="190"/>
                </a:lnTo>
                <a:lnTo>
                  <a:pt x="3914" y="190"/>
                </a:lnTo>
                <a:lnTo>
                  <a:pt x="3914" y="268"/>
                </a:lnTo>
                <a:lnTo>
                  <a:pt x="3854" y="190"/>
                </a:lnTo>
                <a:lnTo>
                  <a:pt x="3836" y="190"/>
                </a:lnTo>
                <a:lnTo>
                  <a:pt x="3836" y="302"/>
                </a:lnTo>
                <a:close/>
                <a:moveTo>
                  <a:pt x="4008" y="304"/>
                </a:moveTo>
                <a:lnTo>
                  <a:pt x="4008" y="304"/>
                </a:lnTo>
                <a:lnTo>
                  <a:pt x="4016" y="304"/>
                </a:lnTo>
                <a:lnTo>
                  <a:pt x="4024" y="302"/>
                </a:lnTo>
                <a:lnTo>
                  <a:pt x="4032" y="298"/>
                </a:lnTo>
                <a:lnTo>
                  <a:pt x="4038" y="294"/>
                </a:lnTo>
                <a:lnTo>
                  <a:pt x="4042" y="290"/>
                </a:lnTo>
                <a:lnTo>
                  <a:pt x="4046" y="284"/>
                </a:lnTo>
                <a:lnTo>
                  <a:pt x="4048" y="278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64"/>
                </a:lnTo>
                <a:lnTo>
                  <a:pt x="4046" y="258"/>
                </a:lnTo>
                <a:lnTo>
                  <a:pt x="4044" y="254"/>
                </a:lnTo>
                <a:lnTo>
                  <a:pt x="4040" y="248"/>
                </a:lnTo>
                <a:lnTo>
                  <a:pt x="4028" y="242"/>
                </a:lnTo>
                <a:lnTo>
                  <a:pt x="4012" y="238"/>
                </a:lnTo>
                <a:lnTo>
                  <a:pt x="4012" y="238"/>
                </a:lnTo>
                <a:lnTo>
                  <a:pt x="4000" y="234"/>
                </a:lnTo>
                <a:lnTo>
                  <a:pt x="3992" y="230"/>
                </a:lnTo>
                <a:lnTo>
                  <a:pt x="3988" y="226"/>
                </a:lnTo>
                <a:lnTo>
                  <a:pt x="3986" y="220"/>
                </a:lnTo>
                <a:lnTo>
                  <a:pt x="3986" y="220"/>
                </a:lnTo>
                <a:lnTo>
                  <a:pt x="3986" y="220"/>
                </a:lnTo>
                <a:lnTo>
                  <a:pt x="3988" y="214"/>
                </a:lnTo>
                <a:lnTo>
                  <a:pt x="3990" y="210"/>
                </a:lnTo>
                <a:lnTo>
                  <a:pt x="3996" y="208"/>
                </a:lnTo>
                <a:lnTo>
                  <a:pt x="4004" y="206"/>
                </a:lnTo>
                <a:lnTo>
                  <a:pt x="4004" y="206"/>
                </a:lnTo>
                <a:lnTo>
                  <a:pt x="4012" y="206"/>
                </a:lnTo>
                <a:lnTo>
                  <a:pt x="4020" y="208"/>
                </a:lnTo>
                <a:lnTo>
                  <a:pt x="4028" y="212"/>
                </a:lnTo>
                <a:lnTo>
                  <a:pt x="4034" y="218"/>
                </a:lnTo>
                <a:lnTo>
                  <a:pt x="4046" y="202"/>
                </a:lnTo>
                <a:lnTo>
                  <a:pt x="4046" y="202"/>
                </a:lnTo>
                <a:lnTo>
                  <a:pt x="4036" y="196"/>
                </a:lnTo>
                <a:lnTo>
                  <a:pt x="4026" y="192"/>
                </a:lnTo>
                <a:lnTo>
                  <a:pt x="4016" y="190"/>
                </a:lnTo>
                <a:lnTo>
                  <a:pt x="4004" y="188"/>
                </a:lnTo>
                <a:lnTo>
                  <a:pt x="4004" y="188"/>
                </a:lnTo>
                <a:lnTo>
                  <a:pt x="3996" y="190"/>
                </a:lnTo>
                <a:lnTo>
                  <a:pt x="3990" y="190"/>
                </a:lnTo>
                <a:lnTo>
                  <a:pt x="3982" y="194"/>
                </a:lnTo>
                <a:lnTo>
                  <a:pt x="3976" y="198"/>
                </a:lnTo>
                <a:lnTo>
                  <a:pt x="3972" y="202"/>
                </a:lnTo>
                <a:lnTo>
                  <a:pt x="3970" y="208"/>
                </a:lnTo>
                <a:lnTo>
                  <a:pt x="3966" y="214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8"/>
                </a:lnTo>
                <a:lnTo>
                  <a:pt x="3968" y="234"/>
                </a:lnTo>
                <a:lnTo>
                  <a:pt x="3972" y="240"/>
                </a:lnTo>
                <a:lnTo>
                  <a:pt x="3976" y="244"/>
                </a:lnTo>
                <a:lnTo>
                  <a:pt x="3988" y="250"/>
                </a:lnTo>
                <a:lnTo>
                  <a:pt x="4004" y="254"/>
                </a:lnTo>
                <a:lnTo>
                  <a:pt x="4004" y="254"/>
                </a:lnTo>
                <a:lnTo>
                  <a:pt x="4016" y="258"/>
                </a:lnTo>
                <a:lnTo>
                  <a:pt x="4024" y="262"/>
                </a:lnTo>
                <a:lnTo>
                  <a:pt x="4028" y="266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8"/>
                </a:lnTo>
                <a:lnTo>
                  <a:pt x="4024" y="282"/>
                </a:lnTo>
                <a:lnTo>
                  <a:pt x="4018" y="286"/>
                </a:lnTo>
                <a:lnTo>
                  <a:pt x="4008" y="286"/>
                </a:lnTo>
                <a:lnTo>
                  <a:pt x="4008" y="286"/>
                </a:lnTo>
                <a:lnTo>
                  <a:pt x="4000" y="286"/>
                </a:lnTo>
                <a:lnTo>
                  <a:pt x="3990" y="282"/>
                </a:lnTo>
                <a:lnTo>
                  <a:pt x="3982" y="278"/>
                </a:lnTo>
                <a:lnTo>
                  <a:pt x="3974" y="272"/>
                </a:lnTo>
                <a:lnTo>
                  <a:pt x="3962" y="286"/>
                </a:lnTo>
                <a:lnTo>
                  <a:pt x="3962" y="286"/>
                </a:lnTo>
                <a:lnTo>
                  <a:pt x="3972" y="294"/>
                </a:lnTo>
                <a:lnTo>
                  <a:pt x="3984" y="300"/>
                </a:lnTo>
                <a:lnTo>
                  <a:pt x="3996" y="302"/>
                </a:lnTo>
                <a:lnTo>
                  <a:pt x="4008" y="304"/>
                </a:lnTo>
                <a:lnTo>
                  <a:pt x="4008" y="3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99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deas with short expla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748101" y="6307666"/>
            <a:ext cx="1918726" cy="550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4437944" y="6307666"/>
            <a:ext cx="4706055" cy="55033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1" y="0"/>
            <a:ext cx="3048001" cy="68580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6899805" y="6441020"/>
            <a:ext cx="1083733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AD0B798B-E2ED-4CE4-91F1-84BB5DF11129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61866" y="6441020"/>
            <a:ext cx="524935" cy="365125"/>
          </a:xfrm>
        </p:spPr>
        <p:txBody>
          <a:bodyPr/>
          <a:lstStyle>
            <a:lvl1pPr algn="r">
              <a:defRPr>
                <a:solidFill>
                  <a:srgbClr val="81888D"/>
                </a:solidFill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4" y="449262"/>
            <a:ext cx="2593976" cy="1984905"/>
          </a:xfrm>
          <a:noFill/>
          <a:effectLst/>
        </p:spPr>
        <p:txBody>
          <a:bodyPr lIns="0" tIns="0" rIns="228600" bIns="0" anchor="b" anchorCtr="0">
            <a:no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Main slide title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4024" y="2558873"/>
            <a:ext cx="2593976" cy="1984905"/>
          </a:xfrm>
          <a:noFill/>
          <a:effectLst/>
        </p:spPr>
        <p:txBody>
          <a:bodyPr lIns="0" tIns="0" rIns="228600" bIns="0" anchor="t" anchorCtr="0">
            <a:noAutofit/>
          </a:bodyPr>
          <a:lstStyle>
            <a:lvl1pPr marL="0" indent="0">
              <a:buNone/>
              <a:defRPr sz="150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Sub-title or short, supportive copy leading into main content of slide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71838" y="449262"/>
            <a:ext cx="2593975" cy="1984905"/>
          </a:xfrm>
          <a:noFill/>
          <a:effectLst/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Subtitle 1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3271838" y="2558873"/>
            <a:ext cx="2593975" cy="3696939"/>
          </a:xfrm>
          <a:noFill/>
          <a:effectLst/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500" baseline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Sub-title or short, supportive copy leading into main content of slide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449262"/>
            <a:ext cx="2590801" cy="1984905"/>
          </a:xfrm>
          <a:noFill/>
          <a:effectLst/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Subtitle 2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2558873"/>
            <a:ext cx="2590801" cy="3696939"/>
          </a:xfrm>
          <a:noFill/>
          <a:effectLst/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500" baseline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Sub-title or short, supportive copy leading into main content of slide</a:t>
            </a:r>
          </a:p>
        </p:txBody>
      </p:sp>
      <p:sp>
        <p:nvSpPr>
          <p:cNvPr id="16" name="Freeform 5"/>
          <p:cNvSpPr>
            <a:spLocks noEditPoints="1"/>
          </p:cNvSpPr>
          <p:nvPr userDrawn="1"/>
        </p:nvSpPr>
        <p:spPr bwMode="auto">
          <a:xfrm>
            <a:off x="228865" y="6536913"/>
            <a:ext cx="2023533" cy="191956"/>
          </a:xfrm>
          <a:custGeom>
            <a:avLst/>
            <a:gdLst>
              <a:gd name="T0" fmla="*/ 244 w 4048"/>
              <a:gd name="T1" fmla="*/ 104 h 384"/>
              <a:gd name="T2" fmla="*/ 156 w 4048"/>
              <a:gd name="T3" fmla="*/ 60 h 384"/>
              <a:gd name="T4" fmla="*/ 476 w 4048"/>
              <a:gd name="T5" fmla="*/ 108 h 384"/>
              <a:gd name="T6" fmla="*/ 346 w 4048"/>
              <a:gd name="T7" fmla="*/ 124 h 384"/>
              <a:gd name="T8" fmla="*/ 304 w 4048"/>
              <a:gd name="T9" fmla="*/ 192 h 384"/>
              <a:gd name="T10" fmla="*/ 434 w 4048"/>
              <a:gd name="T11" fmla="*/ 258 h 384"/>
              <a:gd name="T12" fmla="*/ 352 w 4048"/>
              <a:gd name="T13" fmla="*/ 264 h 384"/>
              <a:gd name="T14" fmla="*/ 674 w 4048"/>
              <a:gd name="T15" fmla="*/ 214 h 384"/>
              <a:gd name="T16" fmla="*/ 552 w 4048"/>
              <a:gd name="T17" fmla="*/ 278 h 384"/>
              <a:gd name="T18" fmla="*/ 954 w 4048"/>
              <a:gd name="T19" fmla="*/ 38 h 384"/>
              <a:gd name="T20" fmla="*/ 800 w 4048"/>
              <a:gd name="T21" fmla="*/ 182 h 384"/>
              <a:gd name="T22" fmla="*/ 794 w 4048"/>
              <a:gd name="T23" fmla="*/ 370 h 384"/>
              <a:gd name="T24" fmla="*/ 920 w 4048"/>
              <a:gd name="T25" fmla="*/ 248 h 384"/>
              <a:gd name="T26" fmla="*/ 968 w 4048"/>
              <a:gd name="T27" fmla="*/ 156 h 384"/>
              <a:gd name="T28" fmla="*/ 894 w 4048"/>
              <a:gd name="T29" fmla="*/ 178 h 384"/>
              <a:gd name="T30" fmla="*/ 886 w 4048"/>
              <a:gd name="T31" fmla="*/ 106 h 384"/>
              <a:gd name="T32" fmla="*/ 936 w 4048"/>
              <a:gd name="T33" fmla="*/ 338 h 384"/>
              <a:gd name="T34" fmla="*/ 1212 w 4048"/>
              <a:gd name="T35" fmla="*/ 150 h 384"/>
              <a:gd name="T36" fmla="*/ 1076 w 4048"/>
              <a:gd name="T37" fmla="*/ 304 h 384"/>
              <a:gd name="T38" fmla="*/ 1212 w 4048"/>
              <a:gd name="T39" fmla="*/ 150 h 384"/>
              <a:gd name="T40" fmla="*/ 1388 w 4048"/>
              <a:gd name="T41" fmla="*/ 76 h 384"/>
              <a:gd name="T42" fmla="*/ 1398 w 4048"/>
              <a:gd name="T43" fmla="*/ 304 h 384"/>
              <a:gd name="T44" fmla="*/ 1336 w 4048"/>
              <a:gd name="T45" fmla="*/ 118 h 384"/>
              <a:gd name="T46" fmla="*/ 1612 w 4048"/>
              <a:gd name="T47" fmla="*/ 128 h 384"/>
              <a:gd name="T48" fmla="*/ 1742 w 4048"/>
              <a:gd name="T49" fmla="*/ 260 h 384"/>
              <a:gd name="T50" fmla="*/ 1706 w 4048"/>
              <a:gd name="T51" fmla="*/ 298 h 384"/>
              <a:gd name="T52" fmla="*/ 1874 w 4048"/>
              <a:gd name="T53" fmla="*/ 332 h 384"/>
              <a:gd name="T54" fmla="*/ 2158 w 4048"/>
              <a:gd name="T55" fmla="*/ 302 h 384"/>
              <a:gd name="T56" fmla="*/ 2192 w 4048"/>
              <a:gd name="T57" fmla="*/ 208 h 384"/>
              <a:gd name="T58" fmla="*/ 2152 w 4048"/>
              <a:gd name="T59" fmla="*/ 238 h 384"/>
              <a:gd name="T60" fmla="*/ 2310 w 4048"/>
              <a:gd name="T61" fmla="*/ 292 h 384"/>
              <a:gd name="T62" fmla="*/ 2248 w 4048"/>
              <a:gd name="T63" fmla="*/ 190 h 384"/>
              <a:gd name="T64" fmla="*/ 2436 w 4048"/>
              <a:gd name="T65" fmla="*/ 270 h 384"/>
              <a:gd name="T66" fmla="*/ 2408 w 4048"/>
              <a:gd name="T67" fmla="*/ 208 h 384"/>
              <a:gd name="T68" fmla="*/ 2360 w 4048"/>
              <a:gd name="T69" fmla="*/ 240 h 384"/>
              <a:gd name="T70" fmla="*/ 2360 w 4048"/>
              <a:gd name="T71" fmla="*/ 294 h 384"/>
              <a:gd name="T72" fmla="*/ 2742 w 4048"/>
              <a:gd name="T73" fmla="*/ 302 h 384"/>
              <a:gd name="T74" fmla="*/ 2852 w 4048"/>
              <a:gd name="T75" fmla="*/ 270 h 384"/>
              <a:gd name="T76" fmla="*/ 2832 w 4048"/>
              <a:gd name="T77" fmla="*/ 212 h 384"/>
              <a:gd name="T78" fmla="*/ 2780 w 4048"/>
              <a:gd name="T79" fmla="*/ 244 h 384"/>
              <a:gd name="T80" fmla="*/ 2788 w 4048"/>
              <a:gd name="T81" fmla="*/ 300 h 384"/>
              <a:gd name="T82" fmla="*/ 2926 w 4048"/>
              <a:gd name="T83" fmla="*/ 238 h 384"/>
              <a:gd name="T84" fmla="*/ 2910 w 4048"/>
              <a:gd name="T85" fmla="*/ 190 h 384"/>
              <a:gd name="T86" fmla="*/ 2942 w 4048"/>
              <a:gd name="T87" fmla="*/ 272 h 384"/>
              <a:gd name="T88" fmla="*/ 3114 w 4048"/>
              <a:gd name="T89" fmla="*/ 294 h 384"/>
              <a:gd name="T90" fmla="*/ 3074 w 4048"/>
              <a:gd name="T91" fmla="*/ 208 h 384"/>
              <a:gd name="T92" fmla="*/ 3042 w 4048"/>
              <a:gd name="T93" fmla="*/ 222 h 384"/>
              <a:gd name="T94" fmla="*/ 3058 w 4048"/>
              <a:gd name="T95" fmla="*/ 278 h 384"/>
              <a:gd name="T96" fmla="*/ 3262 w 4048"/>
              <a:gd name="T97" fmla="*/ 224 h 384"/>
              <a:gd name="T98" fmla="*/ 3174 w 4048"/>
              <a:gd name="T99" fmla="*/ 294 h 384"/>
              <a:gd name="T100" fmla="*/ 3192 w 4048"/>
              <a:gd name="T101" fmla="*/ 210 h 384"/>
              <a:gd name="T102" fmla="*/ 3208 w 4048"/>
              <a:gd name="T103" fmla="*/ 286 h 384"/>
              <a:gd name="T104" fmla="*/ 3472 w 4048"/>
              <a:gd name="T105" fmla="*/ 268 h 384"/>
              <a:gd name="T106" fmla="*/ 3426 w 4048"/>
              <a:gd name="T107" fmla="*/ 300 h 384"/>
              <a:gd name="T108" fmla="*/ 3780 w 4048"/>
              <a:gd name="T109" fmla="*/ 294 h 384"/>
              <a:gd name="T110" fmla="*/ 3692 w 4048"/>
              <a:gd name="T111" fmla="*/ 224 h 384"/>
              <a:gd name="T112" fmla="*/ 3708 w 4048"/>
              <a:gd name="T113" fmla="*/ 254 h 384"/>
              <a:gd name="T114" fmla="*/ 3784 w 4048"/>
              <a:gd name="T115" fmla="*/ 246 h 384"/>
              <a:gd name="T116" fmla="*/ 4008 w 4048"/>
              <a:gd name="T117" fmla="*/ 304 h 384"/>
              <a:gd name="T118" fmla="*/ 3986 w 4048"/>
              <a:gd name="T119" fmla="*/ 220 h 384"/>
              <a:gd name="T120" fmla="*/ 3972 w 4048"/>
              <a:gd name="T121" fmla="*/ 202 h 384"/>
              <a:gd name="T122" fmla="*/ 4008 w 4048"/>
              <a:gd name="T123" fmla="*/ 28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48" h="384">
                <a:moveTo>
                  <a:pt x="100" y="304"/>
                </a:moveTo>
                <a:lnTo>
                  <a:pt x="100" y="304"/>
                </a:lnTo>
                <a:lnTo>
                  <a:pt x="118" y="304"/>
                </a:lnTo>
                <a:lnTo>
                  <a:pt x="134" y="300"/>
                </a:lnTo>
                <a:lnTo>
                  <a:pt x="148" y="298"/>
                </a:lnTo>
                <a:lnTo>
                  <a:pt x="162" y="292"/>
                </a:lnTo>
                <a:lnTo>
                  <a:pt x="176" y="288"/>
                </a:lnTo>
                <a:lnTo>
                  <a:pt x="188" y="280"/>
                </a:lnTo>
                <a:lnTo>
                  <a:pt x="200" y="272"/>
                </a:lnTo>
                <a:lnTo>
                  <a:pt x="210" y="262"/>
                </a:lnTo>
                <a:lnTo>
                  <a:pt x="218" y="252"/>
                </a:lnTo>
                <a:lnTo>
                  <a:pt x="226" y="240"/>
                </a:lnTo>
                <a:lnTo>
                  <a:pt x="234" y="228"/>
                </a:lnTo>
                <a:lnTo>
                  <a:pt x="240" y="214"/>
                </a:lnTo>
                <a:lnTo>
                  <a:pt x="244" y="200"/>
                </a:lnTo>
                <a:lnTo>
                  <a:pt x="248" y="184"/>
                </a:lnTo>
                <a:lnTo>
                  <a:pt x="250" y="168"/>
                </a:lnTo>
                <a:lnTo>
                  <a:pt x="250" y="150"/>
                </a:lnTo>
                <a:lnTo>
                  <a:pt x="250" y="150"/>
                </a:lnTo>
                <a:lnTo>
                  <a:pt x="250" y="134"/>
                </a:lnTo>
                <a:lnTo>
                  <a:pt x="248" y="118"/>
                </a:lnTo>
                <a:lnTo>
                  <a:pt x="244" y="104"/>
                </a:lnTo>
                <a:lnTo>
                  <a:pt x="240" y="90"/>
                </a:lnTo>
                <a:lnTo>
                  <a:pt x="234" y="76"/>
                </a:lnTo>
                <a:lnTo>
                  <a:pt x="228" y="64"/>
                </a:lnTo>
                <a:lnTo>
                  <a:pt x="220" y="52"/>
                </a:lnTo>
                <a:lnTo>
                  <a:pt x="212" y="42"/>
                </a:lnTo>
                <a:lnTo>
                  <a:pt x="202" y="32"/>
                </a:lnTo>
                <a:lnTo>
                  <a:pt x="192" y="24"/>
                </a:lnTo>
                <a:lnTo>
                  <a:pt x="180" y="16"/>
                </a:lnTo>
                <a:lnTo>
                  <a:pt x="168" y="10"/>
                </a:lnTo>
                <a:lnTo>
                  <a:pt x="156" y="6"/>
                </a:lnTo>
                <a:lnTo>
                  <a:pt x="142" y="2"/>
                </a:lnTo>
                <a:lnTo>
                  <a:pt x="128" y="0"/>
                </a:lnTo>
                <a:lnTo>
                  <a:pt x="112" y="0"/>
                </a:lnTo>
                <a:lnTo>
                  <a:pt x="0" y="0"/>
                </a:lnTo>
                <a:lnTo>
                  <a:pt x="0" y="304"/>
                </a:lnTo>
                <a:lnTo>
                  <a:pt x="100" y="304"/>
                </a:lnTo>
                <a:close/>
                <a:moveTo>
                  <a:pt x="56" y="42"/>
                </a:moveTo>
                <a:lnTo>
                  <a:pt x="110" y="42"/>
                </a:lnTo>
                <a:lnTo>
                  <a:pt x="110" y="42"/>
                </a:lnTo>
                <a:lnTo>
                  <a:pt x="126" y="44"/>
                </a:lnTo>
                <a:lnTo>
                  <a:pt x="142" y="50"/>
                </a:lnTo>
                <a:lnTo>
                  <a:pt x="156" y="60"/>
                </a:lnTo>
                <a:lnTo>
                  <a:pt x="168" y="72"/>
                </a:lnTo>
                <a:lnTo>
                  <a:pt x="176" y="88"/>
                </a:lnTo>
                <a:lnTo>
                  <a:pt x="184" y="106"/>
                </a:lnTo>
                <a:lnTo>
                  <a:pt x="188" y="128"/>
                </a:lnTo>
                <a:lnTo>
                  <a:pt x="190" y="150"/>
                </a:lnTo>
                <a:lnTo>
                  <a:pt x="190" y="150"/>
                </a:lnTo>
                <a:lnTo>
                  <a:pt x="188" y="174"/>
                </a:lnTo>
                <a:lnTo>
                  <a:pt x="184" y="194"/>
                </a:lnTo>
                <a:lnTo>
                  <a:pt x="176" y="214"/>
                </a:lnTo>
                <a:lnTo>
                  <a:pt x="166" y="230"/>
                </a:lnTo>
                <a:lnTo>
                  <a:pt x="154" y="242"/>
                </a:lnTo>
                <a:lnTo>
                  <a:pt x="138" y="252"/>
                </a:lnTo>
                <a:lnTo>
                  <a:pt x="122" y="258"/>
                </a:lnTo>
                <a:lnTo>
                  <a:pt x="102" y="258"/>
                </a:lnTo>
                <a:lnTo>
                  <a:pt x="56" y="258"/>
                </a:lnTo>
                <a:lnTo>
                  <a:pt x="56" y="42"/>
                </a:lnTo>
                <a:close/>
                <a:moveTo>
                  <a:pt x="484" y="258"/>
                </a:moveTo>
                <a:lnTo>
                  <a:pt x="484" y="156"/>
                </a:lnTo>
                <a:lnTo>
                  <a:pt x="484" y="156"/>
                </a:lnTo>
                <a:lnTo>
                  <a:pt x="484" y="132"/>
                </a:lnTo>
                <a:lnTo>
                  <a:pt x="480" y="114"/>
                </a:lnTo>
                <a:lnTo>
                  <a:pt x="476" y="108"/>
                </a:lnTo>
                <a:lnTo>
                  <a:pt x="472" y="102"/>
                </a:lnTo>
                <a:lnTo>
                  <a:pt x="462" y="90"/>
                </a:lnTo>
                <a:lnTo>
                  <a:pt x="462" y="90"/>
                </a:lnTo>
                <a:lnTo>
                  <a:pt x="450" y="84"/>
                </a:lnTo>
                <a:lnTo>
                  <a:pt x="434" y="78"/>
                </a:lnTo>
                <a:lnTo>
                  <a:pt x="416" y="76"/>
                </a:lnTo>
                <a:lnTo>
                  <a:pt x="394" y="74"/>
                </a:lnTo>
                <a:lnTo>
                  <a:pt x="394" y="74"/>
                </a:lnTo>
                <a:lnTo>
                  <a:pt x="372" y="76"/>
                </a:lnTo>
                <a:lnTo>
                  <a:pt x="352" y="78"/>
                </a:lnTo>
                <a:lnTo>
                  <a:pt x="336" y="84"/>
                </a:lnTo>
                <a:lnTo>
                  <a:pt x="322" y="92"/>
                </a:lnTo>
                <a:lnTo>
                  <a:pt x="322" y="92"/>
                </a:lnTo>
                <a:lnTo>
                  <a:pt x="310" y="102"/>
                </a:lnTo>
                <a:lnTo>
                  <a:pt x="300" y="110"/>
                </a:lnTo>
                <a:lnTo>
                  <a:pt x="296" y="122"/>
                </a:lnTo>
                <a:lnTo>
                  <a:pt x="292" y="138"/>
                </a:lnTo>
                <a:lnTo>
                  <a:pt x="334" y="146"/>
                </a:lnTo>
                <a:lnTo>
                  <a:pt x="334" y="146"/>
                </a:lnTo>
                <a:lnTo>
                  <a:pt x="338" y="136"/>
                </a:lnTo>
                <a:lnTo>
                  <a:pt x="340" y="130"/>
                </a:lnTo>
                <a:lnTo>
                  <a:pt x="346" y="124"/>
                </a:lnTo>
                <a:lnTo>
                  <a:pt x="352" y="118"/>
                </a:lnTo>
                <a:lnTo>
                  <a:pt x="358" y="114"/>
                </a:lnTo>
                <a:lnTo>
                  <a:pt x="366" y="112"/>
                </a:lnTo>
                <a:lnTo>
                  <a:pt x="388" y="110"/>
                </a:lnTo>
                <a:lnTo>
                  <a:pt x="388" y="110"/>
                </a:lnTo>
                <a:lnTo>
                  <a:pt x="398" y="110"/>
                </a:lnTo>
                <a:lnTo>
                  <a:pt x="408" y="112"/>
                </a:lnTo>
                <a:lnTo>
                  <a:pt x="416" y="114"/>
                </a:lnTo>
                <a:lnTo>
                  <a:pt x="422" y="118"/>
                </a:lnTo>
                <a:lnTo>
                  <a:pt x="428" y="124"/>
                </a:lnTo>
                <a:lnTo>
                  <a:pt x="432" y="130"/>
                </a:lnTo>
                <a:lnTo>
                  <a:pt x="434" y="136"/>
                </a:lnTo>
                <a:lnTo>
                  <a:pt x="434" y="146"/>
                </a:lnTo>
                <a:lnTo>
                  <a:pt x="434" y="162"/>
                </a:lnTo>
                <a:lnTo>
                  <a:pt x="434" y="162"/>
                </a:lnTo>
                <a:lnTo>
                  <a:pt x="422" y="162"/>
                </a:lnTo>
                <a:lnTo>
                  <a:pt x="422" y="162"/>
                </a:lnTo>
                <a:lnTo>
                  <a:pt x="390" y="162"/>
                </a:lnTo>
                <a:lnTo>
                  <a:pt x="362" y="166"/>
                </a:lnTo>
                <a:lnTo>
                  <a:pt x="338" y="172"/>
                </a:lnTo>
                <a:lnTo>
                  <a:pt x="320" y="182"/>
                </a:lnTo>
                <a:lnTo>
                  <a:pt x="304" y="192"/>
                </a:lnTo>
                <a:lnTo>
                  <a:pt x="294" y="206"/>
                </a:lnTo>
                <a:lnTo>
                  <a:pt x="290" y="212"/>
                </a:lnTo>
                <a:lnTo>
                  <a:pt x="286" y="222"/>
                </a:lnTo>
                <a:lnTo>
                  <a:pt x="284" y="238"/>
                </a:lnTo>
                <a:lnTo>
                  <a:pt x="284" y="238"/>
                </a:lnTo>
                <a:lnTo>
                  <a:pt x="286" y="254"/>
                </a:lnTo>
                <a:lnTo>
                  <a:pt x="290" y="268"/>
                </a:lnTo>
                <a:lnTo>
                  <a:pt x="296" y="278"/>
                </a:lnTo>
                <a:lnTo>
                  <a:pt x="306" y="288"/>
                </a:lnTo>
                <a:lnTo>
                  <a:pt x="316" y="298"/>
                </a:lnTo>
                <a:lnTo>
                  <a:pt x="328" y="304"/>
                </a:lnTo>
                <a:lnTo>
                  <a:pt x="344" y="306"/>
                </a:lnTo>
                <a:lnTo>
                  <a:pt x="360" y="308"/>
                </a:lnTo>
                <a:lnTo>
                  <a:pt x="360" y="308"/>
                </a:lnTo>
                <a:lnTo>
                  <a:pt x="374" y="308"/>
                </a:lnTo>
                <a:lnTo>
                  <a:pt x="388" y="304"/>
                </a:lnTo>
                <a:lnTo>
                  <a:pt x="402" y="298"/>
                </a:lnTo>
                <a:lnTo>
                  <a:pt x="414" y="290"/>
                </a:lnTo>
                <a:lnTo>
                  <a:pt x="414" y="290"/>
                </a:lnTo>
                <a:lnTo>
                  <a:pt x="420" y="284"/>
                </a:lnTo>
                <a:lnTo>
                  <a:pt x="424" y="278"/>
                </a:lnTo>
                <a:lnTo>
                  <a:pt x="434" y="258"/>
                </a:lnTo>
                <a:lnTo>
                  <a:pt x="434" y="258"/>
                </a:lnTo>
                <a:lnTo>
                  <a:pt x="438" y="282"/>
                </a:lnTo>
                <a:lnTo>
                  <a:pt x="442" y="304"/>
                </a:lnTo>
                <a:lnTo>
                  <a:pt x="492" y="304"/>
                </a:lnTo>
                <a:lnTo>
                  <a:pt x="492" y="304"/>
                </a:lnTo>
                <a:lnTo>
                  <a:pt x="486" y="280"/>
                </a:lnTo>
                <a:lnTo>
                  <a:pt x="484" y="258"/>
                </a:lnTo>
                <a:lnTo>
                  <a:pt x="484" y="258"/>
                </a:lnTo>
                <a:close/>
                <a:moveTo>
                  <a:pt x="434" y="210"/>
                </a:moveTo>
                <a:lnTo>
                  <a:pt x="434" y="210"/>
                </a:lnTo>
                <a:lnTo>
                  <a:pt x="434" y="222"/>
                </a:lnTo>
                <a:lnTo>
                  <a:pt x="430" y="234"/>
                </a:lnTo>
                <a:lnTo>
                  <a:pt x="426" y="244"/>
                </a:lnTo>
                <a:lnTo>
                  <a:pt x="418" y="254"/>
                </a:lnTo>
                <a:lnTo>
                  <a:pt x="410" y="260"/>
                </a:lnTo>
                <a:lnTo>
                  <a:pt x="400" y="266"/>
                </a:lnTo>
                <a:lnTo>
                  <a:pt x="388" y="268"/>
                </a:lnTo>
                <a:lnTo>
                  <a:pt x="376" y="270"/>
                </a:lnTo>
                <a:lnTo>
                  <a:pt x="376" y="270"/>
                </a:lnTo>
                <a:lnTo>
                  <a:pt x="368" y="270"/>
                </a:lnTo>
                <a:lnTo>
                  <a:pt x="360" y="268"/>
                </a:lnTo>
                <a:lnTo>
                  <a:pt x="352" y="264"/>
                </a:lnTo>
                <a:lnTo>
                  <a:pt x="348" y="260"/>
                </a:lnTo>
                <a:lnTo>
                  <a:pt x="342" y="256"/>
                </a:lnTo>
                <a:lnTo>
                  <a:pt x="340" y="250"/>
                </a:lnTo>
                <a:lnTo>
                  <a:pt x="338" y="244"/>
                </a:lnTo>
                <a:lnTo>
                  <a:pt x="336" y="236"/>
                </a:lnTo>
                <a:lnTo>
                  <a:pt x="336" y="236"/>
                </a:lnTo>
                <a:lnTo>
                  <a:pt x="338" y="226"/>
                </a:lnTo>
                <a:lnTo>
                  <a:pt x="344" y="216"/>
                </a:lnTo>
                <a:lnTo>
                  <a:pt x="350" y="208"/>
                </a:lnTo>
                <a:lnTo>
                  <a:pt x="362" y="202"/>
                </a:lnTo>
                <a:lnTo>
                  <a:pt x="362" y="202"/>
                </a:lnTo>
                <a:lnTo>
                  <a:pt x="376" y="196"/>
                </a:lnTo>
                <a:lnTo>
                  <a:pt x="394" y="192"/>
                </a:lnTo>
                <a:lnTo>
                  <a:pt x="412" y="190"/>
                </a:lnTo>
                <a:lnTo>
                  <a:pt x="432" y="190"/>
                </a:lnTo>
                <a:lnTo>
                  <a:pt x="434" y="190"/>
                </a:lnTo>
                <a:lnTo>
                  <a:pt x="434" y="210"/>
                </a:lnTo>
                <a:close/>
                <a:moveTo>
                  <a:pt x="728" y="78"/>
                </a:moveTo>
                <a:lnTo>
                  <a:pt x="676" y="78"/>
                </a:lnTo>
                <a:lnTo>
                  <a:pt x="676" y="186"/>
                </a:lnTo>
                <a:lnTo>
                  <a:pt x="676" y="186"/>
                </a:lnTo>
                <a:lnTo>
                  <a:pt x="674" y="214"/>
                </a:lnTo>
                <a:lnTo>
                  <a:pt x="672" y="224"/>
                </a:lnTo>
                <a:lnTo>
                  <a:pt x="670" y="234"/>
                </a:lnTo>
                <a:lnTo>
                  <a:pt x="670" y="234"/>
                </a:lnTo>
                <a:lnTo>
                  <a:pt x="662" y="246"/>
                </a:lnTo>
                <a:lnTo>
                  <a:pt x="652" y="256"/>
                </a:lnTo>
                <a:lnTo>
                  <a:pt x="640" y="262"/>
                </a:lnTo>
                <a:lnTo>
                  <a:pt x="626" y="264"/>
                </a:lnTo>
                <a:lnTo>
                  <a:pt x="626" y="264"/>
                </a:lnTo>
                <a:lnTo>
                  <a:pt x="618" y="264"/>
                </a:lnTo>
                <a:lnTo>
                  <a:pt x="612" y="262"/>
                </a:lnTo>
                <a:lnTo>
                  <a:pt x="606" y="260"/>
                </a:lnTo>
                <a:lnTo>
                  <a:pt x="602" y="254"/>
                </a:lnTo>
                <a:lnTo>
                  <a:pt x="598" y="250"/>
                </a:lnTo>
                <a:lnTo>
                  <a:pt x="596" y="242"/>
                </a:lnTo>
                <a:lnTo>
                  <a:pt x="594" y="226"/>
                </a:lnTo>
                <a:lnTo>
                  <a:pt x="594" y="78"/>
                </a:lnTo>
                <a:lnTo>
                  <a:pt x="542" y="78"/>
                </a:lnTo>
                <a:lnTo>
                  <a:pt x="542" y="236"/>
                </a:lnTo>
                <a:lnTo>
                  <a:pt x="542" y="236"/>
                </a:lnTo>
                <a:lnTo>
                  <a:pt x="544" y="252"/>
                </a:lnTo>
                <a:lnTo>
                  <a:pt x="546" y="266"/>
                </a:lnTo>
                <a:lnTo>
                  <a:pt x="552" y="278"/>
                </a:lnTo>
                <a:lnTo>
                  <a:pt x="560" y="290"/>
                </a:lnTo>
                <a:lnTo>
                  <a:pt x="570" y="298"/>
                </a:lnTo>
                <a:lnTo>
                  <a:pt x="580" y="304"/>
                </a:lnTo>
                <a:lnTo>
                  <a:pt x="594" y="308"/>
                </a:lnTo>
                <a:lnTo>
                  <a:pt x="608" y="308"/>
                </a:lnTo>
                <a:lnTo>
                  <a:pt x="608" y="308"/>
                </a:lnTo>
                <a:lnTo>
                  <a:pt x="622" y="308"/>
                </a:lnTo>
                <a:lnTo>
                  <a:pt x="634" y="304"/>
                </a:lnTo>
                <a:lnTo>
                  <a:pt x="646" y="300"/>
                </a:lnTo>
                <a:lnTo>
                  <a:pt x="656" y="292"/>
                </a:lnTo>
                <a:lnTo>
                  <a:pt x="656" y="292"/>
                </a:lnTo>
                <a:lnTo>
                  <a:pt x="664" y="284"/>
                </a:lnTo>
                <a:lnTo>
                  <a:pt x="670" y="278"/>
                </a:lnTo>
                <a:lnTo>
                  <a:pt x="674" y="268"/>
                </a:lnTo>
                <a:lnTo>
                  <a:pt x="680" y="254"/>
                </a:lnTo>
                <a:lnTo>
                  <a:pt x="680" y="304"/>
                </a:lnTo>
                <a:lnTo>
                  <a:pt x="728" y="304"/>
                </a:lnTo>
                <a:lnTo>
                  <a:pt x="728" y="78"/>
                </a:lnTo>
                <a:close/>
                <a:moveTo>
                  <a:pt x="974" y="36"/>
                </a:moveTo>
                <a:lnTo>
                  <a:pt x="974" y="36"/>
                </a:lnTo>
                <a:lnTo>
                  <a:pt x="962" y="36"/>
                </a:lnTo>
                <a:lnTo>
                  <a:pt x="954" y="38"/>
                </a:lnTo>
                <a:lnTo>
                  <a:pt x="946" y="42"/>
                </a:lnTo>
                <a:lnTo>
                  <a:pt x="938" y="46"/>
                </a:lnTo>
                <a:lnTo>
                  <a:pt x="932" y="52"/>
                </a:lnTo>
                <a:lnTo>
                  <a:pt x="926" y="60"/>
                </a:lnTo>
                <a:lnTo>
                  <a:pt x="922" y="68"/>
                </a:lnTo>
                <a:lnTo>
                  <a:pt x="920" y="78"/>
                </a:lnTo>
                <a:lnTo>
                  <a:pt x="920" y="78"/>
                </a:lnTo>
                <a:lnTo>
                  <a:pt x="896" y="76"/>
                </a:lnTo>
                <a:lnTo>
                  <a:pt x="876" y="74"/>
                </a:lnTo>
                <a:lnTo>
                  <a:pt x="876" y="74"/>
                </a:lnTo>
                <a:lnTo>
                  <a:pt x="856" y="76"/>
                </a:lnTo>
                <a:lnTo>
                  <a:pt x="838" y="78"/>
                </a:lnTo>
                <a:lnTo>
                  <a:pt x="822" y="84"/>
                </a:lnTo>
                <a:lnTo>
                  <a:pt x="808" y="92"/>
                </a:lnTo>
                <a:lnTo>
                  <a:pt x="798" y="102"/>
                </a:lnTo>
                <a:lnTo>
                  <a:pt x="790" y="114"/>
                </a:lnTo>
                <a:lnTo>
                  <a:pt x="784" y="128"/>
                </a:lnTo>
                <a:lnTo>
                  <a:pt x="782" y="142"/>
                </a:lnTo>
                <a:lnTo>
                  <a:pt x="782" y="142"/>
                </a:lnTo>
                <a:lnTo>
                  <a:pt x="784" y="158"/>
                </a:lnTo>
                <a:lnTo>
                  <a:pt x="790" y="170"/>
                </a:lnTo>
                <a:lnTo>
                  <a:pt x="800" y="182"/>
                </a:lnTo>
                <a:lnTo>
                  <a:pt x="814" y="194"/>
                </a:lnTo>
                <a:lnTo>
                  <a:pt x="814" y="194"/>
                </a:lnTo>
                <a:lnTo>
                  <a:pt x="798" y="204"/>
                </a:lnTo>
                <a:lnTo>
                  <a:pt x="786" y="214"/>
                </a:lnTo>
                <a:lnTo>
                  <a:pt x="782" y="220"/>
                </a:lnTo>
                <a:lnTo>
                  <a:pt x="780" y="226"/>
                </a:lnTo>
                <a:lnTo>
                  <a:pt x="778" y="240"/>
                </a:lnTo>
                <a:lnTo>
                  <a:pt x="778" y="240"/>
                </a:lnTo>
                <a:lnTo>
                  <a:pt x="780" y="250"/>
                </a:lnTo>
                <a:lnTo>
                  <a:pt x="782" y="260"/>
                </a:lnTo>
                <a:lnTo>
                  <a:pt x="790" y="268"/>
                </a:lnTo>
                <a:lnTo>
                  <a:pt x="800" y="278"/>
                </a:lnTo>
                <a:lnTo>
                  <a:pt x="800" y="278"/>
                </a:lnTo>
                <a:lnTo>
                  <a:pt x="784" y="288"/>
                </a:lnTo>
                <a:lnTo>
                  <a:pt x="774" y="298"/>
                </a:lnTo>
                <a:lnTo>
                  <a:pt x="768" y="310"/>
                </a:lnTo>
                <a:lnTo>
                  <a:pt x="766" y="324"/>
                </a:lnTo>
                <a:lnTo>
                  <a:pt x="766" y="324"/>
                </a:lnTo>
                <a:lnTo>
                  <a:pt x="768" y="338"/>
                </a:lnTo>
                <a:lnTo>
                  <a:pt x="774" y="350"/>
                </a:lnTo>
                <a:lnTo>
                  <a:pt x="782" y="360"/>
                </a:lnTo>
                <a:lnTo>
                  <a:pt x="794" y="370"/>
                </a:lnTo>
                <a:lnTo>
                  <a:pt x="808" y="376"/>
                </a:lnTo>
                <a:lnTo>
                  <a:pt x="828" y="380"/>
                </a:lnTo>
                <a:lnTo>
                  <a:pt x="850" y="384"/>
                </a:lnTo>
                <a:lnTo>
                  <a:pt x="876" y="384"/>
                </a:lnTo>
                <a:lnTo>
                  <a:pt x="876" y="384"/>
                </a:lnTo>
                <a:lnTo>
                  <a:pt x="902" y="384"/>
                </a:lnTo>
                <a:lnTo>
                  <a:pt x="924" y="380"/>
                </a:lnTo>
                <a:lnTo>
                  <a:pt x="944" y="374"/>
                </a:lnTo>
                <a:lnTo>
                  <a:pt x="962" y="364"/>
                </a:lnTo>
                <a:lnTo>
                  <a:pt x="974" y="354"/>
                </a:lnTo>
                <a:lnTo>
                  <a:pt x="984" y="342"/>
                </a:lnTo>
                <a:lnTo>
                  <a:pt x="990" y="326"/>
                </a:lnTo>
                <a:lnTo>
                  <a:pt x="992" y="310"/>
                </a:lnTo>
                <a:lnTo>
                  <a:pt x="992" y="310"/>
                </a:lnTo>
                <a:lnTo>
                  <a:pt x="992" y="298"/>
                </a:lnTo>
                <a:lnTo>
                  <a:pt x="988" y="286"/>
                </a:lnTo>
                <a:lnTo>
                  <a:pt x="980" y="276"/>
                </a:lnTo>
                <a:lnTo>
                  <a:pt x="972" y="266"/>
                </a:lnTo>
                <a:lnTo>
                  <a:pt x="962" y="258"/>
                </a:lnTo>
                <a:lnTo>
                  <a:pt x="950" y="254"/>
                </a:lnTo>
                <a:lnTo>
                  <a:pt x="934" y="250"/>
                </a:lnTo>
                <a:lnTo>
                  <a:pt x="920" y="248"/>
                </a:lnTo>
                <a:lnTo>
                  <a:pt x="852" y="248"/>
                </a:lnTo>
                <a:lnTo>
                  <a:pt x="852" y="248"/>
                </a:lnTo>
                <a:lnTo>
                  <a:pt x="840" y="248"/>
                </a:lnTo>
                <a:lnTo>
                  <a:pt x="830" y="242"/>
                </a:lnTo>
                <a:lnTo>
                  <a:pt x="824" y="236"/>
                </a:lnTo>
                <a:lnTo>
                  <a:pt x="822" y="226"/>
                </a:lnTo>
                <a:lnTo>
                  <a:pt x="822" y="226"/>
                </a:lnTo>
                <a:lnTo>
                  <a:pt x="822" y="220"/>
                </a:lnTo>
                <a:lnTo>
                  <a:pt x="826" y="214"/>
                </a:lnTo>
                <a:lnTo>
                  <a:pt x="830" y="210"/>
                </a:lnTo>
                <a:lnTo>
                  <a:pt x="838" y="204"/>
                </a:lnTo>
                <a:lnTo>
                  <a:pt x="838" y="204"/>
                </a:lnTo>
                <a:lnTo>
                  <a:pt x="860" y="210"/>
                </a:lnTo>
                <a:lnTo>
                  <a:pt x="880" y="210"/>
                </a:lnTo>
                <a:lnTo>
                  <a:pt x="880" y="210"/>
                </a:lnTo>
                <a:lnTo>
                  <a:pt x="898" y="210"/>
                </a:lnTo>
                <a:lnTo>
                  <a:pt x="916" y="206"/>
                </a:lnTo>
                <a:lnTo>
                  <a:pt x="932" y="200"/>
                </a:lnTo>
                <a:lnTo>
                  <a:pt x="944" y="192"/>
                </a:lnTo>
                <a:lnTo>
                  <a:pt x="956" y="182"/>
                </a:lnTo>
                <a:lnTo>
                  <a:pt x="964" y="170"/>
                </a:lnTo>
                <a:lnTo>
                  <a:pt x="968" y="156"/>
                </a:lnTo>
                <a:lnTo>
                  <a:pt x="970" y="142"/>
                </a:lnTo>
                <a:lnTo>
                  <a:pt x="970" y="142"/>
                </a:lnTo>
                <a:lnTo>
                  <a:pt x="968" y="128"/>
                </a:lnTo>
                <a:lnTo>
                  <a:pt x="964" y="116"/>
                </a:lnTo>
                <a:lnTo>
                  <a:pt x="956" y="106"/>
                </a:lnTo>
                <a:lnTo>
                  <a:pt x="944" y="92"/>
                </a:lnTo>
                <a:lnTo>
                  <a:pt x="944" y="92"/>
                </a:lnTo>
                <a:lnTo>
                  <a:pt x="950" y="84"/>
                </a:lnTo>
                <a:lnTo>
                  <a:pt x="956" y="78"/>
                </a:lnTo>
                <a:lnTo>
                  <a:pt x="964" y="76"/>
                </a:lnTo>
                <a:lnTo>
                  <a:pt x="976" y="74"/>
                </a:lnTo>
                <a:lnTo>
                  <a:pt x="992" y="74"/>
                </a:lnTo>
                <a:lnTo>
                  <a:pt x="992" y="36"/>
                </a:lnTo>
                <a:lnTo>
                  <a:pt x="974" y="36"/>
                </a:lnTo>
                <a:close/>
                <a:moveTo>
                  <a:pt x="918" y="144"/>
                </a:moveTo>
                <a:lnTo>
                  <a:pt x="918" y="144"/>
                </a:lnTo>
                <a:lnTo>
                  <a:pt x="918" y="152"/>
                </a:lnTo>
                <a:lnTo>
                  <a:pt x="916" y="160"/>
                </a:lnTo>
                <a:lnTo>
                  <a:pt x="912" y="166"/>
                </a:lnTo>
                <a:lnTo>
                  <a:pt x="908" y="170"/>
                </a:lnTo>
                <a:lnTo>
                  <a:pt x="902" y="176"/>
                </a:lnTo>
                <a:lnTo>
                  <a:pt x="894" y="178"/>
                </a:lnTo>
                <a:lnTo>
                  <a:pt x="886" y="180"/>
                </a:lnTo>
                <a:lnTo>
                  <a:pt x="878" y="180"/>
                </a:lnTo>
                <a:lnTo>
                  <a:pt x="878" y="180"/>
                </a:lnTo>
                <a:lnTo>
                  <a:pt x="868" y="180"/>
                </a:lnTo>
                <a:lnTo>
                  <a:pt x="860" y="178"/>
                </a:lnTo>
                <a:lnTo>
                  <a:pt x="852" y="174"/>
                </a:lnTo>
                <a:lnTo>
                  <a:pt x="846" y="170"/>
                </a:lnTo>
                <a:lnTo>
                  <a:pt x="842" y="166"/>
                </a:lnTo>
                <a:lnTo>
                  <a:pt x="838" y="158"/>
                </a:lnTo>
                <a:lnTo>
                  <a:pt x="836" y="152"/>
                </a:lnTo>
                <a:lnTo>
                  <a:pt x="836" y="144"/>
                </a:lnTo>
                <a:lnTo>
                  <a:pt x="836" y="144"/>
                </a:lnTo>
                <a:lnTo>
                  <a:pt x="836" y="136"/>
                </a:lnTo>
                <a:lnTo>
                  <a:pt x="838" y="128"/>
                </a:lnTo>
                <a:lnTo>
                  <a:pt x="842" y="122"/>
                </a:lnTo>
                <a:lnTo>
                  <a:pt x="848" y="116"/>
                </a:lnTo>
                <a:lnTo>
                  <a:pt x="854" y="112"/>
                </a:lnTo>
                <a:lnTo>
                  <a:pt x="860" y="108"/>
                </a:lnTo>
                <a:lnTo>
                  <a:pt x="868" y="106"/>
                </a:lnTo>
                <a:lnTo>
                  <a:pt x="878" y="106"/>
                </a:lnTo>
                <a:lnTo>
                  <a:pt x="878" y="106"/>
                </a:lnTo>
                <a:lnTo>
                  <a:pt x="886" y="106"/>
                </a:lnTo>
                <a:lnTo>
                  <a:pt x="894" y="108"/>
                </a:lnTo>
                <a:lnTo>
                  <a:pt x="902" y="110"/>
                </a:lnTo>
                <a:lnTo>
                  <a:pt x="906" y="116"/>
                </a:lnTo>
                <a:lnTo>
                  <a:pt x="912" y="120"/>
                </a:lnTo>
                <a:lnTo>
                  <a:pt x="914" y="126"/>
                </a:lnTo>
                <a:lnTo>
                  <a:pt x="918" y="134"/>
                </a:lnTo>
                <a:lnTo>
                  <a:pt x="918" y="142"/>
                </a:lnTo>
                <a:lnTo>
                  <a:pt x="918" y="142"/>
                </a:lnTo>
                <a:lnTo>
                  <a:pt x="918" y="144"/>
                </a:lnTo>
                <a:lnTo>
                  <a:pt x="918" y="144"/>
                </a:lnTo>
                <a:close/>
                <a:moveTo>
                  <a:pt x="858" y="296"/>
                </a:moveTo>
                <a:lnTo>
                  <a:pt x="912" y="296"/>
                </a:lnTo>
                <a:lnTo>
                  <a:pt x="912" y="296"/>
                </a:lnTo>
                <a:lnTo>
                  <a:pt x="926" y="298"/>
                </a:lnTo>
                <a:lnTo>
                  <a:pt x="936" y="304"/>
                </a:lnTo>
                <a:lnTo>
                  <a:pt x="942" y="310"/>
                </a:lnTo>
                <a:lnTo>
                  <a:pt x="944" y="314"/>
                </a:lnTo>
                <a:lnTo>
                  <a:pt x="944" y="320"/>
                </a:lnTo>
                <a:lnTo>
                  <a:pt x="944" y="320"/>
                </a:lnTo>
                <a:lnTo>
                  <a:pt x="944" y="326"/>
                </a:lnTo>
                <a:lnTo>
                  <a:pt x="942" y="332"/>
                </a:lnTo>
                <a:lnTo>
                  <a:pt x="936" y="338"/>
                </a:lnTo>
                <a:lnTo>
                  <a:pt x="930" y="342"/>
                </a:lnTo>
                <a:lnTo>
                  <a:pt x="922" y="346"/>
                </a:lnTo>
                <a:lnTo>
                  <a:pt x="912" y="348"/>
                </a:lnTo>
                <a:lnTo>
                  <a:pt x="886" y="350"/>
                </a:lnTo>
                <a:lnTo>
                  <a:pt x="886" y="350"/>
                </a:lnTo>
                <a:lnTo>
                  <a:pt x="868" y="348"/>
                </a:lnTo>
                <a:lnTo>
                  <a:pt x="854" y="346"/>
                </a:lnTo>
                <a:lnTo>
                  <a:pt x="842" y="344"/>
                </a:lnTo>
                <a:lnTo>
                  <a:pt x="830" y="340"/>
                </a:lnTo>
                <a:lnTo>
                  <a:pt x="822" y="334"/>
                </a:lnTo>
                <a:lnTo>
                  <a:pt x="816" y="328"/>
                </a:lnTo>
                <a:lnTo>
                  <a:pt x="812" y="320"/>
                </a:lnTo>
                <a:lnTo>
                  <a:pt x="810" y="312"/>
                </a:lnTo>
                <a:lnTo>
                  <a:pt x="810" y="312"/>
                </a:lnTo>
                <a:lnTo>
                  <a:pt x="812" y="306"/>
                </a:lnTo>
                <a:lnTo>
                  <a:pt x="812" y="302"/>
                </a:lnTo>
                <a:lnTo>
                  <a:pt x="822" y="292"/>
                </a:lnTo>
                <a:lnTo>
                  <a:pt x="822" y="292"/>
                </a:lnTo>
                <a:lnTo>
                  <a:pt x="840" y="296"/>
                </a:lnTo>
                <a:lnTo>
                  <a:pt x="858" y="296"/>
                </a:lnTo>
                <a:lnTo>
                  <a:pt x="858" y="296"/>
                </a:lnTo>
                <a:close/>
                <a:moveTo>
                  <a:pt x="1212" y="150"/>
                </a:moveTo>
                <a:lnTo>
                  <a:pt x="1212" y="150"/>
                </a:lnTo>
                <a:lnTo>
                  <a:pt x="1212" y="130"/>
                </a:lnTo>
                <a:lnTo>
                  <a:pt x="1208" y="114"/>
                </a:lnTo>
                <a:lnTo>
                  <a:pt x="1202" y="100"/>
                </a:lnTo>
                <a:lnTo>
                  <a:pt x="1196" y="90"/>
                </a:lnTo>
                <a:lnTo>
                  <a:pt x="1186" y="80"/>
                </a:lnTo>
                <a:lnTo>
                  <a:pt x="1174" y="74"/>
                </a:lnTo>
                <a:lnTo>
                  <a:pt x="1160" y="70"/>
                </a:lnTo>
                <a:lnTo>
                  <a:pt x="1144" y="70"/>
                </a:lnTo>
                <a:lnTo>
                  <a:pt x="1144" y="70"/>
                </a:lnTo>
                <a:lnTo>
                  <a:pt x="1132" y="70"/>
                </a:lnTo>
                <a:lnTo>
                  <a:pt x="1122" y="72"/>
                </a:lnTo>
                <a:lnTo>
                  <a:pt x="1112" y="76"/>
                </a:lnTo>
                <a:lnTo>
                  <a:pt x="1104" y="82"/>
                </a:lnTo>
                <a:lnTo>
                  <a:pt x="1096" y="88"/>
                </a:lnTo>
                <a:lnTo>
                  <a:pt x="1088" y="96"/>
                </a:lnTo>
                <a:lnTo>
                  <a:pt x="1082" y="106"/>
                </a:lnTo>
                <a:lnTo>
                  <a:pt x="1076" y="118"/>
                </a:lnTo>
                <a:lnTo>
                  <a:pt x="1076" y="0"/>
                </a:lnTo>
                <a:lnTo>
                  <a:pt x="1026" y="0"/>
                </a:lnTo>
                <a:lnTo>
                  <a:pt x="1026" y="304"/>
                </a:lnTo>
                <a:lnTo>
                  <a:pt x="1076" y="304"/>
                </a:lnTo>
                <a:lnTo>
                  <a:pt x="1076" y="186"/>
                </a:lnTo>
                <a:lnTo>
                  <a:pt x="1076" y="186"/>
                </a:lnTo>
                <a:lnTo>
                  <a:pt x="1078" y="170"/>
                </a:lnTo>
                <a:lnTo>
                  <a:pt x="1080" y="156"/>
                </a:lnTo>
                <a:lnTo>
                  <a:pt x="1084" y="144"/>
                </a:lnTo>
                <a:lnTo>
                  <a:pt x="1090" y="132"/>
                </a:lnTo>
                <a:lnTo>
                  <a:pt x="1098" y="124"/>
                </a:lnTo>
                <a:lnTo>
                  <a:pt x="1106" y="118"/>
                </a:lnTo>
                <a:lnTo>
                  <a:pt x="1116" y="114"/>
                </a:lnTo>
                <a:lnTo>
                  <a:pt x="1128" y="114"/>
                </a:lnTo>
                <a:lnTo>
                  <a:pt x="1128" y="114"/>
                </a:lnTo>
                <a:lnTo>
                  <a:pt x="1134" y="114"/>
                </a:lnTo>
                <a:lnTo>
                  <a:pt x="1142" y="116"/>
                </a:lnTo>
                <a:lnTo>
                  <a:pt x="1148" y="120"/>
                </a:lnTo>
                <a:lnTo>
                  <a:pt x="1152" y="124"/>
                </a:lnTo>
                <a:lnTo>
                  <a:pt x="1156" y="130"/>
                </a:lnTo>
                <a:lnTo>
                  <a:pt x="1160" y="138"/>
                </a:lnTo>
                <a:lnTo>
                  <a:pt x="1162" y="146"/>
                </a:lnTo>
                <a:lnTo>
                  <a:pt x="1162" y="156"/>
                </a:lnTo>
                <a:lnTo>
                  <a:pt x="1162" y="304"/>
                </a:lnTo>
                <a:lnTo>
                  <a:pt x="1212" y="304"/>
                </a:lnTo>
                <a:lnTo>
                  <a:pt x="1212" y="150"/>
                </a:lnTo>
                <a:close/>
                <a:moveTo>
                  <a:pt x="1366" y="268"/>
                </a:moveTo>
                <a:lnTo>
                  <a:pt x="1366" y="268"/>
                </a:lnTo>
                <a:lnTo>
                  <a:pt x="1354" y="268"/>
                </a:lnTo>
                <a:lnTo>
                  <a:pt x="1342" y="264"/>
                </a:lnTo>
                <a:lnTo>
                  <a:pt x="1334" y="258"/>
                </a:lnTo>
                <a:lnTo>
                  <a:pt x="1326" y="252"/>
                </a:lnTo>
                <a:lnTo>
                  <a:pt x="1320" y="242"/>
                </a:lnTo>
                <a:lnTo>
                  <a:pt x="1316" y="230"/>
                </a:lnTo>
                <a:lnTo>
                  <a:pt x="1312" y="218"/>
                </a:lnTo>
                <a:lnTo>
                  <a:pt x="1312" y="202"/>
                </a:lnTo>
                <a:lnTo>
                  <a:pt x="1312" y="198"/>
                </a:lnTo>
                <a:lnTo>
                  <a:pt x="1466" y="198"/>
                </a:lnTo>
                <a:lnTo>
                  <a:pt x="1466" y="198"/>
                </a:lnTo>
                <a:lnTo>
                  <a:pt x="1466" y="192"/>
                </a:lnTo>
                <a:lnTo>
                  <a:pt x="1466" y="192"/>
                </a:lnTo>
                <a:lnTo>
                  <a:pt x="1464" y="166"/>
                </a:lnTo>
                <a:lnTo>
                  <a:pt x="1460" y="142"/>
                </a:lnTo>
                <a:lnTo>
                  <a:pt x="1450" y="122"/>
                </a:lnTo>
                <a:lnTo>
                  <a:pt x="1438" y="106"/>
                </a:lnTo>
                <a:lnTo>
                  <a:pt x="1424" y="92"/>
                </a:lnTo>
                <a:lnTo>
                  <a:pt x="1406" y="82"/>
                </a:lnTo>
                <a:lnTo>
                  <a:pt x="1388" y="76"/>
                </a:lnTo>
                <a:lnTo>
                  <a:pt x="1364" y="74"/>
                </a:lnTo>
                <a:lnTo>
                  <a:pt x="1364" y="74"/>
                </a:lnTo>
                <a:lnTo>
                  <a:pt x="1342" y="76"/>
                </a:lnTo>
                <a:lnTo>
                  <a:pt x="1322" y="82"/>
                </a:lnTo>
                <a:lnTo>
                  <a:pt x="1304" y="92"/>
                </a:lnTo>
                <a:lnTo>
                  <a:pt x="1288" y="106"/>
                </a:lnTo>
                <a:lnTo>
                  <a:pt x="1276" y="124"/>
                </a:lnTo>
                <a:lnTo>
                  <a:pt x="1266" y="144"/>
                </a:lnTo>
                <a:lnTo>
                  <a:pt x="1260" y="166"/>
                </a:lnTo>
                <a:lnTo>
                  <a:pt x="1258" y="192"/>
                </a:lnTo>
                <a:lnTo>
                  <a:pt x="1258" y="192"/>
                </a:lnTo>
                <a:lnTo>
                  <a:pt x="1260" y="218"/>
                </a:lnTo>
                <a:lnTo>
                  <a:pt x="1266" y="240"/>
                </a:lnTo>
                <a:lnTo>
                  <a:pt x="1276" y="260"/>
                </a:lnTo>
                <a:lnTo>
                  <a:pt x="1288" y="276"/>
                </a:lnTo>
                <a:lnTo>
                  <a:pt x="1302" y="290"/>
                </a:lnTo>
                <a:lnTo>
                  <a:pt x="1320" y="300"/>
                </a:lnTo>
                <a:lnTo>
                  <a:pt x="1340" y="306"/>
                </a:lnTo>
                <a:lnTo>
                  <a:pt x="1362" y="308"/>
                </a:lnTo>
                <a:lnTo>
                  <a:pt x="1362" y="308"/>
                </a:lnTo>
                <a:lnTo>
                  <a:pt x="1380" y="308"/>
                </a:lnTo>
                <a:lnTo>
                  <a:pt x="1398" y="304"/>
                </a:lnTo>
                <a:lnTo>
                  <a:pt x="1412" y="298"/>
                </a:lnTo>
                <a:lnTo>
                  <a:pt x="1426" y="290"/>
                </a:lnTo>
                <a:lnTo>
                  <a:pt x="1438" y="280"/>
                </a:lnTo>
                <a:lnTo>
                  <a:pt x="1448" y="268"/>
                </a:lnTo>
                <a:lnTo>
                  <a:pt x="1456" y="254"/>
                </a:lnTo>
                <a:lnTo>
                  <a:pt x="1462" y="238"/>
                </a:lnTo>
                <a:lnTo>
                  <a:pt x="1416" y="232"/>
                </a:lnTo>
                <a:lnTo>
                  <a:pt x="1416" y="232"/>
                </a:lnTo>
                <a:lnTo>
                  <a:pt x="1408" y="248"/>
                </a:lnTo>
                <a:lnTo>
                  <a:pt x="1402" y="254"/>
                </a:lnTo>
                <a:lnTo>
                  <a:pt x="1396" y="260"/>
                </a:lnTo>
                <a:lnTo>
                  <a:pt x="1390" y="264"/>
                </a:lnTo>
                <a:lnTo>
                  <a:pt x="1384" y="266"/>
                </a:lnTo>
                <a:lnTo>
                  <a:pt x="1366" y="268"/>
                </a:lnTo>
                <a:lnTo>
                  <a:pt x="1366" y="268"/>
                </a:lnTo>
                <a:close/>
                <a:moveTo>
                  <a:pt x="1312" y="164"/>
                </a:moveTo>
                <a:lnTo>
                  <a:pt x="1312" y="164"/>
                </a:lnTo>
                <a:lnTo>
                  <a:pt x="1314" y="152"/>
                </a:lnTo>
                <a:lnTo>
                  <a:pt x="1318" y="142"/>
                </a:lnTo>
                <a:lnTo>
                  <a:pt x="1322" y="132"/>
                </a:lnTo>
                <a:lnTo>
                  <a:pt x="1328" y="124"/>
                </a:lnTo>
                <a:lnTo>
                  <a:pt x="1336" y="118"/>
                </a:lnTo>
                <a:lnTo>
                  <a:pt x="1344" y="114"/>
                </a:lnTo>
                <a:lnTo>
                  <a:pt x="1352" y="110"/>
                </a:lnTo>
                <a:lnTo>
                  <a:pt x="1364" y="110"/>
                </a:lnTo>
                <a:lnTo>
                  <a:pt x="1364" y="110"/>
                </a:lnTo>
                <a:lnTo>
                  <a:pt x="1374" y="110"/>
                </a:lnTo>
                <a:lnTo>
                  <a:pt x="1384" y="114"/>
                </a:lnTo>
                <a:lnTo>
                  <a:pt x="1392" y="118"/>
                </a:lnTo>
                <a:lnTo>
                  <a:pt x="1398" y="124"/>
                </a:lnTo>
                <a:lnTo>
                  <a:pt x="1404" y="132"/>
                </a:lnTo>
                <a:lnTo>
                  <a:pt x="1410" y="142"/>
                </a:lnTo>
                <a:lnTo>
                  <a:pt x="1412" y="152"/>
                </a:lnTo>
                <a:lnTo>
                  <a:pt x="1414" y="164"/>
                </a:lnTo>
                <a:lnTo>
                  <a:pt x="1312" y="164"/>
                </a:lnTo>
                <a:close/>
                <a:moveTo>
                  <a:pt x="1564" y="200"/>
                </a:moveTo>
                <a:lnTo>
                  <a:pt x="1564" y="200"/>
                </a:lnTo>
                <a:lnTo>
                  <a:pt x="1564" y="184"/>
                </a:lnTo>
                <a:lnTo>
                  <a:pt x="1568" y="170"/>
                </a:lnTo>
                <a:lnTo>
                  <a:pt x="1572" y="156"/>
                </a:lnTo>
                <a:lnTo>
                  <a:pt x="1580" y="146"/>
                </a:lnTo>
                <a:lnTo>
                  <a:pt x="1588" y="138"/>
                </a:lnTo>
                <a:lnTo>
                  <a:pt x="1600" y="132"/>
                </a:lnTo>
                <a:lnTo>
                  <a:pt x="1612" y="128"/>
                </a:lnTo>
                <a:lnTo>
                  <a:pt x="1624" y="126"/>
                </a:lnTo>
                <a:lnTo>
                  <a:pt x="1628" y="126"/>
                </a:lnTo>
                <a:lnTo>
                  <a:pt x="1628" y="72"/>
                </a:lnTo>
                <a:lnTo>
                  <a:pt x="1628" y="72"/>
                </a:lnTo>
                <a:lnTo>
                  <a:pt x="1620" y="72"/>
                </a:lnTo>
                <a:lnTo>
                  <a:pt x="1620" y="72"/>
                </a:lnTo>
                <a:lnTo>
                  <a:pt x="1608" y="74"/>
                </a:lnTo>
                <a:lnTo>
                  <a:pt x="1594" y="80"/>
                </a:lnTo>
                <a:lnTo>
                  <a:pt x="1594" y="80"/>
                </a:lnTo>
                <a:lnTo>
                  <a:pt x="1582" y="90"/>
                </a:lnTo>
                <a:lnTo>
                  <a:pt x="1572" y="100"/>
                </a:lnTo>
                <a:lnTo>
                  <a:pt x="1566" y="114"/>
                </a:lnTo>
                <a:lnTo>
                  <a:pt x="1560" y="132"/>
                </a:lnTo>
                <a:lnTo>
                  <a:pt x="1560" y="78"/>
                </a:lnTo>
                <a:lnTo>
                  <a:pt x="1512" y="78"/>
                </a:lnTo>
                <a:lnTo>
                  <a:pt x="1512" y="304"/>
                </a:lnTo>
                <a:lnTo>
                  <a:pt x="1564" y="304"/>
                </a:lnTo>
                <a:lnTo>
                  <a:pt x="1564" y="200"/>
                </a:lnTo>
                <a:close/>
                <a:moveTo>
                  <a:pt x="1766" y="264"/>
                </a:moveTo>
                <a:lnTo>
                  <a:pt x="1766" y="264"/>
                </a:lnTo>
                <a:lnTo>
                  <a:pt x="1748" y="262"/>
                </a:lnTo>
                <a:lnTo>
                  <a:pt x="1742" y="260"/>
                </a:lnTo>
                <a:lnTo>
                  <a:pt x="1738" y="256"/>
                </a:lnTo>
                <a:lnTo>
                  <a:pt x="1734" y="252"/>
                </a:lnTo>
                <a:lnTo>
                  <a:pt x="1732" y="246"/>
                </a:lnTo>
                <a:lnTo>
                  <a:pt x="1730" y="228"/>
                </a:lnTo>
                <a:lnTo>
                  <a:pt x="1730" y="118"/>
                </a:lnTo>
                <a:lnTo>
                  <a:pt x="1776" y="118"/>
                </a:lnTo>
                <a:lnTo>
                  <a:pt x="1776" y="78"/>
                </a:lnTo>
                <a:lnTo>
                  <a:pt x="1730" y="78"/>
                </a:lnTo>
                <a:lnTo>
                  <a:pt x="1730" y="16"/>
                </a:lnTo>
                <a:lnTo>
                  <a:pt x="1688" y="20"/>
                </a:lnTo>
                <a:lnTo>
                  <a:pt x="1684" y="78"/>
                </a:lnTo>
                <a:lnTo>
                  <a:pt x="1652" y="78"/>
                </a:lnTo>
                <a:lnTo>
                  <a:pt x="1652" y="118"/>
                </a:lnTo>
                <a:lnTo>
                  <a:pt x="1680" y="118"/>
                </a:lnTo>
                <a:lnTo>
                  <a:pt x="1680" y="234"/>
                </a:lnTo>
                <a:lnTo>
                  <a:pt x="1680" y="234"/>
                </a:lnTo>
                <a:lnTo>
                  <a:pt x="1682" y="254"/>
                </a:lnTo>
                <a:lnTo>
                  <a:pt x="1684" y="270"/>
                </a:lnTo>
                <a:lnTo>
                  <a:pt x="1688" y="280"/>
                </a:lnTo>
                <a:lnTo>
                  <a:pt x="1696" y="290"/>
                </a:lnTo>
                <a:lnTo>
                  <a:pt x="1696" y="290"/>
                </a:lnTo>
                <a:lnTo>
                  <a:pt x="1706" y="298"/>
                </a:lnTo>
                <a:lnTo>
                  <a:pt x="1716" y="304"/>
                </a:lnTo>
                <a:lnTo>
                  <a:pt x="1730" y="308"/>
                </a:lnTo>
                <a:lnTo>
                  <a:pt x="1744" y="308"/>
                </a:lnTo>
                <a:lnTo>
                  <a:pt x="1744" y="308"/>
                </a:lnTo>
                <a:lnTo>
                  <a:pt x="1758" y="308"/>
                </a:lnTo>
                <a:lnTo>
                  <a:pt x="1780" y="304"/>
                </a:lnTo>
                <a:lnTo>
                  <a:pt x="1780" y="264"/>
                </a:lnTo>
                <a:lnTo>
                  <a:pt x="1780" y="264"/>
                </a:lnTo>
                <a:lnTo>
                  <a:pt x="1766" y="264"/>
                </a:lnTo>
                <a:lnTo>
                  <a:pt x="1766" y="264"/>
                </a:lnTo>
                <a:close/>
                <a:moveTo>
                  <a:pt x="1958" y="78"/>
                </a:moveTo>
                <a:lnTo>
                  <a:pt x="1910" y="228"/>
                </a:lnTo>
                <a:lnTo>
                  <a:pt x="1856" y="78"/>
                </a:lnTo>
                <a:lnTo>
                  <a:pt x="1804" y="78"/>
                </a:lnTo>
                <a:lnTo>
                  <a:pt x="1880" y="290"/>
                </a:lnTo>
                <a:lnTo>
                  <a:pt x="1880" y="290"/>
                </a:lnTo>
                <a:lnTo>
                  <a:pt x="1884" y="304"/>
                </a:lnTo>
                <a:lnTo>
                  <a:pt x="1884" y="304"/>
                </a:lnTo>
                <a:lnTo>
                  <a:pt x="1884" y="312"/>
                </a:lnTo>
                <a:lnTo>
                  <a:pt x="1882" y="320"/>
                </a:lnTo>
                <a:lnTo>
                  <a:pt x="1878" y="326"/>
                </a:lnTo>
                <a:lnTo>
                  <a:pt x="1874" y="332"/>
                </a:lnTo>
                <a:lnTo>
                  <a:pt x="1868" y="336"/>
                </a:lnTo>
                <a:lnTo>
                  <a:pt x="1860" y="340"/>
                </a:lnTo>
                <a:lnTo>
                  <a:pt x="1854" y="342"/>
                </a:lnTo>
                <a:lnTo>
                  <a:pt x="1846" y="344"/>
                </a:lnTo>
                <a:lnTo>
                  <a:pt x="1846" y="344"/>
                </a:lnTo>
                <a:lnTo>
                  <a:pt x="1820" y="342"/>
                </a:lnTo>
                <a:lnTo>
                  <a:pt x="1820" y="384"/>
                </a:lnTo>
                <a:lnTo>
                  <a:pt x="1820" y="384"/>
                </a:lnTo>
                <a:lnTo>
                  <a:pt x="1850" y="384"/>
                </a:lnTo>
                <a:lnTo>
                  <a:pt x="1850" y="384"/>
                </a:lnTo>
                <a:lnTo>
                  <a:pt x="1860" y="384"/>
                </a:lnTo>
                <a:lnTo>
                  <a:pt x="1870" y="382"/>
                </a:lnTo>
                <a:lnTo>
                  <a:pt x="1880" y="378"/>
                </a:lnTo>
                <a:lnTo>
                  <a:pt x="1888" y="372"/>
                </a:lnTo>
                <a:lnTo>
                  <a:pt x="1894" y="366"/>
                </a:lnTo>
                <a:lnTo>
                  <a:pt x="1900" y="358"/>
                </a:lnTo>
                <a:lnTo>
                  <a:pt x="1906" y="346"/>
                </a:lnTo>
                <a:lnTo>
                  <a:pt x="1910" y="334"/>
                </a:lnTo>
                <a:lnTo>
                  <a:pt x="1998" y="78"/>
                </a:lnTo>
                <a:lnTo>
                  <a:pt x="1958" y="78"/>
                </a:lnTo>
                <a:close/>
                <a:moveTo>
                  <a:pt x="2106" y="302"/>
                </a:moveTo>
                <a:lnTo>
                  <a:pt x="2158" y="302"/>
                </a:lnTo>
                <a:lnTo>
                  <a:pt x="2158" y="302"/>
                </a:lnTo>
                <a:lnTo>
                  <a:pt x="2174" y="300"/>
                </a:lnTo>
                <a:lnTo>
                  <a:pt x="2182" y="298"/>
                </a:lnTo>
                <a:lnTo>
                  <a:pt x="2188" y="294"/>
                </a:lnTo>
                <a:lnTo>
                  <a:pt x="2192" y="290"/>
                </a:lnTo>
                <a:lnTo>
                  <a:pt x="2196" y="284"/>
                </a:lnTo>
                <a:lnTo>
                  <a:pt x="2198" y="278"/>
                </a:lnTo>
                <a:lnTo>
                  <a:pt x="2200" y="272"/>
                </a:lnTo>
                <a:lnTo>
                  <a:pt x="2200" y="272"/>
                </a:lnTo>
                <a:lnTo>
                  <a:pt x="2200" y="272"/>
                </a:lnTo>
                <a:lnTo>
                  <a:pt x="2198" y="262"/>
                </a:lnTo>
                <a:lnTo>
                  <a:pt x="2194" y="254"/>
                </a:lnTo>
                <a:lnTo>
                  <a:pt x="2186" y="248"/>
                </a:lnTo>
                <a:lnTo>
                  <a:pt x="2178" y="244"/>
                </a:lnTo>
                <a:lnTo>
                  <a:pt x="2178" y="244"/>
                </a:lnTo>
                <a:lnTo>
                  <a:pt x="2184" y="240"/>
                </a:lnTo>
                <a:lnTo>
                  <a:pt x="2188" y="234"/>
                </a:lnTo>
                <a:lnTo>
                  <a:pt x="2192" y="228"/>
                </a:lnTo>
                <a:lnTo>
                  <a:pt x="2194" y="218"/>
                </a:lnTo>
                <a:lnTo>
                  <a:pt x="2194" y="218"/>
                </a:lnTo>
                <a:lnTo>
                  <a:pt x="2194" y="218"/>
                </a:lnTo>
                <a:lnTo>
                  <a:pt x="2192" y="208"/>
                </a:lnTo>
                <a:lnTo>
                  <a:pt x="2186" y="200"/>
                </a:lnTo>
                <a:lnTo>
                  <a:pt x="2186" y="200"/>
                </a:lnTo>
                <a:lnTo>
                  <a:pt x="2180" y="196"/>
                </a:lnTo>
                <a:lnTo>
                  <a:pt x="2174" y="192"/>
                </a:lnTo>
                <a:lnTo>
                  <a:pt x="2166" y="190"/>
                </a:lnTo>
                <a:lnTo>
                  <a:pt x="2156" y="190"/>
                </a:lnTo>
                <a:lnTo>
                  <a:pt x="2106" y="190"/>
                </a:lnTo>
                <a:lnTo>
                  <a:pt x="2106" y="302"/>
                </a:lnTo>
                <a:close/>
                <a:moveTo>
                  <a:pt x="2126" y="238"/>
                </a:moveTo>
                <a:lnTo>
                  <a:pt x="2126" y="208"/>
                </a:lnTo>
                <a:lnTo>
                  <a:pt x="2154" y="208"/>
                </a:lnTo>
                <a:lnTo>
                  <a:pt x="2154" y="208"/>
                </a:lnTo>
                <a:lnTo>
                  <a:pt x="2162" y="208"/>
                </a:lnTo>
                <a:lnTo>
                  <a:pt x="2168" y="212"/>
                </a:lnTo>
                <a:lnTo>
                  <a:pt x="2172" y="216"/>
                </a:lnTo>
                <a:lnTo>
                  <a:pt x="2174" y="222"/>
                </a:lnTo>
                <a:lnTo>
                  <a:pt x="2174" y="222"/>
                </a:lnTo>
                <a:lnTo>
                  <a:pt x="2174" y="222"/>
                </a:lnTo>
                <a:lnTo>
                  <a:pt x="2172" y="228"/>
                </a:lnTo>
                <a:lnTo>
                  <a:pt x="2168" y="234"/>
                </a:lnTo>
                <a:lnTo>
                  <a:pt x="2160" y="236"/>
                </a:lnTo>
                <a:lnTo>
                  <a:pt x="2152" y="238"/>
                </a:lnTo>
                <a:lnTo>
                  <a:pt x="2126" y="238"/>
                </a:lnTo>
                <a:close/>
                <a:moveTo>
                  <a:pt x="2126" y="284"/>
                </a:moveTo>
                <a:lnTo>
                  <a:pt x="2126" y="254"/>
                </a:lnTo>
                <a:lnTo>
                  <a:pt x="2156" y="254"/>
                </a:lnTo>
                <a:lnTo>
                  <a:pt x="2156" y="254"/>
                </a:lnTo>
                <a:lnTo>
                  <a:pt x="2166" y="256"/>
                </a:lnTo>
                <a:lnTo>
                  <a:pt x="2174" y="258"/>
                </a:lnTo>
                <a:lnTo>
                  <a:pt x="2178" y="262"/>
                </a:lnTo>
                <a:lnTo>
                  <a:pt x="2180" y="270"/>
                </a:lnTo>
                <a:lnTo>
                  <a:pt x="2180" y="270"/>
                </a:lnTo>
                <a:lnTo>
                  <a:pt x="2180" y="270"/>
                </a:lnTo>
                <a:lnTo>
                  <a:pt x="2178" y="276"/>
                </a:lnTo>
                <a:lnTo>
                  <a:pt x="2174" y="280"/>
                </a:lnTo>
                <a:lnTo>
                  <a:pt x="2168" y="284"/>
                </a:lnTo>
                <a:lnTo>
                  <a:pt x="2158" y="284"/>
                </a:lnTo>
                <a:lnTo>
                  <a:pt x="2126" y="284"/>
                </a:lnTo>
                <a:close/>
                <a:moveTo>
                  <a:pt x="2276" y="304"/>
                </a:moveTo>
                <a:lnTo>
                  <a:pt x="2276" y="304"/>
                </a:lnTo>
                <a:lnTo>
                  <a:pt x="2286" y="304"/>
                </a:lnTo>
                <a:lnTo>
                  <a:pt x="2294" y="300"/>
                </a:lnTo>
                <a:lnTo>
                  <a:pt x="2304" y="296"/>
                </a:lnTo>
                <a:lnTo>
                  <a:pt x="2310" y="292"/>
                </a:lnTo>
                <a:lnTo>
                  <a:pt x="2316" y="284"/>
                </a:lnTo>
                <a:lnTo>
                  <a:pt x="2320" y="276"/>
                </a:lnTo>
                <a:lnTo>
                  <a:pt x="2322" y="266"/>
                </a:lnTo>
                <a:lnTo>
                  <a:pt x="2324" y="254"/>
                </a:lnTo>
                <a:lnTo>
                  <a:pt x="2324" y="190"/>
                </a:lnTo>
                <a:lnTo>
                  <a:pt x="2304" y="190"/>
                </a:lnTo>
                <a:lnTo>
                  <a:pt x="2304" y="254"/>
                </a:lnTo>
                <a:lnTo>
                  <a:pt x="2304" y="254"/>
                </a:lnTo>
                <a:lnTo>
                  <a:pt x="2302" y="268"/>
                </a:lnTo>
                <a:lnTo>
                  <a:pt x="2300" y="274"/>
                </a:lnTo>
                <a:lnTo>
                  <a:pt x="2296" y="278"/>
                </a:lnTo>
                <a:lnTo>
                  <a:pt x="2292" y="282"/>
                </a:lnTo>
                <a:lnTo>
                  <a:pt x="2288" y="284"/>
                </a:lnTo>
                <a:lnTo>
                  <a:pt x="2276" y="286"/>
                </a:lnTo>
                <a:lnTo>
                  <a:pt x="2276" y="286"/>
                </a:lnTo>
                <a:lnTo>
                  <a:pt x="2264" y="284"/>
                </a:lnTo>
                <a:lnTo>
                  <a:pt x="2258" y="282"/>
                </a:lnTo>
                <a:lnTo>
                  <a:pt x="2254" y="278"/>
                </a:lnTo>
                <a:lnTo>
                  <a:pt x="2252" y="274"/>
                </a:lnTo>
                <a:lnTo>
                  <a:pt x="2248" y="268"/>
                </a:lnTo>
                <a:lnTo>
                  <a:pt x="2248" y="254"/>
                </a:lnTo>
                <a:lnTo>
                  <a:pt x="2248" y="190"/>
                </a:lnTo>
                <a:lnTo>
                  <a:pt x="2228" y="190"/>
                </a:lnTo>
                <a:lnTo>
                  <a:pt x="2228" y="254"/>
                </a:lnTo>
                <a:lnTo>
                  <a:pt x="2228" y="254"/>
                </a:lnTo>
                <a:lnTo>
                  <a:pt x="2228" y="266"/>
                </a:lnTo>
                <a:lnTo>
                  <a:pt x="2230" y="276"/>
                </a:lnTo>
                <a:lnTo>
                  <a:pt x="2234" y="284"/>
                </a:lnTo>
                <a:lnTo>
                  <a:pt x="2240" y="292"/>
                </a:lnTo>
                <a:lnTo>
                  <a:pt x="2248" y="296"/>
                </a:lnTo>
                <a:lnTo>
                  <a:pt x="2256" y="300"/>
                </a:lnTo>
                <a:lnTo>
                  <a:pt x="2264" y="304"/>
                </a:lnTo>
                <a:lnTo>
                  <a:pt x="2276" y="304"/>
                </a:lnTo>
                <a:lnTo>
                  <a:pt x="2276" y="304"/>
                </a:lnTo>
                <a:close/>
                <a:moveTo>
                  <a:pt x="2396" y="304"/>
                </a:moveTo>
                <a:lnTo>
                  <a:pt x="2396" y="304"/>
                </a:lnTo>
                <a:lnTo>
                  <a:pt x="2404" y="304"/>
                </a:lnTo>
                <a:lnTo>
                  <a:pt x="2412" y="302"/>
                </a:lnTo>
                <a:lnTo>
                  <a:pt x="2420" y="298"/>
                </a:lnTo>
                <a:lnTo>
                  <a:pt x="2426" y="294"/>
                </a:lnTo>
                <a:lnTo>
                  <a:pt x="2430" y="290"/>
                </a:lnTo>
                <a:lnTo>
                  <a:pt x="2434" y="284"/>
                </a:lnTo>
                <a:lnTo>
                  <a:pt x="2436" y="278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64"/>
                </a:lnTo>
                <a:lnTo>
                  <a:pt x="2434" y="258"/>
                </a:lnTo>
                <a:lnTo>
                  <a:pt x="2432" y="254"/>
                </a:lnTo>
                <a:lnTo>
                  <a:pt x="2428" y="248"/>
                </a:lnTo>
                <a:lnTo>
                  <a:pt x="2416" y="242"/>
                </a:lnTo>
                <a:lnTo>
                  <a:pt x="2400" y="238"/>
                </a:lnTo>
                <a:lnTo>
                  <a:pt x="2400" y="238"/>
                </a:lnTo>
                <a:lnTo>
                  <a:pt x="2388" y="234"/>
                </a:lnTo>
                <a:lnTo>
                  <a:pt x="2378" y="230"/>
                </a:lnTo>
                <a:lnTo>
                  <a:pt x="2374" y="226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14"/>
                </a:lnTo>
                <a:lnTo>
                  <a:pt x="2378" y="210"/>
                </a:lnTo>
                <a:lnTo>
                  <a:pt x="2384" y="208"/>
                </a:lnTo>
                <a:lnTo>
                  <a:pt x="2392" y="206"/>
                </a:lnTo>
                <a:lnTo>
                  <a:pt x="2392" y="206"/>
                </a:lnTo>
                <a:lnTo>
                  <a:pt x="2400" y="206"/>
                </a:lnTo>
                <a:lnTo>
                  <a:pt x="2408" y="208"/>
                </a:lnTo>
                <a:lnTo>
                  <a:pt x="2414" y="212"/>
                </a:lnTo>
                <a:lnTo>
                  <a:pt x="2422" y="218"/>
                </a:lnTo>
                <a:lnTo>
                  <a:pt x="2432" y="202"/>
                </a:lnTo>
                <a:lnTo>
                  <a:pt x="2432" y="202"/>
                </a:lnTo>
                <a:lnTo>
                  <a:pt x="2424" y="196"/>
                </a:lnTo>
                <a:lnTo>
                  <a:pt x="2414" y="192"/>
                </a:lnTo>
                <a:lnTo>
                  <a:pt x="2404" y="190"/>
                </a:lnTo>
                <a:lnTo>
                  <a:pt x="2392" y="188"/>
                </a:lnTo>
                <a:lnTo>
                  <a:pt x="2392" y="188"/>
                </a:lnTo>
                <a:lnTo>
                  <a:pt x="2384" y="190"/>
                </a:lnTo>
                <a:lnTo>
                  <a:pt x="2376" y="190"/>
                </a:lnTo>
                <a:lnTo>
                  <a:pt x="2370" y="194"/>
                </a:lnTo>
                <a:lnTo>
                  <a:pt x="2364" y="198"/>
                </a:lnTo>
                <a:lnTo>
                  <a:pt x="2360" y="202"/>
                </a:lnTo>
                <a:lnTo>
                  <a:pt x="2356" y="208"/>
                </a:lnTo>
                <a:lnTo>
                  <a:pt x="2354" y="214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8"/>
                </a:lnTo>
                <a:lnTo>
                  <a:pt x="2356" y="234"/>
                </a:lnTo>
                <a:lnTo>
                  <a:pt x="2360" y="240"/>
                </a:lnTo>
                <a:lnTo>
                  <a:pt x="2364" y="244"/>
                </a:lnTo>
                <a:lnTo>
                  <a:pt x="2376" y="250"/>
                </a:lnTo>
                <a:lnTo>
                  <a:pt x="2392" y="254"/>
                </a:lnTo>
                <a:lnTo>
                  <a:pt x="2392" y="254"/>
                </a:lnTo>
                <a:lnTo>
                  <a:pt x="2404" y="258"/>
                </a:lnTo>
                <a:lnTo>
                  <a:pt x="2412" y="262"/>
                </a:lnTo>
                <a:lnTo>
                  <a:pt x="2416" y="266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8"/>
                </a:lnTo>
                <a:lnTo>
                  <a:pt x="2412" y="282"/>
                </a:lnTo>
                <a:lnTo>
                  <a:pt x="2404" y="286"/>
                </a:lnTo>
                <a:lnTo>
                  <a:pt x="2396" y="286"/>
                </a:lnTo>
                <a:lnTo>
                  <a:pt x="2396" y="286"/>
                </a:lnTo>
                <a:lnTo>
                  <a:pt x="2386" y="286"/>
                </a:lnTo>
                <a:lnTo>
                  <a:pt x="2378" y="282"/>
                </a:lnTo>
                <a:lnTo>
                  <a:pt x="2370" y="278"/>
                </a:lnTo>
                <a:lnTo>
                  <a:pt x="2362" y="272"/>
                </a:lnTo>
                <a:lnTo>
                  <a:pt x="2350" y="286"/>
                </a:lnTo>
                <a:lnTo>
                  <a:pt x="2350" y="286"/>
                </a:lnTo>
                <a:lnTo>
                  <a:pt x="2360" y="294"/>
                </a:lnTo>
                <a:lnTo>
                  <a:pt x="2372" y="300"/>
                </a:lnTo>
                <a:lnTo>
                  <a:pt x="2384" y="302"/>
                </a:lnTo>
                <a:lnTo>
                  <a:pt x="2396" y="304"/>
                </a:lnTo>
                <a:lnTo>
                  <a:pt x="2396" y="304"/>
                </a:lnTo>
                <a:close/>
                <a:moveTo>
                  <a:pt x="2468" y="302"/>
                </a:moveTo>
                <a:lnTo>
                  <a:pt x="2488" y="302"/>
                </a:lnTo>
                <a:lnTo>
                  <a:pt x="2488" y="190"/>
                </a:lnTo>
                <a:lnTo>
                  <a:pt x="2468" y="190"/>
                </a:lnTo>
                <a:lnTo>
                  <a:pt x="2468" y="302"/>
                </a:lnTo>
                <a:close/>
                <a:moveTo>
                  <a:pt x="2524" y="302"/>
                </a:moveTo>
                <a:lnTo>
                  <a:pt x="2544" y="302"/>
                </a:lnTo>
                <a:lnTo>
                  <a:pt x="2544" y="222"/>
                </a:lnTo>
                <a:lnTo>
                  <a:pt x="2606" y="302"/>
                </a:lnTo>
                <a:lnTo>
                  <a:pt x="2622" y="302"/>
                </a:lnTo>
                <a:lnTo>
                  <a:pt x="2622" y="190"/>
                </a:lnTo>
                <a:lnTo>
                  <a:pt x="2602" y="190"/>
                </a:lnTo>
                <a:lnTo>
                  <a:pt x="2602" y="268"/>
                </a:lnTo>
                <a:lnTo>
                  <a:pt x="2542" y="190"/>
                </a:lnTo>
                <a:lnTo>
                  <a:pt x="2524" y="190"/>
                </a:lnTo>
                <a:lnTo>
                  <a:pt x="2524" y="302"/>
                </a:lnTo>
                <a:close/>
                <a:moveTo>
                  <a:pt x="2658" y="302"/>
                </a:moveTo>
                <a:lnTo>
                  <a:pt x="2742" y="302"/>
                </a:lnTo>
                <a:lnTo>
                  <a:pt x="2742" y="284"/>
                </a:lnTo>
                <a:lnTo>
                  <a:pt x="2678" y="284"/>
                </a:lnTo>
                <a:lnTo>
                  <a:pt x="2678" y="254"/>
                </a:lnTo>
                <a:lnTo>
                  <a:pt x="2734" y="254"/>
                </a:lnTo>
                <a:lnTo>
                  <a:pt x="2734" y="236"/>
                </a:lnTo>
                <a:lnTo>
                  <a:pt x="2678" y="236"/>
                </a:lnTo>
                <a:lnTo>
                  <a:pt x="2678" y="208"/>
                </a:lnTo>
                <a:lnTo>
                  <a:pt x="2742" y="208"/>
                </a:lnTo>
                <a:lnTo>
                  <a:pt x="2742" y="190"/>
                </a:lnTo>
                <a:lnTo>
                  <a:pt x="2658" y="190"/>
                </a:lnTo>
                <a:lnTo>
                  <a:pt x="2658" y="302"/>
                </a:lnTo>
                <a:close/>
                <a:moveTo>
                  <a:pt x="2812" y="304"/>
                </a:moveTo>
                <a:lnTo>
                  <a:pt x="2812" y="304"/>
                </a:lnTo>
                <a:lnTo>
                  <a:pt x="2822" y="304"/>
                </a:lnTo>
                <a:lnTo>
                  <a:pt x="2828" y="302"/>
                </a:lnTo>
                <a:lnTo>
                  <a:pt x="2836" y="298"/>
                </a:lnTo>
                <a:lnTo>
                  <a:pt x="2842" y="294"/>
                </a:lnTo>
                <a:lnTo>
                  <a:pt x="2846" y="290"/>
                </a:lnTo>
                <a:lnTo>
                  <a:pt x="2850" y="284"/>
                </a:lnTo>
                <a:lnTo>
                  <a:pt x="2852" y="278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64"/>
                </a:lnTo>
                <a:lnTo>
                  <a:pt x="2850" y="258"/>
                </a:lnTo>
                <a:lnTo>
                  <a:pt x="2848" y="254"/>
                </a:lnTo>
                <a:lnTo>
                  <a:pt x="2844" y="248"/>
                </a:lnTo>
                <a:lnTo>
                  <a:pt x="2832" y="242"/>
                </a:lnTo>
                <a:lnTo>
                  <a:pt x="2816" y="238"/>
                </a:lnTo>
                <a:lnTo>
                  <a:pt x="2816" y="238"/>
                </a:lnTo>
                <a:lnTo>
                  <a:pt x="2804" y="234"/>
                </a:lnTo>
                <a:lnTo>
                  <a:pt x="2796" y="230"/>
                </a:lnTo>
                <a:lnTo>
                  <a:pt x="2792" y="226"/>
                </a:lnTo>
                <a:lnTo>
                  <a:pt x="2790" y="220"/>
                </a:lnTo>
                <a:lnTo>
                  <a:pt x="2790" y="220"/>
                </a:lnTo>
                <a:lnTo>
                  <a:pt x="2790" y="220"/>
                </a:lnTo>
                <a:lnTo>
                  <a:pt x="2792" y="214"/>
                </a:lnTo>
                <a:lnTo>
                  <a:pt x="2794" y="210"/>
                </a:lnTo>
                <a:lnTo>
                  <a:pt x="2800" y="208"/>
                </a:lnTo>
                <a:lnTo>
                  <a:pt x="2808" y="206"/>
                </a:lnTo>
                <a:lnTo>
                  <a:pt x="2808" y="206"/>
                </a:lnTo>
                <a:lnTo>
                  <a:pt x="2816" y="206"/>
                </a:lnTo>
                <a:lnTo>
                  <a:pt x="2824" y="208"/>
                </a:lnTo>
                <a:lnTo>
                  <a:pt x="2832" y="212"/>
                </a:lnTo>
                <a:lnTo>
                  <a:pt x="2838" y="218"/>
                </a:lnTo>
                <a:lnTo>
                  <a:pt x="2850" y="202"/>
                </a:lnTo>
                <a:lnTo>
                  <a:pt x="2850" y="202"/>
                </a:lnTo>
                <a:lnTo>
                  <a:pt x="2840" y="196"/>
                </a:lnTo>
                <a:lnTo>
                  <a:pt x="2830" y="192"/>
                </a:lnTo>
                <a:lnTo>
                  <a:pt x="2820" y="190"/>
                </a:lnTo>
                <a:lnTo>
                  <a:pt x="2808" y="188"/>
                </a:lnTo>
                <a:lnTo>
                  <a:pt x="2808" y="188"/>
                </a:lnTo>
                <a:lnTo>
                  <a:pt x="2800" y="190"/>
                </a:lnTo>
                <a:lnTo>
                  <a:pt x="2794" y="190"/>
                </a:lnTo>
                <a:lnTo>
                  <a:pt x="2786" y="194"/>
                </a:lnTo>
                <a:lnTo>
                  <a:pt x="2782" y="198"/>
                </a:lnTo>
                <a:lnTo>
                  <a:pt x="2776" y="202"/>
                </a:lnTo>
                <a:lnTo>
                  <a:pt x="2774" y="208"/>
                </a:lnTo>
                <a:lnTo>
                  <a:pt x="2772" y="214"/>
                </a:lnTo>
                <a:lnTo>
                  <a:pt x="2770" y="222"/>
                </a:lnTo>
                <a:lnTo>
                  <a:pt x="2770" y="222"/>
                </a:lnTo>
                <a:lnTo>
                  <a:pt x="2770" y="222"/>
                </a:lnTo>
                <a:lnTo>
                  <a:pt x="2772" y="228"/>
                </a:lnTo>
                <a:lnTo>
                  <a:pt x="2772" y="234"/>
                </a:lnTo>
                <a:lnTo>
                  <a:pt x="2776" y="240"/>
                </a:lnTo>
                <a:lnTo>
                  <a:pt x="2780" y="244"/>
                </a:lnTo>
                <a:lnTo>
                  <a:pt x="2792" y="250"/>
                </a:lnTo>
                <a:lnTo>
                  <a:pt x="2808" y="254"/>
                </a:lnTo>
                <a:lnTo>
                  <a:pt x="2808" y="254"/>
                </a:lnTo>
                <a:lnTo>
                  <a:pt x="2820" y="258"/>
                </a:lnTo>
                <a:lnTo>
                  <a:pt x="2828" y="262"/>
                </a:lnTo>
                <a:lnTo>
                  <a:pt x="2832" y="266"/>
                </a:lnTo>
                <a:lnTo>
                  <a:pt x="2834" y="272"/>
                </a:lnTo>
                <a:lnTo>
                  <a:pt x="2834" y="272"/>
                </a:lnTo>
                <a:lnTo>
                  <a:pt x="2834" y="272"/>
                </a:lnTo>
                <a:lnTo>
                  <a:pt x="2832" y="278"/>
                </a:lnTo>
                <a:lnTo>
                  <a:pt x="2828" y="282"/>
                </a:lnTo>
                <a:lnTo>
                  <a:pt x="2822" y="286"/>
                </a:lnTo>
                <a:lnTo>
                  <a:pt x="2814" y="286"/>
                </a:lnTo>
                <a:lnTo>
                  <a:pt x="2814" y="286"/>
                </a:lnTo>
                <a:lnTo>
                  <a:pt x="2804" y="286"/>
                </a:lnTo>
                <a:lnTo>
                  <a:pt x="2794" y="282"/>
                </a:lnTo>
                <a:lnTo>
                  <a:pt x="2786" y="278"/>
                </a:lnTo>
                <a:lnTo>
                  <a:pt x="2778" y="272"/>
                </a:lnTo>
                <a:lnTo>
                  <a:pt x="2766" y="286"/>
                </a:lnTo>
                <a:lnTo>
                  <a:pt x="2766" y="286"/>
                </a:lnTo>
                <a:lnTo>
                  <a:pt x="2776" y="294"/>
                </a:lnTo>
                <a:lnTo>
                  <a:pt x="2788" y="300"/>
                </a:lnTo>
                <a:lnTo>
                  <a:pt x="2800" y="302"/>
                </a:lnTo>
                <a:lnTo>
                  <a:pt x="2812" y="304"/>
                </a:lnTo>
                <a:lnTo>
                  <a:pt x="2812" y="304"/>
                </a:lnTo>
                <a:close/>
                <a:moveTo>
                  <a:pt x="2922" y="304"/>
                </a:moveTo>
                <a:lnTo>
                  <a:pt x="2922" y="304"/>
                </a:lnTo>
                <a:lnTo>
                  <a:pt x="2930" y="304"/>
                </a:lnTo>
                <a:lnTo>
                  <a:pt x="2938" y="302"/>
                </a:lnTo>
                <a:lnTo>
                  <a:pt x="2944" y="298"/>
                </a:lnTo>
                <a:lnTo>
                  <a:pt x="2950" y="294"/>
                </a:lnTo>
                <a:lnTo>
                  <a:pt x="2956" y="290"/>
                </a:lnTo>
                <a:lnTo>
                  <a:pt x="2958" y="284"/>
                </a:lnTo>
                <a:lnTo>
                  <a:pt x="2962" y="278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64"/>
                </a:lnTo>
                <a:lnTo>
                  <a:pt x="2960" y="258"/>
                </a:lnTo>
                <a:lnTo>
                  <a:pt x="2956" y="254"/>
                </a:lnTo>
                <a:lnTo>
                  <a:pt x="2952" y="248"/>
                </a:lnTo>
                <a:lnTo>
                  <a:pt x="2942" y="242"/>
                </a:lnTo>
                <a:lnTo>
                  <a:pt x="2926" y="238"/>
                </a:lnTo>
                <a:lnTo>
                  <a:pt x="2926" y="238"/>
                </a:lnTo>
                <a:lnTo>
                  <a:pt x="2912" y="234"/>
                </a:lnTo>
                <a:lnTo>
                  <a:pt x="2904" y="230"/>
                </a:lnTo>
                <a:lnTo>
                  <a:pt x="2900" y="226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14"/>
                </a:lnTo>
                <a:lnTo>
                  <a:pt x="2904" y="210"/>
                </a:lnTo>
                <a:lnTo>
                  <a:pt x="2910" y="208"/>
                </a:lnTo>
                <a:lnTo>
                  <a:pt x="2918" y="206"/>
                </a:lnTo>
                <a:lnTo>
                  <a:pt x="2918" y="206"/>
                </a:lnTo>
                <a:lnTo>
                  <a:pt x="2926" y="206"/>
                </a:lnTo>
                <a:lnTo>
                  <a:pt x="2932" y="208"/>
                </a:lnTo>
                <a:lnTo>
                  <a:pt x="2948" y="218"/>
                </a:lnTo>
                <a:lnTo>
                  <a:pt x="2958" y="202"/>
                </a:lnTo>
                <a:lnTo>
                  <a:pt x="2958" y="202"/>
                </a:lnTo>
                <a:lnTo>
                  <a:pt x="2950" y="196"/>
                </a:lnTo>
                <a:lnTo>
                  <a:pt x="2940" y="192"/>
                </a:lnTo>
                <a:lnTo>
                  <a:pt x="2930" y="190"/>
                </a:lnTo>
                <a:lnTo>
                  <a:pt x="2918" y="188"/>
                </a:lnTo>
                <a:lnTo>
                  <a:pt x="2918" y="188"/>
                </a:lnTo>
                <a:lnTo>
                  <a:pt x="2910" y="190"/>
                </a:lnTo>
                <a:lnTo>
                  <a:pt x="2902" y="190"/>
                </a:lnTo>
                <a:lnTo>
                  <a:pt x="2896" y="194"/>
                </a:lnTo>
                <a:lnTo>
                  <a:pt x="2890" y="198"/>
                </a:lnTo>
                <a:lnTo>
                  <a:pt x="2886" y="202"/>
                </a:lnTo>
                <a:lnTo>
                  <a:pt x="2882" y="208"/>
                </a:lnTo>
                <a:lnTo>
                  <a:pt x="2880" y="214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8"/>
                </a:lnTo>
                <a:lnTo>
                  <a:pt x="2882" y="234"/>
                </a:lnTo>
                <a:lnTo>
                  <a:pt x="2886" y="240"/>
                </a:lnTo>
                <a:lnTo>
                  <a:pt x="2890" y="244"/>
                </a:lnTo>
                <a:lnTo>
                  <a:pt x="2900" y="250"/>
                </a:lnTo>
                <a:lnTo>
                  <a:pt x="2916" y="254"/>
                </a:lnTo>
                <a:lnTo>
                  <a:pt x="2916" y="254"/>
                </a:lnTo>
                <a:lnTo>
                  <a:pt x="2930" y="258"/>
                </a:lnTo>
                <a:lnTo>
                  <a:pt x="2938" y="262"/>
                </a:lnTo>
                <a:lnTo>
                  <a:pt x="2942" y="266"/>
                </a:lnTo>
                <a:lnTo>
                  <a:pt x="2942" y="272"/>
                </a:lnTo>
                <a:lnTo>
                  <a:pt x="2942" y="272"/>
                </a:lnTo>
                <a:lnTo>
                  <a:pt x="2942" y="272"/>
                </a:lnTo>
                <a:lnTo>
                  <a:pt x="2940" y="278"/>
                </a:lnTo>
                <a:lnTo>
                  <a:pt x="2936" y="282"/>
                </a:lnTo>
                <a:lnTo>
                  <a:pt x="2930" y="286"/>
                </a:lnTo>
                <a:lnTo>
                  <a:pt x="2922" y="286"/>
                </a:lnTo>
                <a:lnTo>
                  <a:pt x="2922" y="286"/>
                </a:lnTo>
                <a:lnTo>
                  <a:pt x="2912" y="286"/>
                </a:lnTo>
                <a:lnTo>
                  <a:pt x="2904" y="282"/>
                </a:lnTo>
                <a:lnTo>
                  <a:pt x="2894" y="278"/>
                </a:lnTo>
                <a:lnTo>
                  <a:pt x="2886" y="272"/>
                </a:lnTo>
                <a:lnTo>
                  <a:pt x="2876" y="286"/>
                </a:lnTo>
                <a:lnTo>
                  <a:pt x="2876" y="286"/>
                </a:lnTo>
                <a:lnTo>
                  <a:pt x="2886" y="294"/>
                </a:lnTo>
                <a:lnTo>
                  <a:pt x="2898" y="300"/>
                </a:lnTo>
                <a:lnTo>
                  <a:pt x="2910" y="302"/>
                </a:lnTo>
                <a:lnTo>
                  <a:pt x="2922" y="304"/>
                </a:lnTo>
                <a:lnTo>
                  <a:pt x="2922" y="304"/>
                </a:lnTo>
                <a:close/>
                <a:moveTo>
                  <a:pt x="3086" y="304"/>
                </a:moveTo>
                <a:lnTo>
                  <a:pt x="3086" y="304"/>
                </a:lnTo>
                <a:lnTo>
                  <a:pt x="3094" y="304"/>
                </a:lnTo>
                <a:lnTo>
                  <a:pt x="3102" y="302"/>
                </a:lnTo>
                <a:lnTo>
                  <a:pt x="3108" y="298"/>
                </a:lnTo>
                <a:lnTo>
                  <a:pt x="3114" y="294"/>
                </a:lnTo>
                <a:lnTo>
                  <a:pt x="3118" y="290"/>
                </a:lnTo>
                <a:lnTo>
                  <a:pt x="3122" y="284"/>
                </a:lnTo>
                <a:lnTo>
                  <a:pt x="3124" y="278"/>
                </a:lnTo>
                <a:lnTo>
                  <a:pt x="3126" y="270"/>
                </a:lnTo>
                <a:lnTo>
                  <a:pt x="3126" y="270"/>
                </a:lnTo>
                <a:lnTo>
                  <a:pt x="3126" y="270"/>
                </a:lnTo>
                <a:lnTo>
                  <a:pt x="3124" y="264"/>
                </a:lnTo>
                <a:lnTo>
                  <a:pt x="3122" y="258"/>
                </a:lnTo>
                <a:lnTo>
                  <a:pt x="3120" y="254"/>
                </a:lnTo>
                <a:lnTo>
                  <a:pt x="3116" y="248"/>
                </a:lnTo>
                <a:lnTo>
                  <a:pt x="3104" y="242"/>
                </a:lnTo>
                <a:lnTo>
                  <a:pt x="3090" y="238"/>
                </a:lnTo>
                <a:lnTo>
                  <a:pt x="3090" y="238"/>
                </a:lnTo>
                <a:lnTo>
                  <a:pt x="3076" y="234"/>
                </a:lnTo>
                <a:lnTo>
                  <a:pt x="3068" y="230"/>
                </a:lnTo>
                <a:lnTo>
                  <a:pt x="3064" y="226"/>
                </a:lnTo>
                <a:lnTo>
                  <a:pt x="3062" y="220"/>
                </a:lnTo>
                <a:lnTo>
                  <a:pt x="3062" y="220"/>
                </a:lnTo>
                <a:lnTo>
                  <a:pt x="3062" y="220"/>
                </a:lnTo>
                <a:lnTo>
                  <a:pt x="3064" y="214"/>
                </a:lnTo>
                <a:lnTo>
                  <a:pt x="3068" y="210"/>
                </a:lnTo>
                <a:lnTo>
                  <a:pt x="3074" y="208"/>
                </a:lnTo>
                <a:lnTo>
                  <a:pt x="3080" y="206"/>
                </a:lnTo>
                <a:lnTo>
                  <a:pt x="3080" y="206"/>
                </a:lnTo>
                <a:lnTo>
                  <a:pt x="3088" y="206"/>
                </a:lnTo>
                <a:lnTo>
                  <a:pt x="3096" y="208"/>
                </a:lnTo>
                <a:lnTo>
                  <a:pt x="3104" y="212"/>
                </a:lnTo>
                <a:lnTo>
                  <a:pt x="3112" y="218"/>
                </a:lnTo>
                <a:lnTo>
                  <a:pt x="3122" y="202"/>
                </a:lnTo>
                <a:lnTo>
                  <a:pt x="3122" y="202"/>
                </a:lnTo>
                <a:lnTo>
                  <a:pt x="3112" y="196"/>
                </a:lnTo>
                <a:lnTo>
                  <a:pt x="3104" y="192"/>
                </a:lnTo>
                <a:lnTo>
                  <a:pt x="3092" y="190"/>
                </a:lnTo>
                <a:lnTo>
                  <a:pt x="3082" y="188"/>
                </a:lnTo>
                <a:lnTo>
                  <a:pt x="3082" y="188"/>
                </a:lnTo>
                <a:lnTo>
                  <a:pt x="3074" y="190"/>
                </a:lnTo>
                <a:lnTo>
                  <a:pt x="3066" y="190"/>
                </a:lnTo>
                <a:lnTo>
                  <a:pt x="3060" y="194"/>
                </a:lnTo>
                <a:lnTo>
                  <a:pt x="3054" y="198"/>
                </a:lnTo>
                <a:lnTo>
                  <a:pt x="3050" y="202"/>
                </a:lnTo>
                <a:lnTo>
                  <a:pt x="3046" y="208"/>
                </a:lnTo>
                <a:lnTo>
                  <a:pt x="3044" y="214"/>
                </a:lnTo>
                <a:lnTo>
                  <a:pt x="3042" y="222"/>
                </a:lnTo>
                <a:lnTo>
                  <a:pt x="3042" y="222"/>
                </a:lnTo>
                <a:lnTo>
                  <a:pt x="3042" y="222"/>
                </a:lnTo>
                <a:lnTo>
                  <a:pt x="3044" y="228"/>
                </a:lnTo>
                <a:lnTo>
                  <a:pt x="3046" y="234"/>
                </a:lnTo>
                <a:lnTo>
                  <a:pt x="3048" y="240"/>
                </a:lnTo>
                <a:lnTo>
                  <a:pt x="3052" y="244"/>
                </a:lnTo>
                <a:lnTo>
                  <a:pt x="3064" y="250"/>
                </a:lnTo>
                <a:lnTo>
                  <a:pt x="3080" y="254"/>
                </a:lnTo>
                <a:lnTo>
                  <a:pt x="3080" y="254"/>
                </a:lnTo>
                <a:lnTo>
                  <a:pt x="3092" y="258"/>
                </a:lnTo>
                <a:lnTo>
                  <a:pt x="3100" y="262"/>
                </a:lnTo>
                <a:lnTo>
                  <a:pt x="3104" y="266"/>
                </a:lnTo>
                <a:lnTo>
                  <a:pt x="3106" y="272"/>
                </a:lnTo>
                <a:lnTo>
                  <a:pt x="3106" y="272"/>
                </a:lnTo>
                <a:lnTo>
                  <a:pt x="3106" y="272"/>
                </a:lnTo>
                <a:lnTo>
                  <a:pt x="3104" y="278"/>
                </a:lnTo>
                <a:lnTo>
                  <a:pt x="3100" y="282"/>
                </a:lnTo>
                <a:lnTo>
                  <a:pt x="3094" y="286"/>
                </a:lnTo>
                <a:lnTo>
                  <a:pt x="3086" y="286"/>
                </a:lnTo>
                <a:lnTo>
                  <a:pt x="3086" y="286"/>
                </a:lnTo>
                <a:lnTo>
                  <a:pt x="3076" y="286"/>
                </a:lnTo>
                <a:lnTo>
                  <a:pt x="3066" y="282"/>
                </a:lnTo>
                <a:lnTo>
                  <a:pt x="3058" y="278"/>
                </a:lnTo>
                <a:lnTo>
                  <a:pt x="3050" y="272"/>
                </a:lnTo>
                <a:lnTo>
                  <a:pt x="3038" y="286"/>
                </a:lnTo>
                <a:lnTo>
                  <a:pt x="3038" y="286"/>
                </a:lnTo>
                <a:lnTo>
                  <a:pt x="3048" y="294"/>
                </a:lnTo>
                <a:lnTo>
                  <a:pt x="3060" y="300"/>
                </a:lnTo>
                <a:lnTo>
                  <a:pt x="3072" y="302"/>
                </a:lnTo>
                <a:lnTo>
                  <a:pt x="3086" y="304"/>
                </a:lnTo>
                <a:lnTo>
                  <a:pt x="3086" y="304"/>
                </a:lnTo>
                <a:close/>
                <a:moveTo>
                  <a:pt x="3208" y="304"/>
                </a:moveTo>
                <a:lnTo>
                  <a:pt x="3208" y="304"/>
                </a:lnTo>
                <a:lnTo>
                  <a:pt x="3220" y="302"/>
                </a:lnTo>
                <a:lnTo>
                  <a:pt x="3230" y="300"/>
                </a:lnTo>
                <a:lnTo>
                  <a:pt x="3240" y="294"/>
                </a:lnTo>
                <a:lnTo>
                  <a:pt x="3250" y="288"/>
                </a:lnTo>
                <a:lnTo>
                  <a:pt x="3256" y="278"/>
                </a:lnTo>
                <a:lnTo>
                  <a:pt x="3262" y="268"/>
                </a:lnTo>
                <a:lnTo>
                  <a:pt x="3264" y="258"/>
                </a:lnTo>
                <a:lnTo>
                  <a:pt x="3266" y="246"/>
                </a:lnTo>
                <a:lnTo>
                  <a:pt x="3266" y="246"/>
                </a:lnTo>
                <a:lnTo>
                  <a:pt x="3266" y="246"/>
                </a:lnTo>
                <a:lnTo>
                  <a:pt x="3264" y="234"/>
                </a:lnTo>
                <a:lnTo>
                  <a:pt x="3262" y="224"/>
                </a:lnTo>
                <a:lnTo>
                  <a:pt x="3256" y="214"/>
                </a:lnTo>
                <a:lnTo>
                  <a:pt x="3250" y="206"/>
                </a:lnTo>
                <a:lnTo>
                  <a:pt x="3242" y="198"/>
                </a:lnTo>
                <a:lnTo>
                  <a:pt x="3232" y="192"/>
                </a:lnTo>
                <a:lnTo>
                  <a:pt x="3220" y="190"/>
                </a:lnTo>
                <a:lnTo>
                  <a:pt x="3208" y="188"/>
                </a:lnTo>
                <a:lnTo>
                  <a:pt x="3208" y="188"/>
                </a:lnTo>
                <a:lnTo>
                  <a:pt x="3196" y="190"/>
                </a:lnTo>
                <a:lnTo>
                  <a:pt x="3184" y="192"/>
                </a:lnTo>
                <a:lnTo>
                  <a:pt x="3174" y="198"/>
                </a:lnTo>
                <a:lnTo>
                  <a:pt x="3166" y="206"/>
                </a:lnTo>
                <a:lnTo>
                  <a:pt x="3158" y="214"/>
                </a:lnTo>
                <a:lnTo>
                  <a:pt x="3154" y="224"/>
                </a:lnTo>
                <a:lnTo>
                  <a:pt x="3150" y="234"/>
                </a:lnTo>
                <a:lnTo>
                  <a:pt x="3148" y="246"/>
                </a:lnTo>
                <a:lnTo>
                  <a:pt x="3148" y="246"/>
                </a:lnTo>
                <a:lnTo>
                  <a:pt x="3148" y="246"/>
                </a:lnTo>
                <a:lnTo>
                  <a:pt x="3150" y="258"/>
                </a:lnTo>
                <a:lnTo>
                  <a:pt x="3154" y="268"/>
                </a:lnTo>
                <a:lnTo>
                  <a:pt x="3158" y="278"/>
                </a:lnTo>
                <a:lnTo>
                  <a:pt x="3166" y="288"/>
                </a:lnTo>
                <a:lnTo>
                  <a:pt x="3174" y="294"/>
                </a:lnTo>
                <a:lnTo>
                  <a:pt x="3184" y="300"/>
                </a:lnTo>
                <a:lnTo>
                  <a:pt x="3194" y="302"/>
                </a:lnTo>
                <a:lnTo>
                  <a:pt x="3208" y="304"/>
                </a:lnTo>
                <a:lnTo>
                  <a:pt x="3208" y="304"/>
                </a:lnTo>
                <a:close/>
                <a:moveTo>
                  <a:pt x="3208" y="286"/>
                </a:moveTo>
                <a:lnTo>
                  <a:pt x="3208" y="286"/>
                </a:lnTo>
                <a:lnTo>
                  <a:pt x="3200" y="286"/>
                </a:lnTo>
                <a:lnTo>
                  <a:pt x="3192" y="282"/>
                </a:lnTo>
                <a:lnTo>
                  <a:pt x="3186" y="280"/>
                </a:lnTo>
                <a:lnTo>
                  <a:pt x="3180" y="274"/>
                </a:lnTo>
                <a:lnTo>
                  <a:pt x="3176" y="268"/>
                </a:lnTo>
                <a:lnTo>
                  <a:pt x="3172" y="262"/>
                </a:lnTo>
                <a:lnTo>
                  <a:pt x="3170" y="254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38"/>
                </a:lnTo>
                <a:lnTo>
                  <a:pt x="3172" y="230"/>
                </a:lnTo>
                <a:lnTo>
                  <a:pt x="3176" y="224"/>
                </a:lnTo>
                <a:lnTo>
                  <a:pt x="3180" y="218"/>
                </a:lnTo>
                <a:lnTo>
                  <a:pt x="3186" y="214"/>
                </a:lnTo>
                <a:lnTo>
                  <a:pt x="3192" y="210"/>
                </a:lnTo>
                <a:lnTo>
                  <a:pt x="3200" y="208"/>
                </a:lnTo>
                <a:lnTo>
                  <a:pt x="3208" y="206"/>
                </a:lnTo>
                <a:lnTo>
                  <a:pt x="3208" y="206"/>
                </a:lnTo>
                <a:lnTo>
                  <a:pt x="3216" y="208"/>
                </a:lnTo>
                <a:lnTo>
                  <a:pt x="3222" y="210"/>
                </a:lnTo>
                <a:lnTo>
                  <a:pt x="3230" y="214"/>
                </a:lnTo>
                <a:lnTo>
                  <a:pt x="3234" y="218"/>
                </a:lnTo>
                <a:lnTo>
                  <a:pt x="3240" y="224"/>
                </a:lnTo>
                <a:lnTo>
                  <a:pt x="3242" y="230"/>
                </a:lnTo>
                <a:lnTo>
                  <a:pt x="3244" y="238"/>
                </a:lnTo>
                <a:lnTo>
                  <a:pt x="3246" y="246"/>
                </a:lnTo>
                <a:lnTo>
                  <a:pt x="3246" y="246"/>
                </a:lnTo>
                <a:lnTo>
                  <a:pt x="3246" y="246"/>
                </a:lnTo>
                <a:lnTo>
                  <a:pt x="3244" y="254"/>
                </a:lnTo>
                <a:lnTo>
                  <a:pt x="3242" y="262"/>
                </a:lnTo>
                <a:lnTo>
                  <a:pt x="3240" y="268"/>
                </a:lnTo>
                <a:lnTo>
                  <a:pt x="3234" y="274"/>
                </a:lnTo>
                <a:lnTo>
                  <a:pt x="3230" y="280"/>
                </a:lnTo>
                <a:lnTo>
                  <a:pt x="3222" y="282"/>
                </a:lnTo>
                <a:lnTo>
                  <a:pt x="3216" y="286"/>
                </a:lnTo>
                <a:lnTo>
                  <a:pt x="3208" y="286"/>
                </a:lnTo>
                <a:lnTo>
                  <a:pt x="3208" y="286"/>
                </a:lnTo>
                <a:close/>
                <a:moveTo>
                  <a:pt x="3298" y="302"/>
                </a:moveTo>
                <a:lnTo>
                  <a:pt x="3376" y="302"/>
                </a:lnTo>
                <a:lnTo>
                  <a:pt x="3376" y="284"/>
                </a:lnTo>
                <a:lnTo>
                  <a:pt x="3316" y="284"/>
                </a:lnTo>
                <a:lnTo>
                  <a:pt x="3316" y="190"/>
                </a:lnTo>
                <a:lnTo>
                  <a:pt x="3298" y="190"/>
                </a:lnTo>
                <a:lnTo>
                  <a:pt x="3298" y="302"/>
                </a:lnTo>
                <a:close/>
                <a:moveTo>
                  <a:pt x="3446" y="304"/>
                </a:moveTo>
                <a:lnTo>
                  <a:pt x="3446" y="304"/>
                </a:lnTo>
                <a:lnTo>
                  <a:pt x="3456" y="304"/>
                </a:lnTo>
                <a:lnTo>
                  <a:pt x="3466" y="300"/>
                </a:lnTo>
                <a:lnTo>
                  <a:pt x="3474" y="296"/>
                </a:lnTo>
                <a:lnTo>
                  <a:pt x="3480" y="292"/>
                </a:lnTo>
                <a:lnTo>
                  <a:pt x="3486" y="284"/>
                </a:lnTo>
                <a:lnTo>
                  <a:pt x="3490" y="276"/>
                </a:lnTo>
                <a:lnTo>
                  <a:pt x="3492" y="266"/>
                </a:lnTo>
                <a:lnTo>
                  <a:pt x="3494" y="254"/>
                </a:lnTo>
                <a:lnTo>
                  <a:pt x="3494" y="190"/>
                </a:lnTo>
                <a:lnTo>
                  <a:pt x="3474" y="190"/>
                </a:lnTo>
                <a:lnTo>
                  <a:pt x="3474" y="254"/>
                </a:lnTo>
                <a:lnTo>
                  <a:pt x="3474" y="254"/>
                </a:lnTo>
                <a:lnTo>
                  <a:pt x="3472" y="268"/>
                </a:lnTo>
                <a:lnTo>
                  <a:pt x="3470" y="274"/>
                </a:lnTo>
                <a:lnTo>
                  <a:pt x="3466" y="278"/>
                </a:lnTo>
                <a:lnTo>
                  <a:pt x="3462" y="282"/>
                </a:lnTo>
                <a:lnTo>
                  <a:pt x="3458" y="284"/>
                </a:lnTo>
                <a:lnTo>
                  <a:pt x="3446" y="286"/>
                </a:lnTo>
                <a:lnTo>
                  <a:pt x="3446" y="286"/>
                </a:lnTo>
                <a:lnTo>
                  <a:pt x="3434" y="284"/>
                </a:lnTo>
                <a:lnTo>
                  <a:pt x="3430" y="282"/>
                </a:lnTo>
                <a:lnTo>
                  <a:pt x="3426" y="278"/>
                </a:lnTo>
                <a:lnTo>
                  <a:pt x="3422" y="274"/>
                </a:lnTo>
                <a:lnTo>
                  <a:pt x="3420" y="268"/>
                </a:lnTo>
                <a:lnTo>
                  <a:pt x="3418" y="254"/>
                </a:lnTo>
                <a:lnTo>
                  <a:pt x="3418" y="190"/>
                </a:lnTo>
                <a:lnTo>
                  <a:pt x="3398" y="190"/>
                </a:lnTo>
                <a:lnTo>
                  <a:pt x="3398" y="254"/>
                </a:lnTo>
                <a:lnTo>
                  <a:pt x="3398" y="254"/>
                </a:lnTo>
                <a:lnTo>
                  <a:pt x="3398" y="266"/>
                </a:lnTo>
                <a:lnTo>
                  <a:pt x="3402" y="276"/>
                </a:lnTo>
                <a:lnTo>
                  <a:pt x="3406" y="284"/>
                </a:lnTo>
                <a:lnTo>
                  <a:pt x="3410" y="292"/>
                </a:lnTo>
                <a:lnTo>
                  <a:pt x="3418" y="296"/>
                </a:lnTo>
                <a:lnTo>
                  <a:pt x="3426" y="300"/>
                </a:lnTo>
                <a:lnTo>
                  <a:pt x="3436" y="304"/>
                </a:lnTo>
                <a:lnTo>
                  <a:pt x="3446" y="304"/>
                </a:lnTo>
                <a:lnTo>
                  <a:pt x="3446" y="304"/>
                </a:lnTo>
                <a:close/>
                <a:moveTo>
                  <a:pt x="3554" y="302"/>
                </a:moveTo>
                <a:lnTo>
                  <a:pt x="3574" y="302"/>
                </a:lnTo>
                <a:lnTo>
                  <a:pt x="3574" y="208"/>
                </a:lnTo>
                <a:lnTo>
                  <a:pt x="3610" y="208"/>
                </a:lnTo>
                <a:lnTo>
                  <a:pt x="3610" y="190"/>
                </a:lnTo>
                <a:lnTo>
                  <a:pt x="3518" y="190"/>
                </a:lnTo>
                <a:lnTo>
                  <a:pt x="3518" y="208"/>
                </a:lnTo>
                <a:lnTo>
                  <a:pt x="3554" y="208"/>
                </a:lnTo>
                <a:lnTo>
                  <a:pt x="3554" y="302"/>
                </a:lnTo>
                <a:close/>
                <a:moveTo>
                  <a:pt x="3636" y="302"/>
                </a:moveTo>
                <a:lnTo>
                  <a:pt x="3656" y="302"/>
                </a:lnTo>
                <a:lnTo>
                  <a:pt x="3656" y="190"/>
                </a:lnTo>
                <a:lnTo>
                  <a:pt x="3636" y="190"/>
                </a:lnTo>
                <a:lnTo>
                  <a:pt x="3636" y="302"/>
                </a:lnTo>
                <a:close/>
                <a:moveTo>
                  <a:pt x="3746" y="304"/>
                </a:moveTo>
                <a:lnTo>
                  <a:pt x="3746" y="304"/>
                </a:lnTo>
                <a:lnTo>
                  <a:pt x="3758" y="302"/>
                </a:lnTo>
                <a:lnTo>
                  <a:pt x="3770" y="300"/>
                </a:lnTo>
                <a:lnTo>
                  <a:pt x="3780" y="294"/>
                </a:lnTo>
                <a:lnTo>
                  <a:pt x="3788" y="288"/>
                </a:lnTo>
                <a:lnTo>
                  <a:pt x="3794" y="278"/>
                </a:lnTo>
                <a:lnTo>
                  <a:pt x="3800" y="268"/>
                </a:lnTo>
                <a:lnTo>
                  <a:pt x="3804" y="258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34"/>
                </a:lnTo>
                <a:lnTo>
                  <a:pt x="3800" y="224"/>
                </a:lnTo>
                <a:lnTo>
                  <a:pt x="3796" y="214"/>
                </a:lnTo>
                <a:lnTo>
                  <a:pt x="3788" y="206"/>
                </a:lnTo>
                <a:lnTo>
                  <a:pt x="3780" y="198"/>
                </a:lnTo>
                <a:lnTo>
                  <a:pt x="3770" y="192"/>
                </a:lnTo>
                <a:lnTo>
                  <a:pt x="3758" y="190"/>
                </a:lnTo>
                <a:lnTo>
                  <a:pt x="3746" y="188"/>
                </a:lnTo>
                <a:lnTo>
                  <a:pt x="3746" y="188"/>
                </a:lnTo>
                <a:lnTo>
                  <a:pt x="3734" y="190"/>
                </a:lnTo>
                <a:lnTo>
                  <a:pt x="3722" y="192"/>
                </a:lnTo>
                <a:lnTo>
                  <a:pt x="3712" y="198"/>
                </a:lnTo>
                <a:lnTo>
                  <a:pt x="3704" y="206"/>
                </a:lnTo>
                <a:lnTo>
                  <a:pt x="3696" y="214"/>
                </a:lnTo>
                <a:lnTo>
                  <a:pt x="3692" y="224"/>
                </a:lnTo>
                <a:lnTo>
                  <a:pt x="3688" y="234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58"/>
                </a:lnTo>
                <a:lnTo>
                  <a:pt x="3692" y="268"/>
                </a:lnTo>
                <a:lnTo>
                  <a:pt x="3696" y="278"/>
                </a:lnTo>
                <a:lnTo>
                  <a:pt x="3704" y="288"/>
                </a:lnTo>
                <a:lnTo>
                  <a:pt x="3712" y="294"/>
                </a:lnTo>
                <a:lnTo>
                  <a:pt x="3722" y="300"/>
                </a:lnTo>
                <a:lnTo>
                  <a:pt x="3734" y="302"/>
                </a:lnTo>
                <a:lnTo>
                  <a:pt x="3746" y="304"/>
                </a:lnTo>
                <a:lnTo>
                  <a:pt x="3746" y="304"/>
                </a:lnTo>
                <a:close/>
                <a:moveTo>
                  <a:pt x="3746" y="286"/>
                </a:moveTo>
                <a:lnTo>
                  <a:pt x="3746" y="286"/>
                </a:lnTo>
                <a:lnTo>
                  <a:pt x="3738" y="286"/>
                </a:lnTo>
                <a:lnTo>
                  <a:pt x="3730" y="282"/>
                </a:lnTo>
                <a:lnTo>
                  <a:pt x="3724" y="280"/>
                </a:lnTo>
                <a:lnTo>
                  <a:pt x="3718" y="274"/>
                </a:lnTo>
                <a:lnTo>
                  <a:pt x="3714" y="268"/>
                </a:lnTo>
                <a:lnTo>
                  <a:pt x="3710" y="262"/>
                </a:lnTo>
                <a:lnTo>
                  <a:pt x="3708" y="254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38"/>
                </a:lnTo>
                <a:lnTo>
                  <a:pt x="3710" y="230"/>
                </a:lnTo>
                <a:lnTo>
                  <a:pt x="3714" y="224"/>
                </a:lnTo>
                <a:lnTo>
                  <a:pt x="3718" y="218"/>
                </a:lnTo>
                <a:lnTo>
                  <a:pt x="3724" y="214"/>
                </a:lnTo>
                <a:lnTo>
                  <a:pt x="3730" y="210"/>
                </a:lnTo>
                <a:lnTo>
                  <a:pt x="3738" y="208"/>
                </a:lnTo>
                <a:lnTo>
                  <a:pt x="3746" y="206"/>
                </a:lnTo>
                <a:lnTo>
                  <a:pt x="3746" y="206"/>
                </a:lnTo>
                <a:lnTo>
                  <a:pt x="3754" y="208"/>
                </a:lnTo>
                <a:lnTo>
                  <a:pt x="3762" y="210"/>
                </a:lnTo>
                <a:lnTo>
                  <a:pt x="3768" y="214"/>
                </a:lnTo>
                <a:lnTo>
                  <a:pt x="3774" y="218"/>
                </a:lnTo>
                <a:lnTo>
                  <a:pt x="3778" y="224"/>
                </a:lnTo>
                <a:lnTo>
                  <a:pt x="3782" y="230"/>
                </a:lnTo>
                <a:lnTo>
                  <a:pt x="3784" y="238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54"/>
                </a:lnTo>
                <a:lnTo>
                  <a:pt x="3782" y="262"/>
                </a:lnTo>
                <a:lnTo>
                  <a:pt x="3778" y="268"/>
                </a:lnTo>
                <a:lnTo>
                  <a:pt x="3774" y="274"/>
                </a:lnTo>
                <a:lnTo>
                  <a:pt x="3768" y="280"/>
                </a:lnTo>
                <a:lnTo>
                  <a:pt x="3762" y="282"/>
                </a:lnTo>
                <a:lnTo>
                  <a:pt x="3754" y="286"/>
                </a:lnTo>
                <a:lnTo>
                  <a:pt x="3746" y="286"/>
                </a:lnTo>
                <a:lnTo>
                  <a:pt x="3746" y="286"/>
                </a:lnTo>
                <a:close/>
                <a:moveTo>
                  <a:pt x="3836" y="302"/>
                </a:moveTo>
                <a:lnTo>
                  <a:pt x="3856" y="302"/>
                </a:lnTo>
                <a:lnTo>
                  <a:pt x="3856" y="222"/>
                </a:lnTo>
                <a:lnTo>
                  <a:pt x="3916" y="302"/>
                </a:lnTo>
                <a:lnTo>
                  <a:pt x="3934" y="302"/>
                </a:lnTo>
                <a:lnTo>
                  <a:pt x="3934" y="190"/>
                </a:lnTo>
                <a:lnTo>
                  <a:pt x="3914" y="190"/>
                </a:lnTo>
                <a:lnTo>
                  <a:pt x="3914" y="268"/>
                </a:lnTo>
                <a:lnTo>
                  <a:pt x="3854" y="190"/>
                </a:lnTo>
                <a:lnTo>
                  <a:pt x="3836" y="190"/>
                </a:lnTo>
                <a:lnTo>
                  <a:pt x="3836" y="302"/>
                </a:lnTo>
                <a:close/>
                <a:moveTo>
                  <a:pt x="4008" y="304"/>
                </a:moveTo>
                <a:lnTo>
                  <a:pt x="4008" y="304"/>
                </a:lnTo>
                <a:lnTo>
                  <a:pt x="4016" y="304"/>
                </a:lnTo>
                <a:lnTo>
                  <a:pt x="4024" y="302"/>
                </a:lnTo>
                <a:lnTo>
                  <a:pt x="4032" y="298"/>
                </a:lnTo>
                <a:lnTo>
                  <a:pt x="4038" y="294"/>
                </a:lnTo>
                <a:lnTo>
                  <a:pt x="4042" y="290"/>
                </a:lnTo>
                <a:lnTo>
                  <a:pt x="4046" y="284"/>
                </a:lnTo>
                <a:lnTo>
                  <a:pt x="4048" y="278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64"/>
                </a:lnTo>
                <a:lnTo>
                  <a:pt x="4046" y="258"/>
                </a:lnTo>
                <a:lnTo>
                  <a:pt x="4044" y="254"/>
                </a:lnTo>
                <a:lnTo>
                  <a:pt x="4040" y="248"/>
                </a:lnTo>
                <a:lnTo>
                  <a:pt x="4028" y="242"/>
                </a:lnTo>
                <a:lnTo>
                  <a:pt x="4012" y="238"/>
                </a:lnTo>
                <a:lnTo>
                  <a:pt x="4012" y="238"/>
                </a:lnTo>
                <a:lnTo>
                  <a:pt x="4000" y="234"/>
                </a:lnTo>
                <a:lnTo>
                  <a:pt x="3992" y="230"/>
                </a:lnTo>
                <a:lnTo>
                  <a:pt x="3988" y="226"/>
                </a:lnTo>
                <a:lnTo>
                  <a:pt x="3986" y="220"/>
                </a:lnTo>
                <a:lnTo>
                  <a:pt x="3986" y="220"/>
                </a:lnTo>
                <a:lnTo>
                  <a:pt x="3986" y="220"/>
                </a:lnTo>
                <a:lnTo>
                  <a:pt x="3988" y="214"/>
                </a:lnTo>
                <a:lnTo>
                  <a:pt x="3990" y="210"/>
                </a:lnTo>
                <a:lnTo>
                  <a:pt x="3996" y="208"/>
                </a:lnTo>
                <a:lnTo>
                  <a:pt x="4004" y="206"/>
                </a:lnTo>
                <a:lnTo>
                  <a:pt x="4004" y="206"/>
                </a:lnTo>
                <a:lnTo>
                  <a:pt x="4012" y="206"/>
                </a:lnTo>
                <a:lnTo>
                  <a:pt x="4020" y="208"/>
                </a:lnTo>
                <a:lnTo>
                  <a:pt x="4028" y="212"/>
                </a:lnTo>
                <a:lnTo>
                  <a:pt x="4034" y="218"/>
                </a:lnTo>
                <a:lnTo>
                  <a:pt x="4046" y="202"/>
                </a:lnTo>
                <a:lnTo>
                  <a:pt x="4046" y="202"/>
                </a:lnTo>
                <a:lnTo>
                  <a:pt x="4036" y="196"/>
                </a:lnTo>
                <a:lnTo>
                  <a:pt x="4026" y="192"/>
                </a:lnTo>
                <a:lnTo>
                  <a:pt x="4016" y="190"/>
                </a:lnTo>
                <a:lnTo>
                  <a:pt x="4004" y="188"/>
                </a:lnTo>
                <a:lnTo>
                  <a:pt x="4004" y="188"/>
                </a:lnTo>
                <a:lnTo>
                  <a:pt x="3996" y="190"/>
                </a:lnTo>
                <a:lnTo>
                  <a:pt x="3990" y="190"/>
                </a:lnTo>
                <a:lnTo>
                  <a:pt x="3982" y="194"/>
                </a:lnTo>
                <a:lnTo>
                  <a:pt x="3976" y="198"/>
                </a:lnTo>
                <a:lnTo>
                  <a:pt x="3972" y="202"/>
                </a:lnTo>
                <a:lnTo>
                  <a:pt x="3970" y="208"/>
                </a:lnTo>
                <a:lnTo>
                  <a:pt x="3966" y="214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8"/>
                </a:lnTo>
                <a:lnTo>
                  <a:pt x="3968" y="234"/>
                </a:lnTo>
                <a:lnTo>
                  <a:pt x="3972" y="240"/>
                </a:lnTo>
                <a:lnTo>
                  <a:pt x="3976" y="244"/>
                </a:lnTo>
                <a:lnTo>
                  <a:pt x="3988" y="250"/>
                </a:lnTo>
                <a:lnTo>
                  <a:pt x="4004" y="254"/>
                </a:lnTo>
                <a:lnTo>
                  <a:pt x="4004" y="254"/>
                </a:lnTo>
                <a:lnTo>
                  <a:pt x="4016" y="258"/>
                </a:lnTo>
                <a:lnTo>
                  <a:pt x="4024" y="262"/>
                </a:lnTo>
                <a:lnTo>
                  <a:pt x="4028" y="266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8"/>
                </a:lnTo>
                <a:lnTo>
                  <a:pt x="4024" y="282"/>
                </a:lnTo>
                <a:lnTo>
                  <a:pt x="4018" y="286"/>
                </a:lnTo>
                <a:lnTo>
                  <a:pt x="4008" y="286"/>
                </a:lnTo>
                <a:lnTo>
                  <a:pt x="4008" y="286"/>
                </a:lnTo>
                <a:lnTo>
                  <a:pt x="4000" y="286"/>
                </a:lnTo>
                <a:lnTo>
                  <a:pt x="3990" y="282"/>
                </a:lnTo>
                <a:lnTo>
                  <a:pt x="3982" y="278"/>
                </a:lnTo>
                <a:lnTo>
                  <a:pt x="3974" y="272"/>
                </a:lnTo>
                <a:lnTo>
                  <a:pt x="3962" y="286"/>
                </a:lnTo>
                <a:lnTo>
                  <a:pt x="3962" y="286"/>
                </a:lnTo>
                <a:lnTo>
                  <a:pt x="3972" y="294"/>
                </a:lnTo>
                <a:lnTo>
                  <a:pt x="3984" y="300"/>
                </a:lnTo>
                <a:lnTo>
                  <a:pt x="3996" y="302"/>
                </a:lnTo>
                <a:lnTo>
                  <a:pt x="4008" y="304"/>
                </a:lnTo>
                <a:lnTo>
                  <a:pt x="4008" y="3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72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List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"/>
            <a:ext cx="9144000" cy="34543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Main 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038D-CA68-4132-AB84-EACE426EF562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8994C0FE-B155-7245-AD0C-30F39E06E47B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4025" y="1426633"/>
            <a:ext cx="8229600" cy="1150937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rgbClr val="FFFFFF"/>
                </a:solidFill>
                <a:latin typeface="Century Gothic"/>
                <a:cs typeface="Century Gothic"/>
              </a:defRPr>
            </a:lvl1pPr>
            <a:lvl2pPr marL="457200" indent="0">
              <a:buNone/>
              <a:defRPr>
                <a:latin typeface="Century Gothic"/>
                <a:cs typeface="Century Gothic"/>
              </a:defRPr>
            </a:lvl2pPr>
            <a:lvl3pPr marL="914400" indent="0">
              <a:buNone/>
              <a:defRPr>
                <a:latin typeface="Century Gothic"/>
                <a:cs typeface="Century Gothic"/>
              </a:defRPr>
            </a:lvl3pPr>
            <a:lvl4pPr marL="1371600" indent="0">
              <a:buNone/>
              <a:defRPr>
                <a:latin typeface="Century Gothic"/>
                <a:cs typeface="Century Gothic"/>
              </a:defRPr>
            </a:lvl4pPr>
            <a:lvl5pPr marL="1828800" indent="0">
              <a:buNone/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4025" y="3454400"/>
            <a:ext cx="1885950" cy="2798482"/>
          </a:xfrm>
        </p:spPr>
        <p:txBody>
          <a:bodyPr lIns="0" tIns="118872" rIns="0" bIns="0">
            <a:normAutofit/>
          </a:bodyPr>
          <a:lstStyle>
            <a:lvl1pPr marL="0" indent="0">
              <a:buNone/>
              <a:defRPr lang="en-US" sz="1600" smtClean="0"/>
            </a:lvl1pPr>
            <a:lvl2pPr marL="457200" indent="0">
              <a:buNone/>
              <a:defRPr lang="en-US" smtClean="0"/>
            </a:lvl2pPr>
            <a:lvl3pPr marL="914400" indent="0">
              <a:buNone/>
              <a:defRPr lang="en-US" smtClean="0"/>
            </a:lvl3pPr>
            <a:lvl4pPr marL="1371600" indent="0">
              <a:buNone/>
              <a:defRPr lang="en-US" smtClean="0"/>
            </a:lvl4pPr>
            <a:lvl5pPr marL="1828800" indent="0">
              <a:buNone/>
              <a:defRPr lang="en-US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565400" y="3454400"/>
            <a:ext cx="1892299" cy="2798482"/>
          </a:xfrm>
        </p:spPr>
        <p:txBody>
          <a:bodyPr lIns="0" tIns="118872" rIns="0" bIns="0">
            <a:normAutofit/>
          </a:bodyPr>
          <a:lstStyle>
            <a:lvl1pPr marL="0" indent="0">
              <a:buNone/>
              <a:defRPr lang="en-US" sz="1600" smtClean="0"/>
            </a:lvl1pPr>
            <a:lvl2pPr marL="457200" indent="0">
              <a:buNone/>
              <a:defRPr lang="en-US" smtClean="0"/>
            </a:lvl2pPr>
            <a:lvl3pPr marL="914400" indent="0">
              <a:buNone/>
              <a:defRPr lang="en-US" smtClean="0"/>
            </a:lvl3pPr>
            <a:lvl4pPr marL="1371600" indent="0">
              <a:buNone/>
              <a:defRPr lang="en-US" smtClean="0"/>
            </a:lvl4pPr>
            <a:lvl5pPr marL="1828800" indent="0">
              <a:buNone/>
              <a:defRPr lang="en-US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683124" y="3454400"/>
            <a:ext cx="1893888" cy="2798482"/>
          </a:xfrm>
        </p:spPr>
        <p:txBody>
          <a:bodyPr lIns="0" tIns="118872" rIns="0" bIns="0">
            <a:normAutofit/>
          </a:bodyPr>
          <a:lstStyle>
            <a:lvl1pPr marL="0" indent="0">
              <a:buNone/>
              <a:defRPr lang="en-US" sz="1600" smtClean="0"/>
            </a:lvl1pPr>
            <a:lvl2pPr marL="457200" indent="0">
              <a:buNone/>
              <a:defRPr lang="en-US" smtClean="0"/>
            </a:lvl2pPr>
            <a:lvl3pPr marL="914400" indent="0">
              <a:buNone/>
              <a:defRPr lang="en-US" smtClean="0"/>
            </a:lvl3pPr>
            <a:lvl4pPr marL="1371600" indent="0">
              <a:buNone/>
              <a:defRPr lang="en-US" smtClean="0"/>
            </a:lvl4pPr>
            <a:lvl5pPr marL="1828800" indent="0">
              <a:buNone/>
              <a:defRPr lang="en-US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6802437" y="3454400"/>
            <a:ext cx="1895476" cy="2798482"/>
          </a:xfrm>
        </p:spPr>
        <p:txBody>
          <a:bodyPr lIns="0" tIns="118872" rIns="0" bIns="0">
            <a:normAutofit/>
          </a:bodyPr>
          <a:lstStyle>
            <a:lvl1pPr marL="0" indent="0">
              <a:buNone/>
              <a:defRPr lang="en-US" sz="1600" smtClean="0"/>
            </a:lvl1pPr>
            <a:lvl2pPr marL="457200" indent="0">
              <a:buNone/>
              <a:defRPr lang="en-US" smtClean="0"/>
            </a:lvl2pPr>
            <a:lvl3pPr marL="914400" indent="0">
              <a:buNone/>
              <a:defRPr lang="en-US" smtClean="0"/>
            </a:lvl3pPr>
            <a:lvl4pPr marL="1371600" indent="0">
              <a:buNone/>
              <a:defRPr lang="en-US" smtClean="0"/>
            </a:lvl4pPr>
            <a:lvl5pPr marL="1828800" indent="0">
              <a:buNone/>
              <a:defRPr lang="en-US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1185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hotos with titles/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B85F-5B53-4246-AE7F-924173943C61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8994C0FE-B155-7245-AD0C-30F39E06E47B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454025" y="1090244"/>
            <a:ext cx="4003675" cy="31834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Illustrative Image or Graphic</a:t>
            </a:r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54025" y="4396478"/>
            <a:ext cx="3987800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4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454025" y="4938344"/>
            <a:ext cx="3987800" cy="1341431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4681538" y="1090244"/>
            <a:ext cx="4005266" cy="31834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Illustrative Image or Graphic</a:t>
            </a: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4681538" y="4396478"/>
            <a:ext cx="400526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4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32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4681537" y="4938344"/>
            <a:ext cx="4005267" cy="1341431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34" name="Title 4"/>
          <p:cNvSpPr>
            <a:spLocks noGrp="1"/>
          </p:cNvSpPr>
          <p:nvPr>
            <p:ph type="title" hasCustomPrompt="1"/>
          </p:nvPr>
        </p:nvSpPr>
        <p:spPr>
          <a:xfrm>
            <a:off x="454025" y="1"/>
            <a:ext cx="8232780" cy="795866"/>
          </a:xfrm>
        </p:spPr>
        <p:txBody>
          <a:bodyPr lIns="0" rIns="0">
            <a:normAutofit/>
          </a:bodyPr>
          <a:lstStyle>
            <a:lvl1pPr algn="l">
              <a:defRPr sz="2000"/>
            </a:lvl1pPr>
          </a:lstStyle>
          <a:p>
            <a:r>
              <a:rPr lang="en-US" dirty="0"/>
              <a:t>Main slide title</a:t>
            </a:r>
          </a:p>
        </p:txBody>
      </p:sp>
    </p:spTree>
    <p:extLst>
      <p:ext uri="{BB962C8B-B14F-4D97-AF65-F5344CB8AC3E}">
        <p14:creationId xmlns:p14="http://schemas.microsoft.com/office/powerpoint/2010/main" val="37274024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s with titles/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78EDF-B5BA-4C57-85A7-EECCCB36B671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54026" y="3131687"/>
            <a:ext cx="1900237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454026" y="3673554"/>
            <a:ext cx="1881187" cy="2559158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2565401" y="1103918"/>
            <a:ext cx="1892300" cy="1920875"/>
          </a:xfrm>
        </p:spPr>
        <p:txBody>
          <a:bodyPr/>
          <a:lstStyle>
            <a:lvl1pPr marL="6350" indent="0">
              <a:buNone/>
              <a:tabLst/>
              <a:defRPr/>
            </a:lvl1pPr>
          </a:lstStyle>
          <a:p>
            <a:r>
              <a:rPr lang="en-US" dirty="0"/>
              <a:t>Illustrative Image or Graphic</a:t>
            </a:r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2574926" y="3131687"/>
            <a:ext cx="1882774" cy="381000"/>
          </a:xfrm>
        </p:spPr>
        <p:txBody>
          <a:bodyPr lIns="0" tIns="0" rIns="0" bIns="0"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Supporting title</a:t>
            </a:r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2574925" y="3673554"/>
            <a:ext cx="1882775" cy="2559158"/>
          </a:xfrm>
        </p:spPr>
        <p:txBody>
          <a:bodyPr lIns="0" tIns="0" rIns="0" bIns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Supporting copy or bulleted list</a:t>
            </a: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4683126" y="1103918"/>
            <a:ext cx="1893887" cy="19208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Illustrative Image or Graphic</a:t>
            </a: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24" hasCustomPrompt="1"/>
          </p:nvPr>
        </p:nvSpPr>
        <p:spPr>
          <a:xfrm>
            <a:off x="4675982" y="3131687"/>
            <a:ext cx="1901031" cy="381000"/>
          </a:xfrm>
        </p:spPr>
        <p:txBody>
          <a:bodyPr lIns="0" tIns="0" rIns="0" bIns="0"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Supporting title</a:t>
            </a:r>
          </a:p>
        </p:txBody>
      </p:sp>
      <p:sp>
        <p:nvSpPr>
          <p:cNvPr id="32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4683126" y="3673554"/>
            <a:ext cx="1893887" cy="2559158"/>
          </a:xfrm>
        </p:spPr>
        <p:txBody>
          <a:bodyPr lIns="0" tIns="0" rIns="0" bIns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Supporting copy or bulleted list</a:t>
            </a:r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6802438" y="1103918"/>
            <a:ext cx="1895475" cy="192087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r>
              <a:rPr lang="en-US" dirty="0"/>
              <a:t>Illustrative Image or Graphic</a:t>
            </a:r>
          </a:p>
        </p:txBody>
      </p:sp>
      <p:sp>
        <p:nvSpPr>
          <p:cNvPr id="34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6797676" y="3131687"/>
            <a:ext cx="1900238" cy="381000"/>
          </a:xfrm>
        </p:spPr>
        <p:txBody>
          <a:bodyPr lIns="0" tIns="0" rIns="0" bIns="0"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Supporting title</a:t>
            </a:r>
          </a:p>
        </p:txBody>
      </p:sp>
      <p:sp>
        <p:nvSpPr>
          <p:cNvPr id="35" name="Text Placeholder 14"/>
          <p:cNvSpPr>
            <a:spLocks noGrp="1"/>
          </p:cNvSpPr>
          <p:nvPr>
            <p:ph type="body" sz="quarter" idx="28" hasCustomPrompt="1"/>
          </p:nvPr>
        </p:nvSpPr>
        <p:spPr>
          <a:xfrm>
            <a:off x="6797676" y="3673554"/>
            <a:ext cx="1900238" cy="2559158"/>
          </a:xfrm>
        </p:spPr>
        <p:txBody>
          <a:bodyPr lIns="0" tIns="0" rIns="0" bIns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Supporting copy or bulleted list</a:t>
            </a:r>
          </a:p>
        </p:txBody>
      </p:sp>
      <p:sp>
        <p:nvSpPr>
          <p:cNvPr id="37" name="Title 4"/>
          <p:cNvSpPr>
            <a:spLocks noGrp="1"/>
          </p:cNvSpPr>
          <p:nvPr>
            <p:ph type="title" hasCustomPrompt="1"/>
          </p:nvPr>
        </p:nvSpPr>
        <p:spPr>
          <a:xfrm>
            <a:off x="454026" y="0"/>
            <a:ext cx="8243887" cy="795866"/>
          </a:xfrm>
        </p:spPr>
        <p:txBody>
          <a:bodyPr lIns="0" rIns="0">
            <a:normAutofit/>
          </a:bodyPr>
          <a:lstStyle>
            <a:lvl1pPr algn="l">
              <a:defRPr sz="2000"/>
            </a:lvl1pPr>
          </a:lstStyle>
          <a:p>
            <a:r>
              <a:rPr lang="en-US" dirty="0"/>
              <a:t>Main slide title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454026" y="1103918"/>
            <a:ext cx="1885950" cy="1920875"/>
          </a:xfrm>
        </p:spPr>
        <p:txBody>
          <a:bodyPr/>
          <a:lstStyle>
            <a:lvl1pPr marL="6350" indent="0">
              <a:buNone/>
              <a:tabLst/>
              <a:defRPr/>
            </a:lvl1pPr>
          </a:lstStyle>
          <a:p>
            <a:r>
              <a:rPr lang="en-US" dirty="0"/>
              <a:t>Illustrative Image or Graphic</a:t>
            </a:r>
          </a:p>
        </p:txBody>
      </p:sp>
    </p:spTree>
    <p:extLst>
      <p:ext uri="{BB962C8B-B14F-4D97-AF65-F5344CB8AC3E}">
        <p14:creationId xmlns:p14="http://schemas.microsoft.com/office/powerpoint/2010/main" val="125374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314700" y="647700"/>
            <a:ext cx="2502928" cy="1238250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Delete me and place client logo here…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5943600"/>
            <a:ext cx="9144000" cy="9228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54025" y="3690221"/>
            <a:ext cx="8235950" cy="376764"/>
          </a:xfrm>
        </p:spPr>
        <p:txBody>
          <a:bodyPr tIns="91440" bIns="91440" anchor="b" anchorCtr="0">
            <a:normAutofit/>
          </a:bodyPr>
          <a:lstStyle>
            <a:lvl1pPr marL="0" indent="0" algn="ctr">
              <a:buNone/>
              <a:defRPr sz="2000" baseline="0">
                <a:solidFill>
                  <a:srgbClr val="B5D084"/>
                </a:solidFill>
                <a:latin typeface="Century Gothic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4025" y="2524935"/>
            <a:ext cx="8235950" cy="1159934"/>
          </a:xfrm>
        </p:spPr>
        <p:txBody>
          <a:bodyPr tIns="91440" bIns="91440" anchor="b" anchorCtr="0"/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Century Gothic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 of Presentation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58358" y="6214249"/>
            <a:ext cx="1268161" cy="393252"/>
            <a:chOff x="1942575" y="653507"/>
            <a:chExt cx="5283200" cy="1638300"/>
          </a:xfrm>
          <a:solidFill>
            <a:schemeClr val="bg1"/>
          </a:solidFill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1942575" y="653507"/>
              <a:ext cx="5283200" cy="1016000"/>
            </a:xfrm>
            <a:custGeom>
              <a:avLst/>
              <a:gdLst>
                <a:gd name="T0" fmla="*/ 376 w 3328"/>
                <a:gd name="T1" fmla="*/ 402 h 640"/>
                <a:gd name="T2" fmla="*/ 390 w 3328"/>
                <a:gd name="T3" fmla="*/ 128 h 640"/>
                <a:gd name="T4" fmla="*/ 0 w 3328"/>
                <a:gd name="T5" fmla="*/ 0 h 640"/>
                <a:gd name="T6" fmla="*/ 268 w 3328"/>
                <a:gd name="T7" fmla="*/ 112 h 640"/>
                <a:gd name="T8" fmla="*/ 312 w 3328"/>
                <a:gd name="T9" fmla="*/ 290 h 640"/>
                <a:gd name="T10" fmla="*/ 202 w 3328"/>
                <a:gd name="T11" fmla="*/ 428 h 640"/>
                <a:gd name="T12" fmla="*/ 787 w 3328"/>
                <a:gd name="T13" fmla="*/ 170 h 640"/>
                <a:gd name="T14" fmla="*/ 587 w 3328"/>
                <a:gd name="T15" fmla="*/ 132 h 640"/>
                <a:gd name="T16" fmla="*/ 557 w 3328"/>
                <a:gd name="T17" fmla="*/ 242 h 640"/>
                <a:gd name="T18" fmla="*/ 693 w 3328"/>
                <a:gd name="T19" fmla="*/ 192 h 640"/>
                <a:gd name="T20" fmla="*/ 603 w 3328"/>
                <a:gd name="T21" fmla="*/ 278 h 640"/>
                <a:gd name="T22" fmla="*/ 473 w 3328"/>
                <a:gd name="T23" fmla="*/ 398 h 640"/>
                <a:gd name="T24" fmla="*/ 597 w 3328"/>
                <a:gd name="T25" fmla="*/ 514 h 640"/>
                <a:gd name="T26" fmla="*/ 723 w 3328"/>
                <a:gd name="T27" fmla="*/ 430 h 640"/>
                <a:gd name="T28" fmla="*/ 721 w 3328"/>
                <a:gd name="T29" fmla="*/ 372 h 640"/>
                <a:gd name="T30" fmla="*/ 577 w 3328"/>
                <a:gd name="T31" fmla="*/ 436 h 640"/>
                <a:gd name="T32" fmla="*/ 591 w 3328"/>
                <a:gd name="T33" fmla="*/ 340 h 640"/>
                <a:gd name="T34" fmla="*/ 1125 w 3328"/>
                <a:gd name="T35" fmla="*/ 312 h 640"/>
                <a:gd name="T36" fmla="*/ 1053 w 3328"/>
                <a:gd name="T37" fmla="*/ 440 h 640"/>
                <a:gd name="T38" fmla="*/ 903 w 3328"/>
                <a:gd name="T39" fmla="*/ 132 h 640"/>
                <a:gd name="T40" fmla="*/ 1013 w 3328"/>
                <a:gd name="T41" fmla="*/ 514 h 640"/>
                <a:gd name="T42" fmla="*/ 1209 w 3328"/>
                <a:gd name="T43" fmla="*/ 132 h 640"/>
                <a:gd name="T44" fmla="*/ 1492 w 3328"/>
                <a:gd name="T45" fmla="*/ 126 h 640"/>
                <a:gd name="T46" fmla="*/ 1310 w 3328"/>
                <a:gd name="T47" fmla="*/ 202 h 640"/>
                <a:gd name="T48" fmla="*/ 1356 w 3328"/>
                <a:gd name="T49" fmla="*/ 324 h 640"/>
                <a:gd name="T50" fmla="*/ 1304 w 3328"/>
                <a:gd name="T51" fmla="*/ 432 h 640"/>
                <a:gd name="T52" fmla="*/ 1276 w 3328"/>
                <a:gd name="T53" fmla="*/ 540 h 640"/>
                <a:gd name="T54" fmla="*/ 1416 w 3328"/>
                <a:gd name="T55" fmla="*/ 640 h 640"/>
                <a:gd name="T56" fmla="*/ 1632 w 3328"/>
                <a:gd name="T57" fmla="*/ 580 h 640"/>
                <a:gd name="T58" fmla="*/ 1580 w 3328"/>
                <a:gd name="T59" fmla="*/ 422 h 640"/>
                <a:gd name="T60" fmla="*/ 1368 w 3328"/>
                <a:gd name="T61" fmla="*/ 378 h 640"/>
                <a:gd name="T62" fmla="*/ 1526 w 3328"/>
                <a:gd name="T63" fmla="*/ 344 h 640"/>
                <a:gd name="T64" fmla="*/ 1616 w 3328"/>
                <a:gd name="T65" fmla="*/ 236 h 640"/>
                <a:gd name="T66" fmla="*/ 1598 w 3328"/>
                <a:gd name="T67" fmla="*/ 128 h 640"/>
                <a:gd name="T68" fmla="*/ 1500 w 3328"/>
                <a:gd name="T69" fmla="*/ 292 h 640"/>
                <a:gd name="T70" fmla="*/ 1392 w 3328"/>
                <a:gd name="T71" fmla="*/ 240 h 640"/>
                <a:gd name="T72" fmla="*/ 1490 w 3328"/>
                <a:gd name="T73" fmla="*/ 182 h 640"/>
                <a:gd name="T74" fmla="*/ 1518 w 3328"/>
                <a:gd name="T75" fmla="*/ 496 h 640"/>
                <a:gd name="T76" fmla="*/ 1558 w 3328"/>
                <a:gd name="T77" fmla="*/ 562 h 640"/>
                <a:gd name="T78" fmla="*/ 1358 w 3328"/>
                <a:gd name="T79" fmla="*/ 546 h 640"/>
                <a:gd name="T80" fmla="*/ 2018 w 3328"/>
                <a:gd name="T81" fmla="*/ 250 h 640"/>
                <a:gd name="T82" fmla="*/ 1942 w 3328"/>
                <a:gd name="T83" fmla="*/ 122 h 640"/>
                <a:gd name="T84" fmla="*/ 1792 w 3328"/>
                <a:gd name="T85" fmla="*/ 0 h 640"/>
                <a:gd name="T86" fmla="*/ 1858 w 3328"/>
                <a:gd name="T87" fmla="*/ 192 h 640"/>
                <a:gd name="T88" fmla="*/ 2018 w 3328"/>
                <a:gd name="T89" fmla="*/ 506 h 640"/>
                <a:gd name="T90" fmla="*/ 2185 w 3328"/>
                <a:gd name="T91" fmla="*/ 330 h 640"/>
                <a:gd name="T92" fmla="*/ 2397 w 3328"/>
                <a:gd name="T93" fmla="*/ 176 h 640"/>
                <a:gd name="T94" fmla="*/ 2217 w 3328"/>
                <a:gd name="T95" fmla="*/ 132 h 640"/>
                <a:gd name="T96" fmla="*/ 2097 w 3328"/>
                <a:gd name="T97" fmla="*/ 300 h 640"/>
                <a:gd name="T98" fmla="*/ 2169 w 3328"/>
                <a:gd name="T99" fmla="*/ 484 h 640"/>
                <a:gd name="T100" fmla="*/ 2393 w 3328"/>
                <a:gd name="T101" fmla="*/ 468 h 640"/>
                <a:gd name="T102" fmla="*/ 2289 w 3328"/>
                <a:gd name="T103" fmla="*/ 446 h 640"/>
                <a:gd name="T104" fmla="*/ 2271 w 3328"/>
                <a:gd name="T105" fmla="*/ 184 h 640"/>
                <a:gd name="T106" fmla="*/ 2603 w 3328"/>
                <a:gd name="T107" fmla="*/ 332 h 640"/>
                <a:gd name="T108" fmla="*/ 2699 w 3328"/>
                <a:gd name="T109" fmla="*/ 120 h 640"/>
                <a:gd name="T110" fmla="*/ 2607 w 3328"/>
                <a:gd name="T111" fmla="*/ 192 h 640"/>
                <a:gd name="T112" fmla="*/ 2893 w 3328"/>
                <a:gd name="T113" fmla="*/ 428 h 640"/>
                <a:gd name="T114" fmla="*/ 2751 w 3328"/>
                <a:gd name="T115" fmla="*/ 132 h 640"/>
                <a:gd name="T116" fmla="*/ 2831 w 3328"/>
                <a:gd name="T117" fmla="*/ 492 h 640"/>
                <a:gd name="T118" fmla="*/ 3260 w 3328"/>
                <a:gd name="T119" fmla="*/ 132 h 640"/>
                <a:gd name="T120" fmla="*/ 3110 w 3328"/>
                <a:gd name="T121" fmla="*/ 562 h 640"/>
                <a:gd name="T122" fmla="*/ 3130 w 3328"/>
                <a:gd name="T123" fmla="*/ 63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8" h="640">
                  <a:moveTo>
                    <a:pt x="166" y="506"/>
                  </a:moveTo>
                  <a:lnTo>
                    <a:pt x="166" y="506"/>
                  </a:lnTo>
                  <a:lnTo>
                    <a:pt x="194" y="506"/>
                  </a:lnTo>
                  <a:lnTo>
                    <a:pt x="220" y="502"/>
                  </a:lnTo>
                  <a:lnTo>
                    <a:pt x="246" y="496"/>
                  </a:lnTo>
                  <a:lnTo>
                    <a:pt x="270" y="488"/>
                  </a:lnTo>
                  <a:lnTo>
                    <a:pt x="292" y="478"/>
                  </a:lnTo>
                  <a:lnTo>
                    <a:pt x="312" y="468"/>
                  </a:lnTo>
                  <a:lnTo>
                    <a:pt x="330" y="454"/>
                  </a:lnTo>
                  <a:lnTo>
                    <a:pt x="348" y="438"/>
                  </a:lnTo>
                  <a:lnTo>
                    <a:pt x="364" y="420"/>
                  </a:lnTo>
                  <a:lnTo>
                    <a:pt x="376" y="402"/>
                  </a:lnTo>
                  <a:lnTo>
                    <a:pt x="388" y="380"/>
                  </a:lnTo>
                  <a:lnTo>
                    <a:pt x="398" y="358"/>
                  </a:lnTo>
                  <a:lnTo>
                    <a:pt x="406" y="334"/>
                  </a:lnTo>
                  <a:lnTo>
                    <a:pt x="410" y="308"/>
                  </a:lnTo>
                  <a:lnTo>
                    <a:pt x="414" y="280"/>
                  </a:lnTo>
                  <a:lnTo>
                    <a:pt x="417" y="252"/>
                  </a:lnTo>
                  <a:lnTo>
                    <a:pt x="417" y="252"/>
                  </a:lnTo>
                  <a:lnTo>
                    <a:pt x="414" y="226"/>
                  </a:lnTo>
                  <a:lnTo>
                    <a:pt x="410" y="198"/>
                  </a:lnTo>
                  <a:lnTo>
                    <a:pt x="406" y="174"/>
                  </a:lnTo>
                  <a:lnTo>
                    <a:pt x="398" y="150"/>
                  </a:lnTo>
                  <a:lnTo>
                    <a:pt x="390" y="128"/>
                  </a:lnTo>
                  <a:lnTo>
                    <a:pt x="378" y="108"/>
                  </a:lnTo>
                  <a:lnTo>
                    <a:pt x="366" y="88"/>
                  </a:lnTo>
                  <a:lnTo>
                    <a:pt x="352" y="70"/>
                  </a:lnTo>
                  <a:lnTo>
                    <a:pt x="336" y="54"/>
                  </a:lnTo>
                  <a:lnTo>
                    <a:pt x="318" y="40"/>
                  </a:lnTo>
                  <a:lnTo>
                    <a:pt x="300" y="28"/>
                  </a:lnTo>
                  <a:lnTo>
                    <a:pt x="278" y="18"/>
                  </a:lnTo>
                  <a:lnTo>
                    <a:pt x="258" y="10"/>
                  </a:lnTo>
                  <a:lnTo>
                    <a:pt x="236" y="6"/>
                  </a:lnTo>
                  <a:lnTo>
                    <a:pt x="212" y="2"/>
                  </a:lnTo>
                  <a:lnTo>
                    <a:pt x="186" y="0"/>
                  </a:lnTo>
                  <a:lnTo>
                    <a:pt x="0" y="0"/>
                  </a:lnTo>
                  <a:lnTo>
                    <a:pt x="0" y="506"/>
                  </a:lnTo>
                  <a:lnTo>
                    <a:pt x="166" y="506"/>
                  </a:lnTo>
                  <a:close/>
                  <a:moveTo>
                    <a:pt x="94" y="72"/>
                  </a:moveTo>
                  <a:lnTo>
                    <a:pt x="180" y="72"/>
                  </a:lnTo>
                  <a:lnTo>
                    <a:pt x="180" y="72"/>
                  </a:lnTo>
                  <a:lnTo>
                    <a:pt x="196" y="74"/>
                  </a:lnTo>
                  <a:lnTo>
                    <a:pt x="210" y="76"/>
                  </a:lnTo>
                  <a:lnTo>
                    <a:pt x="222" y="80"/>
                  </a:lnTo>
                  <a:lnTo>
                    <a:pt x="236" y="86"/>
                  </a:lnTo>
                  <a:lnTo>
                    <a:pt x="246" y="92"/>
                  </a:lnTo>
                  <a:lnTo>
                    <a:pt x="258" y="102"/>
                  </a:lnTo>
                  <a:lnTo>
                    <a:pt x="268" y="112"/>
                  </a:lnTo>
                  <a:lnTo>
                    <a:pt x="278" y="122"/>
                  </a:lnTo>
                  <a:lnTo>
                    <a:pt x="286" y="134"/>
                  </a:lnTo>
                  <a:lnTo>
                    <a:pt x="294" y="148"/>
                  </a:lnTo>
                  <a:lnTo>
                    <a:pt x="300" y="162"/>
                  </a:lnTo>
                  <a:lnTo>
                    <a:pt x="306" y="178"/>
                  </a:lnTo>
                  <a:lnTo>
                    <a:pt x="310" y="196"/>
                  </a:lnTo>
                  <a:lnTo>
                    <a:pt x="312" y="214"/>
                  </a:lnTo>
                  <a:lnTo>
                    <a:pt x="314" y="232"/>
                  </a:lnTo>
                  <a:lnTo>
                    <a:pt x="316" y="250"/>
                  </a:lnTo>
                  <a:lnTo>
                    <a:pt x="316" y="250"/>
                  </a:lnTo>
                  <a:lnTo>
                    <a:pt x="314" y="270"/>
                  </a:lnTo>
                  <a:lnTo>
                    <a:pt x="312" y="290"/>
                  </a:lnTo>
                  <a:lnTo>
                    <a:pt x="310" y="308"/>
                  </a:lnTo>
                  <a:lnTo>
                    <a:pt x="304" y="326"/>
                  </a:lnTo>
                  <a:lnTo>
                    <a:pt x="300" y="342"/>
                  </a:lnTo>
                  <a:lnTo>
                    <a:pt x="292" y="356"/>
                  </a:lnTo>
                  <a:lnTo>
                    <a:pt x="284" y="370"/>
                  </a:lnTo>
                  <a:lnTo>
                    <a:pt x="276" y="382"/>
                  </a:lnTo>
                  <a:lnTo>
                    <a:pt x="266" y="394"/>
                  </a:lnTo>
                  <a:lnTo>
                    <a:pt x="254" y="404"/>
                  </a:lnTo>
                  <a:lnTo>
                    <a:pt x="242" y="412"/>
                  </a:lnTo>
                  <a:lnTo>
                    <a:pt x="230" y="420"/>
                  </a:lnTo>
                  <a:lnTo>
                    <a:pt x="216" y="424"/>
                  </a:lnTo>
                  <a:lnTo>
                    <a:pt x="202" y="428"/>
                  </a:lnTo>
                  <a:lnTo>
                    <a:pt x="186" y="432"/>
                  </a:lnTo>
                  <a:lnTo>
                    <a:pt x="170" y="432"/>
                  </a:lnTo>
                  <a:lnTo>
                    <a:pt x="94" y="432"/>
                  </a:lnTo>
                  <a:lnTo>
                    <a:pt x="94" y="72"/>
                  </a:lnTo>
                  <a:close/>
                  <a:moveTo>
                    <a:pt x="807" y="430"/>
                  </a:moveTo>
                  <a:lnTo>
                    <a:pt x="807" y="262"/>
                  </a:lnTo>
                  <a:lnTo>
                    <a:pt x="807" y="262"/>
                  </a:lnTo>
                  <a:lnTo>
                    <a:pt x="805" y="220"/>
                  </a:lnTo>
                  <a:lnTo>
                    <a:pt x="803" y="204"/>
                  </a:lnTo>
                  <a:lnTo>
                    <a:pt x="799" y="192"/>
                  </a:lnTo>
                  <a:lnTo>
                    <a:pt x="793" y="180"/>
                  </a:lnTo>
                  <a:lnTo>
                    <a:pt x="787" y="170"/>
                  </a:lnTo>
                  <a:lnTo>
                    <a:pt x="779" y="160"/>
                  </a:lnTo>
                  <a:lnTo>
                    <a:pt x="767" y="152"/>
                  </a:lnTo>
                  <a:lnTo>
                    <a:pt x="767" y="152"/>
                  </a:lnTo>
                  <a:lnTo>
                    <a:pt x="757" y="144"/>
                  </a:lnTo>
                  <a:lnTo>
                    <a:pt x="747" y="140"/>
                  </a:lnTo>
                  <a:lnTo>
                    <a:pt x="735" y="134"/>
                  </a:lnTo>
                  <a:lnTo>
                    <a:pt x="723" y="132"/>
                  </a:lnTo>
                  <a:lnTo>
                    <a:pt x="693" y="126"/>
                  </a:lnTo>
                  <a:lnTo>
                    <a:pt x="655" y="124"/>
                  </a:lnTo>
                  <a:lnTo>
                    <a:pt x="655" y="124"/>
                  </a:lnTo>
                  <a:lnTo>
                    <a:pt x="619" y="126"/>
                  </a:lnTo>
                  <a:lnTo>
                    <a:pt x="587" y="132"/>
                  </a:lnTo>
                  <a:lnTo>
                    <a:pt x="573" y="136"/>
                  </a:lnTo>
                  <a:lnTo>
                    <a:pt x="559" y="140"/>
                  </a:lnTo>
                  <a:lnTo>
                    <a:pt x="535" y="154"/>
                  </a:lnTo>
                  <a:lnTo>
                    <a:pt x="535" y="154"/>
                  </a:lnTo>
                  <a:lnTo>
                    <a:pt x="515" y="170"/>
                  </a:lnTo>
                  <a:lnTo>
                    <a:pt x="507" y="178"/>
                  </a:lnTo>
                  <a:lnTo>
                    <a:pt x="501" y="186"/>
                  </a:lnTo>
                  <a:lnTo>
                    <a:pt x="495" y="196"/>
                  </a:lnTo>
                  <a:lnTo>
                    <a:pt x="491" y="206"/>
                  </a:lnTo>
                  <a:lnTo>
                    <a:pt x="485" y="232"/>
                  </a:lnTo>
                  <a:lnTo>
                    <a:pt x="557" y="242"/>
                  </a:lnTo>
                  <a:lnTo>
                    <a:pt x="557" y="242"/>
                  </a:lnTo>
                  <a:lnTo>
                    <a:pt x="561" y="228"/>
                  </a:lnTo>
                  <a:lnTo>
                    <a:pt x="567" y="216"/>
                  </a:lnTo>
                  <a:lnTo>
                    <a:pt x="575" y="206"/>
                  </a:lnTo>
                  <a:lnTo>
                    <a:pt x="585" y="198"/>
                  </a:lnTo>
                  <a:lnTo>
                    <a:pt x="597" y="192"/>
                  </a:lnTo>
                  <a:lnTo>
                    <a:pt x="611" y="188"/>
                  </a:lnTo>
                  <a:lnTo>
                    <a:pt x="627" y="184"/>
                  </a:lnTo>
                  <a:lnTo>
                    <a:pt x="645" y="184"/>
                  </a:lnTo>
                  <a:lnTo>
                    <a:pt x="645" y="184"/>
                  </a:lnTo>
                  <a:lnTo>
                    <a:pt x="663" y="184"/>
                  </a:lnTo>
                  <a:lnTo>
                    <a:pt x="679" y="188"/>
                  </a:lnTo>
                  <a:lnTo>
                    <a:pt x="693" y="192"/>
                  </a:lnTo>
                  <a:lnTo>
                    <a:pt x="703" y="198"/>
                  </a:lnTo>
                  <a:lnTo>
                    <a:pt x="713" y="206"/>
                  </a:lnTo>
                  <a:lnTo>
                    <a:pt x="719" y="216"/>
                  </a:lnTo>
                  <a:lnTo>
                    <a:pt x="723" y="228"/>
                  </a:lnTo>
                  <a:lnTo>
                    <a:pt x="723" y="242"/>
                  </a:lnTo>
                  <a:lnTo>
                    <a:pt x="723" y="270"/>
                  </a:lnTo>
                  <a:lnTo>
                    <a:pt x="723" y="270"/>
                  </a:lnTo>
                  <a:lnTo>
                    <a:pt x="701" y="270"/>
                  </a:lnTo>
                  <a:lnTo>
                    <a:pt x="701" y="270"/>
                  </a:lnTo>
                  <a:lnTo>
                    <a:pt x="649" y="272"/>
                  </a:lnTo>
                  <a:lnTo>
                    <a:pt x="625" y="274"/>
                  </a:lnTo>
                  <a:lnTo>
                    <a:pt x="603" y="278"/>
                  </a:lnTo>
                  <a:lnTo>
                    <a:pt x="581" y="282"/>
                  </a:lnTo>
                  <a:lnTo>
                    <a:pt x="563" y="288"/>
                  </a:lnTo>
                  <a:lnTo>
                    <a:pt x="547" y="294"/>
                  </a:lnTo>
                  <a:lnTo>
                    <a:pt x="531" y="302"/>
                  </a:lnTo>
                  <a:lnTo>
                    <a:pt x="517" y="312"/>
                  </a:lnTo>
                  <a:lnTo>
                    <a:pt x="505" y="320"/>
                  </a:lnTo>
                  <a:lnTo>
                    <a:pt x="495" y="332"/>
                  </a:lnTo>
                  <a:lnTo>
                    <a:pt x="487" y="344"/>
                  </a:lnTo>
                  <a:lnTo>
                    <a:pt x="481" y="356"/>
                  </a:lnTo>
                  <a:lnTo>
                    <a:pt x="477" y="368"/>
                  </a:lnTo>
                  <a:lnTo>
                    <a:pt x="473" y="384"/>
                  </a:lnTo>
                  <a:lnTo>
                    <a:pt x="473" y="398"/>
                  </a:lnTo>
                  <a:lnTo>
                    <a:pt x="473" y="398"/>
                  </a:lnTo>
                  <a:lnTo>
                    <a:pt x="473" y="412"/>
                  </a:lnTo>
                  <a:lnTo>
                    <a:pt x="475" y="424"/>
                  </a:lnTo>
                  <a:lnTo>
                    <a:pt x="479" y="434"/>
                  </a:lnTo>
                  <a:lnTo>
                    <a:pt x="481" y="446"/>
                  </a:lnTo>
                  <a:lnTo>
                    <a:pt x="487" y="456"/>
                  </a:lnTo>
                  <a:lnTo>
                    <a:pt x="493" y="466"/>
                  </a:lnTo>
                  <a:lnTo>
                    <a:pt x="507" y="482"/>
                  </a:lnTo>
                  <a:lnTo>
                    <a:pt x="525" y="496"/>
                  </a:lnTo>
                  <a:lnTo>
                    <a:pt x="547" y="506"/>
                  </a:lnTo>
                  <a:lnTo>
                    <a:pt x="571" y="512"/>
                  </a:lnTo>
                  <a:lnTo>
                    <a:pt x="597" y="514"/>
                  </a:lnTo>
                  <a:lnTo>
                    <a:pt x="597" y="514"/>
                  </a:lnTo>
                  <a:lnTo>
                    <a:pt x="623" y="512"/>
                  </a:lnTo>
                  <a:lnTo>
                    <a:pt x="647" y="506"/>
                  </a:lnTo>
                  <a:lnTo>
                    <a:pt x="669" y="496"/>
                  </a:lnTo>
                  <a:lnTo>
                    <a:pt x="679" y="490"/>
                  </a:lnTo>
                  <a:lnTo>
                    <a:pt x="687" y="484"/>
                  </a:lnTo>
                  <a:lnTo>
                    <a:pt x="687" y="484"/>
                  </a:lnTo>
                  <a:lnTo>
                    <a:pt x="699" y="474"/>
                  </a:lnTo>
                  <a:lnTo>
                    <a:pt x="707" y="462"/>
                  </a:lnTo>
                  <a:lnTo>
                    <a:pt x="715" y="450"/>
                  </a:lnTo>
                  <a:lnTo>
                    <a:pt x="723" y="430"/>
                  </a:lnTo>
                  <a:lnTo>
                    <a:pt x="723" y="430"/>
                  </a:lnTo>
                  <a:lnTo>
                    <a:pt x="727" y="472"/>
                  </a:lnTo>
                  <a:lnTo>
                    <a:pt x="731" y="488"/>
                  </a:lnTo>
                  <a:lnTo>
                    <a:pt x="737" y="506"/>
                  </a:lnTo>
                  <a:lnTo>
                    <a:pt x="817" y="506"/>
                  </a:lnTo>
                  <a:lnTo>
                    <a:pt x="817" y="506"/>
                  </a:lnTo>
                  <a:lnTo>
                    <a:pt x="809" y="468"/>
                  </a:lnTo>
                  <a:lnTo>
                    <a:pt x="807" y="448"/>
                  </a:lnTo>
                  <a:lnTo>
                    <a:pt x="807" y="430"/>
                  </a:lnTo>
                  <a:lnTo>
                    <a:pt x="807" y="430"/>
                  </a:lnTo>
                  <a:close/>
                  <a:moveTo>
                    <a:pt x="723" y="350"/>
                  </a:moveTo>
                  <a:lnTo>
                    <a:pt x="723" y="350"/>
                  </a:lnTo>
                  <a:lnTo>
                    <a:pt x="721" y="372"/>
                  </a:lnTo>
                  <a:lnTo>
                    <a:pt x="717" y="392"/>
                  </a:lnTo>
                  <a:lnTo>
                    <a:pt x="707" y="408"/>
                  </a:lnTo>
                  <a:lnTo>
                    <a:pt x="697" y="424"/>
                  </a:lnTo>
                  <a:lnTo>
                    <a:pt x="683" y="434"/>
                  </a:lnTo>
                  <a:lnTo>
                    <a:pt x="665" y="444"/>
                  </a:lnTo>
                  <a:lnTo>
                    <a:pt x="647" y="448"/>
                  </a:lnTo>
                  <a:lnTo>
                    <a:pt x="627" y="450"/>
                  </a:lnTo>
                  <a:lnTo>
                    <a:pt x="627" y="450"/>
                  </a:lnTo>
                  <a:lnTo>
                    <a:pt x="611" y="450"/>
                  </a:lnTo>
                  <a:lnTo>
                    <a:pt x="599" y="446"/>
                  </a:lnTo>
                  <a:lnTo>
                    <a:pt x="587" y="442"/>
                  </a:lnTo>
                  <a:lnTo>
                    <a:pt x="577" y="436"/>
                  </a:lnTo>
                  <a:lnTo>
                    <a:pt x="571" y="428"/>
                  </a:lnTo>
                  <a:lnTo>
                    <a:pt x="565" y="418"/>
                  </a:lnTo>
                  <a:lnTo>
                    <a:pt x="561" y="406"/>
                  </a:lnTo>
                  <a:lnTo>
                    <a:pt x="561" y="394"/>
                  </a:lnTo>
                  <a:lnTo>
                    <a:pt x="561" y="394"/>
                  </a:lnTo>
                  <a:lnTo>
                    <a:pt x="561" y="384"/>
                  </a:lnTo>
                  <a:lnTo>
                    <a:pt x="563" y="376"/>
                  </a:lnTo>
                  <a:lnTo>
                    <a:pt x="567" y="368"/>
                  </a:lnTo>
                  <a:lnTo>
                    <a:pt x="571" y="360"/>
                  </a:lnTo>
                  <a:lnTo>
                    <a:pt x="577" y="352"/>
                  </a:lnTo>
                  <a:lnTo>
                    <a:pt x="583" y="346"/>
                  </a:lnTo>
                  <a:lnTo>
                    <a:pt x="591" y="340"/>
                  </a:lnTo>
                  <a:lnTo>
                    <a:pt x="601" y="336"/>
                  </a:lnTo>
                  <a:lnTo>
                    <a:pt x="601" y="336"/>
                  </a:lnTo>
                  <a:lnTo>
                    <a:pt x="625" y="328"/>
                  </a:lnTo>
                  <a:lnTo>
                    <a:pt x="655" y="322"/>
                  </a:lnTo>
                  <a:lnTo>
                    <a:pt x="685" y="318"/>
                  </a:lnTo>
                  <a:lnTo>
                    <a:pt x="719" y="316"/>
                  </a:lnTo>
                  <a:lnTo>
                    <a:pt x="723" y="316"/>
                  </a:lnTo>
                  <a:lnTo>
                    <a:pt x="723" y="350"/>
                  </a:lnTo>
                  <a:close/>
                  <a:moveTo>
                    <a:pt x="1209" y="132"/>
                  </a:moveTo>
                  <a:lnTo>
                    <a:pt x="1125" y="132"/>
                  </a:lnTo>
                  <a:lnTo>
                    <a:pt x="1125" y="312"/>
                  </a:lnTo>
                  <a:lnTo>
                    <a:pt x="1125" y="312"/>
                  </a:lnTo>
                  <a:lnTo>
                    <a:pt x="1125" y="338"/>
                  </a:lnTo>
                  <a:lnTo>
                    <a:pt x="1123" y="358"/>
                  </a:lnTo>
                  <a:lnTo>
                    <a:pt x="1119" y="374"/>
                  </a:lnTo>
                  <a:lnTo>
                    <a:pt x="1115" y="390"/>
                  </a:lnTo>
                  <a:lnTo>
                    <a:pt x="1115" y="390"/>
                  </a:lnTo>
                  <a:lnTo>
                    <a:pt x="1109" y="400"/>
                  </a:lnTo>
                  <a:lnTo>
                    <a:pt x="1101" y="410"/>
                  </a:lnTo>
                  <a:lnTo>
                    <a:pt x="1093" y="420"/>
                  </a:lnTo>
                  <a:lnTo>
                    <a:pt x="1085" y="428"/>
                  </a:lnTo>
                  <a:lnTo>
                    <a:pt x="1075" y="434"/>
                  </a:lnTo>
                  <a:lnTo>
                    <a:pt x="1063" y="438"/>
                  </a:lnTo>
                  <a:lnTo>
                    <a:pt x="1053" y="440"/>
                  </a:lnTo>
                  <a:lnTo>
                    <a:pt x="1041" y="442"/>
                  </a:lnTo>
                  <a:lnTo>
                    <a:pt x="1041" y="442"/>
                  </a:lnTo>
                  <a:lnTo>
                    <a:pt x="1029" y="440"/>
                  </a:lnTo>
                  <a:lnTo>
                    <a:pt x="1019" y="438"/>
                  </a:lnTo>
                  <a:lnTo>
                    <a:pt x="1009" y="432"/>
                  </a:lnTo>
                  <a:lnTo>
                    <a:pt x="1003" y="426"/>
                  </a:lnTo>
                  <a:lnTo>
                    <a:pt x="997" y="416"/>
                  </a:lnTo>
                  <a:lnTo>
                    <a:pt x="993" y="404"/>
                  </a:lnTo>
                  <a:lnTo>
                    <a:pt x="989" y="392"/>
                  </a:lnTo>
                  <a:lnTo>
                    <a:pt x="989" y="376"/>
                  </a:lnTo>
                  <a:lnTo>
                    <a:pt x="989" y="132"/>
                  </a:lnTo>
                  <a:lnTo>
                    <a:pt x="903" y="132"/>
                  </a:lnTo>
                  <a:lnTo>
                    <a:pt x="903" y="394"/>
                  </a:lnTo>
                  <a:lnTo>
                    <a:pt x="903" y="394"/>
                  </a:lnTo>
                  <a:lnTo>
                    <a:pt x="905" y="420"/>
                  </a:lnTo>
                  <a:lnTo>
                    <a:pt x="909" y="444"/>
                  </a:lnTo>
                  <a:lnTo>
                    <a:pt x="919" y="466"/>
                  </a:lnTo>
                  <a:lnTo>
                    <a:pt x="931" y="482"/>
                  </a:lnTo>
                  <a:lnTo>
                    <a:pt x="939" y="490"/>
                  </a:lnTo>
                  <a:lnTo>
                    <a:pt x="947" y="496"/>
                  </a:lnTo>
                  <a:lnTo>
                    <a:pt x="965" y="506"/>
                  </a:lnTo>
                  <a:lnTo>
                    <a:pt x="987" y="512"/>
                  </a:lnTo>
                  <a:lnTo>
                    <a:pt x="1013" y="514"/>
                  </a:lnTo>
                  <a:lnTo>
                    <a:pt x="1013" y="514"/>
                  </a:lnTo>
                  <a:lnTo>
                    <a:pt x="1035" y="512"/>
                  </a:lnTo>
                  <a:lnTo>
                    <a:pt x="1055" y="508"/>
                  </a:lnTo>
                  <a:lnTo>
                    <a:pt x="1075" y="498"/>
                  </a:lnTo>
                  <a:lnTo>
                    <a:pt x="1091" y="486"/>
                  </a:lnTo>
                  <a:lnTo>
                    <a:pt x="1091" y="486"/>
                  </a:lnTo>
                  <a:lnTo>
                    <a:pt x="1105" y="476"/>
                  </a:lnTo>
                  <a:lnTo>
                    <a:pt x="1115" y="462"/>
                  </a:lnTo>
                  <a:lnTo>
                    <a:pt x="1123" y="446"/>
                  </a:lnTo>
                  <a:lnTo>
                    <a:pt x="1131" y="426"/>
                  </a:lnTo>
                  <a:lnTo>
                    <a:pt x="1131" y="506"/>
                  </a:lnTo>
                  <a:lnTo>
                    <a:pt x="1209" y="506"/>
                  </a:lnTo>
                  <a:lnTo>
                    <a:pt x="1209" y="132"/>
                  </a:lnTo>
                  <a:close/>
                  <a:moveTo>
                    <a:pt x="1620" y="62"/>
                  </a:moveTo>
                  <a:lnTo>
                    <a:pt x="1620" y="62"/>
                  </a:lnTo>
                  <a:lnTo>
                    <a:pt x="1604" y="62"/>
                  </a:lnTo>
                  <a:lnTo>
                    <a:pt x="1588" y="66"/>
                  </a:lnTo>
                  <a:lnTo>
                    <a:pt x="1574" y="70"/>
                  </a:lnTo>
                  <a:lnTo>
                    <a:pt x="1562" y="78"/>
                  </a:lnTo>
                  <a:lnTo>
                    <a:pt x="1552" y="88"/>
                  </a:lnTo>
                  <a:lnTo>
                    <a:pt x="1544" y="100"/>
                  </a:lnTo>
                  <a:lnTo>
                    <a:pt x="1536" y="114"/>
                  </a:lnTo>
                  <a:lnTo>
                    <a:pt x="1530" y="132"/>
                  </a:lnTo>
                  <a:lnTo>
                    <a:pt x="1530" y="132"/>
                  </a:lnTo>
                  <a:lnTo>
                    <a:pt x="1492" y="126"/>
                  </a:lnTo>
                  <a:lnTo>
                    <a:pt x="1458" y="124"/>
                  </a:lnTo>
                  <a:lnTo>
                    <a:pt x="1458" y="124"/>
                  </a:lnTo>
                  <a:lnTo>
                    <a:pt x="1424" y="126"/>
                  </a:lnTo>
                  <a:lnTo>
                    <a:pt x="1394" y="132"/>
                  </a:lnTo>
                  <a:lnTo>
                    <a:pt x="1368" y="142"/>
                  </a:lnTo>
                  <a:lnTo>
                    <a:pt x="1356" y="148"/>
                  </a:lnTo>
                  <a:lnTo>
                    <a:pt x="1344" y="156"/>
                  </a:lnTo>
                  <a:lnTo>
                    <a:pt x="1336" y="162"/>
                  </a:lnTo>
                  <a:lnTo>
                    <a:pt x="1328" y="172"/>
                  </a:lnTo>
                  <a:lnTo>
                    <a:pt x="1320" y="180"/>
                  </a:lnTo>
                  <a:lnTo>
                    <a:pt x="1314" y="190"/>
                  </a:lnTo>
                  <a:lnTo>
                    <a:pt x="1310" y="202"/>
                  </a:lnTo>
                  <a:lnTo>
                    <a:pt x="1306" y="212"/>
                  </a:lnTo>
                  <a:lnTo>
                    <a:pt x="1304" y="226"/>
                  </a:lnTo>
                  <a:lnTo>
                    <a:pt x="1304" y="238"/>
                  </a:lnTo>
                  <a:lnTo>
                    <a:pt x="1304" y="238"/>
                  </a:lnTo>
                  <a:lnTo>
                    <a:pt x="1304" y="252"/>
                  </a:lnTo>
                  <a:lnTo>
                    <a:pt x="1306" y="264"/>
                  </a:lnTo>
                  <a:lnTo>
                    <a:pt x="1310" y="274"/>
                  </a:lnTo>
                  <a:lnTo>
                    <a:pt x="1316" y="286"/>
                  </a:lnTo>
                  <a:lnTo>
                    <a:pt x="1322" y="296"/>
                  </a:lnTo>
                  <a:lnTo>
                    <a:pt x="1332" y="304"/>
                  </a:lnTo>
                  <a:lnTo>
                    <a:pt x="1342" y="314"/>
                  </a:lnTo>
                  <a:lnTo>
                    <a:pt x="1356" y="324"/>
                  </a:lnTo>
                  <a:lnTo>
                    <a:pt x="1356" y="324"/>
                  </a:lnTo>
                  <a:lnTo>
                    <a:pt x="1340" y="332"/>
                  </a:lnTo>
                  <a:lnTo>
                    <a:pt x="1328" y="340"/>
                  </a:lnTo>
                  <a:lnTo>
                    <a:pt x="1318" y="348"/>
                  </a:lnTo>
                  <a:lnTo>
                    <a:pt x="1310" y="358"/>
                  </a:lnTo>
                  <a:lnTo>
                    <a:pt x="1304" y="368"/>
                  </a:lnTo>
                  <a:lnTo>
                    <a:pt x="1300" y="378"/>
                  </a:lnTo>
                  <a:lnTo>
                    <a:pt x="1296" y="390"/>
                  </a:lnTo>
                  <a:lnTo>
                    <a:pt x="1296" y="402"/>
                  </a:lnTo>
                  <a:lnTo>
                    <a:pt x="1296" y="402"/>
                  </a:lnTo>
                  <a:lnTo>
                    <a:pt x="1298" y="418"/>
                  </a:lnTo>
                  <a:lnTo>
                    <a:pt x="1304" y="432"/>
                  </a:lnTo>
                  <a:lnTo>
                    <a:pt x="1314" y="448"/>
                  </a:lnTo>
                  <a:lnTo>
                    <a:pt x="1330" y="464"/>
                  </a:lnTo>
                  <a:lnTo>
                    <a:pt x="1330" y="464"/>
                  </a:lnTo>
                  <a:lnTo>
                    <a:pt x="1316" y="472"/>
                  </a:lnTo>
                  <a:lnTo>
                    <a:pt x="1304" y="480"/>
                  </a:lnTo>
                  <a:lnTo>
                    <a:pt x="1296" y="488"/>
                  </a:lnTo>
                  <a:lnTo>
                    <a:pt x="1288" y="496"/>
                  </a:lnTo>
                  <a:lnTo>
                    <a:pt x="1282" y="506"/>
                  </a:lnTo>
                  <a:lnTo>
                    <a:pt x="1278" y="516"/>
                  </a:lnTo>
                  <a:lnTo>
                    <a:pt x="1276" y="526"/>
                  </a:lnTo>
                  <a:lnTo>
                    <a:pt x="1276" y="540"/>
                  </a:lnTo>
                  <a:lnTo>
                    <a:pt x="1276" y="540"/>
                  </a:lnTo>
                  <a:lnTo>
                    <a:pt x="1276" y="552"/>
                  </a:lnTo>
                  <a:lnTo>
                    <a:pt x="1278" y="562"/>
                  </a:lnTo>
                  <a:lnTo>
                    <a:pt x="1282" y="574"/>
                  </a:lnTo>
                  <a:lnTo>
                    <a:pt x="1288" y="584"/>
                  </a:lnTo>
                  <a:lnTo>
                    <a:pt x="1294" y="592"/>
                  </a:lnTo>
                  <a:lnTo>
                    <a:pt x="1302" y="600"/>
                  </a:lnTo>
                  <a:lnTo>
                    <a:pt x="1310" y="608"/>
                  </a:lnTo>
                  <a:lnTo>
                    <a:pt x="1322" y="616"/>
                  </a:lnTo>
                  <a:lnTo>
                    <a:pt x="1334" y="622"/>
                  </a:lnTo>
                  <a:lnTo>
                    <a:pt x="1348" y="626"/>
                  </a:lnTo>
                  <a:lnTo>
                    <a:pt x="1378" y="634"/>
                  </a:lnTo>
                  <a:lnTo>
                    <a:pt x="1416" y="640"/>
                  </a:lnTo>
                  <a:lnTo>
                    <a:pt x="1458" y="640"/>
                  </a:lnTo>
                  <a:lnTo>
                    <a:pt x="1458" y="640"/>
                  </a:lnTo>
                  <a:lnTo>
                    <a:pt x="1500" y="638"/>
                  </a:lnTo>
                  <a:lnTo>
                    <a:pt x="1520" y="636"/>
                  </a:lnTo>
                  <a:lnTo>
                    <a:pt x="1538" y="632"/>
                  </a:lnTo>
                  <a:lnTo>
                    <a:pt x="1556" y="628"/>
                  </a:lnTo>
                  <a:lnTo>
                    <a:pt x="1572" y="622"/>
                  </a:lnTo>
                  <a:lnTo>
                    <a:pt x="1586" y="616"/>
                  </a:lnTo>
                  <a:lnTo>
                    <a:pt x="1600" y="608"/>
                  </a:lnTo>
                  <a:lnTo>
                    <a:pt x="1612" y="600"/>
                  </a:lnTo>
                  <a:lnTo>
                    <a:pt x="1622" y="590"/>
                  </a:lnTo>
                  <a:lnTo>
                    <a:pt x="1632" y="580"/>
                  </a:lnTo>
                  <a:lnTo>
                    <a:pt x="1638" y="570"/>
                  </a:lnTo>
                  <a:lnTo>
                    <a:pt x="1644" y="558"/>
                  </a:lnTo>
                  <a:lnTo>
                    <a:pt x="1650" y="544"/>
                  </a:lnTo>
                  <a:lnTo>
                    <a:pt x="1652" y="532"/>
                  </a:lnTo>
                  <a:lnTo>
                    <a:pt x="1652" y="518"/>
                  </a:lnTo>
                  <a:lnTo>
                    <a:pt x="1652" y="518"/>
                  </a:lnTo>
                  <a:lnTo>
                    <a:pt x="1650" y="496"/>
                  </a:lnTo>
                  <a:lnTo>
                    <a:pt x="1644" y="476"/>
                  </a:lnTo>
                  <a:lnTo>
                    <a:pt x="1634" y="458"/>
                  </a:lnTo>
                  <a:lnTo>
                    <a:pt x="1618" y="444"/>
                  </a:lnTo>
                  <a:lnTo>
                    <a:pt x="1600" y="432"/>
                  </a:lnTo>
                  <a:lnTo>
                    <a:pt x="1580" y="422"/>
                  </a:lnTo>
                  <a:lnTo>
                    <a:pt x="1556" y="418"/>
                  </a:lnTo>
                  <a:lnTo>
                    <a:pt x="1530" y="416"/>
                  </a:lnTo>
                  <a:lnTo>
                    <a:pt x="1418" y="416"/>
                  </a:lnTo>
                  <a:lnTo>
                    <a:pt x="1418" y="416"/>
                  </a:lnTo>
                  <a:lnTo>
                    <a:pt x="1408" y="414"/>
                  </a:lnTo>
                  <a:lnTo>
                    <a:pt x="1398" y="412"/>
                  </a:lnTo>
                  <a:lnTo>
                    <a:pt x="1388" y="410"/>
                  </a:lnTo>
                  <a:lnTo>
                    <a:pt x="1382" y="406"/>
                  </a:lnTo>
                  <a:lnTo>
                    <a:pt x="1376" y="400"/>
                  </a:lnTo>
                  <a:lnTo>
                    <a:pt x="1372" y="394"/>
                  </a:lnTo>
                  <a:lnTo>
                    <a:pt x="1368" y="386"/>
                  </a:lnTo>
                  <a:lnTo>
                    <a:pt x="1368" y="378"/>
                  </a:lnTo>
                  <a:lnTo>
                    <a:pt x="1368" y="378"/>
                  </a:lnTo>
                  <a:lnTo>
                    <a:pt x="1370" y="366"/>
                  </a:lnTo>
                  <a:lnTo>
                    <a:pt x="1374" y="358"/>
                  </a:lnTo>
                  <a:lnTo>
                    <a:pt x="1382" y="350"/>
                  </a:lnTo>
                  <a:lnTo>
                    <a:pt x="1394" y="342"/>
                  </a:lnTo>
                  <a:lnTo>
                    <a:pt x="1394" y="342"/>
                  </a:lnTo>
                  <a:lnTo>
                    <a:pt x="1432" y="350"/>
                  </a:lnTo>
                  <a:lnTo>
                    <a:pt x="1448" y="352"/>
                  </a:lnTo>
                  <a:lnTo>
                    <a:pt x="1464" y="352"/>
                  </a:lnTo>
                  <a:lnTo>
                    <a:pt x="1464" y="352"/>
                  </a:lnTo>
                  <a:lnTo>
                    <a:pt x="1496" y="350"/>
                  </a:lnTo>
                  <a:lnTo>
                    <a:pt x="1526" y="344"/>
                  </a:lnTo>
                  <a:lnTo>
                    <a:pt x="1552" y="334"/>
                  </a:lnTo>
                  <a:lnTo>
                    <a:pt x="1562" y="326"/>
                  </a:lnTo>
                  <a:lnTo>
                    <a:pt x="1574" y="320"/>
                  </a:lnTo>
                  <a:lnTo>
                    <a:pt x="1582" y="312"/>
                  </a:lnTo>
                  <a:lnTo>
                    <a:pt x="1590" y="302"/>
                  </a:lnTo>
                  <a:lnTo>
                    <a:pt x="1598" y="294"/>
                  </a:lnTo>
                  <a:lnTo>
                    <a:pt x="1604" y="284"/>
                  </a:lnTo>
                  <a:lnTo>
                    <a:pt x="1608" y="272"/>
                  </a:lnTo>
                  <a:lnTo>
                    <a:pt x="1612" y="260"/>
                  </a:lnTo>
                  <a:lnTo>
                    <a:pt x="1614" y="248"/>
                  </a:lnTo>
                  <a:lnTo>
                    <a:pt x="1616" y="236"/>
                  </a:lnTo>
                  <a:lnTo>
                    <a:pt x="1616" y="236"/>
                  </a:lnTo>
                  <a:lnTo>
                    <a:pt x="1614" y="226"/>
                  </a:lnTo>
                  <a:lnTo>
                    <a:pt x="1612" y="214"/>
                  </a:lnTo>
                  <a:lnTo>
                    <a:pt x="1610" y="204"/>
                  </a:lnTo>
                  <a:lnTo>
                    <a:pt x="1606" y="194"/>
                  </a:lnTo>
                  <a:lnTo>
                    <a:pt x="1600" y="186"/>
                  </a:lnTo>
                  <a:lnTo>
                    <a:pt x="1592" y="176"/>
                  </a:lnTo>
                  <a:lnTo>
                    <a:pt x="1572" y="156"/>
                  </a:lnTo>
                  <a:lnTo>
                    <a:pt x="1572" y="156"/>
                  </a:lnTo>
                  <a:lnTo>
                    <a:pt x="1582" y="140"/>
                  </a:lnTo>
                  <a:lnTo>
                    <a:pt x="1586" y="136"/>
                  </a:lnTo>
                  <a:lnTo>
                    <a:pt x="1592" y="132"/>
                  </a:lnTo>
                  <a:lnTo>
                    <a:pt x="1598" y="128"/>
                  </a:lnTo>
                  <a:lnTo>
                    <a:pt x="1606" y="126"/>
                  </a:lnTo>
                  <a:lnTo>
                    <a:pt x="1626" y="126"/>
                  </a:lnTo>
                  <a:lnTo>
                    <a:pt x="1652" y="126"/>
                  </a:lnTo>
                  <a:lnTo>
                    <a:pt x="1652" y="62"/>
                  </a:lnTo>
                  <a:lnTo>
                    <a:pt x="1620" y="62"/>
                  </a:lnTo>
                  <a:close/>
                  <a:moveTo>
                    <a:pt x="1528" y="242"/>
                  </a:moveTo>
                  <a:lnTo>
                    <a:pt x="1528" y="242"/>
                  </a:lnTo>
                  <a:lnTo>
                    <a:pt x="1528" y="254"/>
                  </a:lnTo>
                  <a:lnTo>
                    <a:pt x="1524" y="266"/>
                  </a:lnTo>
                  <a:lnTo>
                    <a:pt x="1518" y="276"/>
                  </a:lnTo>
                  <a:lnTo>
                    <a:pt x="1510" y="286"/>
                  </a:lnTo>
                  <a:lnTo>
                    <a:pt x="1500" y="292"/>
                  </a:lnTo>
                  <a:lnTo>
                    <a:pt x="1490" y="298"/>
                  </a:lnTo>
                  <a:lnTo>
                    <a:pt x="1476" y="300"/>
                  </a:lnTo>
                  <a:lnTo>
                    <a:pt x="1460" y="302"/>
                  </a:lnTo>
                  <a:lnTo>
                    <a:pt x="1460" y="302"/>
                  </a:lnTo>
                  <a:lnTo>
                    <a:pt x="1446" y="300"/>
                  </a:lnTo>
                  <a:lnTo>
                    <a:pt x="1432" y="298"/>
                  </a:lnTo>
                  <a:lnTo>
                    <a:pt x="1420" y="292"/>
                  </a:lnTo>
                  <a:lnTo>
                    <a:pt x="1410" y="284"/>
                  </a:lnTo>
                  <a:lnTo>
                    <a:pt x="1402" y="276"/>
                  </a:lnTo>
                  <a:lnTo>
                    <a:pt x="1396" y="266"/>
                  </a:lnTo>
                  <a:lnTo>
                    <a:pt x="1392" y="254"/>
                  </a:lnTo>
                  <a:lnTo>
                    <a:pt x="1392" y="240"/>
                  </a:lnTo>
                  <a:lnTo>
                    <a:pt x="1392" y="240"/>
                  </a:lnTo>
                  <a:lnTo>
                    <a:pt x="1392" y="226"/>
                  </a:lnTo>
                  <a:lnTo>
                    <a:pt x="1396" y="214"/>
                  </a:lnTo>
                  <a:lnTo>
                    <a:pt x="1402" y="204"/>
                  </a:lnTo>
                  <a:lnTo>
                    <a:pt x="1410" y="194"/>
                  </a:lnTo>
                  <a:lnTo>
                    <a:pt x="1420" y="188"/>
                  </a:lnTo>
                  <a:lnTo>
                    <a:pt x="1434" y="182"/>
                  </a:lnTo>
                  <a:lnTo>
                    <a:pt x="1446" y="178"/>
                  </a:lnTo>
                  <a:lnTo>
                    <a:pt x="1462" y="178"/>
                  </a:lnTo>
                  <a:lnTo>
                    <a:pt x="1462" y="178"/>
                  </a:lnTo>
                  <a:lnTo>
                    <a:pt x="1476" y="178"/>
                  </a:lnTo>
                  <a:lnTo>
                    <a:pt x="1490" y="182"/>
                  </a:lnTo>
                  <a:lnTo>
                    <a:pt x="1500" y="186"/>
                  </a:lnTo>
                  <a:lnTo>
                    <a:pt x="1510" y="192"/>
                  </a:lnTo>
                  <a:lnTo>
                    <a:pt x="1518" y="202"/>
                  </a:lnTo>
                  <a:lnTo>
                    <a:pt x="1524" y="212"/>
                  </a:lnTo>
                  <a:lnTo>
                    <a:pt x="1526" y="224"/>
                  </a:lnTo>
                  <a:lnTo>
                    <a:pt x="1528" y="238"/>
                  </a:lnTo>
                  <a:lnTo>
                    <a:pt x="1528" y="238"/>
                  </a:lnTo>
                  <a:lnTo>
                    <a:pt x="1528" y="242"/>
                  </a:lnTo>
                  <a:lnTo>
                    <a:pt x="1528" y="242"/>
                  </a:lnTo>
                  <a:close/>
                  <a:moveTo>
                    <a:pt x="1428" y="496"/>
                  </a:moveTo>
                  <a:lnTo>
                    <a:pt x="1518" y="496"/>
                  </a:lnTo>
                  <a:lnTo>
                    <a:pt x="1518" y="496"/>
                  </a:lnTo>
                  <a:lnTo>
                    <a:pt x="1530" y="496"/>
                  </a:lnTo>
                  <a:lnTo>
                    <a:pt x="1540" y="498"/>
                  </a:lnTo>
                  <a:lnTo>
                    <a:pt x="1550" y="502"/>
                  </a:lnTo>
                  <a:lnTo>
                    <a:pt x="1558" y="506"/>
                  </a:lnTo>
                  <a:lnTo>
                    <a:pt x="1564" y="512"/>
                  </a:lnTo>
                  <a:lnTo>
                    <a:pt x="1568" y="518"/>
                  </a:lnTo>
                  <a:lnTo>
                    <a:pt x="1572" y="524"/>
                  </a:lnTo>
                  <a:lnTo>
                    <a:pt x="1572" y="534"/>
                  </a:lnTo>
                  <a:lnTo>
                    <a:pt x="1572" y="534"/>
                  </a:lnTo>
                  <a:lnTo>
                    <a:pt x="1572" y="544"/>
                  </a:lnTo>
                  <a:lnTo>
                    <a:pt x="1566" y="554"/>
                  </a:lnTo>
                  <a:lnTo>
                    <a:pt x="1558" y="562"/>
                  </a:lnTo>
                  <a:lnTo>
                    <a:pt x="1548" y="570"/>
                  </a:lnTo>
                  <a:lnTo>
                    <a:pt x="1534" y="576"/>
                  </a:lnTo>
                  <a:lnTo>
                    <a:pt x="1518" y="580"/>
                  </a:lnTo>
                  <a:lnTo>
                    <a:pt x="1498" y="582"/>
                  </a:lnTo>
                  <a:lnTo>
                    <a:pt x="1474" y="582"/>
                  </a:lnTo>
                  <a:lnTo>
                    <a:pt x="1474" y="582"/>
                  </a:lnTo>
                  <a:lnTo>
                    <a:pt x="1446" y="582"/>
                  </a:lnTo>
                  <a:lnTo>
                    <a:pt x="1422" y="578"/>
                  </a:lnTo>
                  <a:lnTo>
                    <a:pt x="1402" y="572"/>
                  </a:lnTo>
                  <a:lnTo>
                    <a:pt x="1384" y="566"/>
                  </a:lnTo>
                  <a:lnTo>
                    <a:pt x="1368" y="556"/>
                  </a:lnTo>
                  <a:lnTo>
                    <a:pt x="1358" y="546"/>
                  </a:lnTo>
                  <a:lnTo>
                    <a:pt x="1352" y="532"/>
                  </a:lnTo>
                  <a:lnTo>
                    <a:pt x="1350" y="518"/>
                  </a:lnTo>
                  <a:lnTo>
                    <a:pt x="1350" y="518"/>
                  </a:lnTo>
                  <a:lnTo>
                    <a:pt x="1350" y="510"/>
                  </a:lnTo>
                  <a:lnTo>
                    <a:pt x="1354" y="502"/>
                  </a:lnTo>
                  <a:lnTo>
                    <a:pt x="1358" y="494"/>
                  </a:lnTo>
                  <a:lnTo>
                    <a:pt x="1368" y="486"/>
                  </a:lnTo>
                  <a:lnTo>
                    <a:pt x="1368" y="486"/>
                  </a:lnTo>
                  <a:lnTo>
                    <a:pt x="1400" y="494"/>
                  </a:lnTo>
                  <a:lnTo>
                    <a:pt x="1428" y="496"/>
                  </a:lnTo>
                  <a:lnTo>
                    <a:pt x="1428" y="496"/>
                  </a:lnTo>
                  <a:close/>
                  <a:moveTo>
                    <a:pt x="2018" y="250"/>
                  </a:moveTo>
                  <a:lnTo>
                    <a:pt x="2018" y="250"/>
                  </a:lnTo>
                  <a:lnTo>
                    <a:pt x="2016" y="218"/>
                  </a:lnTo>
                  <a:lnTo>
                    <a:pt x="2010" y="192"/>
                  </a:lnTo>
                  <a:lnTo>
                    <a:pt x="2006" y="180"/>
                  </a:lnTo>
                  <a:lnTo>
                    <a:pt x="2002" y="168"/>
                  </a:lnTo>
                  <a:lnTo>
                    <a:pt x="1996" y="158"/>
                  </a:lnTo>
                  <a:lnTo>
                    <a:pt x="1990" y="150"/>
                  </a:lnTo>
                  <a:lnTo>
                    <a:pt x="1982" y="142"/>
                  </a:lnTo>
                  <a:lnTo>
                    <a:pt x="1974" y="136"/>
                  </a:lnTo>
                  <a:lnTo>
                    <a:pt x="1964" y="130"/>
                  </a:lnTo>
                  <a:lnTo>
                    <a:pt x="1954" y="126"/>
                  </a:lnTo>
                  <a:lnTo>
                    <a:pt x="1942" y="122"/>
                  </a:lnTo>
                  <a:lnTo>
                    <a:pt x="1930" y="120"/>
                  </a:lnTo>
                  <a:lnTo>
                    <a:pt x="1904" y="118"/>
                  </a:lnTo>
                  <a:lnTo>
                    <a:pt x="1904" y="118"/>
                  </a:lnTo>
                  <a:lnTo>
                    <a:pt x="1884" y="118"/>
                  </a:lnTo>
                  <a:lnTo>
                    <a:pt x="1866" y="122"/>
                  </a:lnTo>
                  <a:lnTo>
                    <a:pt x="1850" y="128"/>
                  </a:lnTo>
                  <a:lnTo>
                    <a:pt x="1836" y="136"/>
                  </a:lnTo>
                  <a:lnTo>
                    <a:pt x="1824" y="148"/>
                  </a:lnTo>
                  <a:lnTo>
                    <a:pt x="1812" y="162"/>
                  </a:lnTo>
                  <a:lnTo>
                    <a:pt x="1802" y="178"/>
                  </a:lnTo>
                  <a:lnTo>
                    <a:pt x="1792" y="198"/>
                  </a:lnTo>
                  <a:lnTo>
                    <a:pt x="1792" y="0"/>
                  </a:lnTo>
                  <a:lnTo>
                    <a:pt x="1708" y="0"/>
                  </a:lnTo>
                  <a:lnTo>
                    <a:pt x="1708" y="506"/>
                  </a:lnTo>
                  <a:lnTo>
                    <a:pt x="1792" y="506"/>
                  </a:lnTo>
                  <a:lnTo>
                    <a:pt x="1792" y="312"/>
                  </a:lnTo>
                  <a:lnTo>
                    <a:pt x="1792" y="312"/>
                  </a:lnTo>
                  <a:lnTo>
                    <a:pt x="1794" y="284"/>
                  </a:lnTo>
                  <a:lnTo>
                    <a:pt x="1798" y="260"/>
                  </a:lnTo>
                  <a:lnTo>
                    <a:pt x="1806" y="240"/>
                  </a:lnTo>
                  <a:lnTo>
                    <a:pt x="1814" y="222"/>
                  </a:lnTo>
                  <a:lnTo>
                    <a:pt x="1826" y="208"/>
                  </a:lnTo>
                  <a:lnTo>
                    <a:pt x="1840" y="198"/>
                  </a:lnTo>
                  <a:lnTo>
                    <a:pt x="1858" y="192"/>
                  </a:lnTo>
                  <a:lnTo>
                    <a:pt x="1876" y="190"/>
                  </a:lnTo>
                  <a:lnTo>
                    <a:pt x="1876" y="190"/>
                  </a:lnTo>
                  <a:lnTo>
                    <a:pt x="1890" y="192"/>
                  </a:lnTo>
                  <a:lnTo>
                    <a:pt x="1900" y="194"/>
                  </a:lnTo>
                  <a:lnTo>
                    <a:pt x="1910" y="200"/>
                  </a:lnTo>
                  <a:lnTo>
                    <a:pt x="1918" y="208"/>
                  </a:lnTo>
                  <a:lnTo>
                    <a:pt x="1926" y="218"/>
                  </a:lnTo>
                  <a:lnTo>
                    <a:pt x="1930" y="230"/>
                  </a:lnTo>
                  <a:lnTo>
                    <a:pt x="1932" y="246"/>
                  </a:lnTo>
                  <a:lnTo>
                    <a:pt x="1934" y="262"/>
                  </a:lnTo>
                  <a:lnTo>
                    <a:pt x="1934" y="506"/>
                  </a:lnTo>
                  <a:lnTo>
                    <a:pt x="2018" y="506"/>
                  </a:lnTo>
                  <a:lnTo>
                    <a:pt x="2018" y="250"/>
                  </a:lnTo>
                  <a:close/>
                  <a:moveTo>
                    <a:pt x="2275" y="448"/>
                  </a:moveTo>
                  <a:lnTo>
                    <a:pt x="2275" y="448"/>
                  </a:lnTo>
                  <a:lnTo>
                    <a:pt x="2253" y="446"/>
                  </a:lnTo>
                  <a:lnTo>
                    <a:pt x="2237" y="440"/>
                  </a:lnTo>
                  <a:lnTo>
                    <a:pt x="2221" y="432"/>
                  </a:lnTo>
                  <a:lnTo>
                    <a:pt x="2209" y="418"/>
                  </a:lnTo>
                  <a:lnTo>
                    <a:pt x="2197" y="404"/>
                  </a:lnTo>
                  <a:lnTo>
                    <a:pt x="2191" y="384"/>
                  </a:lnTo>
                  <a:lnTo>
                    <a:pt x="2187" y="364"/>
                  </a:lnTo>
                  <a:lnTo>
                    <a:pt x="2185" y="338"/>
                  </a:lnTo>
                  <a:lnTo>
                    <a:pt x="2185" y="330"/>
                  </a:lnTo>
                  <a:lnTo>
                    <a:pt x="2441" y="330"/>
                  </a:lnTo>
                  <a:lnTo>
                    <a:pt x="2441" y="330"/>
                  </a:lnTo>
                  <a:lnTo>
                    <a:pt x="2441" y="320"/>
                  </a:lnTo>
                  <a:lnTo>
                    <a:pt x="2441" y="320"/>
                  </a:lnTo>
                  <a:lnTo>
                    <a:pt x="2441" y="298"/>
                  </a:lnTo>
                  <a:lnTo>
                    <a:pt x="2439" y="276"/>
                  </a:lnTo>
                  <a:lnTo>
                    <a:pt x="2435" y="256"/>
                  </a:lnTo>
                  <a:lnTo>
                    <a:pt x="2431" y="238"/>
                  </a:lnTo>
                  <a:lnTo>
                    <a:pt x="2423" y="220"/>
                  </a:lnTo>
                  <a:lnTo>
                    <a:pt x="2415" y="204"/>
                  </a:lnTo>
                  <a:lnTo>
                    <a:pt x="2407" y="190"/>
                  </a:lnTo>
                  <a:lnTo>
                    <a:pt x="2397" y="176"/>
                  </a:lnTo>
                  <a:lnTo>
                    <a:pt x="2385" y="166"/>
                  </a:lnTo>
                  <a:lnTo>
                    <a:pt x="2371" y="154"/>
                  </a:lnTo>
                  <a:lnTo>
                    <a:pt x="2357" y="146"/>
                  </a:lnTo>
                  <a:lnTo>
                    <a:pt x="2343" y="138"/>
                  </a:lnTo>
                  <a:lnTo>
                    <a:pt x="2327" y="132"/>
                  </a:lnTo>
                  <a:lnTo>
                    <a:pt x="2309" y="128"/>
                  </a:lnTo>
                  <a:lnTo>
                    <a:pt x="2291" y="126"/>
                  </a:lnTo>
                  <a:lnTo>
                    <a:pt x="2273" y="124"/>
                  </a:lnTo>
                  <a:lnTo>
                    <a:pt x="2273" y="124"/>
                  </a:lnTo>
                  <a:lnTo>
                    <a:pt x="2253" y="126"/>
                  </a:lnTo>
                  <a:lnTo>
                    <a:pt x="2235" y="128"/>
                  </a:lnTo>
                  <a:lnTo>
                    <a:pt x="2217" y="132"/>
                  </a:lnTo>
                  <a:lnTo>
                    <a:pt x="2201" y="138"/>
                  </a:lnTo>
                  <a:lnTo>
                    <a:pt x="2185" y="146"/>
                  </a:lnTo>
                  <a:lnTo>
                    <a:pt x="2171" y="156"/>
                  </a:lnTo>
                  <a:lnTo>
                    <a:pt x="2157" y="166"/>
                  </a:lnTo>
                  <a:lnTo>
                    <a:pt x="2145" y="178"/>
                  </a:lnTo>
                  <a:lnTo>
                    <a:pt x="2135" y="192"/>
                  </a:lnTo>
                  <a:lnTo>
                    <a:pt x="2125" y="208"/>
                  </a:lnTo>
                  <a:lnTo>
                    <a:pt x="2117" y="224"/>
                  </a:lnTo>
                  <a:lnTo>
                    <a:pt x="2109" y="240"/>
                  </a:lnTo>
                  <a:lnTo>
                    <a:pt x="2103" y="260"/>
                  </a:lnTo>
                  <a:lnTo>
                    <a:pt x="2099" y="278"/>
                  </a:lnTo>
                  <a:lnTo>
                    <a:pt x="2097" y="300"/>
                  </a:lnTo>
                  <a:lnTo>
                    <a:pt x="2097" y="320"/>
                  </a:lnTo>
                  <a:lnTo>
                    <a:pt x="2097" y="320"/>
                  </a:lnTo>
                  <a:lnTo>
                    <a:pt x="2097" y="342"/>
                  </a:lnTo>
                  <a:lnTo>
                    <a:pt x="2099" y="362"/>
                  </a:lnTo>
                  <a:lnTo>
                    <a:pt x="2103" y="382"/>
                  </a:lnTo>
                  <a:lnTo>
                    <a:pt x="2109" y="400"/>
                  </a:lnTo>
                  <a:lnTo>
                    <a:pt x="2115" y="418"/>
                  </a:lnTo>
                  <a:lnTo>
                    <a:pt x="2123" y="434"/>
                  </a:lnTo>
                  <a:lnTo>
                    <a:pt x="2133" y="448"/>
                  </a:lnTo>
                  <a:lnTo>
                    <a:pt x="2143" y="462"/>
                  </a:lnTo>
                  <a:lnTo>
                    <a:pt x="2155" y="474"/>
                  </a:lnTo>
                  <a:lnTo>
                    <a:pt x="2169" y="484"/>
                  </a:lnTo>
                  <a:lnTo>
                    <a:pt x="2183" y="494"/>
                  </a:lnTo>
                  <a:lnTo>
                    <a:pt x="2199" y="500"/>
                  </a:lnTo>
                  <a:lnTo>
                    <a:pt x="2215" y="506"/>
                  </a:lnTo>
                  <a:lnTo>
                    <a:pt x="2231" y="510"/>
                  </a:lnTo>
                  <a:lnTo>
                    <a:pt x="2251" y="514"/>
                  </a:lnTo>
                  <a:lnTo>
                    <a:pt x="2269" y="514"/>
                  </a:lnTo>
                  <a:lnTo>
                    <a:pt x="2269" y="514"/>
                  </a:lnTo>
                  <a:lnTo>
                    <a:pt x="2299" y="512"/>
                  </a:lnTo>
                  <a:lnTo>
                    <a:pt x="2327" y="506"/>
                  </a:lnTo>
                  <a:lnTo>
                    <a:pt x="2351" y="498"/>
                  </a:lnTo>
                  <a:lnTo>
                    <a:pt x="2375" y="484"/>
                  </a:lnTo>
                  <a:lnTo>
                    <a:pt x="2393" y="468"/>
                  </a:lnTo>
                  <a:lnTo>
                    <a:pt x="2411" y="448"/>
                  </a:lnTo>
                  <a:lnTo>
                    <a:pt x="2425" y="424"/>
                  </a:lnTo>
                  <a:lnTo>
                    <a:pt x="2435" y="398"/>
                  </a:lnTo>
                  <a:lnTo>
                    <a:pt x="2359" y="386"/>
                  </a:lnTo>
                  <a:lnTo>
                    <a:pt x="2359" y="386"/>
                  </a:lnTo>
                  <a:lnTo>
                    <a:pt x="2353" y="402"/>
                  </a:lnTo>
                  <a:lnTo>
                    <a:pt x="2345" y="414"/>
                  </a:lnTo>
                  <a:lnTo>
                    <a:pt x="2335" y="426"/>
                  </a:lnTo>
                  <a:lnTo>
                    <a:pt x="2327" y="434"/>
                  </a:lnTo>
                  <a:lnTo>
                    <a:pt x="2315" y="440"/>
                  </a:lnTo>
                  <a:lnTo>
                    <a:pt x="2303" y="444"/>
                  </a:lnTo>
                  <a:lnTo>
                    <a:pt x="2289" y="446"/>
                  </a:lnTo>
                  <a:lnTo>
                    <a:pt x="2275" y="448"/>
                  </a:lnTo>
                  <a:lnTo>
                    <a:pt x="2275" y="448"/>
                  </a:lnTo>
                  <a:close/>
                  <a:moveTo>
                    <a:pt x="2185" y="276"/>
                  </a:moveTo>
                  <a:lnTo>
                    <a:pt x="2185" y="276"/>
                  </a:lnTo>
                  <a:lnTo>
                    <a:pt x="2189" y="254"/>
                  </a:lnTo>
                  <a:lnTo>
                    <a:pt x="2195" y="236"/>
                  </a:lnTo>
                  <a:lnTo>
                    <a:pt x="2203" y="220"/>
                  </a:lnTo>
                  <a:lnTo>
                    <a:pt x="2213" y="208"/>
                  </a:lnTo>
                  <a:lnTo>
                    <a:pt x="2223" y="198"/>
                  </a:lnTo>
                  <a:lnTo>
                    <a:pt x="2237" y="190"/>
                  </a:lnTo>
                  <a:lnTo>
                    <a:pt x="2253" y="186"/>
                  </a:lnTo>
                  <a:lnTo>
                    <a:pt x="2271" y="184"/>
                  </a:lnTo>
                  <a:lnTo>
                    <a:pt x="2271" y="184"/>
                  </a:lnTo>
                  <a:lnTo>
                    <a:pt x="2287" y="186"/>
                  </a:lnTo>
                  <a:lnTo>
                    <a:pt x="2303" y="190"/>
                  </a:lnTo>
                  <a:lnTo>
                    <a:pt x="2317" y="198"/>
                  </a:lnTo>
                  <a:lnTo>
                    <a:pt x="2329" y="208"/>
                  </a:lnTo>
                  <a:lnTo>
                    <a:pt x="2339" y="222"/>
                  </a:lnTo>
                  <a:lnTo>
                    <a:pt x="2347" y="238"/>
                  </a:lnTo>
                  <a:lnTo>
                    <a:pt x="2351" y="256"/>
                  </a:lnTo>
                  <a:lnTo>
                    <a:pt x="2353" y="276"/>
                  </a:lnTo>
                  <a:lnTo>
                    <a:pt x="2185" y="276"/>
                  </a:lnTo>
                  <a:close/>
                  <a:moveTo>
                    <a:pt x="2603" y="332"/>
                  </a:moveTo>
                  <a:lnTo>
                    <a:pt x="2603" y="332"/>
                  </a:lnTo>
                  <a:lnTo>
                    <a:pt x="2605" y="306"/>
                  </a:lnTo>
                  <a:lnTo>
                    <a:pt x="2609" y="282"/>
                  </a:lnTo>
                  <a:lnTo>
                    <a:pt x="2619" y="262"/>
                  </a:lnTo>
                  <a:lnTo>
                    <a:pt x="2631" y="244"/>
                  </a:lnTo>
                  <a:lnTo>
                    <a:pt x="2645" y="230"/>
                  </a:lnTo>
                  <a:lnTo>
                    <a:pt x="2663" y="220"/>
                  </a:lnTo>
                  <a:lnTo>
                    <a:pt x="2683" y="214"/>
                  </a:lnTo>
                  <a:lnTo>
                    <a:pt x="2705" y="212"/>
                  </a:lnTo>
                  <a:lnTo>
                    <a:pt x="2709" y="212"/>
                  </a:lnTo>
                  <a:lnTo>
                    <a:pt x="2709" y="122"/>
                  </a:lnTo>
                  <a:lnTo>
                    <a:pt x="2709" y="122"/>
                  </a:lnTo>
                  <a:lnTo>
                    <a:pt x="2699" y="120"/>
                  </a:lnTo>
                  <a:lnTo>
                    <a:pt x="2699" y="120"/>
                  </a:lnTo>
                  <a:lnTo>
                    <a:pt x="2687" y="122"/>
                  </a:lnTo>
                  <a:lnTo>
                    <a:pt x="2677" y="124"/>
                  </a:lnTo>
                  <a:lnTo>
                    <a:pt x="2665" y="128"/>
                  </a:lnTo>
                  <a:lnTo>
                    <a:pt x="2655" y="134"/>
                  </a:lnTo>
                  <a:lnTo>
                    <a:pt x="2655" y="134"/>
                  </a:lnTo>
                  <a:lnTo>
                    <a:pt x="2645" y="142"/>
                  </a:lnTo>
                  <a:lnTo>
                    <a:pt x="2635" y="150"/>
                  </a:lnTo>
                  <a:lnTo>
                    <a:pt x="2627" y="158"/>
                  </a:lnTo>
                  <a:lnTo>
                    <a:pt x="2619" y="168"/>
                  </a:lnTo>
                  <a:lnTo>
                    <a:pt x="2613" y="180"/>
                  </a:lnTo>
                  <a:lnTo>
                    <a:pt x="2607" y="192"/>
                  </a:lnTo>
                  <a:lnTo>
                    <a:pt x="2595" y="222"/>
                  </a:lnTo>
                  <a:lnTo>
                    <a:pt x="2595" y="132"/>
                  </a:lnTo>
                  <a:lnTo>
                    <a:pt x="2519" y="132"/>
                  </a:lnTo>
                  <a:lnTo>
                    <a:pt x="2519" y="506"/>
                  </a:lnTo>
                  <a:lnTo>
                    <a:pt x="2603" y="506"/>
                  </a:lnTo>
                  <a:lnTo>
                    <a:pt x="2603" y="332"/>
                  </a:lnTo>
                  <a:close/>
                  <a:moveTo>
                    <a:pt x="2942" y="442"/>
                  </a:moveTo>
                  <a:lnTo>
                    <a:pt x="2942" y="442"/>
                  </a:lnTo>
                  <a:lnTo>
                    <a:pt x="2926" y="440"/>
                  </a:lnTo>
                  <a:lnTo>
                    <a:pt x="2911" y="438"/>
                  </a:lnTo>
                  <a:lnTo>
                    <a:pt x="2901" y="434"/>
                  </a:lnTo>
                  <a:lnTo>
                    <a:pt x="2893" y="428"/>
                  </a:lnTo>
                  <a:lnTo>
                    <a:pt x="2887" y="420"/>
                  </a:lnTo>
                  <a:lnTo>
                    <a:pt x="2883" y="410"/>
                  </a:lnTo>
                  <a:lnTo>
                    <a:pt x="2881" y="396"/>
                  </a:lnTo>
                  <a:lnTo>
                    <a:pt x="2881" y="380"/>
                  </a:lnTo>
                  <a:lnTo>
                    <a:pt x="2881" y="198"/>
                  </a:lnTo>
                  <a:lnTo>
                    <a:pt x="2956" y="198"/>
                  </a:lnTo>
                  <a:lnTo>
                    <a:pt x="2956" y="132"/>
                  </a:lnTo>
                  <a:lnTo>
                    <a:pt x="2881" y="132"/>
                  </a:lnTo>
                  <a:lnTo>
                    <a:pt x="2881" y="28"/>
                  </a:lnTo>
                  <a:lnTo>
                    <a:pt x="2811" y="36"/>
                  </a:lnTo>
                  <a:lnTo>
                    <a:pt x="2803" y="132"/>
                  </a:lnTo>
                  <a:lnTo>
                    <a:pt x="2751" y="132"/>
                  </a:lnTo>
                  <a:lnTo>
                    <a:pt x="2751" y="198"/>
                  </a:lnTo>
                  <a:lnTo>
                    <a:pt x="2799" y="198"/>
                  </a:lnTo>
                  <a:lnTo>
                    <a:pt x="2799" y="392"/>
                  </a:lnTo>
                  <a:lnTo>
                    <a:pt x="2799" y="392"/>
                  </a:lnTo>
                  <a:lnTo>
                    <a:pt x="2799" y="424"/>
                  </a:lnTo>
                  <a:lnTo>
                    <a:pt x="2803" y="450"/>
                  </a:lnTo>
                  <a:lnTo>
                    <a:pt x="2807" y="460"/>
                  </a:lnTo>
                  <a:lnTo>
                    <a:pt x="2811" y="468"/>
                  </a:lnTo>
                  <a:lnTo>
                    <a:pt x="2817" y="476"/>
                  </a:lnTo>
                  <a:lnTo>
                    <a:pt x="2823" y="484"/>
                  </a:lnTo>
                  <a:lnTo>
                    <a:pt x="2823" y="484"/>
                  </a:lnTo>
                  <a:lnTo>
                    <a:pt x="2831" y="492"/>
                  </a:lnTo>
                  <a:lnTo>
                    <a:pt x="2839" y="496"/>
                  </a:lnTo>
                  <a:lnTo>
                    <a:pt x="2859" y="506"/>
                  </a:lnTo>
                  <a:lnTo>
                    <a:pt x="2881" y="512"/>
                  </a:lnTo>
                  <a:lnTo>
                    <a:pt x="2903" y="514"/>
                  </a:lnTo>
                  <a:lnTo>
                    <a:pt x="2903" y="514"/>
                  </a:lnTo>
                  <a:lnTo>
                    <a:pt x="2930" y="512"/>
                  </a:lnTo>
                  <a:lnTo>
                    <a:pt x="2964" y="506"/>
                  </a:lnTo>
                  <a:lnTo>
                    <a:pt x="2964" y="440"/>
                  </a:lnTo>
                  <a:lnTo>
                    <a:pt x="2964" y="440"/>
                  </a:lnTo>
                  <a:lnTo>
                    <a:pt x="2942" y="442"/>
                  </a:lnTo>
                  <a:lnTo>
                    <a:pt x="2942" y="442"/>
                  </a:lnTo>
                  <a:close/>
                  <a:moveTo>
                    <a:pt x="3260" y="132"/>
                  </a:moveTo>
                  <a:lnTo>
                    <a:pt x="3182" y="378"/>
                  </a:lnTo>
                  <a:lnTo>
                    <a:pt x="3092" y="132"/>
                  </a:lnTo>
                  <a:lnTo>
                    <a:pt x="3004" y="132"/>
                  </a:lnTo>
                  <a:lnTo>
                    <a:pt x="3132" y="484"/>
                  </a:lnTo>
                  <a:lnTo>
                    <a:pt x="3132" y="484"/>
                  </a:lnTo>
                  <a:lnTo>
                    <a:pt x="3138" y="506"/>
                  </a:lnTo>
                  <a:lnTo>
                    <a:pt x="3138" y="506"/>
                  </a:lnTo>
                  <a:lnTo>
                    <a:pt x="3138" y="520"/>
                  </a:lnTo>
                  <a:lnTo>
                    <a:pt x="3134" y="532"/>
                  </a:lnTo>
                  <a:lnTo>
                    <a:pt x="3128" y="544"/>
                  </a:lnTo>
                  <a:lnTo>
                    <a:pt x="3120" y="554"/>
                  </a:lnTo>
                  <a:lnTo>
                    <a:pt x="3110" y="562"/>
                  </a:lnTo>
                  <a:lnTo>
                    <a:pt x="3100" y="568"/>
                  </a:lnTo>
                  <a:lnTo>
                    <a:pt x="3086" y="572"/>
                  </a:lnTo>
                  <a:lnTo>
                    <a:pt x="3072" y="572"/>
                  </a:lnTo>
                  <a:lnTo>
                    <a:pt x="3072" y="572"/>
                  </a:lnTo>
                  <a:lnTo>
                    <a:pt x="3032" y="572"/>
                  </a:lnTo>
                  <a:lnTo>
                    <a:pt x="3032" y="638"/>
                  </a:lnTo>
                  <a:lnTo>
                    <a:pt x="3032" y="638"/>
                  </a:lnTo>
                  <a:lnTo>
                    <a:pt x="3080" y="640"/>
                  </a:lnTo>
                  <a:lnTo>
                    <a:pt x="3080" y="640"/>
                  </a:lnTo>
                  <a:lnTo>
                    <a:pt x="3098" y="640"/>
                  </a:lnTo>
                  <a:lnTo>
                    <a:pt x="3116" y="636"/>
                  </a:lnTo>
                  <a:lnTo>
                    <a:pt x="3130" y="630"/>
                  </a:lnTo>
                  <a:lnTo>
                    <a:pt x="3144" y="622"/>
                  </a:lnTo>
                  <a:lnTo>
                    <a:pt x="3154" y="610"/>
                  </a:lnTo>
                  <a:lnTo>
                    <a:pt x="3166" y="596"/>
                  </a:lnTo>
                  <a:lnTo>
                    <a:pt x="3174" y="578"/>
                  </a:lnTo>
                  <a:lnTo>
                    <a:pt x="3182" y="558"/>
                  </a:lnTo>
                  <a:lnTo>
                    <a:pt x="3328" y="132"/>
                  </a:lnTo>
                  <a:lnTo>
                    <a:pt x="326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1942575" y="1983832"/>
              <a:ext cx="5137150" cy="307975"/>
            </a:xfrm>
            <a:custGeom>
              <a:avLst/>
              <a:gdLst>
                <a:gd name="T0" fmla="*/ 156 w 3236"/>
                <a:gd name="T1" fmla="*/ 138 h 194"/>
                <a:gd name="T2" fmla="*/ 146 w 3236"/>
                <a:gd name="T3" fmla="*/ 52 h 194"/>
                <a:gd name="T4" fmla="*/ 0 w 3236"/>
                <a:gd name="T5" fmla="*/ 190 h 194"/>
                <a:gd name="T6" fmla="*/ 106 w 3236"/>
                <a:gd name="T7" fmla="*/ 72 h 194"/>
                <a:gd name="T8" fmla="*/ 122 w 3236"/>
                <a:gd name="T9" fmla="*/ 130 h 194"/>
                <a:gd name="T10" fmla="*/ 298 w 3236"/>
                <a:gd name="T11" fmla="*/ 192 h 194"/>
                <a:gd name="T12" fmla="*/ 326 w 3236"/>
                <a:gd name="T13" fmla="*/ 134 h 194"/>
                <a:gd name="T14" fmla="*/ 238 w 3236"/>
                <a:gd name="T15" fmla="*/ 134 h 194"/>
                <a:gd name="T16" fmla="*/ 264 w 3236"/>
                <a:gd name="T17" fmla="*/ 192 h 194"/>
                <a:gd name="T18" fmla="*/ 551 w 3236"/>
                <a:gd name="T19" fmla="*/ 138 h 194"/>
                <a:gd name="T20" fmla="*/ 449 w 3236"/>
                <a:gd name="T21" fmla="*/ 62 h 194"/>
                <a:gd name="T22" fmla="*/ 545 w 3236"/>
                <a:gd name="T23" fmla="*/ 24 h 194"/>
                <a:gd name="T24" fmla="*/ 414 w 3236"/>
                <a:gd name="T25" fmla="*/ 44 h 194"/>
                <a:gd name="T26" fmla="*/ 509 w 3236"/>
                <a:gd name="T27" fmla="*/ 124 h 194"/>
                <a:gd name="T28" fmla="*/ 453 w 3236"/>
                <a:gd name="T29" fmla="*/ 158 h 194"/>
                <a:gd name="T30" fmla="*/ 603 w 3236"/>
                <a:gd name="T31" fmla="*/ 4 h 194"/>
                <a:gd name="T32" fmla="*/ 921 w 3236"/>
                <a:gd name="T33" fmla="*/ 190 h 194"/>
                <a:gd name="T34" fmla="*/ 1177 w 3236"/>
                <a:gd name="T35" fmla="*/ 194 h 194"/>
                <a:gd name="T36" fmla="*/ 1239 w 3236"/>
                <a:gd name="T37" fmla="*/ 116 h 194"/>
                <a:gd name="T38" fmla="*/ 1139 w 3236"/>
                <a:gd name="T39" fmla="*/ 52 h 194"/>
                <a:gd name="T40" fmla="*/ 1207 w 3236"/>
                <a:gd name="T41" fmla="*/ 8 h 194"/>
                <a:gd name="T42" fmla="*/ 1107 w 3236"/>
                <a:gd name="T43" fmla="*/ 56 h 194"/>
                <a:gd name="T44" fmla="*/ 1211 w 3236"/>
                <a:gd name="T45" fmla="*/ 140 h 194"/>
                <a:gd name="T46" fmla="*/ 1099 w 3236"/>
                <a:gd name="T47" fmla="*/ 164 h 194"/>
                <a:gd name="T48" fmla="*/ 1416 w 3236"/>
                <a:gd name="T49" fmla="*/ 170 h 194"/>
                <a:gd name="T50" fmla="*/ 1366 w 3236"/>
                <a:gd name="T51" fmla="*/ 82 h 194"/>
                <a:gd name="T52" fmla="*/ 1364 w 3236"/>
                <a:gd name="T53" fmla="*/ 32 h 194"/>
                <a:gd name="T54" fmla="*/ 1316 w 3236"/>
                <a:gd name="T55" fmla="*/ 10 h 194"/>
                <a:gd name="T56" fmla="*/ 1324 w 3236"/>
                <a:gd name="T57" fmla="*/ 104 h 194"/>
                <a:gd name="T58" fmla="*/ 1374 w 3236"/>
                <a:gd name="T59" fmla="*/ 162 h 194"/>
                <a:gd name="T60" fmla="*/ 1360 w 3236"/>
                <a:gd name="T61" fmla="*/ 194 h 194"/>
                <a:gd name="T62" fmla="*/ 1696 w 3236"/>
                <a:gd name="T63" fmla="*/ 126 h 194"/>
                <a:gd name="T64" fmla="*/ 1594 w 3236"/>
                <a:gd name="T65" fmla="*/ 52 h 194"/>
                <a:gd name="T66" fmla="*/ 1678 w 3236"/>
                <a:gd name="T67" fmla="*/ 14 h 194"/>
                <a:gd name="T68" fmla="*/ 1560 w 3236"/>
                <a:gd name="T69" fmla="*/ 56 h 194"/>
                <a:gd name="T70" fmla="*/ 1664 w 3236"/>
                <a:gd name="T71" fmla="*/ 132 h 194"/>
                <a:gd name="T72" fmla="*/ 1574 w 3236"/>
                <a:gd name="T73" fmla="*/ 140 h 194"/>
                <a:gd name="T74" fmla="*/ 1904 w 3236"/>
                <a:gd name="T75" fmla="*/ 166 h 194"/>
                <a:gd name="T76" fmla="*/ 1856 w 3236"/>
                <a:gd name="T77" fmla="*/ 2 h 194"/>
                <a:gd name="T78" fmla="*/ 1740 w 3236"/>
                <a:gd name="T79" fmla="*/ 118 h 194"/>
                <a:gd name="T80" fmla="*/ 1798 w 3236"/>
                <a:gd name="T81" fmla="*/ 152 h 194"/>
                <a:gd name="T82" fmla="*/ 1808 w 3236"/>
                <a:gd name="T83" fmla="*/ 36 h 194"/>
                <a:gd name="T84" fmla="*/ 1898 w 3236"/>
                <a:gd name="T85" fmla="*/ 98 h 194"/>
                <a:gd name="T86" fmla="*/ 2016 w 3236"/>
                <a:gd name="T87" fmla="*/ 160 h 194"/>
                <a:gd name="T88" fmla="*/ 2313 w 3236"/>
                <a:gd name="T89" fmla="*/ 110 h 194"/>
                <a:gd name="T90" fmla="*/ 2233 w 3236"/>
                <a:gd name="T91" fmla="*/ 164 h 194"/>
                <a:gd name="T92" fmla="*/ 2153 w 3236"/>
                <a:gd name="T93" fmla="*/ 130 h 194"/>
                <a:gd name="T94" fmla="*/ 2505 w 3236"/>
                <a:gd name="T95" fmla="*/ 4 h 194"/>
                <a:gd name="T96" fmla="*/ 2771 w 3236"/>
                <a:gd name="T97" fmla="*/ 186 h 194"/>
                <a:gd name="T98" fmla="*/ 2787 w 3236"/>
                <a:gd name="T99" fmla="*/ 18 h 194"/>
                <a:gd name="T100" fmla="*/ 2635 w 3236"/>
                <a:gd name="T101" fmla="*/ 98 h 194"/>
                <a:gd name="T102" fmla="*/ 2719 w 3236"/>
                <a:gd name="T103" fmla="*/ 162 h 194"/>
                <a:gd name="T104" fmla="*/ 2687 w 3236"/>
                <a:gd name="T105" fmla="*/ 50 h 194"/>
                <a:gd name="T106" fmla="*/ 2795 w 3236"/>
                <a:gd name="T107" fmla="*/ 98 h 194"/>
                <a:gd name="T108" fmla="*/ 2914 w 3236"/>
                <a:gd name="T109" fmla="*/ 190 h 194"/>
                <a:gd name="T110" fmla="*/ 3196 w 3236"/>
                <a:gd name="T111" fmla="*/ 190 h 194"/>
                <a:gd name="T112" fmla="*/ 3212 w 3236"/>
                <a:gd name="T113" fmla="*/ 96 h 194"/>
                <a:gd name="T114" fmla="*/ 3150 w 3236"/>
                <a:gd name="T115" fmla="*/ 32 h 194"/>
                <a:gd name="T116" fmla="*/ 3162 w 3236"/>
                <a:gd name="T117" fmla="*/ 2 h 194"/>
                <a:gd name="T118" fmla="*/ 3108 w 3236"/>
                <a:gd name="T119" fmla="*/ 86 h 194"/>
                <a:gd name="T120" fmla="*/ 3202 w 3236"/>
                <a:gd name="T121" fmla="*/ 146 h 194"/>
                <a:gd name="T122" fmla="*/ 3128 w 3236"/>
                <a:gd name="T123" fmla="*/ 18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36" h="194">
                  <a:moveTo>
                    <a:pt x="0" y="190"/>
                  </a:moveTo>
                  <a:lnTo>
                    <a:pt x="86" y="190"/>
                  </a:lnTo>
                  <a:lnTo>
                    <a:pt x="86" y="190"/>
                  </a:lnTo>
                  <a:lnTo>
                    <a:pt x="102" y="190"/>
                  </a:lnTo>
                  <a:lnTo>
                    <a:pt x="114" y="188"/>
                  </a:lnTo>
                  <a:lnTo>
                    <a:pt x="126" y="184"/>
                  </a:lnTo>
                  <a:lnTo>
                    <a:pt x="136" y="178"/>
                  </a:lnTo>
                  <a:lnTo>
                    <a:pt x="144" y="170"/>
                  </a:lnTo>
                  <a:lnTo>
                    <a:pt x="150" y="162"/>
                  </a:lnTo>
                  <a:lnTo>
                    <a:pt x="154" y="152"/>
                  </a:lnTo>
                  <a:lnTo>
                    <a:pt x="156" y="140"/>
                  </a:lnTo>
                  <a:lnTo>
                    <a:pt x="156" y="138"/>
                  </a:lnTo>
                  <a:lnTo>
                    <a:pt x="156" y="138"/>
                  </a:lnTo>
                  <a:lnTo>
                    <a:pt x="154" y="130"/>
                  </a:lnTo>
                  <a:lnTo>
                    <a:pt x="152" y="122"/>
                  </a:lnTo>
                  <a:lnTo>
                    <a:pt x="150" y="116"/>
                  </a:lnTo>
                  <a:lnTo>
                    <a:pt x="146" y="110"/>
                  </a:lnTo>
                  <a:lnTo>
                    <a:pt x="140" y="104"/>
                  </a:lnTo>
                  <a:lnTo>
                    <a:pt x="134" y="100"/>
                  </a:lnTo>
                  <a:lnTo>
                    <a:pt x="118" y="94"/>
                  </a:lnTo>
                  <a:lnTo>
                    <a:pt x="118" y="94"/>
                  </a:lnTo>
                  <a:lnTo>
                    <a:pt x="128" y="88"/>
                  </a:lnTo>
                  <a:lnTo>
                    <a:pt x="136" y="78"/>
                  </a:lnTo>
                  <a:lnTo>
                    <a:pt x="142" y="66"/>
                  </a:lnTo>
                  <a:lnTo>
                    <a:pt x="144" y="60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4" y="42"/>
                  </a:lnTo>
                  <a:lnTo>
                    <a:pt x="142" y="34"/>
                  </a:lnTo>
                  <a:lnTo>
                    <a:pt x="138" y="28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24" y="14"/>
                  </a:lnTo>
                  <a:lnTo>
                    <a:pt x="112" y="8"/>
                  </a:lnTo>
                  <a:lnTo>
                    <a:pt x="98" y="6"/>
                  </a:lnTo>
                  <a:lnTo>
                    <a:pt x="84" y="4"/>
                  </a:lnTo>
                  <a:lnTo>
                    <a:pt x="0" y="4"/>
                  </a:lnTo>
                  <a:lnTo>
                    <a:pt x="0" y="190"/>
                  </a:lnTo>
                  <a:close/>
                  <a:moveTo>
                    <a:pt x="32" y="82"/>
                  </a:moveTo>
                  <a:lnTo>
                    <a:pt x="32" y="34"/>
                  </a:lnTo>
                  <a:lnTo>
                    <a:pt x="80" y="34"/>
                  </a:lnTo>
                  <a:lnTo>
                    <a:pt x="80" y="34"/>
                  </a:lnTo>
                  <a:lnTo>
                    <a:pt x="94" y="34"/>
                  </a:lnTo>
                  <a:lnTo>
                    <a:pt x="104" y="40"/>
                  </a:lnTo>
                  <a:lnTo>
                    <a:pt x="110" y="46"/>
                  </a:lnTo>
                  <a:lnTo>
                    <a:pt x="112" y="56"/>
                  </a:lnTo>
                  <a:lnTo>
                    <a:pt x="112" y="58"/>
                  </a:lnTo>
                  <a:lnTo>
                    <a:pt x="112" y="58"/>
                  </a:lnTo>
                  <a:lnTo>
                    <a:pt x="112" y="64"/>
                  </a:lnTo>
                  <a:lnTo>
                    <a:pt x="110" y="68"/>
                  </a:lnTo>
                  <a:lnTo>
                    <a:pt x="106" y="72"/>
                  </a:lnTo>
                  <a:lnTo>
                    <a:pt x="102" y="76"/>
                  </a:lnTo>
                  <a:lnTo>
                    <a:pt x="92" y="82"/>
                  </a:lnTo>
                  <a:lnTo>
                    <a:pt x="78" y="82"/>
                  </a:lnTo>
                  <a:lnTo>
                    <a:pt x="32" y="82"/>
                  </a:lnTo>
                  <a:close/>
                  <a:moveTo>
                    <a:pt x="32" y="162"/>
                  </a:moveTo>
                  <a:lnTo>
                    <a:pt x="32" y="110"/>
                  </a:lnTo>
                  <a:lnTo>
                    <a:pt x="84" y="110"/>
                  </a:lnTo>
                  <a:lnTo>
                    <a:pt x="84" y="110"/>
                  </a:lnTo>
                  <a:lnTo>
                    <a:pt x="102" y="112"/>
                  </a:lnTo>
                  <a:lnTo>
                    <a:pt x="114" y="118"/>
                  </a:lnTo>
                  <a:lnTo>
                    <a:pt x="118" y="120"/>
                  </a:lnTo>
                  <a:lnTo>
                    <a:pt x="120" y="124"/>
                  </a:lnTo>
                  <a:lnTo>
                    <a:pt x="122" y="130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42"/>
                  </a:lnTo>
                  <a:lnTo>
                    <a:pt x="120" y="148"/>
                  </a:lnTo>
                  <a:lnTo>
                    <a:pt x="118" y="152"/>
                  </a:lnTo>
                  <a:lnTo>
                    <a:pt x="114" y="156"/>
                  </a:lnTo>
                  <a:lnTo>
                    <a:pt x="102" y="160"/>
                  </a:lnTo>
                  <a:lnTo>
                    <a:pt x="86" y="162"/>
                  </a:lnTo>
                  <a:lnTo>
                    <a:pt x="32" y="162"/>
                  </a:lnTo>
                  <a:close/>
                  <a:moveTo>
                    <a:pt x="282" y="194"/>
                  </a:moveTo>
                  <a:lnTo>
                    <a:pt x="282" y="194"/>
                  </a:lnTo>
                  <a:lnTo>
                    <a:pt x="298" y="192"/>
                  </a:lnTo>
                  <a:lnTo>
                    <a:pt x="314" y="188"/>
                  </a:lnTo>
                  <a:lnTo>
                    <a:pt x="328" y="182"/>
                  </a:lnTo>
                  <a:lnTo>
                    <a:pt x="340" y="172"/>
                  </a:lnTo>
                  <a:lnTo>
                    <a:pt x="350" y="160"/>
                  </a:lnTo>
                  <a:lnTo>
                    <a:pt x="356" y="146"/>
                  </a:lnTo>
                  <a:lnTo>
                    <a:pt x="360" y="130"/>
                  </a:lnTo>
                  <a:lnTo>
                    <a:pt x="362" y="110"/>
                  </a:lnTo>
                  <a:lnTo>
                    <a:pt x="362" y="4"/>
                  </a:lnTo>
                  <a:lnTo>
                    <a:pt x="328" y="4"/>
                  </a:lnTo>
                  <a:lnTo>
                    <a:pt x="328" y="112"/>
                  </a:lnTo>
                  <a:lnTo>
                    <a:pt x="328" y="112"/>
                  </a:lnTo>
                  <a:lnTo>
                    <a:pt x="328" y="124"/>
                  </a:lnTo>
                  <a:lnTo>
                    <a:pt x="326" y="134"/>
                  </a:lnTo>
                  <a:lnTo>
                    <a:pt x="322" y="144"/>
                  </a:lnTo>
                  <a:lnTo>
                    <a:pt x="316" y="150"/>
                  </a:lnTo>
                  <a:lnTo>
                    <a:pt x="310" y="156"/>
                  </a:lnTo>
                  <a:lnTo>
                    <a:pt x="302" y="160"/>
                  </a:lnTo>
                  <a:lnTo>
                    <a:pt x="292" y="162"/>
                  </a:lnTo>
                  <a:lnTo>
                    <a:pt x="282" y="164"/>
                  </a:lnTo>
                  <a:lnTo>
                    <a:pt x="282" y="164"/>
                  </a:lnTo>
                  <a:lnTo>
                    <a:pt x="272" y="162"/>
                  </a:lnTo>
                  <a:lnTo>
                    <a:pt x="262" y="160"/>
                  </a:lnTo>
                  <a:lnTo>
                    <a:pt x="254" y="156"/>
                  </a:lnTo>
                  <a:lnTo>
                    <a:pt x="248" y="150"/>
                  </a:lnTo>
                  <a:lnTo>
                    <a:pt x="242" y="142"/>
                  </a:lnTo>
                  <a:lnTo>
                    <a:pt x="238" y="134"/>
                  </a:lnTo>
                  <a:lnTo>
                    <a:pt x="236" y="122"/>
                  </a:lnTo>
                  <a:lnTo>
                    <a:pt x="234" y="110"/>
                  </a:lnTo>
                  <a:lnTo>
                    <a:pt x="234" y="4"/>
                  </a:lnTo>
                  <a:lnTo>
                    <a:pt x="202" y="4"/>
                  </a:lnTo>
                  <a:lnTo>
                    <a:pt x="202" y="112"/>
                  </a:lnTo>
                  <a:lnTo>
                    <a:pt x="202" y="112"/>
                  </a:lnTo>
                  <a:lnTo>
                    <a:pt x="204" y="130"/>
                  </a:lnTo>
                  <a:lnTo>
                    <a:pt x="208" y="148"/>
                  </a:lnTo>
                  <a:lnTo>
                    <a:pt x="214" y="162"/>
                  </a:lnTo>
                  <a:lnTo>
                    <a:pt x="224" y="172"/>
                  </a:lnTo>
                  <a:lnTo>
                    <a:pt x="234" y="182"/>
                  </a:lnTo>
                  <a:lnTo>
                    <a:pt x="248" y="188"/>
                  </a:lnTo>
                  <a:lnTo>
                    <a:pt x="264" y="192"/>
                  </a:lnTo>
                  <a:lnTo>
                    <a:pt x="282" y="194"/>
                  </a:lnTo>
                  <a:lnTo>
                    <a:pt x="282" y="194"/>
                  </a:lnTo>
                  <a:close/>
                  <a:moveTo>
                    <a:pt x="485" y="194"/>
                  </a:moveTo>
                  <a:lnTo>
                    <a:pt x="485" y="194"/>
                  </a:lnTo>
                  <a:lnTo>
                    <a:pt x="499" y="192"/>
                  </a:lnTo>
                  <a:lnTo>
                    <a:pt x="511" y="190"/>
                  </a:lnTo>
                  <a:lnTo>
                    <a:pt x="523" y="184"/>
                  </a:lnTo>
                  <a:lnTo>
                    <a:pt x="533" y="178"/>
                  </a:lnTo>
                  <a:lnTo>
                    <a:pt x="539" y="170"/>
                  </a:lnTo>
                  <a:lnTo>
                    <a:pt x="545" y="160"/>
                  </a:lnTo>
                  <a:lnTo>
                    <a:pt x="549" y="150"/>
                  </a:lnTo>
                  <a:lnTo>
                    <a:pt x="551" y="138"/>
                  </a:lnTo>
                  <a:lnTo>
                    <a:pt x="551" y="138"/>
                  </a:lnTo>
                  <a:lnTo>
                    <a:pt x="551" y="138"/>
                  </a:lnTo>
                  <a:lnTo>
                    <a:pt x="549" y="126"/>
                  </a:lnTo>
                  <a:lnTo>
                    <a:pt x="547" y="116"/>
                  </a:lnTo>
                  <a:lnTo>
                    <a:pt x="543" y="108"/>
                  </a:lnTo>
                  <a:lnTo>
                    <a:pt x="535" y="102"/>
                  </a:lnTo>
                  <a:lnTo>
                    <a:pt x="527" y="96"/>
                  </a:lnTo>
                  <a:lnTo>
                    <a:pt x="517" y="90"/>
                  </a:lnTo>
                  <a:lnTo>
                    <a:pt x="491" y="82"/>
                  </a:lnTo>
                  <a:lnTo>
                    <a:pt x="491" y="82"/>
                  </a:lnTo>
                  <a:lnTo>
                    <a:pt x="469" y="76"/>
                  </a:lnTo>
                  <a:lnTo>
                    <a:pt x="455" y="70"/>
                  </a:lnTo>
                  <a:lnTo>
                    <a:pt x="451" y="66"/>
                  </a:lnTo>
                  <a:lnTo>
                    <a:pt x="449" y="62"/>
                  </a:lnTo>
                  <a:lnTo>
                    <a:pt x="447" y="54"/>
                  </a:lnTo>
                  <a:lnTo>
                    <a:pt x="447" y="52"/>
                  </a:lnTo>
                  <a:lnTo>
                    <a:pt x="447" y="52"/>
                  </a:lnTo>
                  <a:lnTo>
                    <a:pt x="449" y="44"/>
                  </a:lnTo>
                  <a:lnTo>
                    <a:pt x="455" y="36"/>
                  </a:lnTo>
                  <a:lnTo>
                    <a:pt x="463" y="32"/>
                  </a:lnTo>
                  <a:lnTo>
                    <a:pt x="477" y="30"/>
                  </a:lnTo>
                  <a:lnTo>
                    <a:pt x="477" y="30"/>
                  </a:lnTo>
                  <a:lnTo>
                    <a:pt x="489" y="32"/>
                  </a:lnTo>
                  <a:lnTo>
                    <a:pt x="503" y="36"/>
                  </a:lnTo>
                  <a:lnTo>
                    <a:pt x="515" y="42"/>
                  </a:lnTo>
                  <a:lnTo>
                    <a:pt x="527" y="50"/>
                  </a:lnTo>
                  <a:lnTo>
                    <a:pt x="545" y="24"/>
                  </a:lnTo>
                  <a:lnTo>
                    <a:pt x="545" y="24"/>
                  </a:lnTo>
                  <a:lnTo>
                    <a:pt x="531" y="14"/>
                  </a:lnTo>
                  <a:lnTo>
                    <a:pt x="515" y="8"/>
                  </a:lnTo>
                  <a:lnTo>
                    <a:pt x="497" y="4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63" y="2"/>
                  </a:lnTo>
                  <a:lnTo>
                    <a:pt x="451" y="6"/>
                  </a:lnTo>
                  <a:lnTo>
                    <a:pt x="441" y="10"/>
                  </a:lnTo>
                  <a:lnTo>
                    <a:pt x="431" y="16"/>
                  </a:lnTo>
                  <a:lnTo>
                    <a:pt x="425" y="24"/>
                  </a:lnTo>
                  <a:lnTo>
                    <a:pt x="419" y="34"/>
                  </a:lnTo>
                  <a:lnTo>
                    <a:pt x="414" y="44"/>
                  </a:lnTo>
                  <a:lnTo>
                    <a:pt x="412" y="56"/>
                  </a:lnTo>
                  <a:lnTo>
                    <a:pt x="412" y="56"/>
                  </a:lnTo>
                  <a:lnTo>
                    <a:pt x="412" y="56"/>
                  </a:lnTo>
                  <a:lnTo>
                    <a:pt x="414" y="68"/>
                  </a:lnTo>
                  <a:lnTo>
                    <a:pt x="417" y="78"/>
                  </a:lnTo>
                  <a:lnTo>
                    <a:pt x="423" y="86"/>
                  </a:lnTo>
                  <a:lnTo>
                    <a:pt x="429" y="94"/>
                  </a:lnTo>
                  <a:lnTo>
                    <a:pt x="439" y="98"/>
                  </a:lnTo>
                  <a:lnTo>
                    <a:pt x="449" y="104"/>
                  </a:lnTo>
                  <a:lnTo>
                    <a:pt x="475" y="112"/>
                  </a:lnTo>
                  <a:lnTo>
                    <a:pt x="475" y="112"/>
                  </a:lnTo>
                  <a:lnTo>
                    <a:pt x="497" y="118"/>
                  </a:lnTo>
                  <a:lnTo>
                    <a:pt x="509" y="124"/>
                  </a:lnTo>
                  <a:lnTo>
                    <a:pt x="513" y="128"/>
                  </a:lnTo>
                  <a:lnTo>
                    <a:pt x="517" y="132"/>
                  </a:lnTo>
                  <a:lnTo>
                    <a:pt x="517" y="140"/>
                  </a:lnTo>
                  <a:lnTo>
                    <a:pt x="517" y="140"/>
                  </a:lnTo>
                  <a:lnTo>
                    <a:pt x="517" y="140"/>
                  </a:lnTo>
                  <a:lnTo>
                    <a:pt x="517" y="146"/>
                  </a:lnTo>
                  <a:lnTo>
                    <a:pt x="515" y="150"/>
                  </a:lnTo>
                  <a:lnTo>
                    <a:pt x="509" y="158"/>
                  </a:lnTo>
                  <a:lnTo>
                    <a:pt x="499" y="162"/>
                  </a:lnTo>
                  <a:lnTo>
                    <a:pt x="485" y="164"/>
                  </a:lnTo>
                  <a:lnTo>
                    <a:pt x="485" y="164"/>
                  </a:lnTo>
                  <a:lnTo>
                    <a:pt x="469" y="162"/>
                  </a:lnTo>
                  <a:lnTo>
                    <a:pt x="453" y="158"/>
                  </a:lnTo>
                  <a:lnTo>
                    <a:pt x="439" y="150"/>
                  </a:lnTo>
                  <a:lnTo>
                    <a:pt x="425" y="140"/>
                  </a:lnTo>
                  <a:lnTo>
                    <a:pt x="406" y="164"/>
                  </a:lnTo>
                  <a:lnTo>
                    <a:pt x="406" y="164"/>
                  </a:lnTo>
                  <a:lnTo>
                    <a:pt x="423" y="176"/>
                  </a:lnTo>
                  <a:lnTo>
                    <a:pt x="443" y="186"/>
                  </a:lnTo>
                  <a:lnTo>
                    <a:pt x="463" y="192"/>
                  </a:lnTo>
                  <a:lnTo>
                    <a:pt x="485" y="194"/>
                  </a:lnTo>
                  <a:lnTo>
                    <a:pt x="485" y="194"/>
                  </a:lnTo>
                  <a:close/>
                  <a:moveTo>
                    <a:pt x="603" y="190"/>
                  </a:moveTo>
                  <a:lnTo>
                    <a:pt x="635" y="190"/>
                  </a:lnTo>
                  <a:lnTo>
                    <a:pt x="635" y="4"/>
                  </a:lnTo>
                  <a:lnTo>
                    <a:pt x="603" y="4"/>
                  </a:lnTo>
                  <a:lnTo>
                    <a:pt x="603" y="190"/>
                  </a:lnTo>
                  <a:close/>
                  <a:moveTo>
                    <a:pt x="697" y="190"/>
                  </a:moveTo>
                  <a:lnTo>
                    <a:pt x="729" y="190"/>
                  </a:lnTo>
                  <a:lnTo>
                    <a:pt x="729" y="58"/>
                  </a:lnTo>
                  <a:lnTo>
                    <a:pt x="831" y="190"/>
                  </a:lnTo>
                  <a:lnTo>
                    <a:pt x="859" y="190"/>
                  </a:lnTo>
                  <a:lnTo>
                    <a:pt x="859" y="4"/>
                  </a:lnTo>
                  <a:lnTo>
                    <a:pt x="827" y="4"/>
                  </a:lnTo>
                  <a:lnTo>
                    <a:pt x="827" y="134"/>
                  </a:lnTo>
                  <a:lnTo>
                    <a:pt x="727" y="4"/>
                  </a:lnTo>
                  <a:lnTo>
                    <a:pt x="697" y="4"/>
                  </a:lnTo>
                  <a:lnTo>
                    <a:pt x="697" y="190"/>
                  </a:lnTo>
                  <a:close/>
                  <a:moveTo>
                    <a:pt x="921" y="190"/>
                  </a:moveTo>
                  <a:lnTo>
                    <a:pt x="1061" y="190"/>
                  </a:lnTo>
                  <a:lnTo>
                    <a:pt x="1061" y="162"/>
                  </a:lnTo>
                  <a:lnTo>
                    <a:pt x="953" y="162"/>
                  </a:lnTo>
                  <a:lnTo>
                    <a:pt x="953" y="112"/>
                  </a:lnTo>
                  <a:lnTo>
                    <a:pt x="1047" y="112"/>
                  </a:lnTo>
                  <a:lnTo>
                    <a:pt x="1047" y="82"/>
                  </a:lnTo>
                  <a:lnTo>
                    <a:pt x="953" y="82"/>
                  </a:lnTo>
                  <a:lnTo>
                    <a:pt x="953" y="34"/>
                  </a:lnTo>
                  <a:lnTo>
                    <a:pt x="1059" y="34"/>
                  </a:lnTo>
                  <a:lnTo>
                    <a:pt x="1059" y="4"/>
                  </a:lnTo>
                  <a:lnTo>
                    <a:pt x="921" y="4"/>
                  </a:lnTo>
                  <a:lnTo>
                    <a:pt x="921" y="190"/>
                  </a:lnTo>
                  <a:close/>
                  <a:moveTo>
                    <a:pt x="1177" y="194"/>
                  </a:moveTo>
                  <a:lnTo>
                    <a:pt x="1177" y="194"/>
                  </a:lnTo>
                  <a:lnTo>
                    <a:pt x="1191" y="192"/>
                  </a:lnTo>
                  <a:lnTo>
                    <a:pt x="1205" y="190"/>
                  </a:lnTo>
                  <a:lnTo>
                    <a:pt x="1215" y="184"/>
                  </a:lnTo>
                  <a:lnTo>
                    <a:pt x="1225" y="178"/>
                  </a:lnTo>
                  <a:lnTo>
                    <a:pt x="1233" y="170"/>
                  </a:lnTo>
                  <a:lnTo>
                    <a:pt x="1239" y="160"/>
                  </a:lnTo>
                  <a:lnTo>
                    <a:pt x="1243" y="150"/>
                  </a:lnTo>
                  <a:lnTo>
                    <a:pt x="1243" y="138"/>
                  </a:lnTo>
                  <a:lnTo>
                    <a:pt x="1243" y="138"/>
                  </a:lnTo>
                  <a:lnTo>
                    <a:pt x="1243" y="138"/>
                  </a:lnTo>
                  <a:lnTo>
                    <a:pt x="1243" y="126"/>
                  </a:lnTo>
                  <a:lnTo>
                    <a:pt x="1239" y="116"/>
                  </a:lnTo>
                  <a:lnTo>
                    <a:pt x="1235" y="108"/>
                  </a:lnTo>
                  <a:lnTo>
                    <a:pt x="1229" y="102"/>
                  </a:lnTo>
                  <a:lnTo>
                    <a:pt x="1219" y="96"/>
                  </a:lnTo>
                  <a:lnTo>
                    <a:pt x="1209" y="90"/>
                  </a:lnTo>
                  <a:lnTo>
                    <a:pt x="1183" y="82"/>
                  </a:lnTo>
                  <a:lnTo>
                    <a:pt x="1183" y="82"/>
                  </a:lnTo>
                  <a:lnTo>
                    <a:pt x="1161" y="76"/>
                  </a:lnTo>
                  <a:lnTo>
                    <a:pt x="1149" y="70"/>
                  </a:lnTo>
                  <a:lnTo>
                    <a:pt x="1145" y="66"/>
                  </a:lnTo>
                  <a:lnTo>
                    <a:pt x="1141" y="62"/>
                  </a:lnTo>
                  <a:lnTo>
                    <a:pt x="1139" y="54"/>
                  </a:lnTo>
                  <a:lnTo>
                    <a:pt x="1139" y="52"/>
                  </a:lnTo>
                  <a:lnTo>
                    <a:pt x="1139" y="52"/>
                  </a:lnTo>
                  <a:lnTo>
                    <a:pt x="1141" y="44"/>
                  </a:lnTo>
                  <a:lnTo>
                    <a:pt x="1147" y="36"/>
                  </a:lnTo>
                  <a:lnTo>
                    <a:pt x="1157" y="32"/>
                  </a:lnTo>
                  <a:lnTo>
                    <a:pt x="1169" y="30"/>
                  </a:lnTo>
                  <a:lnTo>
                    <a:pt x="1169" y="30"/>
                  </a:lnTo>
                  <a:lnTo>
                    <a:pt x="1183" y="32"/>
                  </a:lnTo>
                  <a:lnTo>
                    <a:pt x="1195" y="36"/>
                  </a:lnTo>
                  <a:lnTo>
                    <a:pt x="1207" y="42"/>
                  </a:lnTo>
                  <a:lnTo>
                    <a:pt x="1221" y="50"/>
                  </a:lnTo>
                  <a:lnTo>
                    <a:pt x="1239" y="24"/>
                  </a:lnTo>
                  <a:lnTo>
                    <a:pt x="1239" y="24"/>
                  </a:lnTo>
                  <a:lnTo>
                    <a:pt x="1223" y="14"/>
                  </a:lnTo>
                  <a:lnTo>
                    <a:pt x="1207" y="8"/>
                  </a:lnTo>
                  <a:lnTo>
                    <a:pt x="1189" y="4"/>
                  </a:lnTo>
                  <a:lnTo>
                    <a:pt x="1171" y="2"/>
                  </a:lnTo>
                  <a:lnTo>
                    <a:pt x="1171" y="2"/>
                  </a:lnTo>
                  <a:lnTo>
                    <a:pt x="1157" y="2"/>
                  </a:lnTo>
                  <a:lnTo>
                    <a:pt x="1145" y="6"/>
                  </a:lnTo>
                  <a:lnTo>
                    <a:pt x="1133" y="10"/>
                  </a:lnTo>
                  <a:lnTo>
                    <a:pt x="1125" y="16"/>
                  </a:lnTo>
                  <a:lnTo>
                    <a:pt x="1117" y="24"/>
                  </a:lnTo>
                  <a:lnTo>
                    <a:pt x="1111" y="34"/>
                  </a:lnTo>
                  <a:lnTo>
                    <a:pt x="1107" y="44"/>
                  </a:lnTo>
                  <a:lnTo>
                    <a:pt x="1107" y="56"/>
                  </a:lnTo>
                  <a:lnTo>
                    <a:pt x="1107" y="56"/>
                  </a:lnTo>
                  <a:lnTo>
                    <a:pt x="1107" y="56"/>
                  </a:lnTo>
                  <a:lnTo>
                    <a:pt x="1107" y="68"/>
                  </a:lnTo>
                  <a:lnTo>
                    <a:pt x="1111" y="78"/>
                  </a:lnTo>
                  <a:lnTo>
                    <a:pt x="1115" y="86"/>
                  </a:lnTo>
                  <a:lnTo>
                    <a:pt x="1123" y="94"/>
                  </a:lnTo>
                  <a:lnTo>
                    <a:pt x="1131" y="98"/>
                  </a:lnTo>
                  <a:lnTo>
                    <a:pt x="1143" y="104"/>
                  </a:lnTo>
                  <a:lnTo>
                    <a:pt x="1169" y="112"/>
                  </a:lnTo>
                  <a:lnTo>
                    <a:pt x="1169" y="112"/>
                  </a:lnTo>
                  <a:lnTo>
                    <a:pt x="1189" y="118"/>
                  </a:lnTo>
                  <a:lnTo>
                    <a:pt x="1203" y="124"/>
                  </a:lnTo>
                  <a:lnTo>
                    <a:pt x="1207" y="128"/>
                  </a:lnTo>
                  <a:lnTo>
                    <a:pt x="1209" y="132"/>
                  </a:lnTo>
                  <a:lnTo>
                    <a:pt x="1211" y="140"/>
                  </a:lnTo>
                  <a:lnTo>
                    <a:pt x="1211" y="140"/>
                  </a:lnTo>
                  <a:lnTo>
                    <a:pt x="1211" y="140"/>
                  </a:lnTo>
                  <a:lnTo>
                    <a:pt x="1211" y="146"/>
                  </a:lnTo>
                  <a:lnTo>
                    <a:pt x="1209" y="150"/>
                  </a:lnTo>
                  <a:lnTo>
                    <a:pt x="1201" y="158"/>
                  </a:lnTo>
                  <a:lnTo>
                    <a:pt x="1191" y="162"/>
                  </a:lnTo>
                  <a:lnTo>
                    <a:pt x="1177" y="164"/>
                  </a:lnTo>
                  <a:lnTo>
                    <a:pt x="1177" y="164"/>
                  </a:lnTo>
                  <a:lnTo>
                    <a:pt x="1161" y="162"/>
                  </a:lnTo>
                  <a:lnTo>
                    <a:pt x="1147" y="158"/>
                  </a:lnTo>
                  <a:lnTo>
                    <a:pt x="1133" y="150"/>
                  </a:lnTo>
                  <a:lnTo>
                    <a:pt x="1119" y="140"/>
                  </a:lnTo>
                  <a:lnTo>
                    <a:pt x="1099" y="164"/>
                  </a:lnTo>
                  <a:lnTo>
                    <a:pt x="1099" y="164"/>
                  </a:lnTo>
                  <a:lnTo>
                    <a:pt x="1117" y="176"/>
                  </a:lnTo>
                  <a:lnTo>
                    <a:pt x="1135" y="186"/>
                  </a:lnTo>
                  <a:lnTo>
                    <a:pt x="1157" y="192"/>
                  </a:lnTo>
                  <a:lnTo>
                    <a:pt x="1177" y="194"/>
                  </a:lnTo>
                  <a:lnTo>
                    <a:pt x="1177" y="194"/>
                  </a:lnTo>
                  <a:close/>
                  <a:moveTo>
                    <a:pt x="1360" y="194"/>
                  </a:moveTo>
                  <a:lnTo>
                    <a:pt x="1360" y="194"/>
                  </a:lnTo>
                  <a:lnTo>
                    <a:pt x="1374" y="192"/>
                  </a:lnTo>
                  <a:lnTo>
                    <a:pt x="1386" y="190"/>
                  </a:lnTo>
                  <a:lnTo>
                    <a:pt x="1398" y="184"/>
                  </a:lnTo>
                  <a:lnTo>
                    <a:pt x="1408" y="178"/>
                  </a:lnTo>
                  <a:lnTo>
                    <a:pt x="1416" y="170"/>
                  </a:lnTo>
                  <a:lnTo>
                    <a:pt x="1422" y="160"/>
                  </a:lnTo>
                  <a:lnTo>
                    <a:pt x="1424" y="150"/>
                  </a:lnTo>
                  <a:lnTo>
                    <a:pt x="1426" y="138"/>
                  </a:lnTo>
                  <a:lnTo>
                    <a:pt x="1426" y="138"/>
                  </a:lnTo>
                  <a:lnTo>
                    <a:pt x="1426" y="138"/>
                  </a:lnTo>
                  <a:lnTo>
                    <a:pt x="1426" y="126"/>
                  </a:lnTo>
                  <a:lnTo>
                    <a:pt x="1422" y="116"/>
                  </a:lnTo>
                  <a:lnTo>
                    <a:pt x="1418" y="108"/>
                  </a:lnTo>
                  <a:lnTo>
                    <a:pt x="1410" y="102"/>
                  </a:lnTo>
                  <a:lnTo>
                    <a:pt x="1402" y="96"/>
                  </a:lnTo>
                  <a:lnTo>
                    <a:pt x="1392" y="90"/>
                  </a:lnTo>
                  <a:lnTo>
                    <a:pt x="1366" y="82"/>
                  </a:lnTo>
                  <a:lnTo>
                    <a:pt x="1366" y="82"/>
                  </a:lnTo>
                  <a:lnTo>
                    <a:pt x="1344" y="76"/>
                  </a:lnTo>
                  <a:lnTo>
                    <a:pt x="1330" y="70"/>
                  </a:lnTo>
                  <a:lnTo>
                    <a:pt x="1326" y="66"/>
                  </a:lnTo>
                  <a:lnTo>
                    <a:pt x="1324" y="62"/>
                  </a:lnTo>
                  <a:lnTo>
                    <a:pt x="1322" y="54"/>
                  </a:lnTo>
                  <a:lnTo>
                    <a:pt x="1322" y="52"/>
                  </a:lnTo>
                  <a:lnTo>
                    <a:pt x="1322" y="52"/>
                  </a:lnTo>
                  <a:lnTo>
                    <a:pt x="1324" y="44"/>
                  </a:lnTo>
                  <a:lnTo>
                    <a:pt x="1330" y="36"/>
                  </a:lnTo>
                  <a:lnTo>
                    <a:pt x="1340" y="32"/>
                  </a:lnTo>
                  <a:lnTo>
                    <a:pt x="1352" y="30"/>
                  </a:lnTo>
                  <a:lnTo>
                    <a:pt x="1352" y="30"/>
                  </a:lnTo>
                  <a:lnTo>
                    <a:pt x="1364" y="32"/>
                  </a:lnTo>
                  <a:lnTo>
                    <a:pt x="1378" y="36"/>
                  </a:lnTo>
                  <a:lnTo>
                    <a:pt x="1390" y="42"/>
                  </a:lnTo>
                  <a:lnTo>
                    <a:pt x="1402" y="50"/>
                  </a:lnTo>
                  <a:lnTo>
                    <a:pt x="1420" y="24"/>
                  </a:lnTo>
                  <a:lnTo>
                    <a:pt x="1420" y="24"/>
                  </a:lnTo>
                  <a:lnTo>
                    <a:pt x="1406" y="14"/>
                  </a:lnTo>
                  <a:lnTo>
                    <a:pt x="1390" y="8"/>
                  </a:lnTo>
                  <a:lnTo>
                    <a:pt x="1372" y="4"/>
                  </a:lnTo>
                  <a:lnTo>
                    <a:pt x="1352" y="2"/>
                  </a:lnTo>
                  <a:lnTo>
                    <a:pt x="1352" y="2"/>
                  </a:lnTo>
                  <a:lnTo>
                    <a:pt x="1340" y="2"/>
                  </a:lnTo>
                  <a:lnTo>
                    <a:pt x="1328" y="6"/>
                  </a:lnTo>
                  <a:lnTo>
                    <a:pt x="1316" y="10"/>
                  </a:lnTo>
                  <a:lnTo>
                    <a:pt x="1308" y="16"/>
                  </a:lnTo>
                  <a:lnTo>
                    <a:pt x="1300" y="24"/>
                  </a:lnTo>
                  <a:lnTo>
                    <a:pt x="1294" y="34"/>
                  </a:lnTo>
                  <a:lnTo>
                    <a:pt x="1290" y="44"/>
                  </a:lnTo>
                  <a:lnTo>
                    <a:pt x="1290" y="56"/>
                  </a:lnTo>
                  <a:lnTo>
                    <a:pt x="1290" y="56"/>
                  </a:lnTo>
                  <a:lnTo>
                    <a:pt x="1290" y="56"/>
                  </a:lnTo>
                  <a:lnTo>
                    <a:pt x="1290" y="68"/>
                  </a:lnTo>
                  <a:lnTo>
                    <a:pt x="1294" y="78"/>
                  </a:lnTo>
                  <a:lnTo>
                    <a:pt x="1298" y="86"/>
                  </a:lnTo>
                  <a:lnTo>
                    <a:pt x="1306" y="94"/>
                  </a:lnTo>
                  <a:lnTo>
                    <a:pt x="1314" y="98"/>
                  </a:lnTo>
                  <a:lnTo>
                    <a:pt x="1324" y="104"/>
                  </a:lnTo>
                  <a:lnTo>
                    <a:pt x="1352" y="112"/>
                  </a:lnTo>
                  <a:lnTo>
                    <a:pt x="1352" y="112"/>
                  </a:lnTo>
                  <a:lnTo>
                    <a:pt x="1372" y="118"/>
                  </a:lnTo>
                  <a:lnTo>
                    <a:pt x="1386" y="124"/>
                  </a:lnTo>
                  <a:lnTo>
                    <a:pt x="1390" y="128"/>
                  </a:lnTo>
                  <a:lnTo>
                    <a:pt x="1392" y="132"/>
                  </a:lnTo>
                  <a:lnTo>
                    <a:pt x="1394" y="140"/>
                  </a:lnTo>
                  <a:lnTo>
                    <a:pt x="1394" y="140"/>
                  </a:lnTo>
                  <a:lnTo>
                    <a:pt x="1394" y="140"/>
                  </a:lnTo>
                  <a:lnTo>
                    <a:pt x="1392" y="146"/>
                  </a:lnTo>
                  <a:lnTo>
                    <a:pt x="1390" y="150"/>
                  </a:lnTo>
                  <a:lnTo>
                    <a:pt x="1384" y="158"/>
                  </a:lnTo>
                  <a:lnTo>
                    <a:pt x="1374" y="162"/>
                  </a:lnTo>
                  <a:lnTo>
                    <a:pt x="1360" y="164"/>
                  </a:lnTo>
                  <a:lnTo>
                    <a:pt x="1360" y="164"/>
                  </a:lnTo>
                  <a:lnTo>
                    <a:pt x="1344" y="162"/>
                  </a:lnTo>
                  <a:lnTo>
                    <a:pt x="1328" y="158"/>
                  </a:lnTo>
                  <a:lnTo>
                    <a:pt x="1314" y="150"/>
                  </a:lnTo>
                  <a:lnTo>
                    <a:pt x="1302" y="140"/>
                  </a:lnTo>
                  <a:lnTo>
                    <a:pt x="1282" y="164"/>
                  </a:lnTo>
                  <a:lnTo>
                    <a:pt x="1282" y="164"/>
                  </a:lnTo>
                  <a:lnTo>
                    <a:pt x="1300" y="176"/>
                  </a:lnTo>
                  <a:lnTo>
                    <a:pt x="1318" y="186"/>
                  </a:lnTo>
                  <a:lnTo>
                    <a:pt x="1338" y="192"/>
                  </a:lnTo>
                  <a:lnTo>
                    <a:pt x="1360" y="194"/>
                  </a:lnTo>
                  <a:lnTo>
                    <a:pt x="1360" y="194"/>
                  </a:lnTo>
                  <a:close/>
                  <a:moveTo>
                    <a:pt x="1632" y="194"/>
                  </a:moveTo>
                  <a:lnTo>
                    <a:pt x="1632" y="194"/>
                  </a:lnTo>
                  <a:lnTo>
                    <a:pt x="1646" y="192"/>
                  </a:lnTo>
                  <a:lnTo>
                    <a:pt x="1658" y="190"/>
                  </a:lnTo>
                  <a:lnTo>
                    <a:pt x="1670" y="184"/>
                  </a:lnTo>
                  <a:lnTo>
                    <a:pt x="1680" y="178"/>
                  </a:lnTo>
                  <a:lnTo>
                    <a:pt x="1686" y="170"/>
                  </a:lnTo>
                  <a:lnTo>
                    <a:pt x="1692" y="160"/>
                  </a:lnTo>
                  <a:lnTo>
                    <a:pt x="1696" y="150"/>
                  </a:lnTo>
                  <a:lnTo>
                    <a:pt x="1698" y="138"/>
                  </a:lnTo>
                  <a:lnTo>
                    <a:pt x="1698" y="138"/>
                  </a:lnTo>
                  <a:lnTo>
                    <a:pt x="1698" y="138"/>
                  </a:lnTo>
                  <a:lnTo>
                    <a:pt x="1696" y="126"/>
                  </a:lnTo>
                  <a:lnTo>
                    <a:pt x="1694" y="116"/>
                  </a:lnTo>
                  <a:lnTo>
                    <a:pt x="1690" y="108"/>
                  </a:lnTo>
                  <a:lnTo>
                    <a:pt x="1682" y="102"/>
                  </a:lnTo>
                  <a:lnTo>
                    <a:pt x="1674" y="96"/>
                  </a:lnTo>
                  <a:lnTo>
                    <a:pt x="1664" y="90"/>
                  </a:lnTo>
                  <a:lnTo>
                    <a:pt x="1638" y="82"/>
                  </a:lnTo>
                  <a:lnTo>
                    <a:pt x="1638" y="82"/>
                  </a:lnTo>
                  <a:lnTo>
                    <a:pt x="1616" y="76"/>
                  </a:lnTo>
                  <a:lnTo>
                    <a:pt x="1602" y="70"/>
                  </a:lnTo>
                  <a:lnTo>
                    <a:pt x="1598" y="66"/>
                  </a:lnTo>
                  <a:lnTo>
                    <a:pt x="1596" y="62"/>
                  </a:lnTo>
                  <a:lnTo>
                    <a:pt x="1594" y="54"/>
                  </a:lnTo>
                  <a:lnTo>
                    <a:pt x="1594" y="52"/>
                  </a:lnTo>
                  <a:lnTo>
                    <a:pt x="1594" y="52"/>
                  </a:lnTo>
                  <a:lnTo>
                    <a:pt x="1596" y="44"/>
                  </a:lnTo>
                  <a:lnTo>
                    <a:pt x="1602" y="36"/>
                  </a:lnTo>
                  <a:lnTo>
                    <a:pt x="1612" y="32"/>
                  </a:lnTo>
                  <a:lnTo>
                    <a:pt x="1624" y="30"/>
                  </a:lnTo>
                  <a:lnTo>
                    <a:pt x="1624" y="30"/>
                  </a:lnTo>
                  <a:lnTo>
                    <a:pt x="1636" y="32"/>
                  </a:lnTo>
                  <a:lnTo>
                    <a:pt x="1650" y="36"/>
                  </a:lnTo>
                  <a:lnTo>
                    <a:pt x="1662" y="42"/>
                  </a:lnTo>
                  <a:lnTo>
                    <a:pt x="1674" y="50"/>
                  </a:lnTo>
                  <a:lnTo>
                    <a:pt x="1692" y="24"/>
                  </a:lnTo>
                  <a:lnTo>
                    <a:pt x="1692" y="24"/>
                  </a:lnTo>
                  <a:lnTo>
                    <a:pt x="1678" y="14"/>
                  </a:lnTo>
                  <a:lnTo>
                    <a:pt x="1662" y="8"/>
                  </a:lnTo>
                  <a:lnTo>
                    <a:pt x="1644" y="4"/>
                  </a:lnTo>
                  <a:lnTo>
                    <a:pt x="1624" y="2"/>
                  </a:lnTo>
                  <a:lnTo>
                    <a:pt x="1624" y="2"/>
                  </a:lnTo>
                  <a:lnTo>
                    <a:pt x="1612" y="2"/>
                  </a:lnTo>
                  <a:lnTo>
                    <a:pt x="1598" y="6"/>
                  </a:lnTo>
                  <a:lnTo>
                    <a:pt x="1588" y="10"/>
                  </a:lnTo>
                  <a:lnTo>
                    <a:pt x="1578" y="16"/>
                  </a:lnTo>
                  <a:lnTo>
                    <a:pt x="1572" y="24"/>
                  </a:lnTo>
                  <a:lnTo>
                    <a:pt x="1566" y="34"/>
                  </a:lnTo>
                  <a:lnTo>
                    <a:pt x="1562" y="44"/>
                  </a:lnTo>
                  <a:lnTo>
                    <a:pt x="1560" y="56"/>
                  </a:lnTo>
                  <a:lnTo>
                    <a:pt x="1560" y="56"/>
                  </a:lnTo>
                  <a:lnTo>
                    <a:pt x="1560" y="56"/>
                  </a:lnTo>
                  <a:lnTo>
                    <a:pt x="1562" y="68"/>
                  </a:lnTo>
                  <a:lnTo>
                    <a:pt x="1564" y="78"/>
                  </a:lnTo>
                  <a:lnTo>
                    <a:pt x="1570" y="86"/>
                  </a:lnTo>
                  <a:lnTo>
                    <a:pt x="1578" y="94"/>
                  </a:lnTo>
                  <a:lnTo>
                    <a:pt x="1586" y="98"/>
                  </a:lnTo>
                  <a:lnTo>
                    <a:pt x="1596" y="104"/>
                  </a:lnTo>
                  <a:lnTo>
                    <a:pt x="1622" y="112"/>
                  </a:lnTo>
                  <a:lnTo>
                    <a:pt x="1622" y="112"/>
                  </a:lnTo>
                  <a:lnTo>
                    <a:pt x="1644" y="118"/>
                  </a:lnTo>
                  <a:lnTo>
                    <a:pt x="1656" y="124"/>
                  </a:lnTo>
                  <a:lnTo>
                    <a:pt x="1660" y="128"/>
                  </a:lnTo>
                  <a:lnTo>
                    <a:pt x="1664" y="132"/>
                  </a:lnTo>
                  <a:lnTo>
                    <a:pt x="1664" y="140"/>
                  </a:lnTo>
                  <a:lnTo>
                    <a:pt x="1664" y="140"/>
                  </a:lnTo>
                  <a:lnTo>
                    <a:pt x="1664" y="140"/>
                  </a:lnTo>
                  <a:lnTo>
                    <a:pt x="1664" y="146"/>
                  </a:lnTo>
                  <a:lnTo>
                    <a:pt x="1662" y="150"/>
                  </a:lnTo>
                  <a:lnTo>
                    <a:pt x="1656" y="158"/>
                  </a:lnTo>
                  <a:lnTo>
                    <a:pt x="1646" y="162"/>
                  </a:lnTo>
                  <a:lnTo>
                    <a:pt x="1632" y="164"/>
                  </a:lnTo>
                  <a:lnTo>
                    <a:pt x="1632" y="164"/>
                  </a:lnTo>
                  <a:lnTo>
                    <a:pt x="1616" y="162"/>
                  </a:lnTo>
                  <a:lnTo>
                    <a:pt x="1600" y="158"/>
                  </a:lnTo>
                  <a:lnTo>
                    <a:pt x="1586" y="150"/>
                  </a:lnTo>
                  <a:lnTo>
                    <a:pt x="1574" y="140"/>
                  </a:lnTo>
                  <a:lnTo>
                    <a:pt x="1554" y="164"/>
                  </a:lnTo>
                  <a:lnTo>
                    <a:pt x="1554" y="164"/>
                  </a:lnTo>
                  <a:lnTo>
                    <a:pt x="1572" y="176"/>
                  </a:lnTo>
                  <a:lnTo>
                    <a:pt x="1590" y="186"/>
                  </a:lnTo>
                  <a:lnTo>
                    <a:pt x="1610" y="192"/>
                  </a:lnTo>
                  <a:lnTo>
                    <a:pt x="1632" y="194"/>
                  </a:lnTo>
                  <a:lnTo>
                    <a:pt x="1632" y="194"/>
                  </a:lnTo>
                  <a:close/>
                  <a:moveTo>
                    <a:pt x="1834" y="194"/>
                  </a:moveTo>
                  <a:lnTo>
                    <a:pt x="1834" y="194"/>
                  </a:lnTo>
                  <a:lnTo>
                    <a:pt x="1856" y="192"/>
                  </a:lnTo>
                  <a:lnTo>
                    <a:pt x="1874" y="186"/>
                  </a:lnTo>
                  <a:lnTo>
                    <a:pt x="1890" y="178"/>
                  </a:lnTo>
                  <a:lnTo>
                    <a:pt x="1904" y="166"/>
                  </a:lnTo>
                  <a:lnTo>
                    <a:pt x="1916" y="150"/>
                  </a:lnTo>
                  <a:lnTo>
                    <a:pt x="1924" y="134"/>
                  </a:lnTo>
                  <a:lnTo>
                    <a:pt x="1930" y="116"/>
                  </a:lnTo>
                  <a:lnTo>
                    <a:pt x="1932" y="98"/>
                  </a:lnTo>
                  <a:lnTo>
                    <a:pt x="1932" y="96"/>
                  </a:lnTo>
                  <a:lnTo>
                    <a:pt x="1932" y="96"/>
                  </a:lnTo>
                  <a:lnTo>
                    <a:pt x="1930" y="78"/>
                  </a:lnTo>
                  <a:lnTo>
                    <a:pt x="1926" y="60"/>
                  </a:lnTo>
                  <a:lnTo>
                    <a:pt x="1916" y="44"/>
                  </a:lnTo>
                  <a:lnTo>
                    <a:pt x="1906" y="30"/>
                  </a:lnTo>
                  <a:lnTo>
                    <a:pt x="1890" y="18"/>
                  </a:lnTo>
                  <a:lnTo>
                    <a:pt x="1874" y="8"/>
                  </a:lnTo>
                  <a:lnTo>
                    <a:pt x="1856" y="2"/>
                  </a:lnTo>
                  <a:lnTo>
                    <a:pt x="1836" y="0"/>
                  </a:lnTo>
                  <a:lnTo>
                    <a:pt x="1836" y="0"/>
                  </a:lnTo>
                  <a:lnTo>
                    <a:pt x="1814" y="2"/>
                  </a:lnTo>
                  <a:lnTo>
                    <a:pt x="1796" y="8"/>
                  </a:lnTo>
                  <a:lnTo>
                    <a:pt x="1778" y="18"/>
                  </a:lnTo>
                  <a:lnTo>
                    <a:pt x="1764" y="30"/>
                  </a:lnTo>
                  <a:lnTo>
                    <a:pt x="1754" y="44"/>
                  </a:lnTo>
                  <a:lnTo>
                    <a:pt x="1744" y="60"/>
                  </a:lnTo>
                  <a:lnTo>
                    <a:pt x="1740" y="78"/>
                  </a:lnTo>
                  <a:lnTo>
                    <a:pt x="1738" y="98"/>
                  </a:lnTo>
                  <a:lnTo>
                    <a:pt x="1738" y="98"/>
                  </a:lnTo>
                  <a:lnTo>
                    <a:pt x="1738" y="98"/>
                  </a:lnTo>
                  <a:lnTo>
                    <a:pt x="1740" y="118"/>
                  </a:lnTo>
                  <a:lnTo>
                    <a:pt x="1744" y="136"/>
                  </a:lnTo>
                  <a:lnTo>
                    <a:pt x="1752" y="152"/>
                  </a:lnTo>
                  <a:lnTo>
                    <a:pt x="1764" y="166"/>
                  </a:lnTo>
                  <a:lnTo>
                    <a:pt x="1778" y="178"/>
                  </a:lnTo>
                  <a:lnTo>
                    <a:pt x="1796" y="186"/>
                  </a:lnTo>
                  <a:lnTo>
                    <a:pt x="1814" y="192"/>
                  </a:lnTo>
                  <a:lnTo>
                    <a:pt x="1834" y="194"/>
                  </a:lnTo>
                  <a:lnTo>
                    <a:pt x="1834" y="194"/>
                  </a:lnTo>
                  <a:close/>
                  <a:moveTo>
                    <a:pt x="1836" y="164"/>
                  </a:moveTo>
                  <a:lnTo>
                    <a:pt x="1836" y="164"/>
                  </a:lnTo>
                  <a:lnTo>
                    <a:pt x="1822" y="162"/>
                  </a:lnTo>
                  <a:lnTo>
                    <a:pt x="1810" y="158"/>
                  </a:lnTo>
                  <a:lnTo>
                    <a:pt x="1798" y="152"/>
                  </a:lnTo>
                  <a:lnTo>
                    <a:pt x="1790" y="144"/>
                  </a:lnTo>
                  <a:lnTo>
                    <a:pt x="1782" y="134"/>
                  </a:lnTo>
                  <a:lnTo>
                    <a:pt x="1776" y="124"/>
                  </a:lnTo>
                  <a:lnTo>
                    <a:pt x="1772" y="110"/>
                  </a:lnTo>
                  <a:lnTo>
                    <a:pt x="1772" y="98"/>
                  </a:lnTo>
                  <a:lnTo>
                    <a:pt x="1772" y="96"/>
                  </a:lnTo>
                  <a:lnTo>
                    <a:pt x="1772" y="96"/>
                  </a:lnTo>
                  <a:lnTo>
                    <a:pt x="1772" y="84"/>
                  </a:lnTo>
                  <a:lnTo>
                    <a:pt x="1776" y="72"/>
                  </a:lnTo>
                  <a:lnTo>
                    <a:pt x="1782" y="60"/>
                  </a:lnTo>
                  <a:lnTo>
                    <a:pt x="1790" y="50"/>
                  </a:lnTo>
                  <a:lnTo>
                    <a:pt x="1798" y="42"/>
                  </a:lnTo>
                  <a:lnTo>
                    <a:pt x="1808" y="36"/>
                  </a:lnTo>
                  <a:lnTo>
                    <a:pt x="1822" y="32"/>
                  </a:lnTo>
                  <a:lnTo>
                    <a:pt x="1834" y="30"/>
                  </a:lnTo>
                  <a:lnTo>
                    <a:pt x="1834" y="30"/>
                  </a:lnTo>
                  <a:lnTo>
                    <a:pt x="1848" y="32"/>
                  </a:lnTo>
                  <a:lnTo>
                    <a:pt x="1860" y="36"/>
                  </a:lnTo>
                  <a:lnTo>
                    <a:pt x="1870" y="42"/>
                  </a:lnTo>
                  <a:lnTo>
                    <a:pt x="1880" y="50"/>
                  </a:lnTo>
                  <a:lnTo>
                    <a:pt x="1888" y="60"/>
                  </a:lnTo>
                  <a:lnTo>
                    <a:pt x="1894" y="72"/>
                  </a:lnTo>
                  <a:lnTo>
                    <a:pt x="1896" y="84"/>
                  </a:lnTo>
                  <a:lnTo>
                    <a:pt x="1898" y="98"/>
                  </a:lnTo>
                  <a:lnTo>
                    <a:pt x="1898" y="98"/>
                  </a:lnTo>
                  <a:lnTo>
                    <a:pt x="1898" y="98"/>
                  </a:lnTo>
                  <a:lnTo>
                    <a:pt x="1896" y="112"/>
                  </a:lnTo>
                  <a:lnTo>
                    <a:pt x="1894" y="124"/>
                  </a:lnTo>
                  <a:lnTo>
                    <a:pt x="1888" y="134"/>
                  </a:lnTo>
                  <a:lnTo>
                    <a:pt x="1880" y="144"/>
                  </a:lnTo>
                  <a:lnTo>
                    <a:pt x="1872" y="152"/>
                  </a:lnTo>
                  <a:lnTo>
                    <a:pt x="1860" y="158"/>
                  </a:lnTo>
                  <a:lnTo>
                    <a:pt x="1848" y="162"/>
                  </a:lnTo>
                  <a:lnTo>
                    <a:pt x="1836" y="164"/>
                  </a:lnTo>
                  <a:lnTo>
                    <a:pt x="1836" y="164"/>
                  </a:lnTo>
                  <a:close/>
                  <a:moveTo>
                    <a:pt x="1984" y="190"/>
                  </a:moveTo>
                  <a:lnTo>
                    <a:pt x="2115" y="190"/>
                  </a:lnTo>
                  <a:lnTo>
                    <a:pt x="2115" y="160"/>
                  </a:lnTo>
                  <a:lnTo>
                    <a:pt x="2016" y="160"/>
                  </a:lnTo>
                  <a:lnTo>
                    <a:pt x="2016" y="4"/>
                  </a:lnTo>
                  <a:lnTo>
                    <a:pt x="1984" y="4"/>
                  </a:lnTo>
                  <a:lnTo>
                    <a:pt x="1984" y="190"/>
                  </a:lnTo>
                  <a:close/>
                  <a:moveTo>
                    <a:pt x="2231" y="194"/>
                  </a:moveTo>
                  <a:lnTo>
                    <a:pt x="2231" y="194"/>
                  </a:lnTo>
                  <a:lnTo>
                    <a:pt x="2249" y="192"/>
                  </a:lnTo>
                  <a:lnTo>
                    <a:pt x="2265" y="188"/>
                  </a:lnTo>
                  <a:lnTo>
                    <a:pt x="2279" y="182"/>
                  </a:lnTo>
                  <a:lnTo>
                    <a:pt x="2291" y="172"/>
                  </a:lnTo>
                  <a:lnTo>
                    <a:pt x="2299" y="160"/>
                  </a:lnTo>
                  <a:lnTo>
                    <a:pt x="2307" y="146"/>
                  </a:lnTo>
                  <a:lnTo>
                    <a:pt x="2311" y="130"/>
                  </a:lnTo>
                  <a:lnTo>
                    <a:pt x="2313" y="110"/>
                  </a:lnTo>
                  <a:lnTo>
                    <a:pt x="2313" y="4"/>
                  </a:lnTo>
                  <a:lnTo>
                    <a:pt x="2279" y="4"/>
                  </a:lnTo>
                  <a:lnTo>
                    <a:pt x="2279" y="112"/>
                  </a:lnTo>
                  <a:lnTo>
                    <a:pt x="2279" y="112"/>
                  </a:lnTo>
                  <a:lnTo>
                    <a:pt x="2279" y="124"/>
                  </a:lnTo>
                  <a:lnTo>
                    <a:pt x="2277" y="134"/>
                  </a:lnTo>
                  <a:lnTo>
                    <a:pt x="2273" y="144"/>
                  </a:lnTo>
                  <a:lnTo>
                    <a:pt x="2267" y="150"/>
                  </a:lnTo>
                  <a:lnTo>
                    <a:pt x="2261" y="156"/>
                  </a:lnTo>
                  <a:lnTo>
                    <a:pt x="2251" y="160"/>
                  </a:lnTo>
                  <a:lnTo>
                    <a:pt x="2243" y="162"/>
                  </a:lnTo>
                  <a:lnTo>
                    <a:pt x="2233" y="164"/>
                  </a:lnTo>
                  <a:lnTo>
                    <a:pt x="2233" y="164"/>
                  </a:lnTo>
                  <a:lnTo>
                    <a:pt x="2221" y="162"/>
                  </a:lnTo>
                  <a:lnTo>
                    <a:pt x="2213" y="160"/>
                  </a:lnTo>
                  <a:lnTo>
                    <a:pt x="2205" y="156"/>
                  </a:lnTo>
                  <a:lnTo>
                    <a:pt x="2197" y="150"/>
                  </a:lnTo>
                  <a:lnTo>
                    <a:pt x="2193" y="142"/>
                  </a:lnTo>
                  <a:lnTo>
                    <a:pt x="2189" y="134"/>
                  </a:lnTo>
                  <a:lnTo>
                    <a:pt x="2187" y="122"/>
                  </a:lnTo>
                  <a:lnTo>
                    <a:pt x="2185" y="110"/>
                  </a:lnTo>
                  <a:lnTo>
                    <a:pt x="2185" y="4"/>
                  </a:lnTo>
                  <a:lnTo>
                    <a:pt x="2153" y="4"/>
                  </a:lnTo>
                  <a:lnTo>
                    <a:pt x="2153" y="112"/>
                  </a:lnTo>
                  <a:lnTo>
                    <a:pt x="2153" y="112"/>
                  </a:lnTo>
                  <a:lnTo>
                    <a:pt x="2153" y="130"/>
                  </a:lnTo>
                  <a:lnTo>
                    <a:pt x="2159" y="148"/>
                  </a:lnTo>
                  <a:lnTo>
                    <a:pt x="2165" y="162"/>
                  </a:lnTo>
                  <a:lnTo>
                    <a:pt x="2175" y="172"/>
                  </a:lnTo>
                  <a:lnTo>
                    <a:pt x="2185" y="182"/>
                  </a:lnTo>
                  <a:lnTo>
                    <a:pt x="2199" y="188"/>
                  </a:lnTo>
                  <a:lnTo>
                    <a:pt x="2215" y="192"/>
                  </a:lnTo>
                  <a:lnTo>
                    <a:pt x="2231" y="194"/>
                  </a:lnTo>
                  <a:lnTo>
                    <a:pt x="2231" y="194"/>
                  </a:lnTo>
                  <a:close/>
                  <a:moveTo>
                    <a:pt x="2413" y="190"/>
                  </a:moveTo>
                  <a:lnTo>
                    <a:pt x="2447" y="190"/>
                  </a:lnTo>
                  <a:lnTo>
                    <a:pt x="2447" y="34"/>
                  </a:lnTo>
                  <a:lnTo>
                    <a:pt x="2505" y="34"/>
                  </a:lnTo>
                  <a:lnTo>
                    <a:pt x="2505" y="4"/>
                  </a:lnTo>
                  <a:lnTo>
                    <a:pt x="2353" y="4"/>
                  </a:lnTo>
                  <a:lnTo>
                    <a:pt x="2353" y="34"/>
                  </a:lnTo>
                  <a:lnTo>
                    <a:pt x="2413" y="34"/>
                  </a:lnTo>
                  <a:lnTo>
                    <a:pt x="2413" y="190"/>
                  </a:lnTo>
                  <a:close/>
                  <a:moveTo>
                    <a:pt x="2549" y="190"/>
                  </a:moveTo>
                  <a:lnTo>
                    <a:pt x="2583" y="190"/>
                  </a:lnTo>
                  <a:lnTo>
                    <a:pt x="2583" y="4"/>
                  </a:lnTo>
                  <a:lnTo>
                    <a:pt x="2549" y="4"/>
                  </a:lnTo>
                  <a:lnTo>
                    <a:pt x="2549" y="190"/>
                  </a:lnTo>
                  <a:close/>
                  <a:moveTo>
                    <a:pt x="2731" y="194"/>
                  </a:moveTo>
                  <a:lnTo>
                    <a:pt x="2731" y="194"/>
                  </a:lnTo>
                  <a:lnTo>
                    <a:pt x="2753" y="192"/>
                  </a:lnTo>
                  <a:lnTo>
                    <a:pt x="2771" y="186"/>
                  </a:lnTo>
                  <a:lnTo>
                    <a:pt x="2787" y="178"/>
                  </a:lnTo>
                  <a:lnTo>
                    <a:pt x="2801" y="166"/>
                  </a:lnTo>
                  <a:lnTo>
                    <a:pt x="2813" y="150"/>
                  </a:lnTo>
                  <a:lnTo>
                    <a:pt x="2823" y="134"/>
                  </a:lnTo>
                  <a:lnTo>
                    <a:pt x="2827" y="116"/>
                  </a:lnTo>
                  <a:lnTo>
                    <a:pt x="2829" y="98"/>
                  </a:lnTo>
                  <a:lnTo>
                    <a:pt x="2829" y="96"/>
                  </a:lnTo>
                  <a:lnTo>
                    <a:pt x="2829" y="96"/>
                  </a:lnTo>
                  <a:lnTo>
                    <a:pt x="2827" y="78"/>
                  </a:lnTo>
                  <a:lnTo>
                    <a:pt x="2823" y="60"/>
                  </a:lnTo>
                  <a:lnTo>
                    <a:pt x="2813" y="44"/>
                  </a:lnTo>
                  <a:lnTo>
                    <a:pt x="2803" y="30"/>
                  </a:lnTo>
                  <a:lnTo>
                    <a:pt x="2787" y="18"/>
                  </a:lnTo>
                  <a:lnTo>
                    <a:pt x="2771" y="8"/>
                  </a:lnTo>
                  <a:lnTo>
                    <a:pt x="2753" y="2"/>
                  </a:lnTo>
                  <a:lnTo>
                    <a:pt x="2733" y="0"/>
                  </a:lnTo>
                  <a:lnTo>
                    <a:pt x="2733" y="0"/>
                  </a:lnTo>
                  <a:lnTo>
                    <a:pt x="2711" y="2"/>
                  </a:lnTo>
                  <a:lnTo>
                    <a:pt x="2693" y="8"/>
                  </a:lnTo>
                  <a:lnTo>
                    <a:pt x="2675" y="18"/>
                  </a:lnTo>
                  <a:lnTo>
                    <a:pt x="2661" y="30"/>
                  </a:lnTo>
                  <a:lnTo>
                    <a:pt x="2651" y="44"/>
                  </a:lnTo>
                  <a:lnTo>
                    <a:pt x="2641" y="60"/>
                  </a:lnTo>
                  <a:lnTo>
                    <a:pt x="2637" y="78"/>
                  </a:lnTo>
                  <a:lnTo>
                    <a:pt x="2635" y="98"/>
                  </a:lnTo>
                  <a:lnTo>
                    <a:pt x="2635" y="98"/>
                  </a:lnTo>
                  <a:lnTo>
                    <a:pt x="2635" y="98"/>
                  </a:lnTo>
                  <a:lnTo>
                    <a:pt x="2637" y="118"/>
                  </a:lnTo>
                  <a:lnTo>
                    <a:pt x="2641" y="136"/>
                  </a:lnTo>
                  <a:lnTo>
                    <a:pt x="2649" y="152"/>
                  </a:lnTo>
                  <a:lnTo>
                    <a:pt x="2661" y="166"/>
                  </a:lnTo>
                  <a:lnTo>
                    <a:pt x="2675" y="178"/>
                  </a:lnTo>
                  <a:lnTo>
                    <a:pt x="2693" y="186"/>
                  </a:lnTo>
                  <a:lnTo>
                    <a:pt x="2711" y="192"/>
                  </a:lnTo>
                  <a:lnTo>
                    <a:pt x="2731" y="194"/>
                  </a:lnTo>
                  <a:lnTo>
                    <a:pt x="2731" y="194"/>
                  </a:lnTo>
                  <a:close/>
                  <a:moveTo>
                    <a:pt x="2733" y="164"/>
                  </a:moveTo>
                  <a:lnTo>
                    <a:pt x="2733" y="164"/>
                  </a:lnTo>
                  <a:lnTo>
                    <a:pt x="2719" y="162"/>
                  </a:lnTo>
                  <a:lnTo>
                    <a:pt x="2707" y="158"/>
                  </a:lnTo>
                  <a:lnTo>
                    <a:pt x="2695" y="152"/>
                  </a:lnTo>
                  <a:lnTo>
                    <a:pt x="2687" y="144"/>
                  </a:lnTo>
                  <a:lnTo>
                    <a:pt x="2679" y="134"/>
                  </a:lnTo>
                  <a:lnTo>
                    <a:pt x="2673" y="124"/>
                  </a:lnTo>
                  <a:lnTo>
                    <a:pt x="2669" y="110"/>
                  </a:lnTo>
                  <a:lnTo>
                    <a:pt x="2669" y="98"/>
                  </a:lnTo>
                  <a:lnTo>
                    <a:pt x="2669" y="96"/>
                  </a:lnTo>
                  <a:lnTo>
                    <a:pt x="2669" y="96"/>
                  </a:lnTo>
                  <a:lnTo>
                    <a:pt x="2669" y="84"/>
                  </a:lnTo>
                  <a:lnTo>
                    <a:pt x="2673" y="72"/>
                  </a:lnTo>
                  <a:lnTo>
                    <a:pt x="2679" y="60"/>
                  </a:lnTo>
                  <a:lnTo>
                    <a:pt x="2687" y="50"/>
                  </a:lnTo>
                  <a:lnTo>
                    <a:pt x="2695" y="42"/>
                  </a:lnTo>
                  <a:lnTo>
                    <a:pt x="2707" y="36"/>
                  </a:lnTo>
                  <a:lnTo>
                    <a:pt x="2719" y="32"/>
                  </a:lnTo>
                  <a:lnTo>
                    <a:pt x="2731" y="30"/>
                  </a:lnTo>
                  <a:lnTo>
                    <a:pt x="2731" y="30"/>
                  </a:lnTo>
                  <a:lnTo>
                    <a:pt x="2745" y="32"/>
                  </a:lnTo>
                  <a:lnTo>
                    <a:pt x="2757" y="36"/>
                  </a:lnTo>
                  <a:lnTo>
                    <a:pt x="2767" y="42"/>
                  </a:lnTo>
                  <a:lnTo>
                    <a:pt x="2777" y="50"/>
                  </a:lnTo>
                  <a:lnTo>
                    <a:pt x="2785" y="60"/>
                  </a:lnTo>
                  <a:lnTo>
                    <a:pt x="2791" y="72"/>
                  </a:lnTo>
                  <a:lnTo>
                    <a:pt x="2793" y="84"/>
                  </a:lnTo>
                  <a:lnTo>
                    <a:pt x="2795" y="98"/>
                  </a:lnTo>
                  <a:lnTo>
                    <a:pt x="2795" y="98"/>
                  </a:lnTo>
                  <a:lnTo>
                    <a:pt x="2795" y="98"/>
                  </a:lnTo>
                  <a:lnTo>
                    <a:pt x="2793" y="112"/>
                  </a:lnTo>
                  <a:lnTo>
                    <a:pt x="2791" y="124"/>
                  </a:lnTo>
                  <a:lnTo>
                    <a:pt x="2785" y="134"/>
                  </a:lnTo>
                  <a:lnTo>
                    <a:pt x="2777" y="144"/>
                  </a:lnTo>
                  <a:lnTo>
                    <a:pt x="2769" y="152"/>
                  </a:lnTo>
                  <a:lnTo>
                    <a:pt x="2757" y="158"/>
                  </a:lnTo>
                  <a:lnTo>
                    <a:pt x="2745" y="162"/>
                  </a:lnTo>
                  <a:lnTo>
                    <a:pt x="2733" y="164"/>
                  </a:lnTo>
                  <a:lnTo>
                    <a:pt x="2733" y="164"/>
                  </a:lnTo>
                  <a:close/>
                  <a:moveTo>
                    <a:pt x="2881" y="190"/>
                  </a:moveTo>
                  <a:lnTo>
                    <a:pt x="2914" y="190"/>
                  </a:lnTo>
                  <a:lnTo>
                    <a:pt x="2914" y="58"/>
                  </a:lnTo>
                  <a:lnTo>
                    <a:pt x="3018" y="190"/>
                  </a:lnTo>
                  <a:lnTo>
                    <a:pt x="3044" y="190"/>
                  </a:lnTo>
                  <a:lnTo>
                    <a:pt x="3044" y="4"/>
                  </a:lnTo>
                  <a:lnTo>
                    <a:pt x="3012" y="4"/>
                  </a:lnTo>
                  <a:lnTo>
                    <a:pt x="3012" y="134"/>
                  </a:lnTo>
                  <a:lnTo>
                    <a:pt x="2911" y="4"/>
                  </a:lnTo>
                  <a:lnTo>
                    <a:pt x="2881" y="4"/>
                  </a:lnTo>
                  <a:lnTo>
                    <a:pt x="2881" y="190"/>
                  </a:lnTo>
                  <a:close/>
                  <a:moveTo>
                    <a:pt x="3170" y="194"/>
                  </a:moveTo>
                  <a:lnTo>
                    <a:pt x="3170" y="194"/>
                  </a:lnTo>
                  <a:lnTo>
                    <a:pt x="3184" y="192"/>
                  </a:lnTo>
                  <a:lnTo>
                    <a:pt x="3196" y="190"/>
                  </a:lnTo>
                  <a:lnTo>
                    <a:pt x="3208" y="184"/>
                  </a:lnTo>
                  <a:lnTo>
                    <a:pt x="3218" y="178"/>
                  </a:lnTo>
                  <a:lnTo>
                    <a:pt x="3226" y="170"/>
                  </a:lnTo>
                  <a:lnTo>
                    <a:pt x="3232" y="160"/>
                  </a:lnTo>
                  <a:lnTo>
                    <a:pt x="3234" y="150"/>
                  </a:lnTo>
                  <a:lnTo>
                    <a:pt x="3236" y="138"/>
                  </a:lnTo>
                  <a:lnTo>
                    <a:pt x="3236" y="138"/>
                  </a:lnTo>
                  <a:lnTo>
                    <a:pt x="3236" y="138"/>
                  </a:lnTo>
                  <a:lnTo>
                    <a:pt x="3236" y="126"/>
                  </a:lnTo>
                  <a:lnTo>
                    <a:pt x="3232" y="116"/>
                  </a:lnTo>
                  <a:lnTo>
                    <a:pt x="3228" y="108"/>
                  </a:lnTo>
                  <a:lnTo>
                    <a:pt x="3220" y="102"/>
                  </a:lnTo>
                  <a:lnTo>
                    <a:pt x="3212" y="96"/>
                  </a:lnTo>
                  <a:lnTo>
                    <a:pt x="3202" y="90"/>
                  </a:lnTo>
                  <a:lnTo>
                    <a:pt x="3176" y="82"/>
                  </a:lnTo>
                  <a:lnTo>
                    <a:pt x="3176" y="82"/>
                  </a:lnTo>
                  <a:lnTo>
                    <a:pt x="3154" y="76"/>
                  </a:lnTo>
                  <a:lnTo>
                    <a:pt x="3140" y="70"/>
                  </a:lnTo>
                  <a:lnTo>
                    <a:pt x="3136" y="66"/>
                  </a:lnTo>
                  <a:lnTo>
                    <a:pt x="3134" y="62"/>
                  </a:lnTo>
                  <a:lnTo>
                    <a:pt x="3132" y="54"/>
                  </a:lnTo>
                  <a:lnTo>
                    <a:pt x="3132" y="52"/>
                  </a:lnTo>
                  <a:lnTo>
                    <a:pt x="3132" y="52"/>
                  </a:lnTo>
                  <a:lnTo>
                    <a:pt x="3134" y="44"/>
                  </a:lnTo>
                  <a:lnTo>
                    <a:pt x="3140" y="36"/>
                  </a:lnTo>
                  <a:lnTo>
                    <a:pt x="3150" y="32"/>
                  </a:lnTo>
                  <a:lnTo>
                    <a:pt x="3162" y="30"/>
                  </a:lnTo>
                  <a:lnTo>
                    <a:pt x="3162" y="30"/>
                  </a:lnTo>
                  <a:lnTo>
                    <a:pt x="3176" y="32"/>
                  </a:lnTo>
                  <a:lnTo>
                    <a:pt x="3188" y="36"/>
                  </a:lnTo>
                  <a:lnTo>
                    <a:pt x="3200" y="42"/>
                  </a:lnTo>
                  <a:lnTo>
                    <a:pt x="3212" y="50"/>
                  </a:lnTo>
                  <a:lnTo>
                    <a:pt x="3230" y="24"/>
                  </a:lnTo>
                  <a:lnTo>
                    <a:pt x="3230" y="24"/>
                  </a:lnTo>
                  <a:lnTo>
                    <a:pt x="3216" y="14"/>
                  </a:lnTo>
                  <a:lnTo>
                    <a:pt x="3200" y="8"/>
                  </a:lnTo>
                  <a:lnTo>
                    <a:pt x="3182" y="4"/>
                  </a:lnTo>
                  <a:lnTo>
                    <a:pt x="3162" y="2"/>
                  </a:lnTo>
                  <a:lnTo>
                    <a:pt x="3162" y="2"/>
                  </a:lnTo>
                  <a:lnTo>
                    <a:pt x="3150" y="2"/>
                  </a:lnTo>
                  <a:lnTo>
                    <a:pt x="3138" y="6"/>
                  </a:lnTo>
                  <a:lnTo>
                    <a:pt x="3126" y="10"/>
                  </a:lnTo>
                  <a:lnTo>
                    <a:pt x="3118" y="16"/>
                  </a:lnTo>
                  <a:lnTo>
                    <a:pt x="3110" y="24"/>
                  </a:lnTo>
                  <a:lnTo>
                    <a:pt x="3104" y="34"/>
                  </a:lnTo>
                  <a:lnTo>
                    <a:pt x="3100" y="44"/>
                  </a:lnTo>
                  <a:lnTo>
                    <a:pt x="3100" y="56"/>
                  </a:lnTo>
                  <a:lnTo>
                    <a:pt x="3100" y="56"/>
                  </a:lnTo>
                  <a:lnTo>
                    <a:pt x="3100" y="56"/>
                  </a:lnTo>
                  <a:lnTo>
                    <a:pt x="3100" y="68"/>
                  </a:lnTo>
                  <a:lnTo>
                    <a:pt x="3104" y="78"/>
                  </a:lnTo>
                  <a:lnTo>
                    <a:pt x="3108" y="86"/>
                  </a:lnTo>
                  <a:lnTo>
                    <a:pt x="3116" y="94"/>
                  </a:lnTo>
                  <a:lnTo>
                    <a:pt x="3124" y="98"/>
                  </a:lnTo>
                  <a:lnTo>
                    <a:pt x="3134" y="104"/>
                  </a:lnTo>
                  <a:lnTo>
                    <a:pt x="3162" y="112"/>
                  </a:lnTo>
                  <a:lnTo>
                    <a:pt x="3162" y="112"/>
                  </a:lnTo>
                  <a:lnTo>
                    <a:pt x="3182" y="118"/>
                  </a:lnTo>
                  <a:lnTo>
                    <a:pt x="3196" y="124"/>
                  </a:lnTo>
                  <a:lnTo>
                    <a:pt x="3200" y="128"/>
                  </a:lnTo>
                  <a:lnTo>
                    <a:pt x="3202" y="132"/>
                  </a:lnTo>
                  <a:lnTo>
                    <a:pt x="3204" y="140"/>
                  </a:lnTo>
                  <a:lnTo>
                    <a:pt x="3204" y="140"/>
                  </a:lnTo>
                  <a:lnTo>
                    <a:pt x="3204" y="140"/>
                  </a:lnTo>
                  <a:lnTo>
                    <a:pt x="3202" y="146"/>
                  </a:lnTo>
                  <a:lnTo>
                    <a:pt x="3202" y="150"/>
                  </a:lnTo>
                  <a:lnTo>
                    <a:pt x="3194" y="158"/>
                  </a:lnTo>
                  <a:lnTo>
                    <a:pt x="3184" y="162"/>
                  </a:lnTo>
                  <a:lnTo>
                    <a:pt x="3170" y="164"/>
                  </a:lnTo>
                  <a:lnTo>
                    <a:pt x="3170" y="164"/>
                  </a:lnTo>
                  <a:lnTo>
                    <a:pt x="3154" y="162"/>
                  </a:lnTo>
                  <a:lnTo>
                    <a:pt x="3138" y="158"/>
                  </a:lnTo>
                  <a:lnTo>
                    <a:pt x="3124" y="150"/>
                  </a:lnTo>
                  <a:lnTo>
                    <a:pt x="3112" y="140"/>
                  </a:lnTo>
                  <a:lnTo>
                    <a:pt x="3092" y="164"/>
                  </a:lnTo>
                  <a:lnTo>
                    <a:pt x="3092" y="164"/>
                  </a:lnTo>
                  <a:lnTo>
                    <a:pt x="3110" y="176"/>
                  </a:lnTo>
                  <a:lnTo>
                    <a:pt x="3128" y="186"/>
                  </a:lnTo>
                  <a:lnTo>
                    <a:pt x="3148" y="192"/>
                  </a:lnTo>
                  <a:lnTo>
                    <a:pt x="3170" y="194"/>
                  </a:lnTo>
                  <a:lnTo>
                    <a:pt x="317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4142435"/>
            <a:ext cx="8235950" cy="242675"/>
          </a:xfrm>
        </p:spPr>
        <p:txBody>
          <a:bodyPr tIns="91440" bIns="91440" anchor="b" anchorCtr="0">
            <a:noAutofit/>
          </a:bodyPr>
          <a:lstStyle>
            <a:lvl1pPr marL="0" indent="0" algn="ctr">
              <a:buNone/>
              <a:defRPr sz="1200" baseline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Date if necessary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s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5514-2B32-4010-A986-41F8A02DEBDE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454026" y="1103918"/>
            <a:ext cx="1896062" cy="192087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r>
              <a:rPr lang="en-US" dirty="0"/>
              <a:t>Illustrative Image or Graphic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54025" y="3131687"/>
            <a:ext cx="1881188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454025" y="3673554"/>
            <a:ext cx="1881188" cy="2559158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2574925" y="1103918"/>
            <a:ext cx="1882775" cy="192087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r>
              <a:rPr lang="en-US" dirty="0"/>
              <a:t>Illustrative Image or Graphic</a:t>
            </a:r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2565400" y="3131687"/>
            <a:ext cx="1892300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2574925" y="3673554"/>
            <a:ext cx="1882775" cy="2559158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4675981" y="1103918"/>
            <a:ext cx="1897857" cy="192087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r>
              <a:rPr lang="en-US" dirty="0"/>
              <a:t>Illustrative Image or Graphic</a:t>
            </a: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24" hasCustomPrompt="1"/>
          </p:nvPr>
        </p:nvSpPr>
        <p:spPr>
          <a:xfrm>
            <a:off x="4687887" y="3131687"/>
            <a:ext cx="188912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32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4684713" y="3673554"/>
            <a:ext cx="1892300" cy="2559158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6798676" y="1103918"/>
            <a:ext cx="1899238" cy="19208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Illustrative Image or Graphic</a:t>
            </a:r>
          </a:p>
        </p:txBody>
      </p:sp>
      <p:sp>
        <p:nvSpPr>
          <p:cNvPr id="34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6807200" y="3131687"/>
            <a:ext cx="1890713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35" name="Text Placeholder 14"/>
          <p:cNvSpPr>
            <a:spLocks noGrp="1"/>
          </p:cNvSpPr>
          <p:nvPr>
            <p:ph type="body" sz="quarter" idx="28" hasCustomPrompt="1"/>
          </p:nvPr>
        </p:nvSpPr>
        <p:spPr>
          <a:xfrm>
            <a:off x="6807200" y="3673554"/>
            <a:ext cx="1890713" cy="2559158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37" name="Title 4"/>
          <p:cNvSpPr>
            <a:spLocks noGrp="1"/>
          </p:cNvSpPr>
          <p:nvPr>
            <p:ph type="title" hasCustomPrompt="1"/>
          </p:nvPr>
        </p:nvSpPr>
        <p:spPr>
          <a:xfrm>
            <a:off x="454024" y="1"/>
            <a:ext cx="8243889" cy="795866"/>
          </a:xfrm>
        </p:spPr>
        <p:txBody>
          <a:bodyPr lIns="0" rIns="0">
            <a:normAutofit/>
          </a:bodyPr>
          <a:lstStyle>
            <a:lvl1pPr algn="l">
              <a:defRPr sz="2000" baseline="0"/>
            </a:lvl1pPr>
          </a:lstStyle>
          <a:p>
            <a:r>
              <a:rPr lang="en-US" dirty="0"/>
              <a:t>Main slide title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454025" y="557448"/>
            <a:ext cx="8243888" cy="296991"/>
          </a:xfrm>
        </p:spPr>
        <p:txBody>
          <a:bodyPr>
            <a:normAutofit/>
          </a:bodyPr>
          <a:lstStyle>
            <a:lvl1pPr>
              <a:defRPr sz="1400" i="1" baseline="0"/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Optional supporting sub-title</a:t>
            </a:r>
          </a:p>
        </p:txBody>
      </p:sp>
    </p:spTree>
    <p:extLst>
      <p:ext uri="{BB962C8B-B14F-4D97-AF65-F5344CB8AC3E}">
        <p14:creationId xmlns:p14="http://schemas.microsoft.com/office/powerpoint/2010/main" val="2112303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photos with title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77D9-381E-489E-B733-866642C448A8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414337" y="1067063"/>
            <a:ext cx="1201737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836738" y="1067063"/>
            <a:ext cx="1201737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3241675" y="1067063"/>
            <a:ext cx="1201737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56138" y="1067063"/>
            <a:ext cx="1201737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6073775" y="1067063"/>
            <a:ext cx="1201737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7480300" y="1067063"/>
            <a:ext cx="1201737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14339" y="2370931"/>
            <a:ext cx="120173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414339" y="2912798"/>
            <a:ext cx="1201736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1836739" y="2370931"/>
            <a:ext cx="120173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1836739" y="2912798"/>
            <a:ext cx="1201736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3241676" y="2370931"/>
            <a:ext cx="120173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3241676" y="2912798"/>
            <a:ext cx="1201736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4" hasCustomPrompt="1"/>
          </p:nvPr>
        </p:nvSpPr>
        <p:spPr>
          <a:xfrm>
            <a:off x="4652964" y="2370931"/>
            <a:ext cx="120173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4652964" y="2912798"/>
            <a:ext cx="1201736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6" hasCustomPrompt="1"/>
          </p:nvPr>
        </p:nvSpPr>
        <p:spPr>
          <a:xfrm>
            <a:off x="6075364" y="2370931"/>
            <a:ext cx="120173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6075364" y="2912798"/>
            <a:ext cx="1201736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28" hasCustomPrompt="1"/>
          </p:nvPr>
        </p:nvSpPr>
        <p:spPr>
          <a:xfrm>
            <a:off x="7480301" y="2370931"/>
            <a:ext cx="120173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29" hasCustomPrompt="1"/>
          </p:nvPr>
        </p:nvSpPr>
        <p:spPr>
          <a:xfrm>
            <a:off x="7480301" y="2912798"/>
            <a:ext cx="1201736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31" hasCustomPrompt="1"/>
          </p:nvPr>
        </p:nvSpPr>
        <p:spPr>
          <a:xfrm>
            <a:off x="414337" y="3626601"/>
            <a:ext cx="1201737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32" hasCustomPrompt="1"/>
          </p:nvPr>
        </p:nvSpPr>
        <p:spPr>
          <a:xfrm>
            <a:off x="1836738" y="3626601"/>
            <a:ext cx="1201737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33" hasCustomPrompt="1"/>
          </p:nvPr>
        </p:nvSpPr>
        <p:spPr>
          <a:xfrm>
            <a:off x="3241675" y="3626601"/>
            <a:ext cx="1201737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34" hasCustomPrompt="1"/>
          </p:nvPr>
        </p:nvSpPr>
        <p:spPr>
          <a:xfrm>
            <a:off x="4656138" y="3626601"/>
            <a:ext cx="1201737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35" hasCustomPrompt="1"/>
          </p:nvPr>
        </p:nvSpPr>
        <p:spPr>
          <a:xfrm>
            <a:off x="6073775" y="3626601"/>
            <a:ext cx="1201737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36" hasCustomPrompt="1"/>
          </p:nvPr>
        </p:nvSpPr>
        <p:spPr>
          <a:xfrm>
            <a:off x="7480300" y="3626601"/>
            <a:ext cx="1201737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34" name="Text Placeholder 14"/>
          <p:cNvSpPr>
            <a:spLocks noGrp="1"/>
          </p:cNvSpPr>
          <p:nvPr>
            <p:ph type="body" sz="quarter" idx="37" hasCustomPrompt="1"/>
          </p:nvPr>
        </p:nvSpPr>
        <p:spPr>
          <a:xfrm>
            <a:off x="414339" y="4930469"/>
            <a:ext cx="120173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35" name="Text Placeholder 14"/>
          <p:cNvSpPr>
            <a:spLocks noGrp="1"/>
          </p:cNvSpPr>
          <p:nvPr>
            <p:ph type="body" sz="quarter" idx="38" hasCustomPrompt="1"/>
          </p:nvPr>
        </p:nvSpPr>
        <p:spPr>
          <a:xfrm>
            <a:off x="414339" y="5472336"/>
            <a:ext cx="1201736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39" hasCustomPrompt="1"/>
          </p:nvPr>
        </p:nvSpPr>
        <p:spPr>
          <a:xfrm>
            <a:off x="1836739" y="4930469"/>
            <a:ext cx="120173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37" name="Text Placeholder 14"/>
          <p:cNvSpPr>
            <a:spLocks noGrp="1"/>
          </p:cNvSpPr>
          <p:nvPr>
            <p:ph type="body" sz="quarter" idx="40" hasCustomPrompt="1"/>
          </p:nvPr>
        </p:nvSpPr>
        <p:spPr>
          <a:xfrm>
            <a:off x="1836739" y="5472336"/>
            <a:ext cx="1201736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38" name="Text Placeholder 14"/>
          <p:cNvSpPr>
            <a:spLocks noGrp="1"/>
          </p:cNvSpPr>
          <p:nvPr>
            <p:ph type="body" sz="quarter" idx="41" hasCustomPrompt="1"/>
          </p:nvPr>
        </p:nvSpPr>
        <p:spPr>
          <a:xfrm>
            <a:off x="3241676" y="4930469"/>
            <a:ext cx="120173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39" name="Text Placeholder 14"/>
          <p:cNvSpPr>
            <a:spLocks noGrp="1"/>
          </p:cNvSpPr>
          <p:nvPr>
            <p:ph type="body" sz="quarter" idx="42" hasCustomPrompt="1"/>
          </p:nvPr>
        </p:nvSpPr>
        <p:spPr>
          <a:xfrm>
            <a:off x="3241676" y="5472336"/>
            <a:ext cx="1201736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40" name="Text Placeholder 14"/>
          <p:cNvSpPr>
            <a:spLocks noGrp="1"/>
          </p:cNvSpPr>
          <p:nvPr>
            <p:ph type="body" sz="quarter" idx="43" hasCustomPrompt="1"/>
          </p:nvPr>
        </p:nvSpPr>
        <p:spPr>
          <a:xfrm>
            <a:off x="4652964" y="4930469"/>
            <a:ext cx="120173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41" name="Text Placeholder 14"/>
          <p:cNvSpPr>
            <a:spLocks noGrp="1"/>
          </p:cNvSpPr>
          <p:nvPr>
            <p:ph type="body" sz="quarter" idx="44" hasCustomPrompt="1"/>
          </p:nvPr>
        </p:nvSpPr>
        <p:spPr>
          <a:xfrm>
            <a:off x="4652964" y="5472336"/>
            <a:ext cx="1201736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42" name="Text Placeholder 14"/>
          <p:cNvSpPr>
            <a:spLocks noGrp="1"/>
          </p:cNvSpPr>
          <p:nvPr>
            <p:ph type="body" sz="quarter" idx="45" hasCustomPrompt="1"/>
          </p:nvPr>
        </p:nvSpPr>
        <p:spPr>
          <a:xfrm>
            <a:off x="6075364" y="4930469"/>
            <a:ext cx="120173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43" name="Text Placeholder 14"/>
          <p:cNvSpPr>
            <a:spLocks noGrp="1"/>
          </p:cNvSpPr>
          <p:nvPr>
            <p:ph type="body" sz="quarter" idx="46" hasCustomPrompt="1"/>
          </p:nvPr>
        </p:nvSpPr>
        <p:spPr>
          <a:xfrm>
            <a:off x="6075364" y="5472336"/>
            <a:ext cx="1201736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44" name="Text Placeholder 14"/>
          <p:cNvSpPr>
            <a:spLocks noGrp="1"/>
          </p:cNvSpPr>
          <p:nvPr>
            <p:ph type="body" sz="quarter" idx="47" hasCustomPrompt="1"/>
          </p:nvPr>
        </p:nvSpPr>
        <p:spPr>
          <a:xfrm>
            <a:off x="7480301" y="4930469"/>
            <a:ext cx="120173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45" name="Text Placeholder 14"/>
          <p:cNvSpPr>
            <a:spLocks noGrp="1"/>
          </p:cNvSpPr>
          <p:nvPr>
            <p:ph type="body" sz="quarter" idx="48" hasCustomPrompt="1"/>
          </p:nvPr>
        </p:nvSpPr>
        <p:spPr>
          <a:xfrm>
            <a:off x="7480301" y="5472336"/>
            <a:ext cx="1201736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144000" cy="795866"/>
          </a:xfrm>
        </p:spPr>
        <p:txBody>
          <a:bodyPr lIns="457200" rIns="274320">
            <a:normAutofit/>
          </a:bodyPr>
          <a:lstStyle>
            <a:lvl1pPr algn="l">
              <a:defRPr sz="2000"/>
            </a:lvl1pPr>
          </a:lstStyle>
          <a:p>
            <a:r>
              <a:rPr lang="en-US" dirty="0"/>
              <a:t>Main slide title</a:t>
            </a:r>
          </a:p>
        </p:txBody>
      </p:sp>
    </p:spTree>
    <p:extLst>
      <p:ext uri="{BB962C8B-B14F-4D97-AF65-F5344CB8AC3E}">
        <p14:creationId xmlns:p14="http://schemas.microsoft.com/office/powerpoint/2010/main" val="30522471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C52B-F595-4156-A76B-5A31F1AC9671}" type="datetime1">
              <a:rPr lang="en-US" smtClean="0"/>
              <a:t>4/24/2019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674" y="6434028"/>
            <a:ext cx="41895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144000" cy="795866"/>
          </a:xfrm>
        </p:spPr>
        <p:txBody>
          <a:bodyPr lIns="457200" rIns="274320">
            <a:normAutofit/>
          </a:bodyPr>
          <a:lstStyle>
            <a:lvl1pPr algn="l">
              <a:defRPr sz="2000"/>
            </a:lvl1pPr>
          </a:lstStyle>
          <a:p>
            <a:r>
              <a:rPr lang="en-US" dirty="0"/>
              <a:t>Main slide title</a:t>
            </a:r>
          </a:p>
        </p:txBody>
      </p:sp>
    </p:spTree>
    <p:extLst>
      <p:ext uri="{BB962C8B-B14F-4D97-AF65-F5344CB8AC3E}">
        <p14:creationId xmlns:p14="http://schemas.microsoft.com/office/powerpoint/2010/main" val="7550909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ransition (top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475552" y="453572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/>
              <a:t>Use this slide as a transition</a:t>
            </a:r>
            <a:r>
              <a:rPr lang="en-US" sz="1800" baseline="0" dirty="0"/>
              <a:t> </a:t>
            </a:r>
            <a:r>
              <a:rPr lang="en-US" sz="1800" dirty="0"/>
              <a:t>between topics.  Include a short title with supporting image.</a:t>
            </a:r>
          </a:p>
          <a:p>
            <a:endParaRPr lang="en-US" sz="1800" dirty="0"/>
          </a:p>
          <a:p>
            <a:r>
              <a:rPr lang="en-US" sz="1800" dirty="0"/>
              <a:t>If you need help licensing images to use in your presentation, email Marcom@Daugherty.com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75552" y="4321376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NOTE: This</a:t>
            </a:r>
            <a:r>
              <a:rPr lang="en-US" sz="1200" baseline="0" dirty="0">
                <a:solidFill>
                  <a:schemeClr val="accent5"/>
                </a:solidFill>
              </a:rPr>
              <a:t> text will be covered by the photo.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9143999" cy="68580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681538" y="0"/>
            <a:ext cx="4462462" cy="3403600"/>
          </a:xfrm>
          <a:solidFill>
            <a:schemeClr val="accent1"/>
          </a:solidFill>
          <a:effectLst/>
        </p:spPr>
        <p:txBody>
          <a:bodyPr lIns="457200" tIns="457200" rIns="274320" bIns="457200" anchor="b" anchorCtr="0">
            <a:normAutofit/>
          </a:bodyPr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Title of transition slide</a:t>
            </a:r>
          </a:p>
        </p:txBody>
      </p:sp>
    </p:spTree>
    <p:extLst>
      <p:ext uri="{BB962C8B-B14F-4D97-AF65-F5344CB8AC3E}">
        <p14:creationId xmlns:p14="http://schemas.microsoft.com/office/powerpoint/2010/main" val="177065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ransition (top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323152" y="4496842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Use this slide as a transition</a:t>
            </a:r>
            <a:r>
              <a:rPr lang="en-US" baseline="0" dirty="0"/>
              <a:t> </a:t>
            </a:r>
            <a:r>
              <a:rPr lang="en-US" dirty="0"/>
              <a:t>between topics.  Include a short title with supporting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need help licensing images to use in your presentation, email Marcom@Daugherty.com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323152" y="4219843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NOTE: This</a:t>
            </a:r>
            <a:r>
              <a:rPr lang="en-US" sz="1200" baseline="0" dirty="0">
                <a:solidFill>
                  <a:schemeClr val="accent5"/>
                </a:solidFill>
              </a:rPr>
              <a:t> text will be covered by the photo.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4457700" cy="3403600"/>
          </a:xfrm>
          <a:solidFill>
            <a:schemeClr val="accent1"/>
          </a:solidFill>
          <a:effectLst/>
        </p:spPr>
        <p:txBody>
          <a:bodyPr lIns="457200" tIns="457200" rIns="274320" bIns="457200" anchor="b" anchorCtr="0">
            <a:normAutofit/>
          </a:bodyPr>
          <a:lstStyle>
            <a:lvl1pPr marL="0" indent="0" algn="r">
              <a:buNone/>
              <a:defRPr sz="28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Title of transition slide</a:t>
            </a:r>
          </a:p>
        </p:txBody>
      </p:sp>
    </p:spTree>
    <p:extLst>
      <p:ext uri="{BB962C8B-B14F-4D97-AF65-F5344CB8AC3E}">
        <p14:creationId xmlns:p14="http://schemas.microsoft.com/office/powerpoint/2010/main" val="40921817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ransition (bottom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236979" y="114903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Use this slide as a transition</a:t>
            </a:r>
            <a:r>
              <a:rPr lang="en-US" baseline="0" dirty="0"/>
              <a:t> </a:t>
            </a:r>
            <a:r>
              <a:rPr lang="en-US" dirty="0"/>
              <a:t>between topics.  Include a short title with supporting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need help licensing images to use in your presentation, email Marcom@Daugherty.com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36979" y="872039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NOTE: This</a:t>
            </a:r>
            <a:r>
              <a:rPr lang="en-US" sz="1200" baseline="0" dirty="0">
                <a:solidFill>
                  <a:schemeClr val="accent5"/>
                </a:solidFill>
              </a:rPr>
              <a:t> text will be covered by the photo.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3999" cy="68580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681538" y="3454400"/>
            <a:ext cx="4462462" cy="3403600"/>
          </a:xfrm>
          <a:solidFill>
            <a:schemeClr val="accent1"/>
          </a:solidFill>
          <a:effectLst/>
        </p:spPr>
        <p:txBody>
          <a:bodyPr lIns="457200" tIns="457200" rIns="274320" bIns="457200" anchor="b" anchorCtr="0">
            <a:normAutofit/>
          </a:bodyPr>
          <a:lstStyle>
            <a:lvl1pPr marL="0" indent="0" algn="l">
              <a:buNone/>
              <a:defRPr sz="28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Title of transition slide</a:t>
            </a:r>
          </a:p>
        </p:txBody>
      </p:sp>
    </p:spTree>
    <p:extLst>
      <p:ext uri="{BB962C8B-B14F-4D97-AF65-F5344CB8AC3E}">
        <p14:creationId xmlns:p14="http://schemas.microsoft.com/office/powerpoint/2010/main" val="38681329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ransition (bottom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246553" y="1003637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Use this slide as a transition</a:t>
            </a:r>
            <a:r>
              <a:rPr lang="en-US" baseline="0" dirty="0"/>
              <a:t> </a:t>
            </a:r>
            <a:r>
              <a:rPr lang="en-US" dirty="0"/>
              <a:t>between topics.  Include a short title with supporting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need help licensing images to use in your presentation, email Marcom@Daugherty.com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46553" y="726638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NOTE: This</a:t>
            </a:r>
            <a:r>
              <a:rPr lang="en-US" sz="1200" baseline="0" dirty="0">
                <a:solidFill>
                  <a:schemeClr val="accent5"/>
                </a:solidFill>
              </a:rPr>
              <a:t> text will be covered by the photo.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3999" cy="68580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454400"/>
            <a:ext cx="4457700" cy="3403600"/>
          </a:xfrm>
          <a:solidFill>
            <a:schemeClr val="accent1"/>
          </a:solidFill>
          <a:effectLst/>
        </p:spPr>
        <p:txBody>
          <a:bodyPr lIns="457200" tIns="457200" rIns="274320" bIns="457200" anchor="b" anchorCtr="0">
            <a:normAutofit/>
          </a:bodyPr>
          <a:lstStyle>
            <a:lvl1pPr marL="0" indent="0" algn="r">
              <a:buNone/>
              <a:defRPr sz="28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Title of transition slide</a:t>
            </a:r>
          </a:p>
        </p:txBody>
      </p:sp>
    </p:spTree>
    <p:extLst>
      <p:ext uri="{BB962C8B-B14F-4D97-AF65-F5344CB8AC3E}">
        <p14:creationId xmlns:p14="http://schemas.microsoft.com/office/powerpoint/2010/main" val="4714851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ransition (right cen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349790"/>
            <a:ext cx="9144000" cy="508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023265" y="391272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Use this slide as a transition</a:t>
            </a:r>
            <a:r>
              <a:rPr lang="en-US" baseline="0" dirty="0"/>
              <a:t> </a:t>
            </a:r>
            <a:r>
              <a:rPr lang="en-US" dirty="0"/>
              <a:t>between topics.  Include a short title with supporting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need help licensing images to use in your presentation, email Marcom@Daugherty.com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023265" y="114273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NOTE: This</a:t>
            </a:r>
            <a:r>
              <a:rPr lang="en-US" sz="1200" baseline="0" dirty="0">
                <a:solidFill>
                  <a:schemeClr val="accent5"/>
                </a:solidFill>
              </a:rPr>
              <a:t> text will be covered by the photo.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3999" cy="68580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565400" y="2523067"/>
            <a:ext cx="6578603" cy="1811866"/>
          </a:xfrm>
          <a:solidFill>
            <a:schemeClr val="accent1"/>
          </a:solidFill>
          <a:effectLst/>
        </p:spPr>
        <p:txBody>
          <a:bodyPr lIns="457200" tIns="457200" rIns="274320" bIns="457200" anchor="b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Title of transition slide</a:t>
            </a:r>
          </a:p>
        </p:txBody>
      </p:sp>
    </p:spTree>
    <p:extLst>
      <p:ext uri="{BB962C8B-B14F-4D97-AF65-F5344CB8AC3E}">
        <p14:creationId xmlns:p14="http://schemas.microsoft.com/office/powerpoint/2010/main" val="29101964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ransition (left cen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49790"/>
            <a:ext cx="9144000" cy="508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896534" y="446673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Use this slide as a transition</a:t>
            </a:r>
            <a:r>
              <a:rPr lang="en-US" baseline="0" dirty="0"/>
              <a:t> </a:t>
            </a:r>
            <a:r>
              <a:rPr lang="en-US" dirty="0"/>
              <a:t>between topics.  Include a short title with supporting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need help licensing images to use in your presentation, email Marcom@Daugherty.com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896534" y="169674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NOTE: This</a:t>
            </a:r>
            <a:r>
              <a:rPr lang="en-US" sz="1200" baseline="0" dirty="0">
                <a:solidFill>
                  <a:schemeClr val="accent5"/>
                </a:solidFill>
              </a:rPr>
              <a:t> text will be covered by the photo.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3999" cy="68580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523067"/>
            <a:ext cx="6573837" cy="1811866"/>
          </a:xfrm>
          <a:solidFill>
            <a:schemeClr val="accent1"/>
          </a:solidFill>
          <a:effectLst/>
        </p:spPr>
        <p:txBody>
          <a:bodyPr lIns="457200" tIns="457200" rIns="274320" bIns="457200" anchor="b" anchorCtr="0">
            <a:normAutofit/>
          </a:bodyPr>
          <a:lstStyle>
            <a:lvl1pPr marL="0" indent="0" algn="r">
              <a:buNone/>
              <a:defRPr sz="28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Title of transition slide</a:t>
            </a:r>
          </a:p>
        </p:txBody>
      </p:sp>
    </p:spTree>
    <p:extLst>
      <p:ext uri="{BB962C8B-B14F-4D97-AF65-F5344CB8AC3E}">
        <p14:creationId xmlns:p14="http://schemas.microsoft.com/office/powerpoint/2010/main" val="16975223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ransition (title botto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49790"/>
            <a:ext cx="9144000" cy="508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9104" y="3051037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Use this slide as a transition</a:t>
            </a:r>
            <a:r>
              <a:rPr lang="en-US" baseline="0" dirty="0"/>
              <a:t> </a:t>
            </a:r>
            <a:r>
              <a:rPr lang="en-US" dirty="0"/>
              <a:t>between topics.  Include a short title with supporting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need help licensing images to use in your presentation, email Marcom@Daugherty.com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89104" y="2774038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NOTE: This</a:t>
            </a:r>
            <a:r>
              <a:rPr lang="en-US" sz="1200" baseline="0" dirty="0">
                <a:solidFill>
                  <a:schemeClr val="accent5"/>
                </a:solidFill>
              </a:rPr>
              <a:t> text will be covered by the photo.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3999" cy="548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5486400"/>
            <a:ext cx="9143999" cy="1371600"/>
          </a:xfrm>
          <a:solidFill>
            <a:schemeClr val="accent1"/>
          </a:solidFill>
          <a:effectLst/>
        </p:spPr>
        <p:txBody>
          <a:bodyPr lIns="457200" tIns="228600" rIns="274320" bIns="457200" anchor="t" anchorCtr="0">
            <a:normAutofit/>
          </a:bodyPr>
          <a:lstStyle>
            <a:lvl1pPr marL="0" indent="0" algn="ctr">
              <a:buNone/>
              <a:defRPr sz="28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Title of transition slide</a:t>
            </a:r>
          </a:p>
        </p:txBody>
      </p:sp>
    </p:spTree>
    <p:extLst>
      <p:ext uri="{BB962C8B-B14F-4D97-AF65-F5344CB8AC3E}">
        <p14:creationId xmlns:p14="http://schemas.microsoft.com/office/powerpoint/2010/main" val="369091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Objective/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Main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005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0" i="0">
                <a:solidFill>
                  <a:srgbClr val="B5D084"/>
                </a:solidFill>
                <a:latin typeface="Century Gothic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Objective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00500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Enter one sentence objective of the meeting.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81538" y="1535113"/>
            <a:ext cx="400526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solidFill>
                  <a:srgbClr val="B5D084"/>
                </a:solidFill>
                <a:latin typeface="Century Gothic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81538" y="2174875"/>
            <a:ext cx="4005265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Enter agenda items to cover in the meeting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275513" y="6446928"/>
            <a:ext cx="708028" cy="365125"/>
          </a:xfrm>
        </p:spPr>
        <p:txBody>
          <a:bodyPr/>
          <a:lstStyle/>
          <a:p>
            <a:fld id="{F4F0F29F-EBC8-459B-A5C7-BBB7BD17C63C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8690" y="6446928"/>
            <a:ext cx="524935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3447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ransition (title 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49790"/>
            <a:ext cx="9144000" cy="508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23152" y="4496842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Use this slide as a transition</a:t>
            </a:r>
            <a:r>
              <a:rPr lang="en-US" baseline="0" dirty="0"/>
              <a:t> </a:t>
            </a:r>
            <a:r>
              <a:rPr lang="en-US" dirty="0"/>
              <a:t>between topics.  Include a short title with supporting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need help licensing images to use in your presentation, email Marcom@Daugherty.com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23152" y="4219843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NOTE: This</a:t>
            </a:r>
            <a:r>
              <a:rPr lang="en-US" sz="1200" baseline="0" dirty="0">
                <a:solidFill>
                  <a:schemeClr val="accent5"/>
                </a:solidFill>
              </a:rPr>
              <a:t> text will be covered by the photo.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1371600"/>
            <a:ext cx="9143999" cy="548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0"/>
            <a:ext cx="9143999" cy="1371600"/>
          </a:xfrm>
          <a:solidFill>
            <a:schemeClr val="accent1"/>
          </a:solidFill>
          <a:effectLst/>
        </p:spPr>
        <p:txBody>
          <a:bodyPr lIns="457200" tIns="228600" rIns="274320" bIns="228600" anchor="b" anchorCtr="0">
            <a:normAutofit/>
          </a:bodyPr>
          <a:lstStyle>
            <a:lvl1pPr marL="0" indent="0" algn="ctr">
              <a:buNone/>
              <a:defRPr sz="28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Title of transition slide</a:t>
            </a:r>
          </a:p>
        </p:txBody>
      </p:sp>
    </p:spTree>
    <p:extLst>
      <p:ext uri="{BB962C8B-B14F-4D97-AF65-F5344CB8AC3E}">
        <p14:creationId xmlns:p14="http://schemas.microsoft.com/office/powerpoint/2010/main" val="8826742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essed transition (no ph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2399"/>
            <a:ext cx="8966200" cy="6705601"/>
          </a:xfrm>
          <a:solidFill>
            <a:schemeClr val="accent1"/>
          </a:solidFill>
          <a:effectLst/>
        </p:spPr>
        <p:txBody>
          <a:bodyPr lIns="457200" tIns="457200" rIns="274320" bIns="457200" anchor="b" anchorCtr="0">
            <a:normAutofit/>
          </a:bodyPr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Title of transition slide</a:t>
            </a:r>
          </a:p>
        </p:txBody>
      </p:sp>
    </p:spTree>
    <p:extLst>
      <p:ext uri="{BB962C8B-B14F-4D97-AF65-F5344CB8AC3E}">
        <p14:creationId xmlns:p14="http://schemas.microsoft.com/office/powerpoint/2010/main" val="21699442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(right title, no ph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Rectangle 3"/>
          <p:cNvSpPr/>
          <p:nvPr userDrawn="1"/>
        </p:nvSpPr>
        <p:spPr>
          <a:xfrm>
            <a:off x="-3499" y="0"/>
            <a:ext cx="30515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3048000" y="2"/>
            <a:ext cx="609600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78821" y="3198465"/>
            <a:ext cx="1486860" cy="461070"/>
            <a:chOff x="1942575" y="653507"/>
            <a:chExt cx="5283200" cy="1638300"/>
          </a:xfrm>
          <a:solidFill>
            <a:schemeClr val="bg1"/>
          </a:solidFill>
        </p:grpSpPr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1942575" y="653507"/>
              <a:ext cx="5283200" cy="1016000"/>
            </a:xfrm>
            <a:custGeom>
              <a:avLst/>
              <a:gdLst>
                <a:gd name="T0" fmla="*/ 376 w 3328"/>
                <a:gd name="T1" fmla="*/ 402 h 640"/>
                <a:gd name="T2" fmla="*/ 390 w 3328"/>
                <a:gd name="T3" fmla="*/ 128 h 640"/>
                <a:gd name="T4" fmla="*/ 0 w 3328"/>
                <a:gd name="T5" fmla="*/ 0 h 640"/>
                <a:gd name="T6" fmla="*/ 268 w 3328"/>
                <a:gd name="T7" fmla="*/ 112 h 640"/>
                <a:gd name="T8" fmla="*/ 312 w 3328"/>
                <a:gd name="T9" fmla="*/ 290 h 640"/>
                <a:gd name="T10" fmla="*/ 202 w 3328"/>
                <a:gd name="T11" fmla="*/ 428 h 640"/>
                <a:gd name="T12" fmla="*/ 787 w 3328"/>
                <a:gd name="T13" fmla="*/ 170 h 640"/>
                <a:gd name="T14" fmla="*/ 587 w 3328"/>
                <a:gd name="T15" fmla="*/ 132 h 640"/>
                <a:gd name="T16" fmla="*/ 557 w 3328"/>
                <a:gd name="T17" fmla="*/ 242 h 640"/>
                <a:gd name="T18" fmla="*/ 693 w 3328"/>
                <a:gd name="T19" fmla="*/ 192 h 640"/>
                <a:gd name="T20" fmla="*/ 603 w 3328"/>
                <a:gd name="T21" fmla="*/ 278 h 640"/>
                <a:gd name="T22" fmla="*/ 473 w 3328"/>
                <a:gd name="T23" fmla="*/ 398 h 640"/>
                <a:gd name="T24" fmla="*/ 597 w 3328"/>
                <a:gd name="T25" fmla="*/ 514 h 640"/>
                <a:gd name="T26" fmla="*/ 723 w 3328"/>
                <a:gd name="T27" fmla="*/ 430 h 640"/>
                <a:gd name="T28" fmla="*/ 721 w 3328"/>
                <a:gd name="T29" fmla="*/ 372 h 640"/>
                <a:gd name="T30" fmla="*/ 577 w 3328"/>
                <a:gd name="T31" fmla="*/ 436 h 640"/>
                <a:gd name="T32" fmla="*/ 591 w 3328"/>
                <a:gd name="T33" fmla="*/ 340 h 640"/>
                <a:gd name="T34" fmla="*/ 1125 w 3328"/>
                <a:gd name="T35" fmla="*/ 312 h 640"/>
                <a:gd name="T36" fmla="*/ 1053 w 3328"/>
                <a:gd name="T37" fmla="*/ 440 h 640"/>
                <a:gd name="T38" fmla="*/ 903 w 3328"/>
                <a:gd name="T39" fmla="*/ 132 h 640"/>
                <a:gd name="T40" fmla="*/ 1013 w 3328"/>
                <a:gd name="T41" fmla="*/ 514 h 640"/>
                <a:gd name="T42" fmla="*/ 1209 w 3328"/>
                <a:gd name="T43" fmla="*/ 132 h 640"/>
                <a:gd name="T44" fmla="*/ 1492 w 3328"/>
                <a:gd name="T45" fmla="*/ 126 h 640"/>
                <a:gd name="T46" fmla="*/ 1310 w 3328"/>
                <a:gd name="T47" fmla="*/ 202 h 640"/>
                <a:gd name="T48" fmla="*/ 1356 w 3328"/>
                <a:gd name="T49" fmla="*/ 324 h 640"/>
                <a:gd name="T50" fmla="*/ 1304 w 3328"/>
                <a:gd name="T51" fmla="*/ 432 h 640"/>
                <a:gd name="T52" fmla="*/ 1276 w 3328"/>
                <a:gd name="T53" fmla="*/ 540 h 640"/>
                <a:gd name="T54" fmla="*/ 1416 w 3328"/>
                <a:gd name="T55" fmla="*/ 640 h 640"/>
                <a:gd name="T56" fmla="*/ 1632 w 3328"/>
                <a:gd name="T57" fmla="*/ 580 h 640"/>
                <a:gd name="T58" fmla="*/ 1580 w 3328"/>
                <a:gd name="T59" fmla="*/ 422 h 640"/>
                <a:gd name="T60" fmla="*/ 1368 w 3328"/>
                <a:gd name="T61" fmla="*/ 378 h 640"/>
                <a:gd name="T62" fmla="*/ 1526 w 3328"/>
                <a:gd name="T63" fmla="*/ 344 h 640"/>
                <a:gd name="T64" fmla="*/ 1616 w 3328"/>
                <a:gd name="T65" fmla="*/ 236 h 640"/>
                <a:gd name="T66" fmla="*/ 1598 w 3328"/>
                <a:gd name="T67" fmla="*/ 128 h 640"/>
                <a:gd name="T68" fmla="*/ 1500 w 3328"/>
                <a:gd name="T69" fmla="*/ 292 h 640"/>
                <a:gd name="T70" fmla="*/ 1392 w 3328"/>
                <a:gd name="T71" fmla="*/ 240 h 640"/>
                <a:gd name="T72" fmla="*/ 1490 w 3328"/>
                <a:gd name="T73" fmla="*/ 182 h 640"/>
                <a:gd name="T74" fmla="*/ 1518 w 3328"/>
                <a:gd name="T75" fmla="*/ 496 h 640"/>
                <a:gd name="T76" fmla="*/ 1558 w 3328"/>
                <a:gd name="T77" fmla="*/ 562 h 640"/>
                <a:gd name="T78" fmla="*/ 1358 w 3328"/>
                <a:gd name="T79" fmla="*/ 546 h 640"/>
                <a:gd name="T80" fmla="*/ 2018 w 3328"/>
                <a:gd name="T81" fmla="*/ 250 h 640"/>
                <a:gd name="T82" fmla="*/ 1942 w 3328"/>
                <a:gd name="T83" fmla="*/ 122 h 640"/>
                <a:gd name="T84" fmla="*/ 1792 w 3328"/>
                <a:gd name="T85" fmla="*/ 0 h 640"/>
                <a:gd name="T86" fmla="*/ 1858 w 3328"/>
                <a:gd name="T87" fmla="*/ 192 h 640"/>
                <a:gd name="T88" fmla="*/ 2018 w 3328"/>
                <a:gd name="T89" fmla="*/ 506 h 640"/>
                <a:gd name="T90" fmla="*/ 2185 w 3328"/>
                <a:gd name="T91" fmla="*/ 330 h 640"/>
                <a:gd name="T92" fmla="*/ 2397 w 3328"/>
                <a:gd name="T93" fmla="*/ 176 h 640"/>
                <a:gd name="T94" fmla="*/ 2217 w 3328"/>
                <a:gd name="T95" fmla="*/ 132 h 640"/>
                <a:gd name="T96" fmla="*/ 2097 w 3328"/>
                <a:gd name="T97" fmla="*/ 300 h 640"/>
                <a:gd name="T98" fmla="*/ 2169 w 3328"/>
                <a:gd name="T99" fmla="*/ 484 h 640"/>
                <a:gd name="T100" fmla="*/ 2393 w 3328"/>
                <a:gd name="T101" fmla="*/ 468 h 640"/>
                <a:gd name="T102" fmla="*/ 2289 w 3328"/>
                <a:gd name="T103" fmla="*/ 446 h 640"/>
                <a:gd name="T104" fmla="*/ 2271 w 3328"/>
                <a:gd name="T105" fmla="*/ 184 h 640"/>
                <a:gd name="T106" fmla="*/ 2603 w 3328"/>
                <a:gd name="T107" fmla="*/ 332 h 640"/>
                <a:gd name="T108" fmla="*/ 2699 w 3328"/>
                <a:gd name="T109" fmla="*/ 120 h 640"/>
                <a:gd name="T110" fmla="*/ 2607 w 3328"/>
                <a:gd name="T111" fmla="*/ 192 h 640"/>
                <a:gd name="T112" fmla="*/ 2893 w 3328"/>
                <a:gd name="T113" fmla="*/ 428 h 640"/>
                <a:gd name="T114" fmla="*/ 2751 w 3328"/>
                <a:gd name="T115" fmla="*/ 132 h 640"/>
                <a:gd name="T116" fmla="*/ 2831 w 3328"/>
                <a:gd name="T117" fmla="*/ 492 h 640"/>
                <a:gd name="T118" fmla="*/ 3260 w 3328"/>
                <a:gd name="T119" fmla="*/ 132 h 640"/>
                <a:gd name="T120" fmla="*/ 3110 w 3328"/>
                <a:gd name="T121" fmla="*/ 562 h 640"/>
                <a:gd name="T122" fmla="*/ 3130 w 3328"/>
                <a:gd name="T123" fmla="*/ 63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8" h="640">
                  <a:moveTo>
                    <a:pt x="166" y="506"/>
                  </a:moveTo>
                  <a:lnTo>
                    <a:pt x="166" y="506"/>
                  </a:lnTo>
                  <a:lnTo>
                    <a:pt x="194" y="506"/>
                  </a:lnTo>
                  <a:lnTo>
                    <a:pt x="220" y="502"/>
                  </a:lnTo>
                  <a:lnTo>
                    <a:pt x="246" y="496"/>
                  </a:lnTo>
                  <a:lnTo>
                    <a:pt x="270" y="488"/>
                  </a:lnTo>
                  <a:lnTo>
                    <a:pt x="292" y="478"/>
                  </a:lnTo>
                  <a:lnTo>
                    <a:pt x="312" y="468"/>
                  </a:lnTo>
                  <a:lnTo>
                    <a:pt x="330" y="454"/>
                  </a:lnTo>
                  <a:lnTo>
                    <a:pt x="348" y="438"/>
                  </a:lnTo>
                  <a:lnTo>
                    <a:pt x="364" y="420"/>
                  </a:lnTo>
                  <a:lnTo>
                    <a:pt x="376" y="402"/>
                  </a:lnTo>
                  <a:lnTo>
                    <a:pt x="388" y="380"/>
                  </a:lnTo>
                  <a:lnTo>
                    <a:pt x="398" y="358"/>
                  </a:lnTo>
                  <a:lnTo>
                    <a:pt x="406" y="334"/>
                  </a:lnTo>
                  <a:lnTo>
                    <a:pt x="410" y="308"/>
                  </a:lnTo>
                  <a:lnTo>
                    <a:pt x="414" y="280"/>
                  </a:lnTo>
                  <a:lnTo>
                    <a:pt x="417" y="252"/>
                  </a:lnTo>
                  <a:lnTo>
                    <a:pt x="417" y="252"/>
                  </a:lnTo>
                  <a:lnTo>
                    <a:pt x="414" y="226"/>
                  </a:lnTo>
                  <a:lnTo>
                    <a:pt x="410" y="198"/>
                  </a:lnTo>
                  <a:lnTo>
                    <a:pt x="406" y="174"/>
                  </a:lnTo>
                  <a:lnTo>
                    <a:pt x="398" y="150"/>
                  </a:lnTo>
                  <a:lnTo>
                    <a:pt x="390" y="128"/>
                  </a:lnTo>
                  <a:lnTo>
                    <a:pt x="378" y="108"/>
                  </a:lnTo>
                  <a:lnTo>
                    <a:pt x="366" y="88"/>
                  </a:lnTo>
                  <a:lnTo>
                    <a:pt x="352" y="70"/>
                  </a:lnTo>
                  <a:lnTo>
                    <a:pt x="336" y="54"/>
                  </a:lnTo>
                  <a:lnTo>
                    <a:pt x="318" y="40"/>
                  </a:lnTo>
                  <a:lnTo>
                    <a:pt x="300" y="28"/>
                  </a:lnTo>
                  <a:lnTo>
                    <a:pt x="278" y="18"/>
                  </a:lnTo>
                  <a:lnTo>
                    <a:pt x="258" y="10"/>
                  </a:lnTo>
                  <a:lnTo>
                    <a:pt x="236" y="6"/>
                  </a:lnTo>
                  <a:lnTo>
                    <a:pt x="212" y="2"/>
                  </a:lnTo>
                  <a:lnTo>
                    <a:pt x="186" y="0"/>
                  </a:lnTo>
                  <a:lnTo>
                    <a:pt x="0" y="0"/>
                  </a:lnTo>
                  <a:lnTo>
                    <a:pt x="0" y="506"/>
                  </a:lnTo>
                  <a:lnTo>
                    <a:pt x="166" y="506"/>
                  </a:lnTo>
                  <a:close/>
                  <a:moveTo>
                    <a:pt x="94" y="72"/>
                  </a:moveTo>
                  <a:lnTo>
                    <a:pt x="180" y="72"/>
                  </a:lnTo>
                  <a:lnTo>
                    <a:pt x="180" y="72"/>
                  </a:lnTo>
                  <a:lnTo>
                    <a:pt x="196" y="74"/>
                  </a:lnTo>
                  <a:lnTo>
                    <a:pt x="210" y="76"/>
                  </a:lnTo>
                  <a:lnTo>
                    <a:pt x="222" y="80"/>
                  </a:lnTo>
                  <a:lnTo>
                    <a:pt x="236" y="86"/>
                  </a:lnTo>
                  <a:lnTo>
                    <a:pt x="246" y="92"/>
                  </a:lnTo>
                  <a:lnTo>
                    <a:pt x="258" y="102"/>
                  </a:lnTo>
                  <a:lnTo>
                    <a:pt x="268" y="112"/>
                  </a:lnTo>
                  <a:lnTo>
                    <a:pt x="278" y="122"/>
                  </a:lnTo>
                  <a:lnTo>
                    <a:pt x="286" y="134"/>
                  </a:lnTo>
                  <a:lnTo>
                    <a:pt x="294" y="148"/>
                  </a:lnTo>
                  <a:lnTo>
                    <a:pt x="300" y="162"/>
                  </a:lnTo>
                  <a:lnTo>
                    <a:pt x="306" y="178"/>
                  </a:lnTo>
                  <a:lnTo>
                    <a:pt x="310" y="196"/>
                  </a:lnTo>
                  <a:lnTo>
                    <a:pt x="312" y="214"/>
                  </a:lnTo>
                  <a:lnTo>
                    <a:pt x="314" y="232"/>
                  </a:lnTo>
                  <a:lnTo>
                    <a:pt x="316" y="250"/>
                  </a:lnTo>
                  <a:lnTo>
                    <a:pt x="316" y="250"/>
                  </a:lnTo>
                  <a:lnTo>
                    <a:pt x="314" y="270"/>
                  </a:lnTo>
                  <a:lnTo>
                    <a:pt x="312" y="290"/>
                  </a:lnTo>
                  <a:lnTo>
                    <a:pt x="310" y="308"/>
                  </a:lnTo>
                  <a:lnTo>
                    <a:pt x="304" y="326"/>
                  </a:lnTo>
                  <a:lnTo>
                    <a:pt x="300" y="342"/>
                  </a:lnTo>
                  <a:lnTo>
                    <a:pt x="292" y="356"/>
                  </a:lnTo>
                  <a:lnTo>
                    <a:pt x="284" y="370"/>
                  </a:lnTo>
                  <a:lnTo>
                    <a:pt x="276" y="382"/>
                  </a:lnTo>
                  <a:lnTo>
                    <a:pt x="266" y="394"/>
                  </a:lnTo>
                  <a:lnTo>
                    <a:pt x="254" y="404"/>
                  </a:lnTo>
                  <a:lnTo>
                    <a:pt x="242" y="412"/>
                  </a:lnTo>
                  <a:lnTo>
                    <a:pt x="230" y="420"/>
                  </a:lnTo>
                  <a:lnTo>
                    <a:pt x="216" y="424"/>
                  </a:lnTo>
                  <a:lnTo>
                    <a:pt x="202" y="428"/>
                  </a:lnTo>
                  <a:lnTo>
                    <a:pt x="186" y="432"/>
                  </a:lnTo>
                  <a:lnTo>
                    <a:pt x="170" y="432"/>
                  </a:lnTo>
                  <a:lnTo>
                    <a:pt x="94" y="432"/>
                  </a:lnTo>
                  <a:lnTo>
                    <a:pt x="94" y="72"/>
                  </a:lnTo>
                  <a:close/>
                  <a:moveTo>
                    <a:pt x="807" y="430"/>
                  </a:moveTo>
                  <a:lnTo>
                    <a:pt x="807" y="262"/>
                  </a:lnTo>
                  <a:lnTo>
                    <a:pt x="807" y="262"/>
                  </a:lnTo>
                  <a:lnTo>
                    <a:pt x="805" y="220"/>
                  </a:lnTo>
                  <a:lnTo>
                    <a:pt x="803" y="204"/>
                  </a:lnTo>
                  <a:lnTo>
                    <a:pt x="799" y="192"/>
                  </a:lnTo>
                  <a:lnTo>
                    <a:pt x="793" y="180"/>
                  </a:lnTo>
                  <a:lnTo>
                    <a:pt x="787" y="170"/>
                  </a:lnTo>
                  <a:lnTo>
                    <a:pt x="779" y="160"/>
                  </a:lnTo>
                  <a:lnTo>
                    <a:pt x="767" y="152"/>
                  </a:lnTo>
                  <a:lnTo>
                    <a:pt x="767" y="152"/>
                  </a:lnTo>
                  <a:lnTo>
                    <a:pt x="757" y="144"/>
                  </a:lnTo>
                  <a:lnTo>
                    <a:pt x="747" y="140"/>
                  </a:lnTo>
                  <a:lnTo>
                    <a:pt x="735" y="134"/>
                  </a:lnTo>
                  <a:lnTo>
                    <a:pt x="723" y="132"/>
                  </a:lnTo>
                  <a:lnTo>
                    <a:pt x="693" y="126"/>
                  </a:lnTo>
                  <a:lnTo>
                    <a:pt x="655" y="124"/>
                  </a:lnTo>
                  <a:lnTo>
                    <a:pt x="655" y="124"/>
                  </a:lnTo>
                  <a:lnTo>
                    <a:pt x="619" y="126"/>
                  </a:lnTo>
                  <a:lnTo>
                    <a:pt x="587" y="132"/>
                  </a:lnTo>
                  <a:lnTo>
                    <a:pt x="573" y="136"/>
                  </a:lnTo>
                  <a:lnTo>
                    <a:pt x="559" y="140"/>
                  </a:lnTo>
                  <a:lnTo>
                    <a:pt x="535" y="154"/>
                  </a:lnTo>
                  <a:lnTo>
                    <a:pt x="535" y="154"/>
                  </a:lnTo>
                  <a:lnTo>
                    <a:pt x="515" y="170"/>
                  </a:lnTo>
                  <a:lnTo>
                    <a:pt x="507" y="178"/>
                  </a:lnTo>
                  <a:lnTo>
                    <a:pt x="501" y="186"/>
                  </a:lnTo>
                  <a:lnTo>
                    <a:pt x="495" y="196"/>
                  </a:lnTo>
                  <a:lnTo>
                    <a:pt x="491" y="206"/>
                  </a:lnTo>
                  <a:lnTo>
                    <a:pt x="485" y="232"/>
                  </a:lnTo>
                  <a:lnTo>
                    <a:pt x="557" y="242"/>
                  </a:lnTo>
                  <a:lnTo>
                    <a:pt x="557" y="242"/>
                  </a:lnTo>
                  <a:lnTo>
                    <a:pt x="561" y="228"/>
                  </a:lnTo>
                  <a:lnTo>
                    <a:pt x="567" y="216"/>
                  </a:lnTo>
                  <a:lnTo>
                    <a:pt x="575" y="206"/>
                  </a:lnTo>
                  <a:lnTo>
                    <a:pt x="585" y="198"/>
                  </a:lnTo>
                  <a:lnTo>
                    <a:pt x="597" y="192"/>
                  </a:lnTo>
                  <a:lnTo>
                    <a:pt x="611" y="188"/>
                  </a:lnTo>
                  <a:lnTo>
                    <a:pt x="627" y="184"/>
                  </a:lnTo>
                  <a:lnTo>
                    <a:pt x="645" y="184"/>
                  </a:lnTo>
                  <a:lnTo>
                    <a:pt x="645" y="184"/>
                  </a:lnTo>
                  <a:lnTo>
                    <a:pt x="663" y="184"/>
                  </a:lnTo>
                  <a:lnTo>
                    <a:pt x="679" y="188"/>
                  </a:lnTo>
                  <a:lnTo>
                    <a:pt x="693" y="192"/>
                  </a:lnTo>
                  <a:lnTo>
                    <a:pt x="703" y="198"/>
                  </a:lnTo>
                  <a:lnTo>
                    <a:pt x="713" y="206"/>
                  </a:lnTo>
                  <a:lnTo>
                    <a:pt x="719" y="216"/>
                  </a:lnTo>
                  <a:lnTo>
                    <a:pt x="723" y="228"/>
                  </a:lnTo>
                  <a:lnTo>
                    <a:pt x="723" y="242"/>
                  </a:lnTo>
                  <a:lnTo>
                    <a:pt x="723" y="270"/>
                  </a:lnTo>
                  <a:lnTo>
                    <a:pt x="723" y="270"/>
                  </a:lnTo>
                  <a:lnTo>
                    <a:pt x="701" y="270"/>
                  </a:lnTo>
                  <a:lnTo>
                    <a:pt x="701" y="270"/>
                  </a:lnTo>
                  <a:lnTo>
                    <a:pt x="649" y="272"/>
                  </a:lnTo>
                  <a:lnTo>
                    <a:pt x="625" y="274"/>
                  </a:lnTo>
                  <a:lnTo>
                    <a:pt x="603" y="278"/>
                  </a:lnTo>
                  <a:lnTo>
                    <a:pt x="581" y="282"/>
                  </a:lnTo>
                  <a:lnTo>
                    <a:pt x="563" y="288"/>
                  </a:lnTo>
                  <a:lnTo>
                    <a:pt x="547" y="294"/>
                  </a:lnTo>
                  <a:lnTo>
                    <a:pt x="531" y="302"/>
                  </a:lnTo>
                  <a:lnTo>
                    <a:pt x="517" y="312"/>
                  </a:lnTo>
                  <a:lnTo>
                    <a:pt x="505" y="320"/>
                  </a:lnTo>
                  <a:lnTo>
                    <a:pt x="495" y="332"/>
                  </a:lnTo>
                  <a:lnTo>
                    <a:pt x="487" y="344"/>
                  </a:lnTo>
                  <a:lnTo>
                    <a:pt x="481" y="356"/>
                  </a:lnTo>
                  <a:lnTo>
                    <a:pt x="477" y="368"/>
                  </a:lnTo>
                  <a:lnTo>
                    <a:pt x="473" y="384"/>
                  </a:lnTo>
                  <a:lnTo>
                    <a:pt x="473" y="398"/>
                  </a:lnTo>
                  <a:lnTo>
                    <a:pt x="473" y="398"/>
                  </a:lnTo>
                  <a:lnTo>
                    <a:pt x="473" y="412"/>
                  </a:lnTo>
                  <a:lnTo>
                    <a:pt x="475" y="424"/>
                  </a:lnTo>
                  <a:lnTo>
                    <a:pt x="479" y="434"/>
                  </a:lnTo>
                  <a:lnTo>
                    <a:pt x="481" y="446"/>
                  </a:lnTo>
                  <a:lnTo>
                    <a:pt x="487" y="456"/>
                  </a:lnTo>
                  <a:lnTo>
                    <a:pt x="493" y="466"/>
                  </a:lnTo>
                  <a:lnTo>
                    <a:pt x="507" y="482"/>
                  </a:lnTo>
                  <a:lnTo>
                    <a:pt x="525" y="496"/>
                  </a:lnTo>
                  <a:lnTo>
                    <a:pt x="547" y="506"/>
                  </a:lnTo>
                  <a:lnTo>
                    <a:pt x="571" y="512"/>
                  </a:lnTo>
                  <a:lnTo>
                    <a:pt x="597" y="514"/>
                  </a:lnTo>
                  <a:lnTo>
                    <a:pt x="597" y="514"/>
                  </a:lnTo>
                  <a:lnTo>
                    <a:pt x="623" y="512"/>
                  </a:lnTo>
                  <a:lnTo>
                    <a:pt x="647" y="506"/>
                  </a:lnTo>
                  <a:lnTo>
                    <a:pt x="669" y="496"/>
                  </a:lnTo>
                  <a:lnTo>
                    <a:pt x="679" y="490"/>
                  </a:lnTo>
                  <a:lnTo>
                    <a:pt x="687" y="484"/>
                  </a:lnTo>
                  <a:lnTo>
                    <a:pt x="687" y="484"/>
                  </a:lnTo>
                  <a:lnTo>
                    <a:pt x="699" y="474"/>
                  </a:lnTo>
                  <a:lnTo>
                    <a:pt x="707" y="462"/>
                  </a:lnTo>
                  <a:lnTo>
                    <a:pt x="715" y="450"/>
                  </a:lnTo>
                  <a:lnTo>
                    <a:pt x="723" y="430"/>
                  </a:lnTo>
                  <a:lnTo>
                    <a:pt x="723" y="430"/>
                  </a:lnTo>
                  <a:lnTo>
                    <a:pt x="727" y="472"/>
                  </a:lnTo>
                  <a:lnTo>
                    <a:pt x="731" y="488"/>
                  </a:lnTo>
                  <a:lnTo>
                    <a:pt x="737" y="506"/>
                  </a:lnTo>
                  <a:lnTo>
                    <a:pt x="817" y="506"/>
                  </a:lnTo>
                  <a:lnTo>
                    <a:pt x="817" y="506"/>
                  </a:lnTo>
                  <a:lnTo>
                    <a:pt x="809" y="468"/>
                  </a:lnTo>
                  <a:lnTo>
                    <a:pt x="807" y="448"/>
                  </a:lnTo>
                  <a:lnTo>
                    <a:pt x="807" y="430"/>
                  </a:lnTo>
                  <a:lnTo>
                    <a:pt x="807" y="430"/>
                  </a:lnTo>
                  <a:close/>
                  <a:moveTo>
                    <a:pt x="723" y="350"/>
                  </a:moveTo>
                  <a:lnTo>
                    <a:pt x="723" y="350"/>
                  </a:lnTo>
                  <a:lnTo>
                    <a:pt x="721" y="372"/>
                  </a:lnTo>
                  <a:lnTo>
                    <a:pt x="717" y="392"/>
                  </a:lnTo>
                  <a:lnTo>
                    <a:pt x="707" y="408"/>
                  </a:lnTo>
                  <a:lnTo>
                    <a:pt x="697" y="424"/>
                  </a:lnTo>
                  <a:lnTo>
                    <a:pt x="683" y="434"/>
                  </a:lnTo>
                  <a:lnTo>
                    <a:pt x="665" y="444"/>
                  </a:lnTo>
                  <a:lnTo>
                    <a:pt x="647" y="448"/>
                  </a:lnTo>
                  <a:lnTo>
                    <a:pt x="627" y="450"/>
                  </a:lnTo>
                  <a:lnTo>
                    <a:pt x="627" y="450"/>
                  </a:lnTo>
                  <a:lnTo>
                    <a:pt x="611" y="450"/>
                  </a:lnTo>
                  <a:lnTo>
                    <a:pt x="599" y="446"/>
                  </a:lnTo>
                  <a:lnTo>
                    <a:pt x="587" y="442"/>
                  </a:lnTo>
                  <a:lnTo>
                    <a:pt x="577" y="436"/>
                  </a:lnTo>
                  <a:lnTo>
                    <a:pt x="571" y="428"/>
                  </a:lnTo>
                  <a:lnTo>
                    <a:pt x="565" y="418"/>
                  </a:lnTo>
                  <a:lnTo>
                    <a:pt x="561" y="406"/>
                  </a:lnTo>
                  <a:lnTo>
                    <a:pt x="561" y="394"/>
                  </a:lnTo>
                  <a:lnTo>
                    <a:pt x="561" y="394"/>
                  </a:lnTo>
                  <a:lnTo>
                    <a:pt x="561" y="384"/>
                  </a:lnTo>
                  <a:lnTo>
                    <a:pt x="563" y="376"/>
                  </a:lnTo>
                  <a:lnTo>
                    <a:pt x="567" y="368"/>
                  </a:lnTo>
                  <a:lnTo>
                    <a:pt x="571" y="360"/>
                  </a:lnTo>
                  <a:lnTo>
                    <a:pt x="577" y="352"/>
                  </a:lnTo>
                  <a:lnTo>
                    <a:pt x="583" y="346"/>
                  </a:lnTo>
                  <a:lnTo>
                    <a:pt x="591" y="340"/>
                  </a:lnTo>
                  <a:lnTo>
                    <a:pt x="601" y="336"/>
                  </a:lnTo>
                  <a:lnTo>
                    <a:pt x="601" y="336"/>
                  </a:lnTo>
                  <a:lnTo>
                    <a:pt x="625" y="328"/>
                  </a:lnTo>
                  <a:lnTo>
                    <a:pt x="655" y="322"/>
                  </a:lnTo>
                  <a:lnTo>
                    <a:pt x="685" y="318"/>
                  </a:lnTo>
                  <a:lnTo>
                    <a:pt x="719" y="316"/>
                  </a:lnTo>
                  <a:lnTo>
                    <a:pt x="723" y="316"/>
                  </a:lnTo>
                  <a:lnTo>
                    <a:pt x="723" y="350"/>
                  </a:lnTo>
                  <a:close/>
                  <a:moveTo>
                    <a:pt x="1209" y="132"/>
                  </a:moveTo>
                  <a:lnTo>
                    <a:pt x="1125" y="132"/>
                  </a:lnTo>
                  <a:lnTo>
                    <a:pt x="1125" y="312"/>
                  </a:lnTo>
                  <a:lnTo>
                    <a:pt x="1125" y="312"/>
                  </a:lnTo>
                  <a:lnTo>
                    <a:pt x="1125" y="338"/>
                  </a:lnTo>
                  <a:lnTo>
                    <a:pt x="1123" y="358"/>
                  </a:lnTo>
                  <a:lnTo>
                    <a:pt x="1119" y="374"/>
                  </a:lnTo>
                  <a:lnTo>
                    <a:pt x="1115" y="390"/>
                  </a:lnTo>
                  <a:lnTo>
                    <a:pt x="1115" y="390"/>
                  </a:lnTo>
                  <a:lnTo>
                    <a:pt x="1109" y="400"/>
                  </a:lnTo>
                  <a:lnTo>
                    <a:pt x="1101" y="410"/>
                  </a:lnTo>
                  <a:lnTo>
                    <a:pt x="1093" y="420"/>
                  </a:lnTo>
                  <a:lnTo>
                    <a:pt x="1085" y="428"/>
                  </a:lnTo>
                  <a:lnTo>
                    <a:pt x="1075" y="434"/>
                  </a:lnTo>
                  <a:lnTo>
                    <a:pt x="1063" y="438"/>
                  </a:lnTo>
                  <a:lnTo>
                    <a:pt x="1053" y="440"/>
                  </a:lnTo>
                  <a:lnTo>
                    <a:pt x="1041" y="442"/>
                  </a:lnTo>
                  <a:lnTo>
                    <a:pt x="1041" y="442"/>
                  </a:lnTo>
                  <a:lnTo>
                    <a:pt x="1029" y="440"/>
                  </a:lnTo>
                  <a:lnTo>
                    <a:pt x="1019" y="438"/>
                  </a:lnTo>
                  <a:lnTo>
                    <a:pt x="1009" y="432"/>
                  </a:lnTo>
                  <a:lnTo>
                    <a:pt x="1003" y="426"/>
                  </a:lnTo>
                  <a:lnTo>
                    <a:pt x="997" y="416"/>
                  </a:lnTo>
                  <a:lnTo>
                    <a:pt x="993" y="404"/>
                  </a:lnTo>
                  <a:lnTo>
                    <a:pt x="989" y="392"/>
                  </a:lnTo>
                  <a:lnTo>
                    <a:pt x="989" y="376"/>
                  </a:lnTo>
                  <a:lnTo>
                    <a:pt x="989" y="132"/>
                  </a:lnTo>
                  <a:lnTo>
                    <a:pt x="903" y="132"/>
                  </a:lnTo>
                  <a:lnTo>
                    <a:pt x="903" y="394"/>
                  </a:lnTo>
                  <a:lnTo>
                    <a:pt x="903" y="394"/>
                  </a:lnTo>
                  <a:lnTo>
                    <a:pt x="905" y="420"/>
                  </a:lnTo>
                  <a:lnTo>
                    <a:pt x="909" y="444"/>
                  </a:lnTo>
                  <a:lnTo>
                    <a:pt x="919" y="466"/>
                  </a:lnTo>
                  <a:lnTo>
                    <a:pt x="931" y="482"/>
                  </a:lnTo>
                  <a:lnTo>
                    <a:pt x="939" y="490"/>
                  </a:lnTo>
                  <a:lnTo>
                    <a:pt x="947" y="496"/>
                  </a:lnTo>
                  <a:lnTo>
                    <a:pt x="965" y="506"/>
                  </a:lnTo>
                  <a:lnTo>
                    <a:pt x="987" y="512"/>
                  </a:lnTo>
                  <a:lnTo>
                    <a:pt x="1013" y="514"/>
                  </a:lnTo>
                  <a:lnTo>
                    <a:pt x="1013" y="514"/>
                  </a:lnTo>
                  <a:lnTo>
                    <a:pt x="1035" y="512"/>
                  </a:lnTo>
                  <a:lnTo>
                    <a:pt x="1055" y="508"/>
                  </a:lnTo>
                  <a:lnTo>
                    <a:pt x="1075" y="498"/>
                  </a:lnTo>
                  <a:lnTo>
                    <a:pt x="1091" y="486"/>
                  </a:lnTo>
                  <a:lnTo>
                    <a:pt x="1091" y="486"/>
                  </a:lnTo>
                  <a:lnTo>
                    <a:pt x="1105" y="476"/>
                  </a:lnTo>
                  <a:lnTo>
                    <a:pt x="1115" y="462"/>
                  </a:lnTo>
                  <a:lnTo>
                    <a:pt x="1123" y="446"/>
                  </a:lnTo>
                  <a:lnTo>
                    <a:pt x="1131" y="426"/>
                  </a:lnTo>
                  <a:lnTo>
                    <a:pt x="1131" y="506"/>
                  </a:lnTo>
                  <a:lnTo>
                    <a:pt x="1209" y="506"/>
                  </a:lnTo>
                  <a:lnTo>
                    <a:pt x="1209" y="132"/>
                  </a:lnTo>
                  <a:close/>
                  <a:moveTo>
                    <a:pt x="1620" y="62"/>
                  </a:moveTo>
                  <a:lnTo>
                    <a:pt x="1620" y="62"/>
                  </a:lnTo>
                  <a:lnTo>
                    <a:pt x="1604" y="62"/>
                  </a:lnTo>
                  <a:lnTo>
                    <a:pt x="1588" y="66"/>
                  </a:lnTo>
                  <a:lnTo>
                    <a:pt x="1574" y="70"/>
                  </a:lnTo>
                  <a:lnTo>
                    <a:pt x="1562" y="78"/>
                  </a:lnTo>
                  <a:lnTo>
                    <a:pt x="1552" y="88"/>
                  </a:lnTo>
                  <a:lnTo>
                    <a:pt x="1544" y="100"/>
                  </a:lnTo>
                  <a:lnTo>
                    <a:pt x="1536" y="114"/>
                  </a:lnTo>
                  <a:lnTo>
                    <a:pt x="1530" y="132"/>
                  </a:lnTo>
                  <a:lnTo>
                    <a:pt x="1530" y="132"/>
                  </a:lnTo>
                  <a:lnTo>
                    <a:pt x="1492" y="126"/>
                  </a:lnTo>
                  <a:lnTo>
                    <a:pt x="1458" y="124"/>
                  </a:lnTo>
                  <a:lnTo>
                    <a:pt x="1458" y="124"/>
                  </a:lnTo>
                  <a:lnTo>
                    <a:pt x="1424" y="126"/>
                  </a:lnTo>
                  <a:lnTo>
                    <a:pt x="1394" y="132"/>
                  </a:lnTo>
                  <a:lnTo>
                    <a:pt x="1368" y="142"/>
                  </a:lnTo>
                  <a:lnTo>
                    <a:pt x="1356" y="148"/>
                  </a:lnTo>
                  <a:lnTo>
                    <a:pt x="1344" y="156"/>
                  </a:lnTo>
                  <a:lnTo>
                    <a:pt x="1336" y="162"/>
                  </a:lnTo>
                  <a:lnTo>
                    <a:pt x="1328" y="172"/>
                  </a:lnTo>
                  <a:lnTo>
                    <a:pt x="1320" y="180"/>
                  </a:lnTo>
                  <a:lnTo>
                    <a:pt x="1314" y="190"/>
                  </a:lnTo>
                  <a:lnTo>
                    <a:pt x="1310" y="202"/>
                  </a:lnTo>
                  <a:lnTo>
                    <a:pt x="1306" y="212"/>
                  </a:lnTo>
                  <a:lnTo>
                    <a:pt x="1304" y="226"/>
                  </a:lnTo>
                  <a:lnTo>
                    <a:pt x="1304" y="238"/>
                  </a:lnTo>
                  <a:lnTo>
                    <a:pt x="1304" y="238"/>
                  </a:lnTo>
                  <a:lnTo>
                    <a:pt x="1304" y="252"/>
                  </a:lnTo>
                  <a:lnTo>
                    <a:pt x="1306" y="264"/>
                  </a:lnTo>
                  <a:lnTo>
                    <a:pt x="1310" y="274"/>
                  </a:lnTo>
                  <a:lnTo>
                    <a:pt x="1316" y="286"/>
                  </a:lnTo>
                  <a:lnTo>
                    <a:pt x="1322" y="296"/>
                  </a:lnTo>
                  <a:lnTo>
                    <a:pt x="1332" y="304"/>
                  </a:lnTo>
                  <a:lnTo>
                    <a:pt x="1342" y="314"/>
                  </a:lnTo>
                  <a:lnTo>
                    <a:pt x="1356" y="324"/>
                  </a:lnTo>
                  <a:lnTo>
                    <a:pt x="1356" y="324"/>
                  </a:lnTo>
                  <a:lnTo>
                    <a:pt x="1340" y="332"/>
                  </a:lnTo>
                  <a:lnTo>
                    <a:pt x="1328" y="340"/>
                  </a:lnTo>
                  <a:lnTo>
                    <a:pt x="1318" y="348"/>
                  </a:lnTo>
                  <a:lnTo>
                    <a:pt x="1310" y="358"/>
                  </a:lnTo>
                  <a:lnTo>
                    <a:pt x="1304" y="368"/>
                  </a:lnTo>
                  <a:lnTo>
                    <a:pt x="1300" y="378"/>
                  </a:lnTo>
                  <a:lnTo>
                    <a:pt x="1296" y="390"/>
                  </a:lnTo>
                  <a:lnTo>
                    <a:pt x="1296" y="402"/>
                  </a:lnTo>
                  <a:lnTo>
                    <a:pt x="1296" y="402"/>
                  </a:lnTo>
                  <a:lnTo>
                    <a:pt x="1298" y="418"/>
                  </a:lnTo>
                  <a:lnTo>
                    <a:pt x="1304" y="432"/>
                  </a:lnTo>
                  <a:lnTo>
                    <a:pt x="1314" y="448"/>
                  </a:lnTo>
                  <a:lnTo>
                    <a:pt x="1330" y="464"/>
                  </a:lnTo>
                  <a:lnTo>
                    <a:pt x="1330" y="464"/>
                  </a:lnTo>
                  <a:lnTo>
                    <a:pt x="1316" y="472"/>
                  </a:lnTo>
                  <a:lnTo>
                    <a:pt x="1304" y="480"/>
                  </a:lnTo>
                  <a:lnTo>
                    <a:pt x="1296" y="488"/>
                  </a:lnTo>
                  <a:lnTo>
                    <a:pt x="1288" y="496"/>
                  </a:lnTo>
                  <a:lnTo>
                    <a:pt x="1282" y="506"/>
                  </a:lnTo>
                  <a:lnTo>
                    <a:pt x="1278" y="516"/>
                  </a:lnTo>
                  <a:lnTo>
                    <a:pt x="1276" y="526"/>
                  </a:lnTo>
                  <a:lnTo>
                    <a:pt x="1276" y="540"/>
                  </a:lnTo>
                  <a:lnTo>
                    <a:pt x="1276" y="540"/>
                  </a:lnTo>
                  <a:lnTo>
                    <a:pt x="1276" y="552"/>
                  </a:lnTo>
                  <a:lnTo>
                    <a:pt x="1278" y="562"/>
                  </a:lnTo>
                  <a:lnTo>
                    <a:pt x="1282" y="574"/>
                  </a:lnTo>
                  <a:lnTo>
                    <a:pt x="1288" y="584"/>
                  </a:lnTo>
                  <a:lnTo>
                    <a:pt x="1294" y="592"/>
                  </a:lnTo>
                  <a:lnTo>
                    <a:pt x="1302" y="600"/>
                  </a:lnTo>
                  <a:lnTo>
                    <a:pt x="1310" y="608"/>
                  </a:lnTo>
                  <a:lnTo>
                    <a:pt x="1322" y="616"/>
                  </a:lnTo>
                  <a:lnTo>
                    <a:pt x="1334" y="622"/>
                  </a:lnTo>
                  <a:lnTo>
                    <a:pt x="1348" y="626"/>
                  </a:lnTo>
                  <a:lnTo>
                    <a:pt x="1378" y="634"/>
                  </a:lnTo>
                  <a:lnTo>
                    <a:pt x="1416" y="640"/>
                  </a:lnTo>
                  <a:lnTo>
                    <a:pt x="1458" y="640"/>
                  </a:lnTo>
                  <a:lnTo>
                    <a:pt x="1458" y="640"/>
                  </a:lnTo>
                  <a:lnTo>
                    <a:pt x="1500" y="638"/>
                  </a:lnTo>
                  <a:lnTo>
                    <a:pt x="1520" y="636"/>
                  </a:lnTo>
                  <a:lnTo>
                    <a:pt x="1538" y="632"/>
                  </a:lnTo>
                  <a:lnTo>
                    <a:pt x="1556" y="628"/>
                  </a:lnTo>
                  <a:lnTo>
                    <a:pt x="1572" y="622"/>
                  </a:lnTo>
                  <a:lnTo>
                    <a:pt x="1586" y="616"/>
                  </a:lnTo>
                  <a:lnTo>
                    <a:pt x="1600" y="608"/>
                  </a:lnTo>
                  <a:lnTo>
                    <a:pt x="1612" y="600"/>
                  </a:lnTo>
                  <a:lnTo>
                    <a:pt x="1622" y="590"/>
                  </a:lnTo>
                  <a:lnTo>
                    <a:pt x="1632" y="580"/>
                  </a:lnTo>
                  <a:lnTo>
                    <a:pt x="1638" y="570"/>
                  </a:lnTo>
                  <a:lnTo>
                    <a:pt x="1644" y="558"/>
                  </a:lnTo>
                  <a:lnTo>
                    <a:pt x="1650" y="544"/>
                  </a:lnTo>
                  <a:lnTo>
                    <a:pt x="1652" y="532"/>
                  </a:lnTo>
                  <a:lnTo>
                    <a:pt x="1652" y="518"/>
                  </a:lnTo>
                  <a:lnTo>
                    <a:pt x="1652" y="518"/>
                  </a:lnTo>
                  <a:lnTo>
                    <a:pt x="1650" y="496"/>
                  </a:lnTo>
                  <a:lnTo>
                    <a:pt x="1644" y="476"/>
                  </a:lnTo>
                  <a:lnTo>
                    <a:pt x="1634" y="458"/>
                  </a:lnTo>
                  <a:lnTo>
                    <a:pt x="1618" y="444"/>
                  </a:lnTo>
                  <a:lnTo>
                    <a:pt x="1600" y="432"/>
                  </a:lnTo>
                  <a:lnTo>
                    <a:pt x="1580" y="422"/>
                  </a:lnTo>
                  <a:lnTo>
                    <a:pt x="1556" y="418"/>
                  </a:lnTo>
                  <a:lnTo>
                    <a:pt x="1530" y="416"/>
                  </a:lnTo>
                  <a:lnTo>
                    <a:pt x="1418" y="416"/>
                  </a:lnTo>
                  <a:lnTo>
                    <a:pt x="1418" y="416"/>
                  </a:lnTo>
                  <a:lnTo>
                    <a:pt x="1408" y="414"/>
                  </a:lnTo>
                  <a:lnTo>
                    <a:pt x="1398" y="412"/>
                  </a:lnTo>
                  <a:lnTo>
                    <a:pt x="1388" y="410"/>
                  </a:lnTo>
                  <a:lnTo>
                    <a:pt x="1382" y="406"/>
                  </a:lnTo>
                  <a:lnTo>
                    <a:pt x="1376" y="400"/>
                  </a:lnTo>
                  <a:lnTo>
                    <a:pt x="1372" y="394"/>
                  </a:lnTo>
                  <a:lnTo>
                    <a:pt x="1368" y="386"/>
                  </a:lnTo>
                  <a:lnTo>
                    <a:pt x="1368" y="378"/>
                  </a:lnTo>
                  <a:lnTo>
                    <a:pt x="1368" y="378"/>
                  </a:lnTo>
                  <a:lnTo>
                    <a:pt x="1370" y="366"/>
                  </a:lnTo>
                  <a:lnTo>
                    <a:pt x="1374" y="358"/>
                  </a:lnTo>
                  <a:lnTo>
                    <a:pt x="1382" y="350"/>
                  </a:lnTo>
                  <a:lnTo>
                    <a:pt x="1394" y="342"/>
                  </a:lnTo>
                  <a:lnTo>
                    <a:pt x="1394" y="342"/>
                  </a:lnTo>
                  <a:lnTo>
                    <a:pt x="1432" y="350"/>
                  </a:lnTo>
                  <a:lnTo>
                    <a:pt x="1448" y="352"/>
                  </a:lnTo>
                  <a:lnTo>
                    <a:pt x="1464" y="352"/>
                  </a:lnTo>
                  <a:lnTo>
                    <a:pt x="1464" y="352"/>
                  </a:lnTo>
                  <a:lnTo>
                    <a:pt x="1496" y="350"/>
                  </a:lnTo>
                  <a:lnTo>
                    <a:pt x="1526" y="344"/>
                  </a:lnTo>
                  <a:lnTo>
                    <a:pt x="1552" y="334"/>
                  </a:lnTo>
                  <a:lnTo>
                    <a:pt x="1562" y="326"/>
                  </a:lnTo>
                  <a:lnTo>
                    <a:pt x="1574" y="320"/>
                  </a:lnTo>
                  <a:lnTo>
                    <a:pt x="1582" y="312"/>
                  </a:lnTo>
                  <a:lnTo>
                    <a:pt x="1590" y="302"/>
                  </a:lnTo>
                  <a:lnTo>
                    <a:pt x="1598" y="294"/>
                  </a:lnTo>
                  <a:lnTo>
                    <a:pt x="1604" y="284"/>
                  </a:lnTo>
                  <a:lnTo>
                    <a:pt x="1608" y="272"/>
                  </a:lnTo>
                  <a:lnTo>
                    <a:pt x="1612" y="260"/>
                  </a:lnTo>
                  <a:lnTo>
                    <a:pt x="1614" y="248"/>
                  </a:lnTo>
                  <a:lnTo>
                    <a:pt x="1616" y="236"/>
                  </a:lnTo>
                  <a:lnTo>
                    <a:pt x="1616" y="236"/>
                  </a:lnTo>
                  <a:lnTo>
                    <a:pt x="1614" y="226"/>
                  </a:lnTo>
                  <a:lnTo>
                    <a:pt x="1612" y="214"/>
                  </a:lnTo>
                  <a:lnTo>
                    <a:pt x="1610" y="204"/>
                  </a:lnTo>
                  <a:lnTo>
                    <a:pt x="1606" y="194"/>
                  </a:lnTo>
                  <a:lnTo>
                    <a:pt x="1600" y="186"/>
                  </a:lnTo>
                  <a:lnTo>
                    <a:pt x="1592" y="176"/>
                  </a:lnTo>
                  <a:lnTo>
                    <a:pt x="1572" y="156"/>
                  </a:lnTo>
                  <a:lnTo>
                    <a:pt x="1572" y="156"/>
                  </a:lnTo>
                  <a:lnTo>
                    <a:pt x="1582" y="140"/>
                  </a:lnTo>
                  <a:lnTo>
                    <a:pt x="1586" y="136"/>
                  </a:lnTo>
                  <a:lnTo>
                    <a:pt x="1592" y="132"/>
                  </a:lnTo>
                  <a:lnTo>
                    <a:pt x="1598" y="128"/>
                  </a:lnTo>
                  <a:lnTo>
                    <a:pt x="1606" y="126"/>
                  </a:lnTo>
                  <a:lnTo>
                    <a:pt x="1626" y="126"/>
                  </a:lnTo>
                  <a:lnTo>
                    <a:pt x="1652" y="126"/>
                  </a:lnTo>
                  <a:lnTo>
                    <a:pt x="1652" y="62"/>
                  </a:lnTo>
                  <a:lnTo>
                    <a:pt x="1620" y="62"/>
                  </a:lnTo>
                  <a:close/>
                  <a:moveTo>
                    <a:pt x="1528" y="242"/>
                  </a:moveTo>
                  <a:lnTo>
                    <a:pt x="1528" y="242"/>
                  </a:lnTo>
                  <a:lnTo>
                    <a:pt x="1528" y="254"/>
                  </a:lnTo>
                  <a:lnTo>
                    <a:pt x="1524" y="266"/>
                  </a:lnTo>
                  <a:lnTo>
                    <a:pt x="1518" y="276"/>
                  </a:lnTo>
                  <a:lnTo>
                    <a:pt x="1510" y="286"/>
                  </a:lnTo>
                  <a:lnTo>
                    <a:pt x="1500" y="292"/>
                  </a:lnTo>
                  <a:lnTo>
                    <a:pt x="1490" y="298"/>
                  </a:lnTo>
                  <a:lnTo>
                    <a:pt x="1476" y="300"/>
                  </a:lnTo>
                  <a:lnTo>
                    <a:pt x="1460" y="302"/>
                  </a:lnTo>
                  <a:lnTo>
                    <a:pt x="1460" y="302"/>
                  </a:lnTo>
                  <a:lnTo>
                    <a:pt x="1446" y="300"/>
                  </a:lnTo>
                  <a:lnTo>
                    <a:pt x="1432" y="298"/>
                  </a:lnTo>
                  <a:lnTo>
                    <a:pt x="1420" y="292"/>
                  </a:lnTo>
                  <a:lnTo>
                    <a:pt x="1410" y="284"/>
                  </a:lnTo>
                  <a:lnTo>
                    <a:pt x="1402" y="276"/>
                  </a:lnTo>
                  <a:lnTo>
                    <a:pt x="1396" y="266"/>
                  </a:lnTo>
                  <a:lnTo>
                    <a:pt x="1392" y="254"/>
                  </a:lnTo>
                  <a:lnTo>
                    <a:pt x="1392" y="240"/>
                  </a:lnTo>
                  <a:lnTo>
                    <a:pt x="1392" y="240"/>
                  </a:lnTo>
                  <a:lnTo>
                    <a:pt x="1392" y="226"/>
                  </a:lnTo>
                  <a:lnTo>
                    <a:pt x="1396" y="214"/>
                  </a:lnTo>
                  <a:lnTo>
                    <a:pt x="1402" y="204"/>
                  </a:lnTo>
                  <a:lnTo>
                    <a:pt x="1410" y="194"/>
                  </a:lnTo>
                  <a:lnTo>
                    <a:pt x="1420" y="188"/>
                  </a:lnTo>
                  <a:lnTo>
                    <a:pt x="1434" y="182"/>
                  </a:lnTo>
                  <a:lnTo>
                    <a:pt x="1446" y="178"/>
                  </a:lnTo>
                  <a:lnTo>
                    <a:pt x="1462" y="178"/>
                  </a:lnTo>
                  <a:lnTo>
                    <a:pt x="1462" y="178"/>
                  </a:lnTo>
                  <a:lnTo>
                    <a:pt x="1476" y="178"/>
                  </a:lnTo>
                  <a:lnTo>
                    <a:pt x="1490" y="182"/>
                  </a:lnTo>
                  <a:lnTo>
                    <a:pt x="1500" y="186"/>
                  </a:lnTo>
                  <a:lnTo>
                    <a:pt x="1510" y="192"/>
                  </a:lnTo>
                  <a:lnTo>
                    <a:pt x="1518" y="202"/>
                  </a:lnTo>
                  <a:lnTo>
                    <a:pt x="1524" y="212"/>
                  </a:lnTo>
                  <a:lnTo>
                    <a:pt x="1526" y="224"/>
                  </a:lnTo>
                  <a:lnTo>
                    <a:pt x="1528" y="238"/>
                  </a:lnTo>
                  <a:lnTo>
                    <a:pt x="1528" y="238"/>
                  </a:lnTo>
                  <a:lnTo>
                    <a:pt x="1528" y="242"/>
                  </a:lnTo>
                  <a:lnTo>
                    <a:pt x="1528" y="242"/>
                  </a:lnTo>
                  <a:close/>
                  <a:moveTo>
                    <a:pt x="1428" y="496"/>
                  </a:moveTo>
                  <a:lnTo>
                    <a:pt x="1518" y="496"/>
                  </a:lnTo>
                  <a:lnTo>
                    <a:pt x="1518" y="496"/>
                  </a:lnTo>
                  <a:lnTo>
                    <a:pt x="1530" y="496"/>
                  </a:lnTo>
                  <a:lnTo>
                    <a:pt x="1540" y="498"/>
                  </a:lnTo>
                  <a:lnTo>
                    <a:pt x="1550" y="502"/>
                  </a:lnTo>
                  <a:lnTo>
                    <a:pt x="1558" y="506"/>
                  </a:lnTo>
                  <a:lnTo>
                    <a:pt x="1564" y="512"/>
                  </a:lnTo>
                  <a:lnTo>
                    <a:pt x="1568" y="518"/>
                  </a:lnTo>
                  <a:lnTo>
                    <a:pt x="1572" y="524"/>
                  </a:lnTo>
                  <a:lnTo>
                    <a:pt x="1572" y="534"/>
                  </a:lnTo>
                  <a:lnTo>
                    <a:pt x="1572" y="534"/>
                  </a:lnTo>
                  <a:lnTo>
                    <a:pt x="1572" y="544"/>
                  </a:lnTo>
                  <a:lnTo>
                    <a:pt x="1566" y="554"/>
                  </a:lnTo>
                  <a:lnTo>
                    <a:pt x="1558" y="562"/>
                  </a:lnTo>
                  <a:lnTo>
                    <a:pt x="1548" y="570"/>
                  </a:lnTo>
                  <a:lnTo>
                    <a:pt x="1534" y="576"/>
                  </a:lnTo>
                  <a:lnTo>
                    <a:pt x="1518" y="580"/>
                  </a:lnTo>
                  <a:lnTo>
                    <a:pt x="1498" y="582"/>
                  </a:lnTo>
                  <a:lnTo>
                    <a:pt x="1474" y="582"/>
                  </a:lnTo>
                  <a:lnTo>
                    <a:pt x="1474" y="582"/>
                  </a:lnTo>
                  <a:lnTo>
                    <a:pt x="1446" y="582"/>
                  </a:lnTo>
                  <a:lnTo>
                    <a:pt x="1422" y="578"/>
                  </a:lnTo>
                  <a:lnTo>
                    <a:pt x="1402" y="572"/>
                  </a:lnTo>
                  <a:lnTo>
                    <a:pt x="1384" y="566"/>
                  </a:lnTo>
                  <a:lnTo>
                    <a:pt x="1368" y="556"/>
                  </a:lnTo>
                  <a:lnTo>
                    <a:pt x="1358" y="546"/>
                  </a:lnTo>
                  <a:lnTo>
                    <a:pt x="1352" y="532"/>
                  </a:lnTo>
                  <a:lnTo>
                    <a:pt x="1350" y="518"/>
                  </a:lnTo>
                  <a:lnTo>
                    <a:pt x="1350" y="518"/>
                  </a:lnTo>
                  <a:lnTo>
                    <a:pt x="1350" y="510"/>
                  </a:lnTo>
                  <a:lnTo>
                    <a:pt x="1354" y="502"/>
                  </a:lnTo>
                  <a:lnTo>
                    <a:pt x="1358" y="494"/>
                  </a:lnTo>
                  <a:lnTo>
                    <a:pt x="1368" y="486"/>
                  </a:lnTo>
                  <a:lnTo>
                    <a:pt x="1368" y="486"/>
                  </a:lnTo>
                  <a:lnTo>
                    <a:pt x="1400" y="494"/>
                  </a:lnTo>
                  <a:lnTo>
                    <a:pt x="1428" y="496"/>
                  </a:lnTo>
                  <a:lnTo>
                    <a:pt x="1428" y="496"/>
                  </a:lnTo>
                  <a:close/>
                  <a:moveTo>
                    <a:pt x="2018" y="250"/>
                  </a:moveTo>
                  <a:lnTo>
                    <a:pt x="2018" y="250"/>
                  </a:lnTo>
                  <a:lnTo>
                    <a:pt x="2016" y="218"/>
                  </a:lnTo>
                  <a:lnTo>
                    <a:pt x="2010" y="192"/>
                  </a:lnTo>
                  <a:lnTo>
                    <a:pt x="2006" y="180"/>
                  </a:lnTo>
                  <a:lnTo>
                    <a:pt x="2002" y="168"/>
                  </a:lnTo>
                  <a:lnTo>
                    <a:pt x="1996" y="158"/>
                  </a:lnTo>
                  <a:lnTo>
                    <a:pt x="1990" y="150"/>
                  </a:lnTo>
                  <a:lnTo>
                    <a:pt x="1982" y="142"/>
                  </a:lnTo>
                  <a:lnTo>
                    <a:pt x="1974" y="136"/>
                  </a:lnTo>
                  <a:lnTo>
                    <a:pt x="1964" y="130"/>
                  </a:lnTo>
                  <a:lnTo>
                    <a:pt x="1954" y="126"/>
                  </a:lnTo>
                  <a:lnTo>
                    <a:pt x="1942" y="122"/>
                  </a:lnTo>
                  <a:lnTo>
                    <a:pt x="1930" y="120"/>
                  </a:lnTo>
                  <a:lnTo>
                    <a:pt x="1904" y="118"/>
                  </a:lnTo>
                  <a:lnTo>
                    <a:pt x="1904" y="118"/>
                  </a:lnTo>
                  <a:lnTo>
                    <a:pt x="1884" y="118"/>
                  </a:lnTo>
                  <a:lnTo>
                    <a:pt x="1866" y="122"/>
                  </a:lnTo>
                  <a:lnTo>
                    <a:pt x="1850" y="128"/>
                  </a:lnTo>
                  <a:lnTo>
                    <a:pt x="1836" y="136"/>
                  </a:lnTo>
                  <a:lnTo>
                    <a:pt x="1824" y="148"/>
                  </a:lnTo>
                  <a:lnTo>
                    <a:pt x="1812" y="162"/>
                  </a:lnTo>
                  <a:lnTo>
                    <a:pt x="1802" y="178"/>
                  </a:lnTo>
                  <a:lnTo>
                    <a:pt x="1792" y="198"/>
                  </a:lnTo>
                  <a:lnTo>
                    <a:pt x="1792" y="0"/>
                  </a:lnTo>
                  <a:lnTo>
                    <a:pt x="1708" y="0"/>
                  </a:lnTo>
                  <a:lnTo>
                    <a:pt x="1708" y="506"/>
                  </a:lnTo>
                  <a:lnTo>
                    <a:pt x="1792" y="506"/>
                  </a:lnTo>
                  <a:lnTo>
                    <a:pt x="1792" y="312"/>
                  </a:lnTo>
                  <a:lnTo>
                    <a:pt x="1792" y="312"/>
                  </a:lnTo>
                  <a:lnTo>
                    <a:pt x="1794" y="284"/>
                  </a:lnTo>
                  <a:lnTo>
                    <a:pt x="1798" y="260"/>
                  </a:lnTo>
                  <a:lnTo>
                    <a:pt x="1806" y="240"/>
                  </a:lnTo>
                  <a:lnTo>
                    <a:pt x="1814" y="222"/>
                  </a:lnTo>
                  <a:lnTo>
                    <a:pt x="1826" y="208"/>
                  </a:lnTo>
                  <a:lnTo>
                    <a:pt x="1840" y="198"/>
                  </a:lnTo>
                  <a:lnTo>
                    <a:pt x="1858" y="192"/>
                  </a:lnTo>
                  <a:lnTo>
                    <a:pt x="1876" y="190"/>
                  </a:lnTo>
                  <a:lnTo>
                    <a:pt x="1876" y="190"/>
                  </a:lnTo>
                  <a:lnTo>
                    <a:pt x="1890" y="192"/>
                  </a:lnTo>
                  <a:lnTo>
                    <a:pt x="1900" y="194"/>
                  </a:lnTo>
                  <a:lnTo>
                    <a:pt x="1910" y="200"/>
                  </a:lnTo>
                  <a:lnTo>
                    <a:pt x="1918" y="208"/>
                  </a:lnTo>
                  <a:lnTo>
                    <a:pt x="1926" y="218"/>
                  </a:lnTo>
                  <a:lnTo>
                    <a:pt x="1930" y="230"/>
                  </a:lnTo>
                  <a:lnTo>
                    <a:pt x="1932" y="246"/>
                  </a:lnTo>
                  <a:lnTo>
                    <a:pt x="1934" y="262"/>
                  </a:lnTo>
                  <a:lnTo>
                    <a:pt x="1934" y="506"/>
                  </a:lnTo>
                  <a:lnTo>
                    <a:pt x="2018" y="506"/>
                  </a:lnTo>
                  <a:lnTo>
                    <a:pt x="2018" y="250"/>
                  </a:lnTo>
                  <a:close/>
                  <a:moveTo>
                    <a:pt x="2275" y="448"/>
                  </a:moveTo>
                  <a:lnTo>
                    <a:pt x="2275" y="448"/>
                  </a:lnTo>
                  <a:lnTo>
                    <a:pt x="2253" y="446"/>
                  </a:lnTo>
                  <a:lnTo>
                    <a:pt x="2237" y="440"/>
                  </a:lnTo>
                  <a:lnTo>
                    <a:pt x="2221" y="432"/>
                  </a:lnTo>
                  <a:lnTo>
                    <a:pt x="2209" y="418"/>
                  </a:lnTo>
                  <a:lnTo>
                    <a:pt x="2197" y="404"/>
                  </a:lnTo>
                  <a:lnTo>
                    <a:pt x="2191" y="384"/>
                  </a:lnTo>
                  <a:lnTo>
                    <a:pt x="2187" y="364"/>
                  </a:lnTo>
                  <a:lnTo>
                    <a:pt x="2185" y="338"/>
                  </a:lnTo>
                  <a:lnTo>
                    <a:pt x="2185" y="330"/>
                  </a:lnTo>
                  <a:lnTo>
                    <a:pt x="2441" y="330"/>
                  </a:lnTo>
                  <a:lnTo>
                    <a:pt x="2441" y="330"/>
                  </a:lnTo>
                  <a:lnTo>
                    <a:pt x="2441" y="320"/>
                  </a:lnTo>
                  <a:lnTo>
                    <a:pt x="2441" y="320"/>
                  </a:lnTo>
                  <a:lnTo>
                    <a:pt x="2441" y="298"/>
                  </a:lnTo>
                  <a:lnTo>
                    <a:pt x="2439" y="276"/>
                  </a:lnTo>
                  <a:lnTo>
                    <a:pt x="2435" y="256"/>
                  </a:lnTo>
                  <a:lnTo>
                    <a:pt x="2431" y="238"/>
                  </a:lnTo>
                  <a:lnTo>
                    <a:pt x="2423" y="220"/>
                  </a:lnTo>
                  <a:lnTo>
                    <a:pt x="2415" y="204"/>
                  </a:lnTo>
                  <a:lnTo>
                    <a:pt x="2407" y="190"/>
                  </a:lnTo>
                  <a:lnTo>
                    <a:pt x="2397" y="176"/>
                  </a:lnTo>
                  <a:lnTo>
                    <a:pt x="2385" y="166"/>
                  </a:lnTo>
                  <a:lnTo>
                    <a:pt x="2371" y="154"/>
                  </a:lnTo>
                  <a:lnTo>
                    <a:pt x="2357" y="146"/>
                  </a:lnTo>
                  <a:lnTo>
                    <a:pt x="2343" y="138"/>
                  </a:lnTo>
                  <a:lnTo>
                    <a:pt x="2327" y="132"/>
                  </a:lnTo>
                  <a:lnTo>
                    <a:pt x="2309" y="128"/>
                  </a:lnTo>
                  <a:lnTo>
                    <a:pt x="2291" y="126"/>
                  </a:lnTo>
                  <a:lnTo>
                    <a:pt x="2273" y="124"/>
                  </a:lnTo>
                  <a:lnTo>
                    <a:pt x="2273" y="124"/>
                  </a:lnTo>
                  <a:lnTo>
                    <a:pt x="2253" y="126"/>
                  </a:lnTo>
                  <a:lnTo>
                    <a:pt x="2235" y="128"/>
                  </a:lnTo>
                  <a:lnTo>
                    <a:pt x="2217" y="132"/>
                  </a:lnTo>
                  <a:lnTo>
                    <a:pt x="2201" y="138"/>
                  </a:lnTo>
                  <a:lnTo>
                    <a:pt x="2185" y="146"/>
                  </a:lnTo>
                  <a:lnTo>
                    <a:pt x="2171" y="156"/>
                  </a:lnTo>
                  <a:lnTo>
                    <a:pt x="2157" y="166"/>
                  </a:lnTo>
                  <a:lnTo>
                    <a:pt x="2145" y="178"/>
                  </a:lnTo>
                  <a:lnTo>
                    <a:pt x="2135" y="192"/>
                  </a:lnTo>
                  <a:lnTo>
                    <a:pt x="2125" y="208"/>
                  </a:lnTo>
                  <a:lnTo>
                    <a:pt x="2117" y="224"/>
                  </a:lnTo>
                  <a:lnTo>
                    <a:pt x="2109" y="240"/>
                  </a:lnTo>
                  <a:lnTo>
                    <a:pt x="2103" y="260"/>
                  </a:lnTo>
                  <a:lnTo>
                    <a:pt x="2099" y="278"/>
                  </a:lnTo>
                  <a:lnTo>
                    <a:pt x="2097" y="300"/>
                  </a:lnTo>
                  <a:lnTo>
                    <a:pt x="2097" y="320"/>
                  </a:lnTo>
                  <a:lnTo>
                    <a:pt x="2097" y="320"/>
                  </a:lnTo>
                  <a:lnTo>
                    <a:pt x="2097" y="342"/>
                  </a:lnTo>
                  <a:lnTo>
                    <a:pt x="2099" y="362"/>
                  </a:lnTo>
                  <a:lnTo>
                    <a:pt x="2103" y="382"/>
                  </a:lnTo>
                  <a:lnTo>
                    <a:pt x="2109" y="400"/>
                  </a:lnTo>
                  <a:lnTo>
                    <a:pt x="2115" y="418"/>
                  </a:lnTo>
                  <a:lnTo>
                    <a:pt x="2123" y="434"/>
                  </a:lnTo>
                  <a:lnTo>
                    <a:pt x="2133" y="448"/>
                  </a:lnTo>
                  <a:lnTo>
                    <a:pt x="2143" y="462"/>
                  </a:lnTo>
                  <a:lnTo>
                    <a:pt x="2155" y="474"/>
                  </a:lnTo>
                  <a:lnTo>
                    <a:pt x="2169" y="484"/>
                  </a:lnTo>
                  <a:lnTo>
                    <a:pt x="2183" y="494"/>
                  </a:lnTo>
                  <a:lnTo>
                    <a:pt x="2199" y="500"/>
                  </a:lnTo>
                  <a:lnTo>
                    <a:pt x="2215" y="506"/>
                  </a:lnTo>
                  <a:lnTo>
                    <a:pt x="2231" y="510"/>
                  </a:lnTo>
                  <a:lnTo>
                    <a:pt x="2251" y="514"/>
                  </a:lnTo>
                  <a:lnTo>
                    <a:pt x="2269" y="514"/>
                  </a:lnTo>
                  <a:lnTo>
                    <a:pt x="2269" y="514"/>
                  </a:lnTo>
                  <a:lnTo>
                    <a:pt x="2299" y="512"/>
                  </a:lnTo>
                  <a:lnTo>
                    <a:pt x="2327" y="506"/>
                  </a:lnTo>
                  <a:lnTo>
                    <a:pt x="2351" y="498"/>
                  </a:lnTo>
                  <a:lnTo>
                    <a:pt x="2375" y="484"/>
                  </a:lnTo>
                  <a:lnTo>
                    <a:pt x="2393" y="468"/>
                  </a:lnTo>
                  <a:lnTo>
                    <a:pt x="2411" y="448"/>
                  </a:lnTo>
                  <a:lnTo>
                    <a:pt x="2425" y="424"/>
                  </a:lnTo>
                  <a:lnTo>
                    <a:pt x="2435" y="398"/>
                  </a:lnTo>
                  <a:lnTo>
                    <a:pt x="2359" y="386"/>
                  </a:lnTo>
                  <a:lnTo>
                    <a:pt x="2359" y="386"/>
                  </a:lnTo>
                  <a:lnTo>
                    <a:pt x="2353" y="402"/>
                  </a:lnTo>
                  <a:lnTo>
                    <a:pt x="2345" y="414"/>
                  </a:lnTo>
                  <a:lnTo>
                    <a:pt x="2335" y="426"/>
                  </a:lnTo>
                  <a:lnTo>
                    <a:pt x="2327" y="434"/>
                  </a:lnTo>
                  <a:lnTo>
                    <a:pt x="2315" y="440"/>
                  </a:lnTo>
                  <a:lnTo>
                    <a:pt x="2303" y="444"/>
                  </a:lnTo>
                  <a:lnTo>
                    <a:pt x="2289" y="446"/>
                  </a:lnTo>
                  <a:lnTo>
                    <a:pt x="2275" y="448"/>
                  </a:lnTo>
                  <a:lnTo>
                    <a:pt x="2275" y="448"/>
                  </a:lnTo>
                  <a:close/>
                  <a:moveTo>
                    <a:pt x="2185" y="276"/>
                  </a:moveTo>
                  <a:lnTo>
                    <a:pt x="2185" y="276"/>
                  </a:lnTo>
                  <a:lnTo>
                    <a:pt x="2189" y="254"/>
                  </a:lnTo>
                  <a:lnTo>
                    <a:pt x="2195" y="236"/>
                  </a:lnTo>
                  <a:lnTo>
                    <a:pt x="2203" y="220"/>
                  </a:lnTo>
                  <a:lnTo>
                    <a:pt x="2213" y="208"/>
                  </a:lnTo>
                  <a:lnTo>
                    <a:pt x="2223" y="198"/>
                  </a:lnTo>
                  <a:lnTo>
                    <a:pt x="2237" y="190"/>
                  </a:lnTo>
                  <a:lnTo>
                    <a:pt x="2253" y="186"/>
                  </a:lnTo>
                  <a:lnTo>
                    <a:pt x="2271" y="184"/>
                  </a:lnTo>
                  <a:lnTo>
                    <a:pt x="2271" y="184"/>
                  </a:lnTo>
                  <a:lnTo>
                    <a:pt x="2287" y="186"/>
                  </a:lnTo>
                  <a:lnTo>
                    <a:pt x="2303" y="190"/>
                  </a:lnTo>
                  <a:lnTo>
                    <a:pt x="2317" y="198"/>
                  </a:lnTo>
                  <a:lnTo>
                    <a:pt x="2329" y="208"/>
                  </a:lnTo>
                  <a:lnTo>
                    <a:pt x="2339" y="222"/>
                  </a:lnTo>
                  <a:lnTo>
                    <a:pt x="2347" y="238"/>
                  </a:lnTo>
                  <a:lnTo>
                    <a:pt x="2351" y="256"/>
                  </a:lnTo>
                  <a:lnTo>
                    <a:pt x="2353" y="276"/>
                  </a:lnTo>
                  <a:lnTo>
                    <a:pt x="2185" y="276"/>
                  </a:lnTo>
                  <a:close/>
                  <a:moveTo>
                    <a:pt x="2603" y="332"/>
                  </a:moveTo>
                  <a:lnTo>
                    <a:pt x="2603" y="332"/>
                  </a:lnTo>
                  <a:lnTo>
                    <a:pt x="2605" y="306"/>
                  </a:lnTo>
                  <a:lnTo>
                    <a:pt x="2609" y="282"/>
                  </a:lnTo>
                  <a:lnTo>
                    <a:pt x="2619" y="262"/>
                  </a:lnTo>
                  <a:lnTo>
                    <a:pt x="2631" y="244"/>
                  </a:lnTo>
                  <a:lnTo>
                    <a:pt x="2645" y="230"/>
                  </a:lnTo>
                  <a:lnTo>
                    <a:pt x="2663" y="220"/>
                  </a:lnTo>
                  <a:lnTo>
                    <a:pt x="2683" y="214"/>
                  </a:lnTo>
                  <a:lnTo>
                    <a:pt x="2705" y="212"/>
                  </a:lnTo>
                  <a:lnTo>
                    <a:pt x="2709" y="212"/>
                  </a:lnTo>
                  <a:lnTo>
                    <a:pt x="2709" y="122"/>
                  </a:lnTo>
                  <a:lnTo>
                    <a:pt x="2709" y="122"/>
                  </a:lnTo>
                  <a:lnTo>
                    <a:pt x="2699" y="120"/>
                  </a:lnTo>
                  <a:lnTo>
                    <a:pt x="2699" y="120"/>
                  </a:lnTo>
                  <a:lnTo>
                    <a:pt x="2687" y="122"/>
                  </a:lnTo>
                  <a:lnTo>
                    <a:pt x="2677" y="124"/>
                  </a:lnTo>
                  <a:lnTo>
                    <a:pt x="2665" y="128"/>
                  </a:lnTo>
                  <a:lnTo>
                    <a:pt x="2655" y="134"/>
                  </a:lnTo>
                  <a:lnTo>
                    <a:pt x="2655" y="134"/>
                  </a:lnTo>
                  <a:lnTo>
                    <a:pt x="2645" y="142"/>
                  </a:lnTo>
                  <a:lnTo>
                    <a:pt x="2635" y="150"/>
                  </a:lnTo>
                  <a:lnTo>
                    <a:pt x="2627" y="158"/>
                  </a:lnTo>
                  <a:lnTo>
                    <a:pt x="2619" y="168"/>
                  </a:lnTo>
                  <a:lnTo>
                    <a:pt x="2613" y="180"/>
                  </a:lnTo>
                  <a:lnTo>
                    <a:pt x="2607" y="192"/>
                  </a:lnTo>
                  <a:lnTo>
                    <a:pt x="2595" y="222"/>
                  </a:lnTo>
                  <a:lnTo>
                    <a:pt x="2595" y="132"/>
                  </a:lnTo>
                  <a:lnTo>
                    <a:pt x="2519" y="132"/>
                  </a:lnTo>
                  <a:lnTo>
                    <a:pt x="2519" y="506"/>
                  </a:lnTo>
                  <a:lnTo>
                    <a:pt x="2603" y="506"/>
                  </a:lnTo>
                  <a:lnTo>
                    <a:pt x="2603" y="332"/>
                  </a:lnTo>
                  <a:close/>
                  <a:moveTo>
                    <a:pt x="2942" y="442"/>
                  </a:moveTo>
                  <a:lnTo>
                    <a:pt x="2942" y="442"/>
                  </a:lnTo>
                  <a:lnTo>
                    <a:pt x="2926" y="440"/>
                  </a:lnTo>
                  <a:lnTo>
                    <a:pt x="2911" y="438"/>
                  </a:lnTo>
                  <a:lnTo>
                    <a:pt x="2901" y="434"/>
                  </a:lnTo>
                  <a:lnTo>
                    <a:pt x="2893" y="428"/>
                  </a:lnTo>
                  <a:lnTo>
                    <a:pt x="2887" y="420"/>
                  </a:lnTo>
                  <a:lnTo>
                    <a:pt x="2883" y="410"/>
                  </a:lnTo>
                  <a:lnTo>
                    <a:pt x="2881" y="396"/>
                  </a:lnTo>
                  <a:lnTo>
                    <a:pt x="2881" y="380"/>
                  </a:lnTo>
                  <a:lnTo>
                    <a:pt x="2881" y="198"/>
                  </a:lnTo>
                  <a:lnTo>
                    <a:pt x="2956" y="198"/>
                  </a:lnTo>
                  <a:lnTo>
                    <a:pt x="2956" y="132"/>
                  </a:lnTo>
                  <a:lnTo>
                    <a:pt x="2881" y="132"/>
                  </a:lnTo>
                  <a:lnTo>
                    <a:pt x="2881" y="28"/>
                  </a:lnTo>
                  <a:lnTo>
                    <a:pt x="2811" y="36"/>
                  </a:lnTo>
                  <a:lnTo>
                    <a:pt x="2803" y="132"/>
                  </a:lnTo>
                  <a:lnTo>
                    <a:pt x="2751" y="132"/>
                  </a:lnTo>
                  <a:lnTo>
                    <a:pt x="2751" y="198"/>
                  </a:lnTo>
                  <a:lnTo>
                    <a:pt x="2799" y="198"/>
                  </a:lnTo>
                  <a:lnTo>
                    <a:pt x="2799" y="392"/>
                  </a:lnTo>
                  <a:lnTo>
                    <a:pt x="2799" y="392"/>
                  </a:lnTo>
                  <a:lnTo>
                    <a:pt x="2799" y="424"/>
                  </a:lnTo>
                  <a:lnTo>
                    <a:pt x="2803" y="450"/>
                  </a:lnTo>
                  <a:lnTo>
                    <a:pt x="2807" y="460"/>
                  </a:lnTo>
                  <a:lnTo>
                    <a:pt x="2811" y="468"/>
                  </a:lnTo>
                  <a:lnTo>
                    <a:pt x="2817" y="476"/>
                  </a:lnTo>
                  <a:lnTo>
                    <a:pt x="2823" y="484"/>
                  </a:lnTo>
                  <a:lnTo>
                    <a:pt x="2823" y="484"/>
                  </a:lnTo>
                  <a:lnTo>
                    <a:pt x="2831" y="492"/>
                  </a:lnTo>
                  <a:lnTo>
                    <a:pt x="2839" y="496"/>
                  </a:lnTo>
                  <a:lnTo>
                    <a:pt x="2859" y="506"/>
                  </a:lnTo>
                  <a:lnTo>
                    <a:pt x="2881" y="512"/>
                  </a:lnTo>
                  <a:lnTo>
                    <a:pt x="2903" y="514"/>
                  </a:lnTo>
                  <a:lnTo>
                    <a:pt x="2903" y="514"/>
                  </a:lnTo>
                  <a:lnTo>
                    <a:pt x="2930" y="512"/>
                  </a:lnTo>
                  <a:lnTo>
                    <a:pt x="2964" y="506"/>
                  </a:lnTo>
                  <a:lnTo>
                    <a:pt x="2964" y="440"/>
                  </a:lnTo>
                  <a:lnTo>
                    <a:pt x="2964" y="440"/>
                  </a:lnTo>
                  <a:lnTo>
                    <a:pt x="2942" y="442"/>
                  </a:lnTo>
                  <a:lnTo>
                    <a:pt x="2942" y="442"/>
                  </a:lnTo>
                  <a:close/>
                  <a:moveTo>
                    <a:pt x="3260" y="132"/>
                  </a:moveTo>
                  <a:lnTo>
                    <a:pt x="3182" y="378"/>
                  </a:lnTo>
                  <a:lnTo>
                    <a:pt x="3092" y="132"/>
                  </a:lnTo>
                  <a:lnTo>
                    <a:pt x="3004" y="132"/>
                  </a:lnTo>
                  <a:lnTo>
                    <a:pt x="3132" y="484"/>
                  </a:lnTo>
                  <a:lnTo>
                    <a:pt x="3132" y="484"/>
                  </a:lnTo>
                  <a:lnTo>
                    <a:pt x="3138" y="506"/>
                  </a:lnTo>
                  <a:lnTo>
                    <a:pt x="3138" y="506"/>
                  </a:lnTo>
                  <a:lnTo>
                    <a:pt x="3138" y="520"/>
                  </a:lnTo>
                  <a:lnTo>
                    <a:pt x="3134" y="532"/>
                  </a:lnTo>
                  <a:lnTo>
                    <a:pt x="3128" y="544"/>
                  </a:lnTo>
                  <a:lnTo>
                    <a:pt x="3120" y="554"/>
                  </a:lnTo>
                  <a:lnTo>
                    <a:pt x="3110" y="562"/>
                  </a:lnTo>
                  <a:lnTo>
                    <a:pt x="3100" y="568"/>
                  </a:lnTo>
                  <a:lnTo>
                    <a:pt x="3086" y="572"/>
                  </a:lnTo>
                  <a:lnTo>
                    <a:pt x="3072" y="572"/>
                  </a:lnTo>
                  <a:lnTo>
                    <a:pt x="3072" y="572"/>
                  </a:lnTo>
                  <a:lnTo>
                    <a:pt x="3032" y="572"/>
                  </a:lnTo>
                  <a:lnTo>
                    <a:pt x="3032" y="638"/>
                  </a:lnTo>
                  <a:lnTo>
                    <a:pt x="3032" y="638"/>
                  </a:lnTo>
                  <a:lnTo>
                    <a:pt x="3080" y="640"/>
                  </a:lnTo>
                  <a:lnTo>
                    <a:pt x="3080" y="640"/>
                  </a:lnTo>
                  <a:lnTo>
                    <a:pt x="3098" y="640"/>
                  </a:lnTo>
                  <a:lnTo>
                    <a:pt x="3116" y="636"/>
                  </a:lnTo>
                  <a:lnTo>
                    <a:pt x="3130" y="630"/>
                  </a:lnTo>
                  <a:lnTo>
                    <a:pt x="3144" y="622"/>
                  </a:lnTo>
                  <a:lnTo>
                    <a:pt x="3154" y="610"/>
                  </a:lnTo>
                  <a:lnTo>
                    <a:pt x="3166" y="596"/>
                  </a:lnTo>
                  <a:lnTo>
                    <a:pt x="3174" y="578"/>
                  </a:lnTo>
                  <a:lnTo>
                    <a:pt x="3182" y="558"/>
                  </a:lnTo>
                  <a:lnTo>
                    <a:pt x="3328" y="132"/>
                  </a:lnTo>
                  <a:lnTo>
                    <a:pt x="326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 userDrawn="1"/>
          </p:nvSpPr>
          <p:spPr bwMode="auto">
            <a:xfrm>
              <a:off x="1942575" y="1983832"/>
              <a:ext cx="5137150" cy="307975"/>
            </a:xfrm>
            <a:custGeom>
              <a:avLst/>
              <a:gdLst>
                <a:gd name="T0" fmla="*/ 156 w 3236"/>
                <a:gd name="T1" fmla="*/ 138 h 194"/>
                <a:gd name="T2" fmla="*/ 146 w 3236"/>
                <a:gd name="T3" fmla="*/ 52 h 194"/>
                <a:gd name="T4" fmla="*/ 0 w 3236"/>
                <a:gd name="T5" fmla="*/ 190 h 194"/>
                <a:gd name="T6" fmla="*/ 106 w 3236"/>
                <a:gd name="T7" fmla="*/ 72 h 194"/>
                <a:gd name="T8" fmla="*/ 122 w 3236"/>
                <a:gd name="T9" fmla="*/ 130 h 194"/>
                <a:gd name="T10" fmla="*/ 298 w 3236"/>
                <a:gd name="T11" fmla="*/ 192 h 194"/>
                <a:gd name="T12" fmla="*/ 326 w 3236"/>
                <a:gd name="T13" fmla="*/ 134 h 194"/>
                <a:gd name="T14" fmla="*/ 238 w 3236"/>
                <a:gd name="T15" fmla="*/ 134 h 194"/>
                <a:gd name="T16" fmla="*/ 264 w 3236"/>
                <a:gd name="T17" fmla="*/ 192 h 194"/>
                <a:gd name="T18" fmla="*/ 551 w 3236"/>
                <a:gd name="T19" fmla="*/ 138 h 194"/>
                <a:gd name="T20" fmla="*/ 449 w 3236"/>
                <a:gd name="T21" fmla="*/ 62 h 194"/>
                <a:gd name="T22" fmla="*/ 545 w 3236"/>
                <a:gd name="T23" fmla="*/ 24 h 194"/>
                <a:gd name="T24" fmla="*/ 414 w 3236"/>
                <a:gd name="T25" fmla="*/ 44 h 194"/>
                <a:gd name="T26" fmla="*/ 509 w 3236"/>
                <a:gd name="T27" fmla="*/ 124 h 194"/>
                <a:gd name="T28" fmla="*/ 453 w 3236"/>
                <a:gd name="T29" fmla="*/ 158 h 194"/>
                <a:gd name="T30" fmla="*/ 603 w 3236"/>
                <a:gd name="T31" fmla="*/ 4 h 194"/>
                <a:gd name="T32" fmla="*/ 921 w 3236"/>
                <a:gd name="T33" fmla="*/ 190 h 194"/>
                <a:gd name="T34" fmla="*/ 1177 w 3236"/>
                <a:gd name="T35" fmla="*/ 194 h 194"/>
                <a:gd name="T36" fmla="*/ 1239 w 3236"/>
                <a:gd name="T37" fmla="*/ 116 h 194"/>
                <a:gd name="T38" fmla="*/ 1139 w 3236"/>
                <a:gd name="T39" fmla="*/ 52 h 194"/>
                <a:gd name="T40" fmla="*/ 1207 w 3236"/>
                <a:gd name="T41" fmla="*/ 8 h 194"/>
                <a:gd name="T42" fmla="*/ 1107 w 3236"/>
                <a:gd name="T43" fmla="*/ 56 h 194"/>
                <a:gd name="T44" fmla="*/ 1211 w 3236"/>
                <a:gd name="T45" fmla="*/ 140 h 194"/>
                <a:gd name="T46" fmla="*/ 1099 w 3236"/>
                <a:gd name="T47" fmla="*/ 164 h 194"/>
                <a:gd name="T48" fmla="*/ 1416 w 3236"/>
                <a:gd name="T49" fmla="*/ 170 h 194"/>
                <a:gd name="T50" fmla="*/ 1366 w 3236"/>
                <a:gd name="T51" fmla="*/ 82 h 194"/>
                <a:gd name="T52" fmla="*/ 1364 w 3236"/>
                <a:gd name="T53" fmla="*/ 32 h 194"/>
                <a:gd name="T54" fmla="*/ 1316 w 3236"/>
                <a:gd name="T55" fmla="*/ 10 h 194"/>
                <a:gd name="T56" fmla="*/ 1324 w 3236"/>
                <a:gd name="T57" fmla="*/ 104 h 194"/>
                <a:gd name="T58" fmla="*/ 1374 w 3236"/>
                <a:gd name="T59" fmla="*/ 162 h 194"/>
                <a:gd name="T60" fmla="*/ 1360 w 3236"/>
                <a:gd name="T61" fmla="*/ 194 h 194"/>
                <a:gd name="T62" fmla="*/ 1696 w 3236"/>
                <a:gd name="T63" fmla="*/ 126 h 194"/>
                <a:gd name="T64" fmla="*/ 1594 w 3236"/>
                <a:gd name="T65" fmla="*/ 52 h 194"/>
                <a:gd name="T66" fmla="*/ 1678 w 3236"/>
                <a:gd name="T67" fmla="*/ 14 h 194"/>
                <a:gd name="T68" fmla="*/ 1560 w 3236"/>
                <a:gd name="T69" fmla="*/ 56 h 194"/>
                <a:gd name="T70" fmla="*/ 1664 w 3236"/>
                <a:gd name="T71" fmla="*/ 132 h 194"/>
                <a:gd name="T72" fmla="*/ 1574 w 3236"/>
                <a:gd name="T73" fmla="*/ 140 h 194"/>
                <a:gd name="T74" fmla="*/ 1904 w 3236"/>
                <a:gd name="T75" fmla="*/ 166 h 194"/>
                <a:gd name="T76" fmla="*/ 1856 w 3236"/>
                <a:gd name="T77" fmla="*/ 2 h 194"/>
                <a:gd name="T78" fmla="*/ 1740 w 3236"/>
                <a:gd name="T79" fmla="*/ 118 h 194"/>
                <a:gd name="T80" fmla="*/ 1798 w 3236"/>
                <a:gd name="T81" fmla="*/ 152 h 194"/>
                <a:gd name="T82" fmla="*/ 1808 w 3236"/>
                <a:gd name="T83" fmla="*/ 36 h 194"/>
                <a:gd name="T84" fmla="*/ 1898 w 3236"/>
                <a:gd name="T85" fmla="*/ 98 h 194"/>
                <a:gd name="T86" fmla="*/ 2016 w 3236"/>
                <a:gd name="T87" fmla="*/ 160 h 194"/>
                <a:gd name="T88" fmla="*/ 2313 w 3236"/>
                <a:gd name="T89" fmla="*/ 110 h 194"/>
                <a:gd name="T90" fmla="*/ 2233 w 3236"/>
                <a:gd name="T91" fmla="*/ 164 h 194"/>
                <a:gd name="T92" fmla="*/ 2153 w 3236"/>
                <a:gd name="T93" fmla="*/ 130 h 194"/>
                <a:gd name="T94" fmla="*/ 2505 w 3236"/>
                <a:gd name="T95" fmla="*/ 4 h 194"/>
                <a:gd name="T96" fmla="*/ 2771 w 3236"/>
                <a:gd name="T97" fmla="*/ 186 h 194"/>
                <a:gd name="T98" fmla="*/ 2787 w 3236"/>
                <a:gd name="T99" fmla="*/ 18 h 194"/>
                <a:gd name="T100" fmla="*/ 2635 w 3236"/>
                <a:gd name="T101" fmla="*/ 98 h 194"/>
                <a:gd name="T102" fmla="*/ 2719 w 3236"/>
                <a:gd name="T103" fmla="*/ 162 h 194"/>
                <a:gd name="T104" fmla="*/ 2687 w 3236"/>
                <a:gd name="T105" fmla="*/ 50 h 194"/>
                <a:gd name="T106" fmla="*/ 2795 w 3236"/>
                <a:gd name="T107" fmla="*/ 98 h 194"/>
                <a:gd name="T108" fmla="*/ 2914 w 3236"/>
                <a:gd name="T109" fmla="*/ 190 h 194"/>
                <a:gd name="T110" fmla="*/ 3196 w 3236"/>
                <a:gd name="T111" fmla="*/ 190 h 194"/>
                <a:gd name="T112" fmla="*/ 3212 w 3236"/>
                <a:gd name="T113" fmla="*/ 96 h 194"/>
                <a:gd name="T114" fmla="*/ 3150 w 3236"/>
                <a:gd name="T115" fmla="*/ 32 h 194"/>
                <a:gd name="T116" fmla="*/ 3162 w 3236"/>
                <a:gd name="T117" fmla="*/ 2 h 194"/>
                <a:gd name="T118" fmla="*/ 3108 w 3236"/>
                <a:gd name="T119" fmla="*/ 86 h 194"/>
                <a:gd name="T120" fmla="*/ 3202 w 3236"/>
                <a:gd name="T121" fmla="*/ 146 h 194"/>
                <a:gd name="T122" fmla="*/ 3128 w 3236"/>
                <a:gd name="T123" fmla="*/ 18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36" h="194">
                  <a:moveTo>
                    <a:pt x="0" y="190"/>
                  </a:moveTo>
                  <a:lnTo>
                    <a:pt x="86" y="190"/>
                  </a:lnTo>
                  <a:lnTo>
                    <a:pt x="86" y="190"/>
                  </a:lnTo>
                  <a:lnTo>
                    <a:pt x="102" y="190"/>
                  </a:lnTo>
                  <a:lnTo>
                    <a:pt x="114" y="188"/>
                  </a:lnTo>
                  <a:lnTo>
                    <a:pt x="126" y="184"/>
                  </a:lnTo>
                  <a:lnTo>
                    <a:pt x="136" y="178"/>
                  </a:lnTo>
                  <a:lnTo>
                    <a:pt x="144" y="170"/>
                  </a:lnTo>
                  <a:lnTo>
                    <a:pt x="150" y="162"/>
                  </a:lnTo>
                  <a:lnTo>
                    <a:pt x="154" y="152"/>
                  </a:lnTo>
                  <a:lnTo>
                    <a:pt x="156" y="140"/>
                  </a:lnTo>
                  <a:lnTo>
                    <a:pt x="156" y="138"/>
                  </a:lnTo>
                  <a:lnTo>
                    <a:pt x="156" y="138"/>
                  </a:lnTo>
                  <a:lnTo>
                    <a:pt x="154" y="130"/>
                  </a:lnTo>
                  <a:lnTo>
                    <a:pt x="152" y="122"/>
                  </a:lnTo>
                  <a:lnTo>
                    <a:pt x="150" y="116"/>
                  </a:lnTo>
                  <a:lnTo>
                    <a:pt x="146" y="110"/>
                  </a:lnTo>
                  <a:lnTo>
                    <a:pt x="140" y="104"/>
                  </a:lnTo>
                  <a:lnTo>
                    <a:pt x="134" y="100"/>
                  </a:lnTo>
                  <a:lnTo>
                    <a:pt x="118" y="94"/>
                  </a:lnTo>
                  <a:lnTo>
                    <a:pt x="118" y="94"/>
                  </a:lnTo>
                  <a:lnTo>
                    <a:pt x="128" y="88"/>
                  </a:lnTo>
                  <a:lnTo>
                    <a:pt x="136" y="78"/>
                  </a:lnTo>
                  <a:lnTo>
                    <a:pt x="142" y="66"/>
                  </a:lnTo>
                  <a:lnTo>
                    <a:pt x="144" y="60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4" y="42"/>
                  </a:lnTo>
                  <a:lnTo>
                    <a:pt x="142" y="34"/>
                  </a:lnTo>
                  <a:lnTo>
                    <a:pt x="138" y="28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24" y="14"/>
                  </a:lnTo>
                  <a:lnTo>
                    <a:pt x="112" y="8"/>
                  </a:lnTo>
                  <a:lnTo>
                    <a:pt x="98" y="6"/>
                  </a:lnTo>
                  <a:lnTo>
                    <a:pt x="84" y="4"/>
                  </a:lnTo>
                  <a:lnTo>
                    <a:pt x="0" y="4"/>
                  </a:lnTo>
                  <a:lnTo>
                    <a:pt x="0" y="190"/>
                  </a:lnTo>
                  <a:close/>
                  <a:moveTo>
                    <a:pt x="32" y="82"/>
                  </a:moveTo>
                  <a:lnTo>
                    <a:pt x="32" y="34"/>
                  </a:lnTo>
                  <a:lnTo>
                    <a:pt x="80" y="34"/>
                  </a:lnTo>
                  <a:lnTo>
                    <a:pt x="80" y="34"/>
                  </a:lnTo>
                  <a:lnTo>
                    <a:pt x="94" y="34"/>
                  </a:lnTo>
                  <a:lnTo>
                    <a:pt x="104" y="40"/>
                  </a:lnTo>
                  <a:lnTo>
                    <a:pt x="110" y="46"/>
                  </a:lnTo>
                  <a:lnTo>
                    <a:pt x="112" y="56"/>
                  </a:lnTo>
                  <a:lnTo>
                    <a:pt x="112" y="58"/>
                  </a:lnTo>
                  <a:lnTo>
                    <a:pt x="112" y="58"/>
                  </a:lnTo>
                  <a:lnTo>
                    <a:pt x="112" y="64"/>
                  </a:lnTo>
                  <a:lnTo>
                    <a:pt x="110" y="68"/>
                  </a:lnTo>
                  <a:lnTo>
                    <a:pt x="106" y="72"/>
                  </a:lnTo>
                  <a:lnTo>
                    <a:pt x="102" y="76"/>
                  </a:lnTo>
                  <a:lnTo>
                    <a:pt x="92" y="82"/>
                  </a:lnTo>
                  <a:lnTo>
                    <a:pt x="78" y="82"/>
                  </a:lnTo>
                  <a:lnTo>
                    <a:pt x="32" y="82"/>
                  </a:lnTo>
                  <a:close/>
                  <a:moveTo>
                    <a:pt x="32" y="162"/>
                  </a:moveTo>
                  <a:lnTo>
                    <a:pt x="32" y="110"/>
                  </a:lnTo>
                  <a:lnTo>
                    <a:pt x="84" y="110"/>
                  </a:lnTo>
                  <a:lnTo>
                    <a:pt x="84" y="110"/>
                  </a:lnTo>
                  <a:lnTo>
                    <a:pt x="102" y="112"/>
                  </a:lnTo>
                  <a:lnTo>
                    <a:pt x="114" y="118"/>
                  </a:lnTo>
                  <a:lnTo>
                    <a:pt x="118" y="120"/>
                  </a:lnTo>
                  <a:lnTo>
                    <a:pt x="120" y="124"/>
                  </a:lnTo>
                  <a:lnTo>
                    <a:pt x="122" y="130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42"/>
                  </a:lnTo>
                  <a:lnTo>
                    <a:pt x="120" y="148"/>
                  </a:lnTo>
                  <a:lnTo>
                    <a:pt x="118" y="152"/>
                  </a:lnTo>
                  <a:lnTo>
                    <a:pt x="114" y="156"/>
                  </a:lnTo>
                  <a:lnTo>
                    <a:pt x="102" y="160"/>
                  </a:lnTo>
                  <a:lnTo>
                    <a:pt x="86" y="162"/>
                  </a:lnTo>
                  <a:lnTo>
                    <a:pt x="32" y="162"/>
                  </a:lnTo>
                  <a:close/>
                  <a:moveTo>
                    <a:pt x="282" y="194"/>
                  </a:moveTo>
                  <a:lnTo>
                    <a:pt x="282" y="194"/>
                  </a:lnTo>
                  <a:lnTo>
                    <a:pt x="298" y="192"/>
                  </a:lnTo>
                  <a:lnTo>
                    <a:pt x="314" y="188"/>
                  </a:lnTo>
                  <a:lnTo>
                    <a:pt x="328" y="182"/>
                  </a:lnTo>
                  <a:lnTo>
                    <a:pt x="340" y="172"/>
                  </a:lnTo>
                  <a:lnTo>
                    <a:pt x="350" y="160"/>
                  </a:lnTo>
                  <a:lnTo>
                    <a:pt x="356" y="146"/>
                  </a:lnTo>
                  <a:lnTo>
                    <a:pt x="360" y="130"/>
                  </a:lnTo>
                  <a:lnTo>
                    <a:pt x="362" y="110"/>
                  </a:lnTo>
                  <a:lnTo>
                    <a:pt x="362" y="4"/>
                  </a:lnTo>
                  <a:lnTo>
                    <a:pt x="328" y="4"/>
                  </a:lnTo>
                  <a:lnTo>
                    <a:pt x="328" y="112"/>
                  </a:lnTo>
                  <a:lnTo>
                    <a:pt x="328" y="112"/>
                  </a:lnTo>
                  <a:lnTo>
                    <a:pt x="328" y="124"/>
                  </a:lnTo>
                  <a:lnTo>
                    <a:pt x="326" y="134"/>
                  </a:lnTo>
                  <a:lnTo>
                    <a:pt x="322" y="144"/>
                  </a:lnTo>
                  <a:lnTo>
                    <a:pt x="316" y="150"/>
                  </a:lnTo>
                  <a:lnTo>
                    <a:pt x="310" y="156"/>
                  </a:lnTo>
                  <a:lnTo>
                    <a:pt x="302" y="160"/>
                  </a:lnTo>
                  <a:lnTo>
                    <a:pt x="292" y="162"/>
                  </a:lnTo>
                  <a:lnTo>
                    <a:pt x="282" y="164"/>
                  </a:lnTo>
                  <a:lnTo>
                    <a:pt x="282" y="164"/>
                  </a:lnTo>
                  <a:lnTo>
                    <a:pt x="272" y="162"/>
                  </a:lnTo>
                  <a:lnTo>
                    <a:pt x="262" y="160"/>
                  </a:lnTo>
                  <a:lnTo>
                    <a:pt x="254" y="156"/>
                  </a:lnTo>
                  <a:lnTo>
                    <a:pt x="248" y="150"/>
                  </a:lnTo>
                  <a:lnTo>
                    <a:pt x="242" y="142"/>
                  </a:lnTo>
                  <a:lnTo>
                    <a:pt x="238" y="134"/>
                  </a:lnTo>
                  <a:lnTo>
                    <a:pt x="236" y="122"/>
                  </a:lnTo>
                  <a:lnTo>
                    <a:pt x="234" y="110"/>
                  </a:lnTo>
                  <a:lnTo>
                    <a:pt x="234" y="4"/>
                  </a:lnTo>
                  <a:lnTo>
                    <a:pt x="202" y="4"/>
                  </a:lnTo>
                  <a:lnTo>
                    <a:pt x="202" y="112"/>
                  </a:lnTo>
                  <a:lnTo>
                    <a:pt x="202" y="112"/>
                  </a:lnTo>
                  <a:lnTo>
                    <a:pt x="204" y="130"/>
                  </a:lnTo>
                  <a:lnTo>
                    <a:pt x="208" y="148"/>
                  </a:lnTo>
                  <a:lnTo>
                    <a:pt x="214" y="162"/>
                  </a:lnTo>
                  <a:lnTo>
                    <a:pt x="224" y="172"/>
                  </a:lnTo>
                  <a:lnTo>
                    <a:pt x="234" y="182"/>
                  </a:lnTo>
                  <a:lnTo>
                    <a:pt x="248" y="188"/>
                  </a:lnTo>
                  <a:lnTo>
                    <a:pt x="264" y="192"/>
                  </a:lnTo>
                  <a:lnTo>
                    <a:pt x="282" y="194"/>
                  </a:lnTo>
                  <a:lnTo>
                    <a:pt x="282" y="194"/>
                  </a:lnTo>
                  <a:close/>
                  <a:moveTo>
                    <a:pt x="485" y="194"/>
                  </a:moveTo>
                  <a:lnTo>
                    <a:pt x="485" y="194"/>
                  </a:lnTo>
                  <a:lnTo>
                    <a:pt x="499" y="192"/>
                  </a:lnTo>
                  <a:lnTo>
                    <a:pt x="511" y="190"/>
                  </a:lnTo>
                  <a:lnTo>
                    <a:pt x="523" y="184"/>
                  </a:lnTo>
                  <a:lnTo>
                    <a:pt x="533" y="178"/>
                  </a:lnTo>
                  <a:lnTo>
                    <a:pt x="539" y="170"/>
                  </a:lnTo>
                  <a:lnTo>
                    <a:pt x="545" y="160"/>
                  </a:lnTo>
                  <a:lnTo>
                    <a:pt x="549" y="150"/>
                  </a:lnTo>
                  <a:lnTo>
                    <a:pt x="551" y="138"/>
                  </a:lnTo>
                  <a:lnTo>
                    <a:pt x="551" y="138"/>
                  </a:lnTo>
                  <a:lnTo>
                    <a:pt x="551" y="138"/>
                  </a:lnTo>
                  <a:lnTo>
                    <a:pt x="549" y="126"/>
                  </a:lnTo>
                  <a:lnTo>
                    <a:pt x="547" y="116"/>
                  </a:lnTo>
                  <a:lnTo>
                    <a:pt x="543" y="108"/>
                  </a:lnTo>
                  <a:lnTo>
                    <a:pt x="535" y="102"/>
                  </a:lnTo>
                  <a:lnTo>
                    <a:pt x="527" y="96"/>
                  </a:lnTo>
                  <a:lnTo>
                    <a:pt x="517" y="90"/>
                  </a:lnTo>
                  <a:lnTo>
                    <a:pt x="491" y="82"/>
                  </a:lnTo>
                  <a:lnTo>
                    <a:pt x="491" y="82"/>
                  </a:lnTo>
                  <a:lnTo>
                    <a:pt x="469" y="76"/>
                  </a:lnTo>
                  <a:lnTo>
                    <a:pt x="455" y="70"/>
                  </a:lnTo>
                  <a:lnTo>
                    <a:pt x="451" y="66"/>
                  </a:lnTo>
                  <a:lnTo>
                    <a:pt x="449" y="62"/>
                  </a:lnTo>
                  <a:lnTo>
                    <a:pt x="447" y="54"/>
                  </a:lnTo>
                  <a:lnTo>
                    <a:pt x="447" y="52"/>
                  </a:lnTo>
                  <a:lnTo>
                    <a:pt x="447" y="52"/>
                  </a:lnTo>
                  <a:lnTo>
                    <a:pt x="449" y="44"/>
                  </a:lnTo>
                  <a:lnTo>
                    <a:pt x="455" y="36"/>
                  </a:lnTo>
                  <a:lnTo>
                    <a:pt x="463" y="32"/>
                  </a:lnTo>
                  <a:lnTo>
                    <a:pt x="477" y="30"/>
                  </a:lnTo>
                  <a:lnTo>
                    <a:pt x="477" y="30"/>
                  </a:lnTo>
                  <a:lnTo>
                    <a:pt x="489" y="32"/>
                  </a:lnTo>
                  <a:lnTo>
                    <a:pt x="503" y="36"/>
                  </a:lnTo>
                  <a:lnTo>
                    <a:pt x="515" y="42"/>
                  </a:lnTo>
                  <a:lnTo>
                    <a:pt x="527" y="50"/>
                  </a:lnTo>
                  <a:lnTo>
                    <a:pt x="545" y="24"/>
                  </a:lnTo>
                  <a:lnTo>
                    <a:pt x="545" y="24"/>
                  </a:lnTo>
                  <a:lnTo>
                    <a:pt x="531" y="14"/>
                  </a:lnTo>
                  <a:lnTo>
                    <a:pt x="515" y="8"/>
                  </a:lnTo>
                  <a:lnTo>
                    <a:pt x="497" y="4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63" y="2"/>
                  </a:lnTo>
                  <a:lnTo>
                    <a:pt x="451" y="6"/>
                  </a:lnTo>
                  <a:lnTo>
                    <a:pt x="441" y="10"/>
                  </a:lnTo>
                  <a:lnTo>
                    <a:pt x="431" y="16"/>
                  </a:lnTo>
                  <a:lnTo>
                    <a:pt x="425" y="24"/>
                  </a:lnTo>
                  <a:lnTo>
                    <a:pt x="419" y="34"/>
                  </a:lnTo>
                  <a:lnTo>
                    <a:pt x="414" y="44"/>
                  </a:lnTo>
                  <a:lnTo>
                    <a:pt x="412" y="56"/>
                  </a:lnTo>
                  <a:lnTo>
                    <a:pt x="412" y="56"/>
                  </a:lnTo>
                  <a:lnTo>
                    <a:pt x="412" y="56"/>
                  </a:lnTo>
                  <a:lnTo>
                    <a:pt x="414" y="68"/>
                  </a:lnTo>
                  <a:lnTo>
                    <a:pt x="417" y="78"/>
                  </a:lnTo>
                  <a:lnTo>
                    <a:pt x="423" y="86"/>
                  </a:lnTo>
                  <a:lnTo>
                    <a:pt x="429" y="94"/>
                  </a:lnTo>
                  <a:lnTo>
                    <a:pt x="439" y="98"/>
                  </a:lnTo>
                  <a:lnTo>
                    <a:pt x="449" y="104"/>
                  </a:lnTo>
                  <a:lnTo>
                    <a:pt x="475" y="112"/>
                  </a:lnTo>
                  <a:lnTo>
                    <a:pt x="475" y="112"/>
                  </a:lnTo>
                  <a:lnTo>
                    <a:pt x="497" y="118"/>
                  </a:lnTo>
                  <a:lnTo>
                    <a:pt x="509" y="124"/>
                  </a:lnTo>
                  <a:lnTo>
                    <a:pt x="513" y="128"/>
                  </a:lnTo>
                  <a:lnTo>
                    <a:pt x="517" y="132"/>
                  </a:lnTo>
                  <a:lnTo>
                    <a:pt x="517" y="140"/>
                  </a:lnTo>
                  <a:lnTo>
                    <a:pt x="517" y="140"/>
                  </a:lnTo>
                  <a:lnTo>
                    <a:pt x="517" y="140"/>
                  </a:lnTo>
                  <a:lnTo>
                    <a:pt x="517" y="146"/>
                  </a:lnTo>
                  <a:lnTo>
                    <a:pt x="515" y="150"/>
                  </a:lnTo>
                  <a:lnTo>
                    <a:pt x="509" y="158"/>
                  </a:lnTo>
                  <a:lnTo>
                    <a:pt x="499" y="162"/>
                  </a:lnTo>
                  <a:lnTo>
                    <a:pt x="485" y="164"/>
                  </a:lnTo>
                  <a:lnTo>
                    <a:pt x="485" y="164"/>
                  </a:lnTo>
                  <a:lnTo>
                    <a:pt x="469" y="162"/>
                  </a:lnTo>
                  <a:lnTo>
                    <a:pt x="453" y="158"/>
                  </a:lnTo>
                  <a:lnTo>
                    <a:pt x="439" y="150"/>
                  </a:lnTo>
                  <a:lnTo>
                    <a:pt x="425" y="140"/>
                  </a:lnTo>
                  <a:lnTo>
                    <a:pt x="406" y="164"/>
                  </a:lnTo>
                  <a:lnTo>
                    <a:pt x="406" y="164"/>
                  </a:lnTo>
                  <a:lnTo>
                    <a:pt x="423" y="176"/>
                  </a:lnTo>
                  <a:lnTo>
                    <a:pt x="443" y="186"/>
                  </a:lnTo>
                  <a:lnTo>
                    <a:pt x="463" y="192"/>
                  </a:lnTo>
                  <a:lnTo>
                    <a:pt x="485" y="194"/>
                  </a:lnTo>
                  <a:lnTo>
                    <a:pt x="485" y="194"/>
                  </a:lnTo>
                  <a:close/>
                  <a:moveTo>
                    <a:pt x="603" y="190"/>
                  </a:moveTo>
                  <a:lnTo>
                    <a:pt x="635" y="190"/>
                  </a:lnTo>
                  <a:lnTo>
                    <a:pt x="635" y="4"/>
                  </a:lnTo>
                  <a:lnTo>
                    <a:pt x="603" y="4"/>
                  </a:lnTo>
                  <a:lnTo>
                    <a:pt x="603" y="190"/>
                  </a:lnTo>
                  <a:close/>
                  <a:moveTo>
                    <a:pt x="697" y="190"/>
                  </a:moveTo>
                  <a:lnTo>
                    <a:pt x="729" y="190"/>
                  </a:lnTo>
                  <a:lnTo>
                    <a:pt x="729" y="58"/>
                  </a:lnTo>
                  <a:lnTo>
                    <a:pt x="831" y="190"/>
                  </a:lnTo>
                  <a:lnTo>
                    <a:pt x="859" y="190"/>
                  </a:lnTo>
                  <a:lnTo>
                    <a:pt x="859" y="4"/>
                  </a:lnTo>
                  <a:lnTo>
                    <a:pt x="827" y="4"/>
                  </a:lnTo>
                  <a:lnTo>
                    <a:pt x="827" y="134"/>
                  </a:lnTo>
                  <a:lnTo>
                    <a:pt x="727" y="4"/>
                  </a:lnTo>
                  <a:lnTo>
                    <a:pt x="697" y="4"/>
                  </a:lnTo>
                  <a:lnTo>
                    <a:pt x="697" y="190"/>
                  </a:lnTo>
                  <a:close/>
                  <a:moveTo>
                    <a:pt x="921" y="190"/>
                  </a:moveTo>
                  <a:lnTo>
                    <a:pt x="1061" y="190"/>
                  </a:lnTo>
                  <a:lnTo>
                    <a:pt x="1061" y="162"/>
                  </a:lnTo>
                  <a:lnTo>
                    <a:pt x="953" y="162"/>
                  </a:lnTo>
                  <a:lnTo>
                    <a:pt x="953" y="112"/>
                  </a:lnTo>
                  <a:lnTo>
                    <a:pt x="1047" y="112"/>
                  </a:lnTo>
                  <a:lnTo>
                    <a:pt x="1047" y="82"/>
                  </a:lnTo>
                  <a:lnTo>
                    <a:pt x="953" y="82"/>
                  </a:lnTo>
                  <a:lnTo>
                    <a:pt x="953" y="34"/>
                  </a:lnTo>
                  <a:lnTo>
                    <a:pt x="1059" y="34"/>
                  </a:lnTo>
                  <a:lnTo>
                    <a:pt x="1059" y="4"/>
                  </a:lnTo>
                  <a:lnTo>
                    <a:pt x="921" y="4"/>
                  </a:lnTo>
                  <a:lnTo>
                    <a:pt x="921" y="190"/>
                  </a:lnTo>
                  <a:close/>
                  <a:moveTo>
                    <a:pt x="1177" y="194"/>
                  </a:moveTo>
                  <a:lnTo>
                    <a:pt x="1177" y="194"/>
                  </a:lnTo>
                  <a:lnTo>
                    <a:pt x="1191" y="192"/>
                  </a:lnTo>
                  <a:lnTo>
                    <a:pt x="1205" y="190"/>
                  </a:lnTo>
                  <a:lnTo>
                    <a:pt x="1215" y="184"/>
                  </a:lnTo>
                  <a:lnTo>
                    <a:pt x="1225" y="178"/>
                  </a:lnTo>
                  <a:lnTo>
                    <a:pt x="1233" y="170"/>
                  </a:lnTo>
                  <a:lnTo>
                    <a:pt x="1239" y="160"/>
                  </a:lnTo>
                  <a:lnTo>
                    <a:pt x="1243" y="150"/>
                  </a:lnTo>
                  <a:lnTo>
                    <a:pt x="1243" y="138"/>
                  </a:lnTo>
                  <a:lnTo>
                    <a:pt x="1243" y="138"/>
                  </a:lnTo>
                  <a:lnTo>
                    <a:pt x="1243" y="138"/>
                  </a:lnTo>
                  <a:lnTo>
                    <a:pt x="1243" y="126"/>
                  </a:lnTo>
                  <a:lnTo>
                    <a:pt x="1239" y="116"/>
                  </a:lnTo>
                  <a:lnTo>
                    <a:pt x="1235" y="108"/>
                  </a:lnTo>
                  <a:lnTo>
                    <a:pt x="1229" y="102"/>
                  </a:lnTo>
                  <a:lnTo>
                    <a:pt x="1219" y="96"/>
                  </a:lnTo>
                  <a:lnTo>
                    <a:pt x="1209" y="90"/>
                  </a:lnTo>
                  <a:lnTo>
                    <a:pt x="1183" y="82"/>
                  </a:lnTo>
                  <a:lnTo>
                    <a:pt x="1183" y="82"/>
                  </a:lnTo>
                  <a:lnTo>
                    <a:pt x="1161" y="76"/>
                  </a:lnTo>
                  <a:lnTo>
                    <a:pt x="1149" y="70"/>
                  </a:lnTo>
                  <a:lnTo>
                    <a:pt x="1145" y="66"/>
                  </a:lnTo>
                  <a:lnTo>
                    <a:pt x="1141" y="62"/>
                  </a:lnTo>
                  <a:lnTo>
                    <a:pt x="1139" y="54"/>
                  </a:lnTo>
                  <a:lnTo>
                    <a:pt x="1139" y="52"/>
                  </a:lnTo>
                  <a:lnTo>
                    <a:pt x="1139" y="52"/>
                  </a:lnTo>
                  <a:lnTo>
                    <a:pt x="1141" y="44"/>
                  </a:lnTo>
                  <a:lnTo>
                    <a:pt x="1147" y="36"/>
                  </a:lnTo>
                  <a:lnTo>
                    <a:pt x="1157" y="32"/>
                  </a:lnTo>
                  <a:lnTo>
                    <a:pt x="1169" y="30"/>
                  </a:lnTo>
                  <a:lnTo>
                    <a:pt x="1169" y="30"/>
                  </a:lnTo>
                  <a:lnTo>
                    <a:pt x="1183" y="32"/>
                  </a:lnTo>
                  <a:lnTo>
                    <a:pt x="1195" y="36"/>
                  </a:lnTo>
                  <a:lnTo>
                    <a:pt x="1207" y="42"/>
                  </a:lnTo>
                  <a:lnTo>
                    <a:pt x="1221" y="50"/>
                  </a:lnTo>
                  <a:lnTo>
                    <a:pt x="1239" y="24"/>
                  </a:lnTo>
                  <a:lnTo>
                    <a:pt x="1239" y="24"/>
                  </a:lnTo>
                  <a:lnTo>
                    <a:pt x="1223" y="14"/>
                  </a:lnTo>
                  <a:lnTo>
                    <a:pt x="1207" y="8"/>
                  </a:lnTo>
                  <a:lnTo>
                    <a:pt x="1189" y="4"/>
                  </a:lnTo>
                  <a:lnTo>
                    <a:pt x="1171" y="2"/>
                  </a:lnTo>
                  <a:lnTo>
                    <a:pt x="1171" y="2"/>
                  </a:lnTo>
                  <a:lnTo>
                    <a:pt x="1157" y="2"/>
                  </a:lnTo>
                  <a:lnTo>
                    <a:pt x="1145" y="6"/>
                  </a:lnTo>
                  <a:lnTo>
                    <a:pt x="1133" y="10"/>
                  </a:lnTo>
                  <a:lnTo>
                    <a:pt x="1125" y="16"/>
                  </a:lnTo>
                  <a:lnTo>
                    <a:pt x="1117" y="24"/>
                  </a:lnTo>
                  <a:lnTo>
                    <a:pt x="1111" y="34"/>
                  </a:lnTo>
                  <a:lnTo>
                    <a:pt x="1107" y="44"/>
                  </a:lnTo>
                  <a:lnTo>
                    <a:pt x="1107" y="56"/>
                  </a:lnTo>
                  <a:lnTo>
                    <a:pt x="1107" y="56"/>
                  </a:lnTo>
                  <a:lnTo>
                    <a:pt x="1107" y="56"/>
                  </a:lnTo>
                  <a:lnTo>
                    <a:pt x="1107" y="68"/>
                  </a:lnTo>
                  <a:lnTo>
                    <a:pt x="1111" y="78"/>
                  </a:lnTo>
                  <a:lnTo>
                    <a:pt x="1115" y="86"/>
                  </a:lnTo>
                  <a:lnTo>
                    <a:pt x="1123" y="94"/>
                  </a:lnTo>
                  <a:lnTo>
                    <a:pt x="1131" y="98"/>
                  </a:lnTo>
                  <a:lnTo>
                    <a:pt x="1143" y="104"/>
                  </a:lnTo>
                  <a:lnTo>
                    <a:pt x="1169" y="112"/>
                  </a:lnTo>
                  <a:lnTo>
                    <a:pt x="1169" y="112"/>
                  </a:lnTo>
                  <a:lnTo>
                    <a:pt x="1189" y="118"/>
                  </a:lnTo>
                  <a:lnTo>
                    <a:pt x="1203" y="124"/>
                  </a:lnTo>
                  <a:lnTo>
                    <a:pt x="1207" y="128"/>
                  </a:lnTo>
                  <a:lnTo>
                    <a:pt x="1209" y="132"/>
                  </a:lnTo>
                  <a:lnTo>
                    <a:pt x="1211" y="140"/>
                  </a:lnTo>
                  <a:lnTo>
                    <a:pt x="1211" y="140"/>
                  </a:lnTo>
                  <a:lnTo>
                    <a:pt x="1211" y="140"/>
                  </a:lnTo>
                  <a:lnTo>
                    <a:pt x="1211" y="146"/>
                  </a:lnTo>
                  <a:lnTo>
                    <a:pt x="1209" y="150"/>
                  </a:lnTo>
                  <a:lnTo>
                    <a:pt x="1201" y="158"/>
                  </a:lnTo>
                  <a:lnTo>
                    <a:pt x="1191" y="162"/>
                  </a:lnTo>
                  <a:lnTo>
                    <a:pt x="1177" y="164"/>
                  </a:lnTo>
                  <a:lnTo>
                    <a:pt x="1177" y="164"/>
                  </a:lnTo>
                  <a:lnTo>
                    <a:pt x="1161" y="162"/>
                  </a:lnTo>
                  <a:lnTo>
                    <a:pt x="1147" y="158"/>
                  </a:lnTo>
                  <a:lnTo>
                    <a:pt x="1133" y="150"/>
                  </a:lnTo>
                  <a:lnTo>
                    <a:pt x="1119" y="140"/>
                  </a:lnTo>
                  <a:lnTo>
                    <a:pt x="1099" y="164"/>
                  </a:lnTo>
                  <a:lnTo>
                    <a:pt x="1099" y="164"/>
                  </a:lnTo>
                  <a:lnTo>
                    <a:pt x="1117" y="176"/>
                  </a:lnTo>
                  <a:lnTo>
                    <a:pt x="1135" y="186"/>
                  </a:lnTo>
                  <a:lnTo>
                    <a:pt x="1157" y="192"/>
                  </a:lnTo>
                  <a:lnTo>
                    <a:pt x="1177" y="194"/>
                  </a:lnTo>
                  <a:lnTo>
                    <a:pt x="1177" y="194"/>
                  </a:lnTo>
                  <a:close/>
                  <a:moveTo>
                    <a:pt x="1360" y="194"/>
                  </a:moveTo>
                  <a:lnTo>
                    <a:pt x="1360" y="194"/>
                  </a:lnTo>
                  <a:lnTo>
                    <a:pt x="1374" y="192"/>
                  </a:lnTo>
                  <a:lnTo>
                    <a:pt x="1386" y="190"/>
                  </a:lnTo>
                  <a:lnTo>
                    <a:pt x="1398" y="184"/>
                  </a:lnTo>
                  <a:lnTo>
                    <a:pt x="1408" y="178"/>
                  </a:lnTo>
                  <a:lnTo>
                    <a:pt x="1416" y="170"/>
                  </a:lnTo>
                  <a:lnTo>
                    <a:pt x="1422" y="160"/>
                  </a:lnTo>
                  <a:lnTo>
                    <a:pt x="1424" y="150"/>
                  </a:lnTo>
                  <a:lnTo>
                    <a:pt x="1426" y="138"/>
                  </a:lnTo>
                  <a:lnTo>
                    <a:pt x="1426" y="138"/>
                  </a:lnTo>
                  <a:lnTo>
                    <a:pt x="1426" y="138"/>
                  </a:lnTo>
                  <a:lnTo>
                    <a:pt x="1426" y="126"/>
                  </a:lnTo>
                  <a:lnTo>
                    <a:pt x="1422" y="116"/>
                  </a:lnTo>
                  <a:lnTo>
                    <a:pt x="1418" y="108"/>
                  </a:lnTo>
                  <a:lnTo>
                    <a:pt x="1410" y="102"/>
                  </a:lnTo>
                  <a:lnTo>
                    <a:pt x="1402" y="96"/>
                  </a:lnTo>
                  <a:lnTo>
                    <a:pt x="1392" y="90"/>
                  </a:lnTo>
                  <a:lnTo>
                    <a:pt x="1366" y="82"/>
                  </a:lnTo>
                  <a:lnTo>
                    <a:pt x="1366" y="82"/>
                  </a:lnTo>
                  <a:lnTo>
                    <a:pt x="1344" y="76"/>
                  </a:lnTo>
                  <a:lnTo>
                    <a:pt x="1330" y="70"/>
                  </a:lnTo>
                  <a:lnTo>
                    <a:pt x="1326" y="66"/>
                  </a:lnTo>
                  <a:lnTo>
                    <a:pt x="1324" y="62"/>
                  </a:lnTo>
                  <a:lnTo>
                    <a:pt x="1322" y="54"/>
                  </a:lnTo>
                  <a:lnTo>
                    <a:pt x="1322" y="52"/>
                  </a:lnTo>
                  <a:lnTo>
                    <a:pt x="1322" y="52"/>
                  </a:lnTo>
                  <a:lnTo>
                    <a:pt x="1324" y="44"/>
                  </a:lnTo>
                  <a:lnTo>
                    <a:pt x="1330" y="36"/>
                  </a:lnTo>
                  <a:lnTo>
                    <a:pt x="1340" y="32"/>
                  </a:lnTo>
                  <a:lnTo>
                    <a:pt x="1352" y="30"/>
                  </a:lnTo>
                  <a:lnTo>
                    <a:pt x="1352" y="30"/>
                  </a:lnTo>
                  <a:lnTo>
                    <a:pt x="1364" y="32"/>
                  </a:lnTo>
                  <a:lnTo>
                    <a:pt x="1378" y="36"/>
                  </a:lnTo>
                  <a:lnTo>
                    <a:pt x="1390" y="42"/>
                  </a:lnTo>
                  <a:lnTo>
                    <a:pt x="1402" y="50"/>
                  </a:lnTo>
                  <a:lnTo>
                    <a:pt x="1420" y="24"/>
                  </a:lnTo>
                  <a:lnTo>
                    <a:pt x="1420" y="24"/>
                  </a:lnTo>
                  <a:lnTo>
                    <a:pt x="1406" y="14"/>
                  </a:lnTo>
                  <a:lnTo>
                    <a:pt x="1390" y="8"/>
                  </a:lnTo>
                  <a:lnTo>
                    <a:pt x="1372" y="4"/>
                  </a:lnTo>
                  <a:lnTo>
                    <a:pt x="1352" y="2"/>
                  </a:lnTo>
                  <a:lnTo>
                    <a:pt x="1352" y="2"/>
                  </a:lnTo>
                  <a:lnTo>
                    <a:pt x="1340" y="2"/>
                  </a:lnTo>
                  <a:lnTo>
                    <a:pt x="1328" y="6"/>
                  </a:lnTo>
                  <a:lnTo>
                    <a:pt x="1316" y="10"/>
                  </a:lnTo>
                  <a:lnTo>
                    <a:pt x="1308" y="16"/>
                  </a:lnTo>
                  <a:lnTo>
                    <a:pt x="1300" y="24"/>
                  </a:lnTo>
                  <a:lnTo>
                    <a:pt x="1294" y="34"/>
                  </a:lnTo>
                  <a:lnTo>
                    <a:pt x="1290" y="44"/>
                  </a:lnTo>
                  <a:lnTo>
                    <a:pt x="1290" y="56"/>
                  </a:lnTo>
                  <a:lnTo>
                    <a:pt x="1290" y="56"/>
                  </a:lnTo>
                  <a:lnTo>
                    <a:pt x="1290" y="56"/>
                  </a:lnTo>
                  <a:lnTo>
                    <a:pt x="1290" y="68"/>
                  </a:lnTo>
                  <a:lnTo>
                    <a:pt x="1294" y="78"/>
                  </a:lnTo>
                  <a:lnTo>
                    <a:pt x="1298" y="86"/>
                  </a:lnTo>
                  <a:lnTo>
                    <a:pt x="1306" y="94"/>
                  </a:lnTo>
                  <a:lnTo>
                    <a:pt x="1314" y="98"/>
                  </a:lnTo>
                  <a:lnTo>
                    <a:pt x="1324" y="104"/>
                  </a:lnTo>
                  <a:lnTo>
                    <a:pt x="1352" y="112"/>
                  </a:lnTo>
                  <a:lnTo>
                    <a:pt x="1352" y="112"/>
                  </a:lnTo>
                  <a:lnTo>
                    <a:pt x="1372" y="118"/>
                  </a:lnTo>
                  <a:lnTo>
                    <a:pt x="1386" y="124"/>
                  </a:lnTo>
                  <a:lnTo>
                    <a:pt x="1390" y="128"/>
                  </a:lnTo>
                  <a:lnTo>
                    <a:pt x="1392" y="132"/>
                  </a:lnTo>
                  <a:lnTo>
                    <a:pt x="1394" y="140"/>
                  </a:lnTo>
                  <a:lnTo>
                    <a:pt x="1394" y="140"/>
                  </a:lnTo>
                  <a:lnTo>
                    <a:pt x="1394" y="140"/>
                  </a:lnTo>
                  <a:lnTo>
                    <a:pt x="1392" y="146"/>
                  </a:lnTo>
                  <a:lnTo>
                    <a:pt x="1390" y="150"/>
                  </a:lnTo>
                  <a:lnTo>
                    <a:pt x="1384" y="158"/>
                  </a:lnTo>
                  <a:lnTo>
                    <a:pt x="1374" y="162"/>
                  </a:lnTo>
                  <a:lnTo>
                    <a:pt x="1360" y="164"/>
                  </a:lnTo>
                  <a:lnTo>
                    <a:pt x="1360" y="164"/>
                  </a:lnTo>
                  <a:lnTo>
                    <a:pt x="1344" y="162"/>
                  </a:lnTo>
                  <a:lnTo>
                    <a:pt x="1328" y="158"/>
                  </a:lnTo>
                  <a:lnTo>
                    <a:pt x="1314" y="150"/>
                  </a:lnTo>
                  <a:lnTo>
                    <a:pt x="1302" y="140"/>
                  </a:lnTo>
                  <a:lnTo>
                    <a:pt x="1282" y="164"/>
                  </a:lnTo>
                  <a:lnTo>
                    <a:pt x="1282" y="164"/>
                  </a:lnTo>
                  <a:lnTo>
                    <a:pt x="1300" y="176"/>
                  </a:lnTo>
                  <a:lnTo>
                    <a:pt x="1318" y="186"/>
                  </a:lnTo>
                  <a:lnTo>
                    <a:pt x="1338" y="192"/>
                  </a:lnTo>
                  <a:lnTo>
                    <a:pt x="1360" y="194"/>
                  </a:lnTo>
                  <a:lnTo>
                    <a:pt x="1360" y="194"/>
                  </a:lnTo>
                  <a:close/>
                  <a:moveTo>
                    <a:pt x="1632" y="194"/>
                  </a:moveTo>
                  <a:lnTo>
                    <a:pt x="1632" y="194"/>
                  </a:lnTo>
                  <a:lnTo>
                    <a:pt x="1646" y="192"/>
                  </a:lnTo>
                  <a:lnTo>
                    <a:pt x="1658" y="190"/>
                  </a:lnTo>
                  <a:lnTo>
                    <a:pt x="1670" y="184"/>
                  </a:lnTo>
                  <a:lnTo>
                    <a:pt x="1680" y="178"/>
                  </a:lnTo>
                  <a:lnTo>
                    <a:pt x="1686" y="170"/>
                  </a:lnTo>
                  <a:lnTo>
                    <a:pt x="1692" y="160"/>
                  </a:lnTo>
                  <a:lnTo>
                    <a:pt x="1696" y="150"/>
                  </a:lnTo>
                  <a:lnTo>
                    <a:pt x="1698" y="138"/>
                  </a:lnTo>
                  <a:lnTo>
                    <a:pt x="1698" y="138"/>
                  </a:lnTo>
                  <a:lnTo>
                    <a:pt x="1698" y="138"/>
                  </a:lnTo>
                  <a:lnTo>
                    <a:pt x="1696" y="126"/>
                  </a:lnTo>
                  <a:lnTo>
                    <a:pt x="1694" y="116"/>
                  </a:lnTo>
                  <a:lnTo>
                    <a:pt x="1690" y="108"/>
                  </a:lnTo>
                  <a:lnTo>
                    <a:pt x="1682" y="102"/>
                  </a:lnTo>
                  <a:lnTo>
                    <a:pt x="1674" y="96"/>
                  </a:lnTo>
                  <a:lnTo>
                    <a:pt x="1664" y="90"/>
                  </a:lnTo>
                  <a:lnTo>
                    <a:pt x="1638" y="82"/>
                  </a:lnTo>
                  <a:lnTo>
                    <a:pt x="1638" y="82"/>
                  </a:lnTo>
                  <a:lnTo>
                    <a:pt x="1616" y="76"/>
                  </a:lnTo>
                  <a:lnTo>
                    <a:pt x="1602" y="70"/>
                  </a:lnTo>
                  <a:lnTo>
                    <a:pt x="1598" y="66"/>
                  </a:lnTo>
                  <a:lnTo>
                    <a:pt x="1596" y="62"/>
                  </a:lnTo>
                  <a:lnTo>
                    <a:pt x="1594" y="54"/>
                  </a:lnTo>
                  <a:lnTo>
                    <a:pt x="1594" y="52"/>
                  </a:lnTo>
                  <a:lnTo>
                    <a:pt x="1594" y="52"/>
                  </a:lnTo>
                  <a:lnTo>
                    <a:pt x="1596" y="44"/>
                  </a:lnTo>
                  <a:lnTo>
                    <a:pt x="1602" y="36"/>
                  </a:lnTo>
                  <a:lnTo>
                    <a:pt x="1612" y="32"/>
                  </a:lnTo>
                  <a:lnTo>
                    <a:pt x="1624" y="30"/>
                  </a:lnTo>
                  <a:lnTo>
                    <a:pt x="1624" y="30"/>
                  </a:lnTo>
                  <a:lnTo>
                    <a:pt x="1636" y="32"/>
                  </a:lnTo>
                  <a:lnTo>
                    <a:pt x="1650" y="36"/>
                  </a:lnTo>
                  <a:lnTo>
                    <a:pt x="1662" y="42"/>
                  </a:lnTo>
                  <a:lnTo>
                    <a:pt x="1674" y="50"/>
                  </a:lnTo>
                  <a:lnTo>
                    <a:pt x="1692" y="24"/>
                  </a:lnTo>
                  <a:lnTo>
                    <a:pt x="1692" y="24"/>
                  </a:lnTo>
                  <a:lnTo>
                    <a:pt x="1678" y="14"/>
                  </a:lnTo>
                  <a:lnTo>
                    <a:pt x="1662" y="8"/>
                  </a:lnTo>
                  <a:lnTo>
                    <a:pt x="1644" y="4"/>
                  </a:lnTo>
                  <a:lnTo>
                    <a:pt x="1624" y="2"/>
                  </a:lnTo>
                  <a:lnTo>
                    <a:pt x="1624" y="2"/>
                  </a:lnTo>
                  <a:lnTo>
                    <a:pt x="1612" y="2"/>
                  </a:lnTo>
                  <a:lnTo>
                    <a:pt x="1598" y="6"/>
                  </a:lnTo>
                  <a:lnTo>
                    <a:pt x="1588" y="10"/>
                  </a:lnTo>
                  <a:lnTo>
                    <a:pt x="1578" y="16"/>
                  </a:lnTo>
                  <a:lnTo>
                    <a:pt x="1572" y="24"/>
                  </a:lnTo>
                  <a:lnTo>
                    <a:pt x="1566" y="34"/>
                  </a:lnTo>
                  <a:lnTo>
                    <a:pt x="1562" y="44"/>
                  </a:lnTo>
                  <a:lnTo>
                    <a:pt x="1560" y="56"/>
                  </a:lnTo>
                  <a:lnTo>
                    <a:pt x="1560" y="56"/>
                  </a:lnTo>
                  <a:lnTo>
                    <a:pt x="1560" y="56"/>
                  </a:lnTo>
                  <a:lnTo>
                    <a:pt x="1562" y="68"/>
                  </a:lnTo>
                  <a:lnTo>
                    <a:pt x="1564" y="78"/>
                  </a:lnTo>
                  <a:lnTo>
                    <a:pt x="1570" y="86"/>
                  </a:lnTo>
                  <a:lnTo>
                    <a:pt x="1578" y="94"/>
                  </a:lnTo>
                  <a:lnTo>
                    <a:pt x="1586" y="98"/>
                  </a:lnTo>
                  <a:lnTo>
                    <a:pt x="1596" y="104"/>
                  </a:lnTo>
                  <a:lnTo>
                    <a:pt x="1622" y="112"/>
                  </a:lnTo>
                  <a:lnTo>
                    <a:pt x="1622" y="112"/>
                  </a:lnTo>
                  <a:lnTo>
                    <a:pt x="1644" y="118"/>
                  </a:lnTo>
                  <a:lnTo>
                    <a:pt x="1656" y="124"/>
                  </a:lnTo>
                  <a:lnTo>
                    <a:pt x="1660" y="128"/>
                  </a:lnTo>
                  <a:lnTo>
                    <a:pt x="1664" y="132"/>
                  </a:lnTo>
                  <a:lnTo>
                    <a:pt x="1664" y="140"/>
                  </a:lnTo>
                  <a:lnTo>
                    <a:pt x="1664" y="140"/>
                  </a:lnTo>
                  <a:lnTo>
                    <a:pt x="1664" y="140"/>
                  </a:lnTo>
                  <a:lnTo>
                    <a:pt x="1664" y="146"/>
                  </a:lnTo>
                  <a:lnTo>
                    <a:pt x="1662" y="150"/>
                  </a:lnTo>
                  <a:lnTo>
                    <a:pt x="1656" y="158"/>
                  </a:lnTo>
                  <a:lnTo>
                    <a:pt x="1646" y="162"/>
                  </a:lnTo>
                  <a:lnTo>
                    <a:pt x="1632" y="164"/>
                  </a:lnTo>
                  <a:lnTo>
                    <a:pt x="1632" y="164"/>
                  </a:lnTo>
                  <a:lnTo>
                    <a:pt x="1616" y="162"/>
                  </a:lnTo>
                  <a:lnTo>
                    <a:pt x="1600" y="158"/>
                  </a:lnTo>
                  <a:lnTo>
                    <a:pt x="1586" y="150"/>
                  </a:lnTo>
                  <a:lnTo>
                    <a:pt x="1574" y="140"/>
                  </a:lnTo>
                  <a:lnTo>
                    <a:pt x="1554" y="164"/>
                  </a:lnTo>
                  <a:lnTo>
                    <a:pt x="1554" y="164"/>
                  </a:lnTo>
                  <a:lnTo>
                    <a:pt x="1572" y="176"/>
                  </a:lnTo>
                  <a:lnTo>
                    <a:pt x="1590" y="186"/>
                  </a:lnTo>
                  <a:lnTo>
                    <a:pt x="1610" y="192"/>
                  </a:lnTo>
                  <a:lnTo>
                    <a:pt x="1632" y="194"/>
                  </a:lnTo>
                  <a:lnTo>
                    <a:pt x="1632" y="194"/>
                  </a:lnTo>
                  <a:close/>
                  <a:moveTo>
                    <a:pt x="1834" y="194"/>
                  </a:moveTo>
                  <a:lnTo>
                    <a:pt x="1834" y="194"/>
                  </a:lnTo>
                  <a:lnTo>
                    <a:pt x="1856" y="192"/>
                  </a:lnTo>
                  <a:lnTo>
                    <a:pt x="1874" y="186"/>
                  </a:lnTo>
                  <a:lnTo>
                    <a:pt x="1890" y="178"/>
                  </a:lnTo>
                  <a:lnTo>
                    <a:pt x="1904" y="166"/>
                  </a:lnTo>
                  <a:lnTo>
                    <a:pt x="1916" y="150"/>
                  </a:lnTo>
                  <a:lnTo>
                    <a:pt x="1924" y="134"/>
                  </a:lnTo>
                  <a:lnTo>
                    <a:pt x="1930" y="116"/>
                  </a:lnTo>
                  <a:lnTo>
                    <a:pt x="1932" y="98"/>
                  </a:lnTo>
                  <a:lnTo>
                    <a:pt x="1932" y="96"/>
                  </a:lnTo>
                  <a:lnTo>
                    <a:pt x="1932" y="96"/>
                  </a:lnTo>
                  <a:lnTo>
                    <a:pt x="1930" y="78"/>
                  </a:lnTo>
                  <a:lnTo>
                    <a:pt x="1926" y="60"/>
                  </a:lnTo>
                  <a:lnTo>
                    <a:pt x="1916" y="44"/>
                  </a:lnTo>
                  <a:lnTo>
                    <a:pt x="1906" y="30"/>
                  </a:lnTo>
                  <a:lnTo>
                    <a:pt x="1890" y="18"/>
                  </a:lnTo>
                  <a:lnTo>
                    <a:pt x="1874" y="8"/>
                  </a:lnTo>
                  <a:lnTo>
                    <a:pt x="1856" y="2"/>
                  </a:lnTo>
                  <a:lnTo>
                    <a:pt x="1836" y="0"/>
                  </a:lnTo>
                  <a:lnTo>
                    <a:pt x="1836" y="0"/>
                  </a:lnTo>
                  <a:lnTo>
                    <a:pt x="1814" y="2"/>
                  </a:lnTo>
                  <a:lnTo>
                    <a:pt x="1796" y="8"/>
                  </a:lnTo>
                  <a:lnTo>
                    <a:pt x="1778" y="18"/>
                  </a:lnTo>
                  <a:lnTo>
                    <a:pt x="1764" y="30"/>
                  </a:lnTo>
                  <a:lnTo>
                    <a:pt x="1754" y="44"/>
                  </a:lnTo>
                  <a:lnTo>
                    <a:pt x="1744" y="60"/>
                  </a:lnTo>
                  <a:lnTo>
                    <a:pt x="1740" y="78"/>
                  </a:lnTo>
                  <a:lnTo>
                    <a:pt x="1738" y="98"/>
                  </a:lnTo>
                  <a:lnTo>
                    <a:pt x="1738" y="98"/>
                  </a:lnTo>
                  <a:lnTo>
                    <a:pt x="1738" y="98"/>
                  </a:lnTo>
                  <a:lnTo>
                    <a:pt x="1740" y="118"/>
                  </a:lnTo>
                  <a:lnTo>
                    <a:pt x="1744" y="136"/>
                  </a:lnTo>
                  <a:lnTo>
                    <a:pt x="1752" y="152"/>
                  </a:lnTo>
                  <a:lnTo>
                    <a:pt x="1764" y="166"/>
                  </a:lnTo>
                  <a:lnTo>
                    <a:pt x="1778" y="178"/>
                  </a:lnTo>
                  <a:lnTo>
                    <a:pt x="1796" y="186"/>
                  </a:lnTo>
                  <a:lnTo>
                    <a:pt x="1814" y="192"/>
                  </a:lnTo>
                  <a:lnTo>
                    <a:pt x="1834" y="194"/>
                  </a:lnTo>
                  <a:lnTo>
                    <a:pt x="1834" y="194"/>
                  </a:lnTo>
                  <a:close/>
                  <a:moveTo>
                    <a:pt x="1836" y="164"/>
                  </a:moveTo>
                  <a:lnTo>
                    <a:pt x="1836" y="164"/>
                  </a:lnTo>
                  <a:lnTo>
                    <a:pt x="1822" y="162"/>
                  </a:lnTo>
                  <a:lnTo>
                    <a:pt x="1810" y="158"/>
                  </a:lnTo>
                  <a:lnTo>
                    <a:pt x="1798" y="152"/>
                  </a:lnTo>
                  <a:lnTo>
                    <a:pt x="1790" y="144"/>
                  </a:lnTo>
                  <a:lnTo>
                    <a:pt x="1782" y="134"/>
                  </a:lnTo>
                  <a:lnTo>
                    <a:pt x="1776" y="124"/>
                  </a:lnTo>
                  <a:lnTo>
                    <a:pt x="1772" y="110"/>
                  </a:lnTo>
                  <a:lnTo>
                    <a:pt x="1772" y="98"/>
                  </a:lnTo>
                  <a:lnTo>
                    <a:pt x="1772" y="96"/>
                  </a:lnTo>
                  <a:lnTo>
                    <a:pt x="1772" y="96"/>
                  </a:lnTo>
                  <a:lnTo>
                    <a:pt x="1772" y="84"/>
                  </a:lnTo>
                  <a:lnTo>
                    <a:pt x="1776" y="72"/>
                  </a:lnTo>
                  <a:lnTo>
                    <a:pt x="1782" y="60"/>
                  </a:lnTo>
                  <a:lnTo>
                    <a:pt x="1790" y="50"/>
                  </a:lnTo>
                  <a:lnTo>
                    <a:pt x="1798" y="42"/>
                  </a:lnTo>
                  <a:lnTo>
                    <a:pt x="1808" y="36"/>
                  </a:lnTo>
                  <a:lnTo>
                    <a:pt x="1822" y="32"/>
                  </a:lnTo>
                  <a:lnTo>
                    <a:pt x="1834" y="30"/>
                  </a:lnTo>
                  <a:lnTo>
                    <a:pt x="1834" y="30"/>
                  </a:lnTo>
                  <a:lnTo>
                    <a:pt x="1848" y="32"/>
                  </a:lnTo>
                  <a:lnTo>
                    <a:pt x="1860" y="36"/>
                  </a:lnTo>
                  <a:lnTo>
                    <a:pt x="1870" y="42"/>
                  </a:lnTo>
                  <a:lnTo>
                    <a:pt x="1880" y="50"/>
                  </a:lnTo>
                  <a:lnTo>
                    <a:pt x="1888" y="60"/>
                  </a:lnTo>
                  <a:lnTo>
                    <a:pt x="1894" y="72"/>
                  </a:lnTo>
                  <a:lnTo>
                    <a:pt x="1896" y="84"/>
                  </a:lnTo>
                  <a:lnTo>
                    <a:pt x="1898" y="98"/>
                  </a:lnTo>
                  <a:lnTo>
                    <a:pt x="1898" y="98"/>
                  </a:lnTo>
                  <a:lnTo>
                    <a:pt x="1898" y="98"/>
                  </a:lnTo>
                  <a:lnTo>
                    <a:pt x="1896" y="112"/>
                  </a:lnTo>
                  <a:lnTo>
                    <a:pt x="1894" y="124"/>
                  </a:lnTo>
                  <a:lnTo>
                    <a:pt x="1888" y="134"/>
                  </a:lnTo>
                  <a:lnTo>
                    <a:pt x="1880" y="144"/>
                  </a:lnTo>
                  <a:lnTo>
                    <a:pt x="1872" y="152"/>
                  </a:lnTo>
                  <a:lnTo>
                    <a:pt x="1860" y="158"/>
                  </a:lnTo>
                  <a:lnTo>
                    <a:pt x="1848" y="162"/>
                  </a:lnTo>
                  <a:lnTo>
                    <a:pt x="1836" y="164"/>
                  </a:lnTo>
                  <a:lnTo>
                    <a:pt x="1836" y="164"/>
                  </a:lnTo>
                  <a:close/>
                  <a:moveTo>
                    <a:pt x="1984" y="190"/>
                  </a:moveTo>
                  <a:lnTo>
                    <a:pt x="2115" y="190"/>
                  </a:lnTo>
                  <a:lnTo>
                    <a:pt x="2115" y="160"/>
                  </a:lnTo>
                  <a:lnTo>
                    <a:pt x="2016" y="160"/>
                  </a:lnTo>
                  <a:lnTo>
                    <a:pt x="2016" y="4"/>
                  </a:lnTo>
                  <a:lnTo>
                    <a:pt x="1984" y="4"/>
                  </a:lnTo>
                  <a:lnTo>
                    <a:pt x="1984" y="190"/>
                  </a:lnTo>
                  <a:close/>
                  <a:moveTo>
                    <a:pt x="2231" y="194"/>
                  </a:moveTo>
                  <a:lnTo>
                    <a:pt x="2231" y="194"/>
                  </a:lnTo>
                  <a:lnTo>
                    <a:pt x="2249" y="192"/>
                  </a:lnTo>
                  <a:lnTo>
                    <a:pt x="2265" y="188"/>
                  </a:lnTo>
                  <a:lnTo>
                    <a:pt x="2279" y="182"/>
                  </a:lnTo>
                  <a:lnTo>
                    <a:pt x="2291" y="172"/>
                  </a:lnTo>
                  <a:lnTo>
                    <a:pt x="2299" y="160"/>
                  </a:lnTo>
                  <a:lnTo>
                    <a:pt x="2307" y="146"/>
                  </a:lnTo>
                  <a:lnTo>
                    <a:pt x="2311" y="130"/>
                  </a:lnTo>
                  <a:lnTo>
                    <a:pt x="2313" y="110"/>
                  </a:lnTo>
                  <a:lnTo>
                    <a:pt x="2313" y="4"/>
                  </a:lnTo>
                  <a:lnTo>
                    <a:pt x="2279" y="4"/>
                  </a:lnTo>
                  <a:lnTo>
                    <a:pt x="2279" y="112"/>
                  </a:lnTo>
                  <a:lnTo>
                    <a:pt x="2279" y="112"/>
                  </a:lnTo>
                  <a:lnTo>
                    <a:pt x="2279" y="124"/>
                  </a:lnTo>
                  <a:lnTo>
                    <a:pt x="2277" y="134"/>
                  </a:lnTo>
                  <a:lnTo>
                    <a:pt x="2273" y="144"/>
                  </a:lnTo>
                  <a:lnTo>
                    <a:pt x="2267" y="150"/>
                  </a:lnTo>
                  <a:lnTo>
                    <a:pt x="2261" y="156"/>
                  </a:lnTo>
                  <a:lnTo>
                    <a:pt x="2251" y="160"/>
                  </a:lnTo>
                  <a:lnTo>
                    <a:pt x="2243" y="162"/>
                  </a:lnTo>
                  <a:lnTo>
                    <a:pt x="2233" y="164"/>
                  </a:lnTo>
                  <a:lnTo>
                    <a:pt x="2233" y="164"/>
                  </a:lnTo>
                  <a:lnTo>
                    <a:pt x="2221" y="162"/>
                  </a:lnTo>
                  <a:lnTo>
                    <a:pt x="2213" y="160"/>
                  </a:lnTo>
                  <a:lnTo>
                    <a:pt x="2205" y="156"/>
                  </a:lnTo>
                  <a:lnTo>
                    <a:pt x="2197" y="150"/>
                  </a:lnTo>
                  <a:lnTo>
                    <a:pt x="2193" y="142"/>
                  </a:lnTo>
                  <a:lnTo>
                    <a:pt x="2189" y="134"/>
                  </a:lnTo>
                  <a:lnTo>
                    <a:pt x="2187" y="122"/>
                  </a:lnTo>
                  <a:lnTo>
                    <a:pt x="2185" y="110"/>
                  </a:lnTo>
                  <a:lnTo>
                    <a:pt x="2185" y="4"/>
                  </a:lnTo>
                  <a:lnTo>
                    <a:pt x="2153" y="4"/>
                  </a:lnTo>
                  <a:lnTo>
                    <a:pt x="2153" y="112"/>
                  </a:lnTo>
                  <a:lnTo>
                    <a:pt x="2153" y="112"/>
                  </a:lnTo>
                  <a:lnTo>
                    <a:pt x="2153" y="130"/>
                  </a:lnTo>
                  <a:lnTo>
                    <a:pt x="2159" y="148"/>
                  </a:lnTo>
                  <a:lnTo>
                    <a:pt x="2165" y="162"/>
                  </a:lnTo>
                  <a:lnTo>
                    <a:pt x="2175" y="172"/>
                  </a:lnTo>
                  <a:lnTo>
                    <a:pt x="2185" y="182"/>
                  </a:lnTo>
                  <a:lnTo>
                    <a:pt x="2199" y="188"/>
                  </a:lnTo>
                  <a:lnTo>
                    <a:pt x="2215" y="192"/>
                  </a:lnTo>
                  <a:lnTo>
                    <a:pt x="2231" y="194"/>
                  </a:lnTo>
                  <a:lnTo>
                    <a:pt x="2231" y="194"/>
                  </a:lnTo>
                  <a:close/>
                  <a:moveTo>
                    <a:pt x="2413" y="190"/>
                  </a:moveTo>
                  <a:lnTo>
                    <a:pt x="2447" y="190"/>
                  </a:lnTo>
                  <a:lnTo>
                    <a:pt x="2447" y="34"/>
                  </a:lnTo>
                  <a:lnTo>
                    <a:pt x="2505" y="34"/>
                  </a:lnTo>
                  <a:lnTo>
                    <a:pt x="2505" y="4"/>
                  </a:lnTo>
                  <a:lnTo>
                    <a:pt x="2353" y="4"/>
                  </a:lnTo>
                  <a:lnTo>
                    <a:pt x="2353" y="34"/>
                  </a:lnTo>
                  <a:lnTo>
                    <a:pt x="2413" y="34"/>
                  </a:lnTo>
                  <a:lnTo>
                    <a:pt x="2413" y="190"/>
                  </a:lnTo>
                  <a:close/>
                  <a:moveTo>
                    <a:pt x="2549" y="190"/>
                  </a:moveTo>
                  <a:lnTo>
                    <a:pt x="2583" y="190"/>
                  </a:lnTo>
                  <a:lnTo>
                    <a:pt x="2583" y="4"/>
                  </a:lnTo>
                  <a:lnTo>
                    <a:pt x="2549" y="4"/>
                  </a:lnTo>
                  <a:lnTo>
                    <a:pt x="2549" y="190"/>
                  </a:lnTo>
                  <a:close/>
                  <a:moveTo>
                    <a:pt x="2731" y="194"/>
                  </a:moveTo>
                  <a:lnTo>
                    <a:pt x="2731" y="194"/>
                  </a:lnTo>
                  <a:lnTo>
                    <a:pt x="2753" y="192"/>
                  </a:lnTo>
                  <a:lnTo>
                    <a:pt x="2771" y="186"/>
                  </a:lnTo>
                  <a:lnTo>
                    <a:pt x="2787" y="178"/>
                  </a:lnTo>
                  <a:lnTo>
                    <a:pt x="2801" y="166"/>
                  </a:lnTo>
                  <a:lnTo>
                    <a:pt x="2813" y="150"/>
                  </a:lnTo>
                  <a:lnTo>
                    <a:pt x="2823" y="134"/>
                  </a:lnTo>
                  <a:lnTo>
                    <a:pt x="2827" y="116"/>
                  </a:lnTo>
                  <a:lnTo>
                    <a:pt x="2829" y="98"/>
                  </a:lnTo>
                  <a:lnTo>
                    <a:pt x="2829" y="96"/>
                  </a:lnTo>
                  <a:lnTo>
                    <a:pt x="2829" y="96"/>
                  </a:lnTo>
                  <a:lnTo>
                    <a:pt x="2827" y="78"/>
                  </a:lnTo>
                  <a:lnTo>
                    <a:pt x="2823" y="60"/>
                  </a:lnTo>
                  <a:lnTo>
                    <a:pt x="2813" y="44"/>
                  </a:lnTo>
                  <a:lnTo>
                    <a:pt x="2803" y="30"/>
                  </a:lnTo>
                  <a:lnTo>
                    <a:pt x="2787" y="18"/>
                  </a:lnTo>
                  <a:lnTo>
                    <a:pt x="2771" y="8"/>
                  </a:lnTo>
                  <a:lnTo>
                    <a:pt x="2753" y="2"/>
                  </a:lnTo>
                  <a:lnTo>
                    <a:pt x="2733" y="0"/>
                  </a:lnTo>
                  <a:lnTo>
                    <a:pt x="2733" y="0"/>
                  </a:lnTo>
                  <a:lnTo>
                    <a:pt x="2711" y="2"/>
                  </a:lnTo>
                  <a:lnTo>
                    <a:pt x="2693" y="8"/>
                  </a:lnTo>
                  <a:lnTo>
                    <a:pt x="2675" y="18"/>
                  </a:lnTo>
                  <a:lnTo>
                    <a:pt x="2661" y="30"/>
                  </a:lnTo>
                  <a:lnTo>
                    <a:pt x="2651" y="44"/>
                  </a:lnTo>
                  <a:lnTo>
                    <a:pt x="2641" y="60"/>
                  </a:lnTo>
                  <a:lnTo>
                    <a:pt x="2637" y="78"/>
                  </a:lnTo>
                  <a:lnTo>
                    <a:pt x="2635" y="98"/>
                  </a:lnTo>
                  <a:lnTo>
                    <a:pt x="2635" y="98"/>
                  </a:lnTo>
                  <a:lnTo>
                    <a:pt x="2635" y="98"/>
                  </a:lnTo>
                  <a:lnTo>
                    <a:pt x="2637" y="118"/>
                  </a:lnTo>
                  <a:lnTo>
                    <a:pt x="2641" y="136"/>
                  </a:lnTo>
                  <a:lnTo>
                    <a:pt x="2649" y="152"/>
                  </a:lnTo>
                  <a:lnTo>
                    <a:pt x="2661" y="166"/>
                  </a:lnTo>
                  <a:lnTo>
                    <a:pt x="2675" y="178"/>
                  </a:lnTo>
                  <a:lnTo>
                    <a:pt x="2693" y="186"/>
                  </a:lnTo>
                  <a:lnTo>
                    <a:pt x="2711" y="192"/>
                  </a:lnTo>
                  <a:lnTo>
                    <a:pt x="2731" y="194"/>
                  </a:lnTo>
                  <a:lnTo>
                    <a:pt x="2731" y="194"/>
                  </a:lnTo>
                  <a:close/>
                  <a:moveTo>
                    <a:pt x="2733" y="164"/>
                  </a:moveTo>
                  <a:lnTo>
                    <a:pt x="2733" y="164"/>
                  </a:lnTo>
                  <a:lnTo>
                    <a:pt x="2719" y="162"/>
                  </a:lnTo>
                  <a:lnTo>
                    <a:pt x="2707" y="158"/>
                  </a:lnTo>
                  <a:lnTo>
                    <a:pt x="2695" y="152"/>
                  </a:lnTo>
                  <a:lnTo>
                    <a:pt x="2687" y="144"/>
                  </a:lnTo>
                  <a:lnTo>
                    <a:pt x="2679" y="134"/>
                  </a:lnTo>
                  <a:lnTo>
                    <a:pt x="2673" y="124"/>
                  </a:lnTo>
                  <a:lnTo>
                    <a:pt x="2669" y="110"/>
                  </a:lnTo>
                  <a:lnTo>
                    <a:pt x="2669" y="98"/>
                  </a:lnTo>
                  <a:lnTo>
                    <a:pt x="2669" y="96"/>
                  </a:lnTo>
                  <a:lnTo>
                    <a:pt x="2669" y="96"/>
                  </a:lnTo>
                  <a:lnTo>
                    <a:pt x="2669" y="84"/>
                  </a:lnTo>
                  <a:lnTo>
                    <a:pt x="2673" y="72"/>
                  </a:lnTo>
                  <a:lnTo>
                    <a:pt x="2679" y="60"/>
                  </a:lnTo>
                  <a:lnTo>
                    <a:pt x="2687" y="50"/>
                  </a:lnTo>
                  <a:lnTo>
                    <a:pt x="2695" y="42"/>
                  </a:lnTo>
                  <a:lnTo>
                    <a:pt x="2707" y="36"/>
                  </a:lnTo>
                  <a:lnTo>
                    <a:pt x="2719" y="32"/>
                  </a:lnTo>
                  <a:lnTo>
                    <a:pt x="2731" y="30"/>
                  </a:lnTo>
                  <a:lnTo>
                    <a:pt x="2731" y="30"/>
                  </a:lnTo>
                  <a:lnTo>
                    <a:pt x="2745" y="32"/>
                  </a:lnTo>
                  <a:lnTo>
                    <a:pt x="2757" y="36"/>
                  </a:lnTo>
                  <a:lnTo>
                    <a:pt x="2767" y="42"/>
                  </a:lnTo>
                  <a:lnTo>
                    <a:pt x="2777" y="50"/>
                  </a:lnTo>
                  <a:lnTo>
                    <a:pt x="2785" y="60"/>
                  </a:lnTo>
                  <a:lnTo>
                    <a:pt x="2791" y="72"/>
                  </a:lnTo>
                  <a:lnTo>
                    <a:pt x="2793" y="84"/>
                  </a:lnTo>
                  <a:lnTo>
                    <a:pt x="2795" y="98"/>
                  </a:lnTo>
                  <a:lnTo>
                    <a:pt x="2795" y="98"/>
                  </a:lnTo>
                  <a:lnTo>
                    <a:pt x="2795" y="98"/>
                  </a:lnTo>
                  <a:lnTo>
                    <a:pt x="2793" y="112"/>
                  </a:lnTo>
                  <a:lnTo>
                    <a:pt x="2791" y="124"/>
                  </a:lnTo>
                  <a:lnTo>
                    <a:pt x="2785" y="134"/>
                  </a:lnTo>
                  <a:lnTo>
                    <a:pt x="2777" y="144"/>
                  </a:lnTo>
                  <a:lnTo>
                    <a:pt x="2769" y="152"/>
                  </a:lnTo>
                  <a:lnTo>
                    <a:pt x="2757" y="158"/>
                  </a:lnTo>
                  <a:lnTo>
                    <a:pt x="2745" y="162"/>
                  </a:lnTo>
                  <a:lnTo>
                    <a:pt x="2733" y="164"/>
                  </a:lnTo>
                  <a:lnTo>
                    <a:pt x="2733" y="164"/>
                  </a:lnTo>
                  <a:close/>
                  <a:moveTo>
                    <a:pt x="2881" y="190"/>
                  </a:moveTo>
                  <a:lnTo>
                    <a:pt x="2914" y="190"/>
                  </a:lnTo>
                  <a:lnTo>
                    <a:pt x="2914" y="58"/>
                  </a:lnTo>
                  <a:lnTo>
                    <a:pt x="3018" y="190"/>
                  </a:lnTo>
                  <a:lnTo>
                    <a:pt x="3044" y="190"/>
                  </a:lnTo>
                  <a:lnTo>
                    <a:pt x="3044" y="4"/>
                  </a:lnTo>
                  <a:lnTo>
                    <a:pt x="3012" y="4"/>
                  </a:lnTo>
                  <a:lnTo>
                    <a:pt x="3012" y="134"/>
                  </a:lnTo>
                  <a:lnTo>
                    <a:pt x="2911" y="4"/>
                  </a:lnTo>
                  <a:lnTo>
                    <a:pt x="2881" y="4"/>
                  </a:lnTo>
                  <a:lnTo>
                    <a:pt x="2881" y="190"/>
                  </a:lnTo>
                  <a:close/>
                  <a:moveTo>
                    <a:pt x="3170" y="194"/>
                  </a:moveTo>
                  <a:lnTo>
                    <a:pt x="3170" y="194"/>
                  </a:lnTo>
                  <a:lnTo>
                    <a:pt x="3184" y="192"/>
                  </a:lnTo>
                  <a:lnTo>
                    <a:pt x="3196" y="190"/>
                  </a:lnTo>
                  <a:lnTo>
                    <a:pt x="3208" y="184"/>
                  </a:lnTo>
                  <a:lnTo>
                    <a:pt x="3218" y="178"/>
                  </a:lnTo>
                  <a:lnTo>
                    <a:pt x="3226" y="170"/>
                  </a:lnTo>
                  <a:lnTo>
                    <a:pt x="3232" y="160"/>
                  </a:lnTo>
                  <a:lnTo>
                    <a:pt x="3234" y="150"/>
                  </a:lnTo>
                  <a:lnTo>
                    <a:pt x="3236" y="138"/>
                  </a:lnTo>
                  <a:lnTo>
                    <a:pt x="3236" y="138"/>
                  </a:lnTo>
                  <a:lnTo>
                    <a:pt x="3236" y="138"/>
                  </a:lnTo>
                  <a:lnTo>
                    <a:pt x="3236" y="126"/>
                  </a:lnTo>
                  <a:lnTo>
                    <a:pt x="3232" y="116"/>
                  </a:lnTo>
                  <a:lnTo>
                    <a:pt x="3228" y="108"/>
                  </a:lnTo>
                  <a:lnTo>
                    <a:pt x="3220" y="102"/>
                  </a:lnTo>
                  <a:lnTo>
                    <a:pt x="3212" y="96"/>
                  </a:lnTo>
                  <a:lnTo>
                    <a:pt x="3202" y="90"/>
                  </a:lnTo>
                  <a:lnTo>
                    <a:pt x="3176" y="82"/>
                  </a:lnTo>
                  <a:lnTo>
                    <a:pt x="3176" y="82"/>
                  </a:lnTo>
                  <a:lnTo>
                    <a:pt x="3154" y="76"/>
                  </a:lnTo>
                  <a:lnTo>
                    <a:pt x="3140" y="70"/>
                  </a:lnTo>
                  <a:lnTo>
                    <a:pt x="3136" y="66"/>
                  </a:lnTo>
                  <a:lnTo>
                    <a:pt x="3134" y="62"/>
                  </a:lnTo>
                  <a:lnTo>
                    <a:pt x="3132" y="54"/>
                  </a:lnTo>
                  <a:lnTo>
                    <a:pt x="3132" y="52"/>
                  </a:lnTo>
                  <a:lnTo>
                    <a:pt x="3132" y="52"/>
                  </a:lnTo>
                  <a:lnTo>
                    <a:pt x="3134" y="44"/>
                  </a:lnTo>
                  <a:lnTo>
                    <a:pt x="3140" y="36"/>
                  </a:lnTo>
                  <a:lnTo>
                    <a:pt x="3150" y="32"/>
                  </a:lnTo>
                  <a:lnTo>
                    <a:pt x="3162" y="30"/>
                  </a:lnTo>
                  <a:lnTo>
                    <a:pt x="3162" y="30"/>
                  </a:lnTo>
                  <a:lnTo>
                    <a:pt x="3176" y="32"/>
                  </a:lnTo>
                  <a:lnTo>
                    <a:pt x="3188" y="36"/>
                  </a:lnTo>
                  <a:lnTo>
                    <a:pt x="3200" y="42"/>
                  </a:lnTo>
                  <a:lnTo>
                    <a:pt x="3212" y="50"/>
                  </a:lnTo>
                  <a:lnTo>
                    <a:pt x="3230" y="24"/>
                  </a:lnTo>
                  <a:lnTo>
                    <a:pt x="3230" y="24"/>
                  </a:lnTo>
                  <a:lnTo>
                    <a:pt x="3216" y="14"/>
                  </a:lnTo>
                  <a:lnTo>
                    <a:pt x="3200" y="8"/>
                  </a:lnTo>
                  <a:lnTo>
                    <a:pt x="3182" y="4"/>
                  </a:lnTo>
                  <a:lnTo>
                    <a:pt x="3162" y="2"/>
                  </a:lnTo>
                  <a:lnTo>
                    <a:pt x="3162" y="2"/>
                  </a:lnTo>
                  <a:lnTo>
                    <a:pt x="3150" y="2"/>
                  </a:lnTo>
                  <a:lnTo>
                    <a:pt x="3138" y="6"/>
                  </a:lnTo>
                  <a:lnTo>
                    <a:pt x="3126" y="10"/>
                  </a:lnTo>
                  <a:lnTo>
                    <a:pt x="3118" y="16"/>
                  </a:lnTo>
                  <a:lnTo>
                    <a:pt x="3110" y="24"/>
                  </a:lnTo>
                  <a:lnTo>
                    <a:pt x="3104" y="34"/>
                  </a:lnTo>
                  <a:lnTo>
                    <a:pt x="3100" y="44"/>
                  </a:lnTo>
                  <a:lnTo>
                    <a:pt x="3100" y="56"/>
                  </a:lnTo>
                  <a:lnTo>
                    <a:pt x="3100" y="56"/>
                  </a:lnTo>
                  <a:lnTo>
                    <a:pt x="3100" y="56"/>
                  </a:lnTo>
                  <a:lnTo>
                    <a:pt x="3100" y="68"/>
                  </a:lnTo>
                  <a:lnTo>
                    <a:pt x="3104" y="78"/>
                  </a:lnTo>
                  <a:lnTo>
                    <a:pt x="3108" y="86"/>
                  </a:lnTo>
                  <a:lnTo>
                    <a:pt x="3116" y="94"/>
                  </a:lnTo>
                  <a:lnTo>
                    <a:pt x="3124" y="98"/>
                  </a:lnTo>
                  <a:lnTo>
                    <a:pt x="3134" y="104"/>
                  </a:lnTo>
                  <a:lnTo>
                    <a:pt x="3162" y="112"/>
                  </a:lnTo>
                  <a:lnTo>
                    <a:pt x="3162" y="112"/>
                  </a:lnTo>
                  <a:lnTo>
                    <a:pt x="3182" y="118"/>
                  </a:lnTo>
                  <a:lnTo>
                    <a:pt x="3196" y="124"/>
                  </a:lnTo>
                  <a:lnTo>
                    <a:pt x="3200" y="128"/>
                  </a:lnTo>
                  <a:lnTo>
                    <a:pt x="3202" y="132"/>
                  </a:lnTo>
                  <a:lnTo>
                    <a:pt x="3204" y="140"/>
                  </a:lnTo>
                  <a:lnTo>
                    <a:pt x="3204" y="140"/>
                  </a:lnTo>
                  <a:lnTo>
                    <a:pt x="3204" y="140"/>
                  </a:lnTo>
                  <a:lnTo>
                    <a:pt x="3202" y="146"/>
                  </a:lnTo>
                  <a:lnTo>
                    <a:pt x="3202" y="150"/>
                  </a:lnTo>
                  <a:lnTo>
                    <a:pt x="3194" y="158"/>
                  </a:lnTo>
                  <a:lnTo>
                    <a:pt x="3184" y="162"/>
                  </a:lnTo>
                  <a:lnTo>
                    <a:pt x="3170" y="164"/>
                  </a:lnTo>
                  <a:lnTo>
                    <a:pt x="3170" y="164"/>
                  </a:lnTo>
                  <a:lnTo>
                    <a:pt x="3154" y="162"/>
                  </a:lnTo>
                  <a:lnTo>
                    <a:pt x="3138" y="158"/>
                  </a:lnTo>
                  <a:lnTo>
                    <a:pt x="3124" y="150"/>
                  </a:lnTo>
                  <a:lnTo>
                    <a:pt x="3112" y="140"/>
                  </a:lnTo>
                  <a:lnTo>
                    <a:pt x="3092" y="164"/>
                  </a:lnTo>
                  <a:lnTo>
                    <a:pt x="3092" y="164"/>
                  </a:lnTo>
                  <a:lnTo>
                    <a:pt x="3110" y="176"/>
                  </a:lnTo>
                  <a:lnTo>
                    <a:pt x="3128" y="186"/>
                  </a:lnTo>
                  <a:lnTo>
                    <a:pt x="3148" y="192"/>
                  </a:lnTo>
                  <a:lnTo>
                    <a:pt x="3170" y="194"/>
                  </a:lnTo>
                  <a:lnTo>
                    <a:pt x="317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>
          <a:xfrm>
            <a:off x="3271838" y="1571414"/>
            <a:ext cx="5411787" cy="3715172"/>
          </a:xfrm>
        </p:spPr>
        <p:txBody>
          <a:bodyPr lIns="0" rIns="0">
            <a:normAutofit/>
          </a:bodyPr>
          <a:lstStyle>
            <a:lvl1pPr algn="l">
              <a:defRPr sz="2400" baseline="0"/>
            </a:lvl1pPr>
          </a:lstStyle>
          <a:p>
            <a:r>
              <a:rPr lang="en-US" dirty="0"/>
              <a:t>Transition Slide, no picture.  Enter slide title here.</a:t>
            </a:r>
          </a:p>
        </p:txBody>
      </p:sp>
    </p:spTree>
    <p:extLst>
      <p:ext uri="{BB962C8B-B14F-4D97-AF65-F5344CB8AC3E}">
        <p14:creationId xmlns:p14="http://schemas.microsoft.com/office/powerpoint/2010/main" val="15316103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(left title, no ph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Rectangle 3"/>
          <p:cNvSpPr/>
          <p:nvPr userDrawn="1"/>
        </p:nvSpPr>
        <p:spPr>
          <a:xfrm>
            <a:off x="6096000" y="0"/>
            <a:ext cx="3048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2"/>
            <a:ext cx="609600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>
          <a:xfrm>
            <a:off x="454025" y="1571414"/>
            <a:ext cx="5411788" cy="3715172"/>
          </a:xfrm>
        </p:spPr>
        <p:txBody>
          <a:bodyPr lIns="0" rIns="0">
            <a:normAutofit/>
          </a:bodyPr>
          <a:lstStyle>
            <a:lvl1pPr algn="r">
              <a:defRPr sz="2400"/>
            </a:lvl1pPr>
          </a:lstStyle>
          <a:p>
            <a:r>
              <a:rPr lang="en-US" dirty="0"/>
              <a:t>Transition Slide, no picture.  Enter slide title here.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876570" y="3198465"/>
            <a:ext cx="1486860" cy="461070"/>
            <a:chOff x="1942575" y="653507"/>
            <a:chExt cx="5283200" cy="1638300"/>
          </a:xfrm>
          <a:solidFill>
            <a:schemeClr val="bg1"/>
          </a:solidFill>
        </p:grpSpPr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1942575" y="653507"/>
              <a:ext cx="5283200" cy="1016000"/>
            </a:xfrm>
            <a:custGeom>
              <a:avLst/>
              <a:gdLst>
                <a:gd name="T0" fmla="*/ 376 w 3328"/>
                <a:gd name="T1" fmla="*/ 402 h 640"/>
                <a:gd name="T2" fmla="*/ 390 w 3328"/>
                <a:gd name="T3" fmla="*/ 128 h 640"/>
                <a:gd name="T4" fmla="*/ 0 w 3328"/>
                <a:gd name="T5" fmla="*/ 0 h 640"/>
                <a:gd name="T6" fmla="*/ 268 w 3328"/>
                <a:gd name="T7" fmla="*/ 112 h 640"/>
                <a:gd name="T8" fmla="*/ 312 w 3328"/>
                <a:gd name="T9" fmla="*/ 290 h 640"/>
                <a:gd name="T10" fmla="*/ 202 w 3328"/>
                <a:gd name="T11" fmla="*/ 428 h 640"/>
                <a:gd name="T12" fmla="*/ 787 w 3328"/>
                <a:gd name="T13" fmla="*/ 170 h 640"/>
                <a:gd name="T14" fmla="*/ 587 w 3328"/>
                <a:gd name="T15" fmla="*/ 132 h 640"/>
                <a:gd name="T16" fmla="*/ 557 w 3328"/>
                <a:gd name="T17" fmla="*/ 242 h 640"/>
                <a:gd name="T18" fmla="*/ 693 w 3328"/>
                <a:gd name="T19" fmla="*/ 192 h 640"/>
                <a:gd name="T20" fmla="*/ 603 w 3328"/>
                <a:gd name="T21" fmla="*/ 278 h 640"/>
                <a:gd name="T22" fmla="*/ 473 w 3328"/>
                <a:gd name="T23" fmla="*/ 398 h 640"/>
                <a:gd name="T24" fmla="*/ 597 w 3328"/>
                <a:gd name="T25" fmla="*/ 514 h 640"/>
                <a:gd name="T26" fmla="*/ 723 w 3328"/>
                <a:gd name="T27" fmla="*/ 430 h 640"/>
                <a:gd name="T28" fmla="*/ 721 w 3328"/>
                <a:gd name="T29" fmla="*/ 372 h 640"/>
                <a:gd name="T30" fmla="*/ 577 w 3328"/>
                <a:gd name="T31" fmla="*/ 436 h 640"/>
                <a:gd name="T32" fmla="*/ 591 w 3328"/>
                <a:gd name="T33" fmla="*/ 340 h 640"/>
                <a:gd name="T34" fmla="*/ 1125 w 3328"/>
                <a:gd name="T35" fmla="*/ 312 h 640"/>
                <a:gd name="T36" fmla="*/ 1053 w 3328"/>
                <a:gd name="T37" fmla="*/ 440 h 640"/>
                <a:gd name="T38" fmla="*/ 903 w 3328"/>
                <a:gd name="T39" fmla="*/ 132 h 640"/>
                <a:gd name="T40" fmla="*/ 1013 w 3328"/>
                <a:gd name="T41" fmla="*/ 514 h 640"/>
                <a:gd name="T42" fmla="*/ 1209 w 3328"/>
                <a:gd name="T43" fmla="*/ 132 h 640"/>
                <a:gd name="T44" fmla="*/ 1492 w 3328"/>
                <a:gd name="T45" fmla="*/ 126 h 640"/>
                <a:gd name="T46" fmla="*/ 1310 w 3328"/>
                <a:gd name="T47" fmla="*/ 202 h 640"/>
                <a:gd name="T48" fmla="*/ 1356 w 3328"/>
                <a:gd name="T49" fmla="*/ 324 h 640"/>
                <a:gd name="T50" fmla="*/ 1304 w 3328"/>
                <a:gd name="T51" fmla="*/ 432 h 640"/>
                <a:gd name="T52" fmla="*/ 1276 w 3328"/>
                <a:gd name="T53" fmla="*/ 540 h 640"/>
                <a:gd name="T54" fmla="*/ 1416 w 3328"/>
                <a:gd name="T55" fmla="*/ 640 h 640"/>
                <a:gd name="T56" fmla="*/ 1632 w 3328"/>
                <a:gd name="T57" fmla="*/ 580 h 640"/>
                <a:gd name="T58" fmla="*/ 1580 w 3328"/>
                <a:gd name="T59" fmla="*/ 422 h 640"/>
                <a:gd name="T60" fmla="*/ 1368 w 3328"/>
                <a:gd name="T61" fmla="*/ 378 h 640"/>
                <a:gd name="T62" fmla="*/ 1526 w 3328"/>
                <a:gd name="T63" fmla="*/ 344 h 640"/>
                <a:gd name="T64" fmla="*/ 1616 w 3328"/>
                <a:gd name="T65" fmla="*/ 236 h 640"/>
                <a:gd name="T66" fmla="*/ 1598 w 3328"/>
                <a:gd name="T67" fmla="*/ 128 h 640"/>
                <a:gd name="T68" fmla="*/ 1500 w 3328"/>
                <a:gd name="T69" fmla="*/ 292 h 640"/>
                <a:gd name="T70" fmla="*/ 1392 w 3328"/>
                <a:gd name="T71" fmla="*/ 240 h 640"/>
                <a:gd name="T72" fmla="*/ 1490 w 3328"/>
                <a:gd name="T73" fmla="*/ 182 h 640"/>
                <a:gd name="T74" fmla="*/ 1518 w 3328"/>
                <a:gd name="T75" fmla="*/ 496 h 640"/>
                <a:gd name="T76" fmla="*/ 1558 w 3328"/>
                <a:gd name="T77" fmla="*/ 562 h 640"/>
                <a:gd name="T78" fmla="*/ 1358 w 3328"/>
                <a:gd name="T79" fmla="*/ 546 h 640"/>
                <a:gd name="T80" fmla="*/ 2018 w 3328"/>
                <a:gd name="T81" fmla="*/ 250 h 640"/>
                <a:gd name="T82" fmla="*/ 1942 w 3328"/>
                <a:gd name="T83" fmla="*/ 122 h 640"/>
                <a:gd name="T84" fmla="*/ 1792 w 3328"/>
                <a:gd name="T85" fmla="*/ 0 h 640"/>
                <a:gd name="T86" fmla="*/ 1858 w 3328"/>
                <a:gd name="T87" fmla="*/ 192 h 640"/>
                <a:gd name="T88" fmla="*/ 2018 w 3328"/>
                <a:gd name="T89" fmla="*/ 506 h 640"/>
                <a:gd name="T90" fmla="*/ 2185 w 3328"/>
                <a:gd name="T91" fmla="*/ 330 h 640"/>
                <a:gd name="T92" fmla="*/ 2397 w 3328"/>
                <a:gd name="T93" fmla="*/ 176 h 640"/>
                <a:gd name="T94" fmla="*/ 2217 w 3328"/>
                <a:gd name="T95" fmla="*/ 132 h 640"/>
                <a:gd name="T96" fmla="*/ 2097 w 3328"/>
                <a:gd name="T97" fmla="*/ 300 h 640"/>
                <a:gd name="T98" fmla="*/ 2169 w 3328"/>
                <a:gd name="T99" fmla="*/ 484 h 640"/>
                <a:gd name="T100" fmla="*/ 2393 w 3328"/>
                <a:gd name="T101" fmla="*/ 468 h 640"/>
                <a:gd name="T102" fmla="*/ 2289 w 3328"/>
                <a:gd name="T103" fmla="*/ 446 h 640"/>
                <a:gd name="T104" fmla="*/ 2271 w 3328"/>
                <a:gd name="T105" fmla="*/ 184 h 640"/>
                <a:gd name="T106" fmla="*/ 2603 w 3328"/>
                <a:gd name="T107" fmla="*/ 332 h 640"/>
                <a:gd name="T108" fmla="*/ 2699 w 3328"/>
                <a:gd name="T109" fmla="*/ 120 h 640"/>
                <a:gd name="T110" fmla="*/ 2607 w 3328"/>
                <a:gd name="T111" fmla="*/ 192 h 640"/>
                <a:gd name="T112" fmla="*/ 2893 w 3328"/>
                <a:gd name="T113" fmla="*/ 428 h 640"/>
                <a:gd name="T114" fmla="*/ 2751 w 3328"/>
                <a:gd name="T115" fmla="*/ 132 h 640"/>
                <a:gd name="T116" fmla="*/ 2831 w 3328"/>
                <a:gd name="T117" fmla="*/ 492 h 640"/>
                <a:gd name="T118" fmla="*/ 3260 w 3328"/>
                <a:gd name="T119" fmla="*/ 132 h 640"/>
                <a:gd name="T120" fmla="*/ 3110 w 3328"/>
                <a:gd name="T121" fmla="*/ 562 h 640"/>
                <a:gd name="T122" fmla="*/ 3130 w 3328"/>
                <a:gd name="T123" fmla="*/ 63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8" h="640">
                  <a:moveTo>
                    <a:pt x="166" y="506"/>
                  </a:moveTo>
                  <a:lnTo>
                    <a:pt x="166" y="506"/>
                  </a:lnTo>
                  <a:lnTo>
                    <a:pt x="194" y="506"/>
                  </a:lnTo>
                  <a:lnTo>
                    <a:pt x="220" y="502"/>
                  </a:lnTo>
                  <a:lnTo>
                    <a:pt x="246" y="496"/>
                  </a:lnTo>
                  <a:lnTo>
                    <a:pt x="270" y="488"/>
                  </a:lnTo>
                  <a:lnTo>
                    <a:pt x="292" y="478"/>
                  </a:lnTo>
                  <a:lnTo>
                    <a:pt x="312" y="468"/>
                  </a:lnTo>
                  <a:lnTo>
                    <a:pt x="330" y="454"/>
                  </a:lnTo>
                  <a:lnTo>
                    <a:pt x="348" y="438"/>
                  </a:lnTo>
                  <a:lnTo>
                    <a:pt x="364" y="420"/>
                  </a:lnTo>
                  <a:lnTo>
                    <a:pt x="376" y="402"/>
                  </a:lnTo>
                  <a:lnTo>
                    <a:pt x="388" y="380"/>
                  </a:lnTo>
                  <a:lnTo>
                    <a:pt x="398" y="358"/>
                  </a:lnTo>
                  <a:lnTo>
                    <a:pt x="406" y="334"/>
                  </a:lnTo>
                  <a:lnTo>
                    <a:pt x="410" y="308"/>
                  </a:lnTo>
                  <a:lnTo>
                    <a:pt x="414" y="280"/>
                  </a:lnTo>
                  <a:lnTo>
                    <a:pt x="417" y="252"/>
                  </a:lnTo>
                  <a:lnTo>
                    <a:pt x="417" y="252"/>
                  </a:lnTo>
                  <a:lnTo>
                    <a:pt x="414" y="226"/>
                  </a:lnTo>
                  <a:lnTo>
                    <a:pt x="410" y="198"/>
                  </a:lnTo>
                  <a:lnTo>
                    <a:pt x="406" y="174"/>
                  </a:lnTo>
                  <a:lnTo>
                    <a:pt x="398" y="150"/>
                  </a:lnTo>
                  <a:lnTo>
                    <a:pt x="390" y="128"/>
                  </a:lnTo>
                  <a:lnTo>
                    <a:pt x="378" y="108"/>
                  </a:lnTo>
                  <a:lnTo>
                    <a:pt x="366" y="88"/>
                  </a:lnTo>
                  <a:lnTo>
                    <a:pt x="352" y="70"/>
                  </a:lnTo>
                  <a:lnTo>
                    <a:pt x="336" y="54"/>
                  </a:lnTo>
                  <a:lnTo>
                    <a:pt x="318" y="40"/>
                  </a:lnTo>
                  <a:lnTo>
                    <a:pt x="300" y="28"/>
                  </a:lnTo>
                  <a:lnTo>
                    <a:pt x="278" y="18"/>
                  </a:lnTo>
                  <a:lnTo>
                    <a:pt x="258" y="10"/>
                  </a:lnTo>
                  <a:lnTo>
                    <a:pt x="236" y="6"/>
                  </a:lnTo>
                  <a:lnTo>
                    <a:pt x="212" y="2"/>
                  </a:lnTo>
                  <a:lnTo>
                    <a:pt x="186" y="0"/>
                  </a:lnTo>
                  <a:lnTo>
                    <a:pt x="0" y="0"/>
                  </a:lnTo>
                  <a:lnTo>
                    <a:pt x="0" y="506"/>
                  </a:lnTo>
                  <a:lnTo>
                    <a:pt x="166" y="506"/>
                  </a:lnTo>
                  <a:close/>
                  <a:moveTo>
                    <a:pt x="94" y="72"/>
                  </a:moveTo>
                  <a:lnTo>
                    <a:pt x="180" y="72"/>
                  </a:lnTo>
                  <a:lnTo>
                    <a:pt x="180" y="72"/>
                  </a:lnTo>
                  <a:lnTo>
                    <a:pt x="196" y="74"/>
                  </a:lnTo>
                  <a:lnTo>
                    <a:pt x="210" y="76"/>
                  </a:lnTo>
                  <a:lnTo>
                    <a:pt x="222" y="80"/>
                  </a:lnTo>
                  <a:lnTo>
                    <a:pt x="236" y="86"/>
                  </a:lnTo>
                  <a:lnTo>
                    <a:pt x="246" y="92"/>
                  </a:lnTo>
                  <a:lnTo>
                    <a:pt x="258" y="102"/>
                  </a:lnTo>
                  <a:lnTo>
                    <a:pt x="268" y="112"/>
                  </a:lnTo>
                  <a:lnTo>
                    <a:pt x="278" y="122"/>
                  </a:lnTo>
                  <a:lnTo>
                    <a:pt x="286" y="134"/>
                  </a:lnTo>
                  <a:lnTo>
                    <a:pt x="294" y="148"/>
                  </a:lnTo>
                  <a:lnTo>
                    <a:pt x="300" y="162"/>
                  </a:lnTo>
                  <a:lnTo>
                    <a:pt x="306" y="178"/>
                  </a:lnTo>
                  <a:lnTo>
                    <a:pt x="310" y="196"/>
                  </a:lnTo>
                  <a:lnTo>
                    <a:pt x="312" y="214"/>
                  </a:lnTo>
                  <a:lnTo>
                    <a:pt x="314" y="232"/>
                  </a:lnTo>
                  <a:lnTo>
                    <a:pt x="316" y="250"/>
                  </a:lnTo>
                  <a:lnTo>
                    <a:pt x="316" y="250"/>
                  </a:lnTo>
                  <a:lnTo>
                    <a:pt x="314" y="270"/>
                  </a:lnTo>
                  <a:lnTo>
                    <a:pt x="312" y="290"/>
                  </a:lnTo>
                  <a:lnTo>
                    <a:pt x="310" y="308"/>
                  </a:lnTo>
                  <a:lnTo>
                    <a:pt x="304" y="326"/>
                  </a:lnTo>
                  <a:lnTo>
                    <a:pt x="300" y="342"/>
                  </a:lnTo>
                  <a:lnTo>
                    <a:pt x="292" y="356"/>
                  </a:lnTo>
                  <a:lnTo>
                    <a:pt x="284" y="370"/>
                  </a:lnTo>
                  <a:lnTo>
                    <a:pt x="276" y="382"/>
                  </a:lnTo>
                  <a:lnTo>
                    <a:pt x="266" y="394"/>
                  </a:lnTo>
                  <a:lnTo>
                    <a:pt x="254" y="404"/>
                  </a:lnTo>
                  <a:lnTo>
                    <a:pt x="242" y="412"/>
                  </a:lnTo>
                  <a:lnTo>
                    <a:pt x="230" y="420"/>
                  </a:lnTo>
                  <a:lnTo>
                    <a:pt x="216" y="424"/>
                  </a:lnTo>
                  <a:lnTo>
                    <a:pt x="202" y="428"/>
                  </a:lnTo>
                  <a:lnTo>
                    <a:pt x="186" y="432"/>
                  </a:lnTo>
                  <a:lnTo>
                    <a:pt x="170" y="432"/>
                  </a:lnTo>
                  <a:lnTo>
                    <a:pt x="94" y="432"/>
                  </a:lnTo>
                  <a:lnTo>
                    <a:pt x="94" y="72"/>
                  </a:lnTo>
                  <a:close/>
                  <a:moveTo>
                    <a:pt x="807" y="430"/>
                  </a:moveTo>
                  <a:lnTo>
                    <a:pt x="807" y="262"/>
                  </a:lnTo>
                  <a:lnTo>
                    <a:pt x="807" y="262"/>
                  </a:lnTo>
                  <a:lnTo>
                    <a:pt x="805" y="220"/>
                  </a:lnTo>
                  <a:lnTo>
                    <a:pt x="803" y="204"/>
                  </a:lnTo>
                  <a:lnTo>
                    <a:pt x="799" y="192"/>
                  </a:lnTo>
                  <a:lnTo>
                    <a:pt x="793" y="180"/>
                  </a:lnTo>
                  <a:lnTo>
                    <a:pt x="787" y="170"/>
                  </a:lnTo>
                  <a:lnTo>
                    <a:pt x="779" y="160"/>
                  </a:lnTo>
                  <a:lnTo>
                    <a:pt x="767" y="152"/>
                  </a:lnTo>
                  <a:lnTo>
                    <a:pt x="767" y="152"/>
                  </a:lnTo>
                  <a:lnTo>
                    <a:pt x="757" y="144"/>
                  </a:lnTo>
                  <a:lnTo>
                    <a:pt x="747" y="140"/>
                  </a:lnTo>
                  <a:lnTo>
                    <a:pt x="735" y="134"/>
                  </a:lnTo>
                  <a:lnTo>
                    <a:pt x="723" y="132"/>
                  </a:lnTo>
                  <a:lnTo>
                    <a:pt x="693" y="126"/>
                  </a:lnTo>
                  <a:lnTo>
                    <a:pt x="655" y="124"/>
                  </a:lnTo>
                  <a:lnTo>
                    <a:pt x="655" y="124"/>
                  </a:lnTo>
                  <a:lnTo>
                    <a:pt x="619" y="126"/>
                  </a:lnTo>
                  <a:lnTo>
                    <a:pt x="587" y="132"/>
                  </a:lnTo>
                  <a:lnTo>
                    <a:pt x="573" y="136"/>
                  </a:lnTo>
                  <a:lnTo>
                    <a:pt x="559" y="140"/>
                  </a:lnTo>
                  <a:lnTo>
                    <a:pt x="535" y="154"/>
                  </a:lnTo>
                  <a:lnTo>
                    <a:pt x="535" y="154"/>
                  </a:lnTo>
                  <a:lnTo>
                    <a:pt x="515" y="170"/>
                  </a:lnTo>
                  <a:lnTo>
                    <a:pt x="507" y="178"/>
                  </a:lnTo>
                  <a:lnTo>
                    <a:pt x="501" y="186"/>
                  </a:lnTo>
                  <a:lnTo>
                    <a:pt x="495" y="196"/>
                  </a:lnTo>
                  <a:lnTo>
                    <a:pt x="491" y="206"/>
                  </a:lnTo>
                  <a:lnTo>
                    <a:pt x="485" y="232"/>
                  </a:lnTo>
                  <a:lnTo>
                    <a:pt x="557" y="242"/>
                  </a:lnTo>
                  <a:lnTo>
                    <a:pt x="557" y="242"/>
                  </a:lnTo>
                  <a:lnTo>
                    <a:pt x="561" y="228"/>
                  </a:lnTo>
                  <a:lnTo>
                    <a:pt x="567" y="216"/>
                  </a:lnTo>
                  <a:lnTo>
                    <a:pt x="575" y="206"/>
                  </a:lnTo>
                  <a:lnTo>
                    <a:pt x="585" y="198"/>
                  </a:lnTo>
                  <a:lnTo>
                    <a:pt x="597" y="192"/>
                  </a:lnTo>
                  <a:lnTo>
                    <a:pt x="611" y="188"/>
                  </a:lnTo>
                  <a:lnTo>
                    <a:pt x="627" y="184"/>
                  </a:lnTo>
                  <a:lnTo>
                    <a:pt x="645" y="184"/>
                  </a:lnTo>
                  <a:lnTo>
                    <a:pt x="645" y="184"/>
                  </a:lnTo>
                  <a:lnTo>
                    <a:pt x="663" y="184"/>
                  </a:lnTo>
                  <a:lnTo>
                    <a:pt x="679" y="188"/>
                  </a:lnTo>
                  <a:lnTo>
                    <a:pt x="693" y="192"/>
                  </a:lnTo>
                  <a:lnTo>
                    <a:pt x="703" y="198"/>
                  </a:lnTo>
                  <a:lnTo>
                    <a:pt x="713" y="206"/>
                  </a:lnTo>
                  <a:lnTo>
                    <a:pt x="719" y="216"/>
                  </a:lnTo>
                  <a:lnTo>
                    <a:pt x="723" y="228"/>
                  </a:lnTo>
                  <a:lnTo>
                    <a:pt x="723" y="242"/>
                  </a:lnTo>
                  <a:lnTo>
                    <a:pt x="723" y="270"/>
                  </a:lnTo>
                  <a:lnTo>
                    <a:pt x="723" y="270"/>
                  </a:lnTo>
                  <a:lnTo>
                    <a:pt x="701" y="270"/>
                  </a:lnTo>
                  <a:lnTo>
                    <a:pt x="701" y="270"/>
                  </a:lnTo>
                  <a:lnTo>
                    <a:pt x="649" y="272"/>
                  </a:lnTo>
                  <a:lnTo>
                    <a:pt x="625" y="274"/>
                  </a:lnTo>
                  <a:lnTo>
                    <a:pt x="603" y="278"/>
                  </a:lnTo>
                  <a:lnTo>
                    <a:pt x="581" y="282"/>
                  </a:lnTo>
                  <a:lnTo>
                    <a:pt x="563" y="288"/>
                  </a:lnTo>
                  <a:lnTo>
                    <a:pt x="547" y="294"/>
                  </a:lnTo>
                  <a:lnTo>
                    <a:pt x="531" y="302"/>
                  </a:lnTo>
                  <a:lnTo>
                    <a:pt x="517" y="312"/>
                  </a:lnTo>
                  <a:lnTo>
                    <a:pt x="505" y="320"/>
                  </a:lnTo>
                  <a:lnTo>
                    <a:pt x="495" y="332"/>
                  </a:lnTo>
                  <a:lnTo>
                    <a:pt x="487" y="344"/>
                  </a:lnTo>
                  <a:lnTo>
                    <a:pt x="481" y="356"/>
                  </a:lnTo>
                  <a:lnTo>
                    <a:pt x="477" y="368"/>
                  </a:lnTo>
                  <a:lnTo>
                    <a:pt x="473" y="384"/>
                  </a:lnTo>
                  <a:lnTo>
                    <a:pt x="473" y="398"/>
                  </a:lnTo>
                  <a:lnTo>
                    <a:pt x="473" y="398"/>
                  </a:lnTo>
                  <a:lnTo>
                    <a:pt x="473" y="412"/>
                  </a:lnTo>
                  <a:lnTo>
                    <a:pt x="475" y="424"/>
                  </a:lnTo>
                  <a:lnTo>
                    <a:pt x="479" y="434"/>
                  </a:lnTo>
                  <a:lnTo>
                    <a:pt x="481" y="446"/>
                  </a:lnTo>
                  <a:lnTo>
                    <a:pt x="487" y="456"/>
                  </a:lnTo>
                  <a:lnTo>
                    <a:pt x="493" y="466"/>
                  </a:lnTo>
                  <a:lnTo>
                    <a:pt x="507" y="482"/>
                  </a:lnTo>
                  <a:lnTo>
                    <a:pt x="525" y="496"/>
                  </a:lnTo>
                  <a:lnTo>
                    <a:pt x="547" y="506"/>
                  </a:lnTo>
                  <a:lnTo>
                    <a:pt x="571" y="512"/>
                  </a:lnTo>
                  <a:lnTo>
                    <a:pt x="597" y="514"/>
                  </a:lnTo>
                  <a:lnTo>
                    <a:pt x="597" y="514"/>
                  </a:lnTo>
                  <a:lnTo>
                    <a:pt x="623" y="512"/>
                  </a:lnTo>
                  <a:lnTo>
                    <a:pt x="647" y="506"/>
                  </a:lnTo>
                  <a:lnTo>
                    <a:pt x="669" y="496"/>
                  </a:lnTo>
                  <a:lnTo>
                    <a:pt x="679" y="490"/>
                  </a:lnTo>
                  <a:lnTo>
                    <a:pt x="687" y="484"/>
                  </a:lnTo>
                  <a:lnTo>
                    <a:pt x="687" y="484"/>
                  </a:lnTo>
                  <a:lnTo>
                    <a:pt x="699" y="474"/>
                  </a:lnTo>
                  <a:lnTo>
                    <a:pt x="707" y="462"/>
                  </a:lnTo>
                  <a:lnTo>
                    <a:pt x="715" y="450"/>
                  </a:lnTo>
                  <a:lnTo>
                    <a:pt x="723" y="430"/>
                  </a:lnTo>
                  <a:lnTo>
                    <a:pt x="723" y="430"/>
                  </a:lnTo>
                  <a:lnTo>
                    <a:pt x="727" y="472"/>
                  </a:lnTo>
                  <a:lnTo>
                    <a:pt x="731" y="488"/>
                  </a:lnTo>
                  <a:lnTo>
                    <a:pt x="737" y="506"/>
                  </a:lnTo>
                  <a:lnTo>
                    <a:pt x="817" y="506"/>
                  </a:lnTo>
                  <a:lnTo>
                    <a:pt x="817" y="506"/>
                  </a:lnTo>
                  <a:lnTo>
                    <a:pt x="809" y="468"/>
                  </a:lnTo>
                  <a:lnTo>
                    <a:pt x="807" y="448"/>
                  </a:lnTo>
                  <a:lnTo>
                    <a:pt x="807" y="430"/>
                  </a:lnTo>
                  <a:lnTo>
                    <a:pt x="807" y="430"/>
                  </a:lnTo>
                  <a:close/>
                  <a:moveTo>
                    <a:pt x="723" y="350"/>
                  </a:moveTo>
                  <a:lnTo>
                    <a:pt x="723" y="350"/>
                  </a:lnTo>
                  <a:lnTo>
                    <a:pt x="721" y="372"/>
                  </a:lnTo>
                  <a:lnTo>
                    <a:pt x="717" y="392"/>
                  </a:lnTo>
                  <a:lnTo>
                    <a:pt x="707" y="408"/>
                  </a:lnTo>
                  <a:lnTo>
                    <a:pt x="697" y="424"/>
                  </a:lnTo>
                  <a:lnTo>
                    <a:pt x="683" y="434"/>
                  </a:lnTo>
                  <a:lnTo>
                    <a:pt x="665" y="444"/>
                  </a:lnTo>
                  <a:lnTo>
                    <a:pt x="647" y="448"/>
                  </a:lnTo>
                  <a:lnTo>
                    <a:pt x="627" y="450"/>
                  </a:lnTo>
                  <a:lnTo>
                    <a:pt x="627" y="450"/>
                  </a:lnTo>
                  <a:lnTo>
                    <a:pt x="611" y="450"/>
                  </a:lnTo>
                  <a:lnTo>
                    <a:pt x="599" y="446"/>
                  </a:lnTo>
                  <a:lnTo>
                    <a:pt x="587" y="442"/>
                  </a:lnTo>
                  <a:lnTo>
                    <a:pt x="577" y="436"/>
                  </a:lnTo>
                  <a:lnTo>
                    <a:pt x="571" y="428"/>
                  </a:lnTo>
                  <a:lnTo>
                    <a:pt x="565" y="418"/>
                  </a:lnTo>
                  <a:lnTo>
                    <a:pt x="561" y="406"/>
                  </a:lnTo>
                  <a:lnTo>
                    <a:pt x="561" y="394"/>
                  </a:lnTo>
                  <a:lnTo>
                    <a:pt x="561" y="394"/>
                  </a:lnTo>
                  <a:lnTo>
                    <a:pt x="561" y="384"/>
                  </a:lnTo>
                  <a:lnTo>
                    <a:pt x="563" y="376"/>
                  </a:lnTo>
                  <a:lnTo>
                    <a:pt x="567" y="368"/>
                  </a:lnTo>
                  <a:lnTo>
                    <a:pt x="571" y="360"/>
                  </a:lnTo>
                  <a:lnTo>
                    <a:pt x="577" y="352"/>
                  </a:lnTo>
                  <a:lnTo>
                    <a:pt x="583" y="346"/>
                  </a:lnTo>
                  <a:lnTo>
                    <a:pt x="591" y="340"/>
                  </a:lnTo>
                  <a:lnTo>
                    <a:pt x="601" y="336"/>
                  </a:lnTo>
                  <a:lnTo>
                    <a:pt x="601" y="336"/>
                  </a:lnTo>
                  <a:lnTo>
                    <a:pt x="625" y="328"/>
                  </a:lnTo>
                  <a:lnTo>
                    <a:pt x="655" y="322"/>
                  </a:lnTo>
                  <a:lnTo>
                    <a:pt x="685" y="318"/>
                  </a:lnTo>
                  <a:lnTo>
                    <a:pt x="719" y="316"/>
                  </a:lnTo>
                  <a:lnTo>
                    <a:pt x="723" y="316"/>
                  </a:lnTo>
                  <a:lnTo>
                    <a:pt x="723" y="350"/>
                  </a:lnTo>
                  <a:close/>
                  <a:moveTo>
                    <a:pt x="1209" y="132"/>
                  </a:moveTo>
                  <a:lnTo>
                    <a:pt x="1125" y="132"/>
                  </a:lnTo>
                  <a:lnTo>
                    <a:pt x="1125" y="312"/>
                  </a:lnTo>
                  <a:lnTo>
                    <a:pt x="1125" y="312"/>
                  </a:lnTo>
                  <a:lnTo>
                    <a:pt x="1125" y="338"/>
                  </a:lnTo>
                  <a:lnTo>
                    <a:pt x="1123" y="358"/>
                  </a:lnTo>
                  <a:lnTo>
                    <a:pt x="1119" y="374"/>
                  </a:lnTo>
                  <a:lnTo>
                    <a:pt x="1115" y="390"/>
                  </a:lnTo>
                  <a:lnTo>
                    <a:pt x="1115" y="390"/>
                  </a:lnTo>
                  <a:lnTo>
                    <a:pt x="1109" y="400"/>
                  </a:lnTo>
                  <a:lnTo>
                    <a:pt x="1101" y="410"/>
                  </a:lnTo>
                  <a:lnTo>
                    <a:pt x="1093" y="420"/>
                  </a:lnTo>
                  <a:lnTo>
                    <a:pt x="1085" y="428"/>
                  </a:lnTo>
                  <a:lnTo>
                    <a:pt x="1075" y="434"/>
                  </a:lnTo>
                  <a:lnTo>
                    <a:pt x="1063" y="438"/>
                  </a:lnTo>
                  <a:lnTo>
                    <a:pt x="1053" y="440"/>
                  </a:lnTo>
                  <a:lnTo>
                    <a:pt x="1041" y="442"/>
                  </a:lnTo>
                  <a:lnTo>
                    <a:pt x="1041" y="442"/>
                  </a:lnTo>
                  <a:lnTo>
                    <a:pt x="1029" y="440"/>
                  </a:lnTo>
                  <a:lnTo>
                    <a:pt x="1019" y="438"/>
                  </a:lnTo>
                  <a:lnTo>
                    <a:pt x="1009" y="432"/>
                  </a:lnTo>
                  <a:lnTo>
                    <a:pt x="1003" y="426"/>
                  </a:lnTo>
                  <a:lnTo>
                    <a:pt x="997" y="416"/>
                  </a:lnTo>
                  <a:lnTo>
                    <a:pt x="993" y="404"/>
                  </a:lnTo>
                  <a:lnTo>
                    <a:pt x="989" y="392"/>
                  </a:lnTo>
                  <a:lnTo>
                    <a:pt x="989" y="376"/>
                  </a:lnTo>
                  <a:lnTo>
                    <a:pt x="989" y="132"/>
                  </a:lnTo>
                  <a:lnTo>
                    <a:pt x="903" y="132"/>
                  </a:lnTo>
                  <a:lnTo>
                    <a:pt x="903" y="394"/>
                  </a:lnTo>
                  <a:lnTo>
                    <a:pt x="903" y="394"/>
                  </a:lnTo>
                  <a:lnTo>
                    <a:pt x="905" y="420"/>
                  </a:lnTo>
                  <a:lnTo>
                    <a:pt x="909" y="444"/>
                  </a:lnTo>
                  <a:lnTo>
                    <a:pt x="919" y="466"/>
                  </a:lnTo>
                  <a:lnTo>
                    <a:pt x="931" y="482"/>
                  </a:lnTo>
                  <a:lnTo>
                    <a:pt x="939" y="490"/>
                  </a:lnTo>
                  <a:lnTo>
                    <a:pt x="947" y="496"/>
                  </a:lnTo>
                  <a:lnTo>
                    <a:pt x="965" y="506"/>
                  </a:lnTo>
                  <a:lnTo>
                    <a:pt x="987" y="512"/>
                  </a:lnTo>
                  <a:lnTo>
                    <a:pt x="1013" y="514"/>
                  </a:lnTo>
                  <a:lnTo>
                    <a:pt x="1013" y="514"/>
                  </a:lnTo>
                  <a:lnTo>
                    <a:pt x="1035" y="512"/>
                  </a:lnTo>
                  <a:lnTo>
                    <a:pt x="1055" y="508"/>
                  </a:lnTo>
                  <a:lnTo>
                    <a:pt x="1075" y="498"/>
                  </a:lnTo>
                  <a:lnTo>
                    <a:pt x="1091" y="486"/>
                  </a:lnTo>
                  <a:lnTo>
                    <a:pt x="1091" y="486"/>
                  </a:lnTo>
                  <a:lnTo>
                    <a:pt x="1105" y="476"/>
                  </a:lnTo>
                  <a:lnTo>
                    <a:pt x="1115" y="462"/>
                  </a:lnTo>
                  <a:lnTo>
                    <a:pt x="1123" y="446"/>
                  </a:lnTo>
                  <a:lnTo>
                    <a:pt x="1131" y="426"/>
                  </a:lnTo>
                  <a:lnTo>
                    <a:pt x="1131" y="506"/>
                  </a:lnTo>
                  <a:lnTo>
                    <a:pt x="1209" y="506"/>
                  </a:lnTo>
                  <a:lnTo>
                    <a:pt x="1209" y="132"/>
                  </a:lnTo>
                  <a:close/>
                  <a:moveTo>
                    <a:pt x="1620" y="62"/>
                  </a:moveTo>
                  <a:lnTo>
                    <a:pt x="1620" y="62"/>
                  </a:lnTo>
                  <a:lnTo>
                    <a:pt x="1604" y="62"/>
                  </a:lnTo>
                  <a:lnTo>
                    <a:pt x="1588" y="66"/>
                  </a:lnTo>
                  <a:lnTo>
                    <a:pt x="1574" y="70"/>
                  </a:lnTo>
                  <a:lnTo>
                    <a:pt x="1562" y="78"/>
                  </a:lnTo>
                  <a:lnTo>
                    <a:pt x="1552" y="88"/>
                  </a:lnTo>
                  <a:lnTo>
                    <a:pt x="1544" y="100"/>
                  </a:lnTo>
                  <a:lnTo>
                    <a:pt x="1536" y="114"/>
                  </a:lnTo>
                  <a:lnTo>
                    <a:pt x="1530" y="132"/>
                  </a:lnTo>
                  <a:lnTo>
                    <a:pt x="1530" y="132"/>
                  </a:lnTo>
                  <a:lnTo>
                    <a:pt x="1492" y="126"/>
                  </a:lnTo>
                  <a:lnTo>
                    <a:pt x="1458" y="124"/>
                  </a:lnTo>
                  <a:lnTo>
                    <a:pt x="1458" y="124"/>
                  </a:lnTo>
                  <a:lnTo>
                    <a:pt x="1424" y="126"/>
                  </a:lnTo>
                  <a:lnTo>
                    <a:pt x="1394" y="132"/>
                  </a:lnTo>
                  <a:lnTo>
                    <a:pt x="1368" y="142"/>
                  </a:lnTo>
                  <a:lnTo>
                    <a:pt x="1356" y="148"/>
                  </a:lnTo>
                  <a:lnTo>
                    <a:pt x="1344" y="156"/>
                  </a:lnTo>
                  <a:lnTo>
                    <a:pt x="1336" y="162"/>
                  </a:lnTo>
                  <a:lnTo>
                    <a:pt x="1328" y="172"/>
                  </a:lnTo>
                  <a:lnTo>
                    <a:pt x="1320" y="180"/>
                  </a:lnTo>
                  <a:lnTo>
                    <a:pt x="1314" y="190"/>
                  </a:lnTo>
                  <a:lnTo>
                    <a:pt x="1310" y="202"/>
                  </a:lnTo>
                  <a:lnTo>
                    <a:pt x="1306" y="212"/>
                  </a:lnTo>
                  <a:lnTo>
                    <a:pt x="1304" y="226"/>
                  </a:lnTo>
                  <a:lnTo>
                    <a:pt x="1304" y="238"/>
                  </a:lnTo>
                  <a:lnTo>
                    <a:pt x="1304" y="238"/>
                  </a:lnTo>
                  <a:lnTo>
                    <a:pt x="1304" y="252"/>
                  </a:lnTo>
                  <a:lnTo>
                    <a:pt x="1306" y="264"/>
                  </a:lnTo>
                  <a:lnTo>
                    <a:pt x="1310" y="274"/>
                  </a:lnTo>
                  <a:lnTo>
                    <a:pt x="1316" y="286"/>
                  </a:lnTo>
                  <a:lnTo>
                    <a:pt x="1322" y="296"/>
                  </a:lnTo>
                  <a:lnTo>
                    <a:pt x="1332" y="304"/>
                  </a:lnTo>
                  <a:lnTo>
                    <a:pt x="1342" y="314"/>
                  </a:lnTo>
                  <a:lnTo>
                    <a:pt x="1356" y="324"/>
                  </a:lnTo>
                  <a:lnTo>
                    <a:pt x="1356" y="324"/>
                  </a:lnTo>
                  <a:lnTo>
                    <a:pt x="1340" y="332"/>
                  </a:lnTo>
                  <a:lnTo>
                    <a:pt x="1328" y="340"/>
                  </a:lnTo>
                  <a:lnTo>
                    <a:pt x="1318" y="348"/>
                  </a:lnTo>
                  <a:lnTo>
                    <a:pt x="1310" y="358"/>
                  </a:lnTo>
                  <a:lnTo>
                    <a:pt x="1304" y="368"/>
                  </a:lnTo>
                  <a:lnTo>
                    <a:pt x="1300" y="378"/>
                  </a:lnTo>
                  <a:lnTo>
                    <a:pt x="1296" y="390"/>
                  </a:lnTo>
                  <a:lnTo>
                    <a:pt x="1296" y="402"/>
                  </a:lnTo>
                  <a:lnTo>
                    <a:pt x="1296" y="402"/>
                  </a:lnTo>
                  <a:lnTo>
                    <a:pt x="1298" y="418"/>
                  </a:lnTo>
                  <a:lnTo>
                    <a:pt x="1304" y="432"/>
                  </a:lnTo>
                  <a:lnTo>
                    <a:pt x="1314" y="448"/>
                  </a:lnTo>
                  <a:lnTo>
                    <a:pt x="1330" y="464"/>
                  </a:lnTo>
                  <a:lnTo>
                    <a:pt x="1330" y="464"/>
                  </a:lnTo>
                  <a:lnTo>
                    <a:pt x="1316" y="472"/>
                  </a:lnTo>
                  <a:lnTo>
                    <a:pt x="1304" y="480"/>
                  </a:lnTo>
                  <a:lnTo>
                    <a:pt x="1296" y="488"/>
                  </a:lnTo>
                  <a:lnTo>
                    <a:pt x="1288" y="496"/>
                  </a:lnTo>
                  <a:lnTo>
                    <a:pt x="1282" y="506"/>
                  </a:lnTo>
                  <a:lnTo>
                    <a:pt x="1278" y="516"/>
                  </a:lnTo>
                  <a:lnTo>
                    <a:pt x="1276" y="526"/>
                  </a:lnTo>
                  <a:lnTo>
                    <a:pt x="1276" y="540"/>
                  </a:lnTo>
                  <a:lnTo>
                    <a:pt x="1276" y="540"/>
                  </a:lnTo>
                  <a:lnTo>
                    <a:pt x="1276" y="552"/>
                  </a:lnTo>
                  <a:lnTo>
                    <a:pt x="1278" y="562"/>
                  </a:lnTo>
                  <a:lnTo>
                    <a:pt x="1282" y="574"/>
                  </a:lnTo>
                  <a:lnTo>
                    <a:pt x="1288" y="584"/>
                  </a:lnTo>
                  <a:lnTo>
                    <a:pt x="1294" y="592"/>
                  </a:lnTo>
                  <a:lnTo>
                    <a:pt x="1302" y="600"/>
                  </a:lnTo>
                  <a:lnTo>
                    <a:pt x="1310" y="608"/>
                  </a:lnTo>
                  <a:lnTo>
                    <a:pt x="1322" y="616"/>
                  </a:lnTo>
                  <a:lnTo>
                    <a:pt x="1334" y="622"/>
                  </a:lnTo>
                  <a:lnTo>
                    <a:pt x="1348" y="626"/>
                  </a:lnTo>
                  <a:lnTo>
                    <a:pt x="1378" y="634"/>
                  </a:lnTo>
                  <a:lnTo>
                    <a:pt x="1416" y="640"/>
                  </a:lnTo>
                  <a:lnTo>
                    <a:pt x="1458" y="640"/>
                  </a:lnTo>
                  <a:lnTo>
                    <a:pt x="1458" y="640"/>
                  </a:lnTo>
                  <a:lnTo>
                    <a:pt x="1500" y="638"/>
                  </a:lnTo>
                  <a:lnTo>
                    <a:pt x="1520" y="636"/>
                  </a:lnTo>
                  <a:lnTo>
                    <a:pt x="1538" y="632"/>
                  </a:lnTo>
                  <a:lnTo>
                    <a:pt x="1556" y="628"/>
                  </a:lnTo>
                  <a:lnTo>
                    <a:pt x="1572" y="622"/>
                  </a:lnTo>
                  <a:lnTo>
                    <a:pt x="1586" y="616"/>
                  </a:lnTo>
                  <a:lnTo>
                    <a:pt x="1600" y="608"/>
                  </a:lnTo>
                  <a:lnTo>
                    <a:pt x="1612" y="600"/>
                  </a:lnTo>
                  <a:lnTo>
                    <a:pt x="1622" y="590"/>
                  </a:lnTo>
                  <a:lnTo>
                    <a:pt x="1632" y="580"/>
                  </a:lnTo>
                  <a:lnTo>
                    <a:pt x="1638" y="570"/>
                  </a:lnTo>
                  <a:lnTo>
                    <a:pt x="1644" y="558"/>
                  </a:lnTo>
                  <a:lnTo>
                    <a:pt x="1650" y="544"/>
                  </a:lnTo>
                  <a:lnTo>
                    <a:pt x="1652" y="532"/>
                  </a:lnTo>
                  <a:lnTo>
                    <a:pt x="1652" y="518"/>
                  </a:lnTo>
                  <a:lnTo>
                    <a:pt x="1652" y="518"/>
                  </a:lnTo>
                  <a:lnTo>
                    <a:pt x="1650" y="496"/>
                  </a:lnTo>
                  <a:lnTo>
                    <a:pt x="1644" y="476"/>
                  </a:lnTo>
                  <a:lnTo>
                    <a:pt x="1634" y="458"/>
                  </a:lnTo>
                  <a:lnTo>
                    <a:pt x="1618" y="444"/>
                  </a:lnTo>
                  <a:lnTo>
                    <a:pt x="1600" y="432"/>
                  </a:lnTo>
                  <a:lnTo>
                    <a:pt x="1580" y="422"/>
                  </a:lnTo>
                  <a:lnTo>
                    <a:pt x="1556" y="418"/>
                  </a:lnTo>
                  <a:lnTo>
                    <a:pt x="1530" y="416"/>
                  </a:lnTo>
                  <a:lnTo>
                    <a:pt x="1418" y="416"/>
                  </a:lnTo>
                  <a:lnTo>
                    <a:pt x="1418" y="416"/>
                  </a:lnTo>
                  <a:lnTo>
                    <a:pt x="1408" y="414"/>
                  </a:lnTo>
                  <a:lnTo>
                    <a:pt x="1398" y="412"/>
                  </a:lnTo>
                  <a:lnTo>
                    <a:pt x="1388" y="410"/>
                  </a:lnTo>
                  <a:lnTo>
                    <a:pt x="1382" y="406"/>
                  </a:lnTo>
                  <a:lnTo>
                    <a:pt x="1376" y="400"/>
                  </a:lnTo>
                  <a:lnTo>
                    <a:pt x="1372" y="394"/>
                  </a:lnTo>
                  <a:lnTo>
                    <a:pt x="1368" y="386"/>
                  </a:lnTo>
                  <a:lnTo>
                    <a:pt x="1368" y="378"/>
                  </a:lnTo>
                  <a:lnTo>
                    <a:pt x="1368" y="378"/>
                  </a:lnTo>
                  <a:lnTo>
                    <a:pt x="1370" y="366"/>
                  </a:lnTo>
                  <a:lnTo>
                    <a:pt x="1374" y="358"/>
                  </a:lnTo>
                  <a:lnTo>
                    <a:pt x="1382" y="350"/>
                  </a:lnTo>
                  <a:lnTo>
                    <a:pt x="1394" y="342"/>
                  </a:lnTo>
                  <a:lnTo>
                    <a:pt x="1394" y="342"/>
                  </a:lnTo>
                  <a:lnTo>
                    <a:pt x="1432" y="350"/>
                  </a:lnTo>
                  <a:lnTo>
                    <a:pt x="1448" y="352"/>
                  </a:lnTo>
                  <a:lnTo>
                    <a:pt x="1464" y="352"/>
                  </a:lnTo>
                  <a:lnTo>
                    <a:pt x="1464" y="352"/>
                  </a:lnTo>
                  <a:lnTo>
                    <a:pt x="1496" y="350"/>
                  </a:lnTo>
                  <a:lnTo>
                    <a:pt x="1526" y="344"/>
                  </a:lnTo>
                  <a:lnTo>
                    <a:pt x="1552" y="334"/>
                  </a:lnTo>
                  <a:lnTo>
                    <a:pt x="1562" y="326"/>
                  </a:lnTo>
                  <a:lnTo>
                    <a:pt x="1574" y="320"/>
                  </a:lnTo>
                  <a:lnTo>
                    <a:pt x="1582" y="312"/>
                  </a:lnTo>
                  <a:lnTo>
                    <a:pt x="1590" y="302"/>
                  </a:lnTo>
                  <a:lnTo>
                    <a:pt x="1598" y="294"/>
                  </a:lnTo>
                  <a:lnTo>
                    <a:pt x="1604" y="284"/>
                  </a:lnTo>
                  <a:lnTo>
                    <a:pt x="1608" y="272"/>
                  </a:lnTo>
                  <a:lnTo>
                    <a:pt x="1612" y="260"/>
                  </a:lnTo>
                  <a:lnTo>
                    <a:pt x="1614" y="248"/>
                  </a:lnTo>
                  <a:lnTo>
                    <a:pt x="1616" y="236"/>
                  </a:lnTo>
                  <a:lnTo>
                    <a:pt x="1616" y="236"/>
                  </a:lnTo>
                  <a:lnTo>
                    <a:pt x="1614" y="226"/>
                  </a:lnTo>
                  <a:lnTo>
                    <a:pt x="1612" y="214"/>
                  </a:lnTo>
                  <a:lnTo>
                    <a:pt x="1610" y="204"/>
                  </a:lnTo>
                  <a:lnTo>
                    <a:pt x="1606" y="194"/>
                  </a:lnTo>
                  <a:lnTo>
                    <a:pt x="1600" y="186"/>
                  </a:lnTo>
                  <a:lnTo>
                    <a:pt x="1592" y="176"/>
                  </a:lnTo>
                  <a:lnTo>
                    <a:pt x="1572" y="156"/>
                  </a:lnTo>
                  <a:lnTo>
                    <a:pt x="1572" y="156"/>
                  </a:lnTo>
                  <a:lnTo>
                    <a:pt x="1582" y="140"/>
                  </a:lnTo>
                  <a:lnTo>
                    <a:pt x="1586" y="136"/>
                  </a:lnTo>
                  <a:lnTo>
                    <a:pt x="1592" y="132"/>
                  </a:lnTo>
                  <a:lnTo>
                    <a:pt x="1598" y="128"/>
                  </a:lnTo>
                  <a:lnTo>
                    <a:pt x="1606" y="126"/>
                  </a:lnTo>
                  <a:lnTo>
                    <a:pt x="1626" y="126"/>
                  </a:lnTo>
                  <a:lnTo>
                    <a:pt x="1652" y="126"/>
                  </a:lnTo>
                  <a:lnTo>
                    <a:pt x="1652" y="62"/>
                  </a:lnTo>
                  <a:lnTo>
                    <a:pt x="1620" y="62"/>
                  </a:lnTo>
                  <a:close/>
                  <a:moveTo>
                    <a:pt x="1528" y="242"/>
                  </a:moveTo>
                  <a:lnTo>
                    <a:pt x="1528" y="242"/>
                  </a:lnTo>
                  <a:lnTo>
                    <a:pt x="1528" y="254"/>
                  </a:lnTo>
                  <a:lnTo>
                    <a:pt x="1524" y="266"/>
                  </a:lnTo>
                  <a:lnTo>
                    <a:pt x="1518" y="276"/>
                  </a:lnTo>
                  <a:lnTo>
                    <a:pt x="1510" y="286"/>
                  </a:lnTo>
                  <a:lnTo>
                    <a:pt x="1500" y="292"/>
                  </a:lnTo>
                  <a:lnTo>
                    <a:pt x="1490" y="298"/>
                  </a:lnTo>
                  <a:lnTo>
                    <a:pt x="1476" y="300"/>
                  </a:lnTo>
                  <a:lnTo>
                    <a:pt x="1460" y="302"/>
                  </a:lnTo>
                  <a:lnTo>
                    <a:pt x="1460" y="302"/>
                  </a:lnTo>
                  <a:lnTo>
                    <a:pt x="1446" y="300"/>
                  </a:lnTo>
                  <a:lnTo>
                    <a:pt x="1432" y="298"/>
                  </a:lnTo>
                  <a:lnTo>
                    <a:pt x="1420" y="292"/>
                  </a:lnTo>
                  <a:lnTo>
                    <a:pt x="1410" y="284"/>
                  </a:lnTo>
                  <a:lnTo>
                    <a:pt x="1402" y="276"/>
                  </a:lnTo>
                  <a:lnTo>
                    <a:pt x="1396" y="266"/>
                  </a:lnTo>
                  <a:lnTo>
                    <a:pt x="1392" y="254"/>
                  </a:lnTo>
                  <a:lnTo>
                    <a:pt x="1392" y="240"/>
                  </a:lnTo>
                  <a:lnTo>
                    <a:pt x="1392" y="240"/>
                  </a:lnTo>
                  <a:lnTo>
                    <a:pt x="1392" y="226"/>
                  </a:lnTo>
                  <a:lnTo>
                    <a:pt x="1396" y="214"/>
                  </a:lnTo>
                  <a:lnTo>
                    <a:pt x="1402" y="204"/>
                  </a:lnTo>
                  <a:lnTo>
                    <a:pt x="1410" y="194"/>
                  </a:lnTo>
                  <a:lnTo>
                    <a:pt x="1420" y="188"/>
                  </a:lnTo>
                  <a:lnTo>
                    <a:pt x="1434" y="182"/>
                  </a:lnTo>
                  <a:lnTo>
                    <a:pt x="1446" y="178"/>
                  </a:lnTo>
                  <a:lnTo>
                    <a:pt x="1462" y="178"/>
                  </a:lnTo>
                  <a:lnTo>
                    <a:pt x="1462" y="178"/>
                  </a:lnTo>
                  <a:lnTo>
                    <a:pt x="1476" y="178"/>
                  </a:lnTo>
                  <a:lnTo>
                    <a:pt x="1490" y="182"/>
                  </a:lnTo>
                  <a:lnTo>
                    <a:pt x="1500" y="186"/>
                  </a:lnTo>
                  <a:lnTo>
                    <a:pt x="1510" y="192"/>
                  </a:lnTo>
                  <a:lnTo>
                    <a:pt x="1518" y="202"/>
                  </a:lnTo>
                  <a:lnTo>
                    <a:pt x="1524" y="212"/>
                  </a:lnTo>
                  <a:lnTo>
                    <a:pt x="1526" y="224"/>
                  </a:lnTo>
                  <a:lnTo>
                    <a:pt x="1528" y="238"/>
                  </a:lnTo>
                  <a:lnTo>
                    <a:pt x="1528" y="238"/>
                  </a:lnTo>
                  <a:lnTo>
                    <a:pt x="1528" y="242"/>
                  </a:lnTo>
                  <a:lnTo>
                    <a:pt x="1528" y="242"/>
                  </a:lnTo>
                  <a:close/>
                  <a:moveTo>
                    <a:pt x="1428" y="496"/>
                  </a:moveTo>
                  <a:lnTo>
                    <a:pt x="1518" y="496"/>
                  </a:lnTo>
                  <a:lnTo>
                    <a:pt x="1518" y="496"/>
                  </a:lnTo>
                  <a:lnTo>
                    <a:pt x="1530" y="496"/>
                  </a:lnTo>
                  <a:lnTo>
                    <a:pt x="1540" y="498"/>
                  </a:lnTo>
                  <a:lnTo>
                    <a:pt x="1550" y="502"/>
                  </a:lnTo>
                  <a:lnTo>
                    <a:pt x="1558" y="506"/>
                  </a:lnTo>
                  <a:lnTo>
                    <a:pt x="1564" y="512"/>
                  </a:lnTo>
                  <a:lnTo>
                    <a:pt x="1568" y="518"/>
                  </a:lnTo>
                  <a:lnTo>
                    <a:pt x="1572" y="524"/>
                  </a:lnTo>
                  <a:lnTo>
                    <a:pt x="1572" y="534"/>
                  </a:lnTo>
                  <a:lnTo>
                    <a:pt x="1572" y="534"/>
                  </a:lnTo>
                  <a:lnTo>
                    <a:pt x="1572" y="544"/>
                  </a:lnTo>
                  <a:lnTo>
                    <a:pt x="1566" y="554"/>
                  </a:lnTo>
                  <a:lnTo>
                    <a:pt x="1558" y="562"/>
                  </a:lnTo>
                  <a:lnTo>
                    <a:pt x="1548" y="570"/>
                  </a:lnTo>
                  <a:lnTo>
                    <a:pt x="1534" y="576"/>
                  </a:lnTo>
                  <a:lnTo>
                    <a:pt x="1518" y="580"/>
                  </a:lnTo>
                  <a:lnTo>
                    <a:pt x="1498" y="582"/>
                  </a:lnTo>
                  <a:lnTo>
                    <a:pt x="1474" y="582"/>
                  </a:lnTo>
                  <a:lnTo>
                    <a:pt x="1474" y="582"/>
                  </a:lnTo>
                  <a:lnTo>
                    <a:pt x="1446" y="582"/>
                  </a:lnTo>
                  <a:lnTo>
                    <a:pt x="1422" y="578"/>
                  </a:lnTo>
                  <a:lnTo>
                    <a:pt x="1402" y="572"/>
                  </a:lnTo>
                  <a:lnTo>
                    <a:pt x="1384" y="566"/>
                  </a:lnTo>
                  <a:lnTo>
                    <a:pt x="1368" y="556"/>
                  </a:lnTo>
                  <a:lnTo>
                    <a:pt x="1358" y="546"/>
                  </a:lnTo>
                  <a:lnTo>
                    <a:pt x="1352" y="532"/>
                  </a:lnTo>
                  <a:lnTo>
                    <a:pt x="1350" y="518"/>
                  </a:lnTo>
                  <a:lnTo>
                    <a:pt x="1350" y="518"/>
                  </a:lnTo>
                  <a:lnTo>
                    <a:pt x="1350" y="510"/>
                  </a:lnTo>
                  <a:lnTo>
                    <a:pt x="1354" y="502"/>
                  </a:lnTo>
                  <a:lnTo>
                    <a:pt x="1358" y="494"/>
                  </a:lnTo>
                  <a:lnTo>
                    <a:pt x="1368" y="486"/>
                  </a:lnTo>
                  <a:lnTo>
                    <a:pt x="1368" y="486"/>
                  </a:lnTo>
                  <a:lnTo>
                    <a:pt x="1400" y="494"/>
                  </a:lnTo>
                  <a:lnTo>
                    <a:pt x="1428" y="496"/>
                  </a:lnTo>
                  <a:lnTo>
                    <a:pt x="1428" y="496"/>
                  </a:lnTo>
                  <a:close/>
                  <a:moveTo>
                    <a:pt x="2018" y="250"/>
                  </a:moveTo>
                  <a:lnTo>
                    <a:pt x="2018" y="250"/>
                  </a:lnTo>
                  <a:lnTo>
                    <a:pt x="2016" y="218"/>
                  </a:lnTo>
                  <a:lnTo>
                    <a:pt x="2010" y="192"/>
                  </a:lnTo>
                  <a:lnTo>
                    <a:pt x="2006" y="180"/>
                  </a:lnTo>
                  <a:lnTo>
                    <a:pt x="2002" y="168"/>
                  </a:lnTo>
                  <a:lnTo>
                    <a:pt x="1996" y="158"/>
                  </a:lnTo>
                  <a:lnTo>
                    <a:pt x="1990" y="150"/>
                  </a:lnTo>
                  <a:lnTo>
                    <a:pt x="1982" y="142"/>
                  </a:lnTo>
                  <a:lnTo>
                    <a:pt x="1974" y="136"/>
                  </a:lnTo>
                  <a:lnTo>
                    <a:pt x="1964" y="130"/>
                  </a:lnTo>
                  <a:lnTo>
                    <a:pt x="1954" y="126"/>
                  </a:lnTo>
                  <a:lnTo>
                    <a:pt x="1942" y="122"/>
                  </a:lnTo>
                  <a:lnTo>
                    <a:pt x="1930" y="120"/>
                  </a:lnTo>
                  <a:lnTo>
                    <a:pt x="1904" y="118"/>
                  </a:lnTo>
                  <a:lnTo>
                    <a:pt x="1904" y="118"/>
                  </a:lnTo>
                  <a:lnTo>
                    <a:pt x="1884" y="118"/>
                  </a:lnTo>
                  <a:lnTo>
                    <a:pt x="1866" y="122"/>
                  </a:lnTo>
                  <a:lnTo>
                    <a:pt x="1850" y="128"/>
                  </a:lnTo>
                  <a:lnTo>
                    <a:pt x="1836" y="136"/>
                  </a:lnTo>
                  <a:lnTo>
                    <a:pt x="1824" y="148"/>
                  </a:lnTo>
                  <a:lnTo>
                    <a:pt x="1812" y="162"/>
                  </a:lnTo>
                  <a:lnTo>
                    <a:pt x="1802" y="178"/>
                  </a:lnTo>
                  <a:lnTo>
                    <a:pt x="1792" y="198"/>
                  </a:lnTo>
                  <a:lnTo>
                    <a:pt x="1792" y="0"/>
                  </a:lnTo>
                  <a:lnTo>
                    <a:pt x="1708" y="0"/>
                  </a:lnTo>
                  <a:lnTo>
                    <a:pt x="1708" y="506"/>
                  </a:lnTo>
                  <a:lnTo>
                    <a:pt x="1792" y="506"/>
                  </a:lnTo>
                  <a:lnTo>
                    <a:pt x="1792" y="312"/>
                  </a:lnTo>
                  <a:lnTo>
                    <a:pt x="1792" y="312"/>
                  </a:lnTo>
                  <a:lnTo>
                    <a:pt x="1794" y="284"/>
                  </a:lnTo>
                  <a:lnTo>
                    <a:pt x="1798" y="260"/>
                  </a:lnTo>
                  <a:lnTo>
                    <a:pt x="1806" y="240"/>
                  </a:lnTo>
                  <a:lnTo>
                    <a:pt x="1814" y="222"/>
                  </a:lnTo>
                  <a:lnTo>
                    <a:pt x="1826" y="208"/>
                  </a:lnTo>
                  <a:lnTo>
                    <a:pt x="1840" y="198"/>
                  </a:lnTo>
                  <a:lnTo>
                    <a:pt x="1858" y="192"/>
                  </a:lnTo>
                  <a:lnTo>
                    <a:pt x="1876" y="190"/>
                  </a:lnTo>
                  <a:lnTo>
                    <a:pt x="1876" y="190"/>
                  </a:lnTo>
                  <a:lnTo>
                    <a:pt x="1890" y="192"/>
                  </a:lnTo>
                  <a:lnTo>
                    <a:pt x="1900" y="194"/>
                  </a:lnTo>
                  <a:lnTo>
                    <a:pt x="1910" y="200"/>
                  </a:lnTo>
                  <a:lnTo>
                    <a:pt x="1918" y="208"/>
                  </a:lnTo>
                  <a:lnTo>
                    <a:pt x="1926" y="218"/>
                  </a:lnTo>
                  <a:lnTo>
                    <a:pt x="1930" y="230"/>
                  </a:lnTo>
                  <a:lnTo>
                    <a:pt x="1932" y="246"/>
                  </a:lnTo>
                  <a:lnTo>
                    <a:pt x="1934" y="262"/>
                  </a:lnTo>
                  <a:lnTo>
                    <a:pt x="1934" y="506"/>
                  </a:lnTo>
                  <a:lnTo>
                    <a:pt x="2018" y="506"/>
                  </a:lnTo>
                  <a:lnTo>
                    <a:pt x="2018" y="250"/>
                  </a:lnTo>
                  <a:close/>
                  <a:moveTo>
                    <a:pt x="2275" y="448"/>
                  </a:moveTo>
                  <a:lnTo>
                    <a:pt x="2275" y="448"/>
                  </a:lnTo>
                  <a:lnTo>
                    <a:pt x="2253" y="446"/>
                  </a:lnTo>
                  <a:lnTo>
                    <a:pt x="2237" y="440"/>
                  </a:lnTo>
                  <a:lnTo>
                    <a:pt x="2221" y="432"/>
                  </a:lnTo>
                  <a:lnTo>
                    <a:pt x="2209" y="418"/>
                  </a:lnTo>
                  <a:lnTo>
                    <a:pt x="2197" y="404"/>
                  </a:lnTo>
                  <a:lnTo>
                    <a:pt x="2191" y="384"/>
                  </a:lnTo>
                  <a:lnTo>
                    <a:pt x="2187" y="364"/>
                  </a:lnTo>
                  <a:lnTo>
                    <a:pt x="2185" y="338"/>
                  </a:lnTo>
                  <a:lnTo>
                    <a:pt x="2185" y="330"/>
                  </a:lnTo>
                  <a:lnTo>
                    <a:pt x="2441" y="330"/>
                  </a:lnTo>
                  <a:lnTo>
                    <a:pt x="2441" y="330"/>
                  </a:lnTo>
                  <a:lnTo>
                    <a:pt x="2441" y="320"/>
                  </a:lnTo>
                  <a:lnTo>
                    <a:pt x="2441" y="320"/>
                  </a:lnTo>
                  <a:lnTo>
                    <a:pt x="2441" y="298"/>
                  </a:lnTo>
                  <a:lnTo>
                    <a:pt x="2439" y="276"/>
                  </a:lnTo>
                  <a:lnTo>
                    <a:pt x="2435" y="256"/>
                  </a:lnTo>
                  <a:lnTo>
                    <a:pt x="2431" y="238"/>
                  </a:lnTo>
                  <a:lnTo>
                    <a:pt x="2423" y="220"/>
                  </a:lnTo>
                  <a:lnTo>
                    <a:pt x="2415" y="204"/>
                  </a:lnTo>
                  <a:lnTo>
                    <a:pt x="2407" y="190"/>
                  </a:lnTo>
                  <a:lnTo>
                    <a:pt x="2397" y="176"/>
                  </a:lnTo>
                  <a:lnTo>
                    <a:pt x="2385" y="166"/>
                  </a:lnTo>
                  <a:lnTo>
                    <a:pt x="2371" y="154"/>
                  </a:lnTo>
                  <a:lnTo>
                    <a:pt x="2357" y="146"/>
                  </a:lnTo>
                  <a:lnTo>
                    <a:pt x="2343" y="138"/>
                  </a:lnTo>
                  <a:lnTo>
                    <a:pt x="2327" y="132"/>
                  </a:lnTo>
                  <a:lnTo>
                    <a:pt x="2309" y="128"/>
                  </a:lnTo>
                  <a:lnTo>
                    <a:pt x="2291" y="126"/>
                  </a:lnTo>
                  <a:lnTo>
                    <a:pt x="2273" y="124"/>
                  </a:lnTo>
                  <a:lnTo>
                    <a:pt x="2273" y="124"/>
                  </a:lnTo>
                  <a:lnTo>
                    <a:pt x="2253" y="126"/>
                  </a:lnTo>
                  <a:lnTo>
                    <a:pt x="2235" y="128"/>
                  </a:lnTo>
                  <a:lnTo>
                    <a:pt x="2217" y="132"/>
                  </a:lnTo>
                  <a:lnTo>
                    <a:pt x="2201" y="138"/>
                  </a:lnTo>
                  <a:lnTo>
                    <a:pt x="2185" y="146"/>
                  </a:lnTo>
                  <a:lnTo>
                    <a:pt x="2171" y="156"/>
                  </a:lnTo>
                  <a:lnTo>
                    <a:pt x="2157" y="166"/>
                  </a:lnTo>
                  <a:lnTo>
                    <a:pt x="2145" y="178"/>
                  </a:lnTo>
                  <a:lnTo>
                    <a:pt x="2135" y="192"/>
                  </a:lnTo>
                  <a:lnTo>
                    <a:pt x="2125" y="208"/>
                  </a:lnTo>
                  <a:lnTo>
                    <a:pt x="2117" y="224"/>
                  </a:lnTo>
                  <a:lnTo>
                    <a:pt x="2109" y="240"/>
                  </a:lnTo>
                  <a:lnTo>
                    <a:pt x="2103" y="260"/>
                  </a:lnTo>
                  <a:lnTo>
                    <a:pt x="2099" y="278"/>
                  </a:lnTo>
                  <a:lnTo>
                    <a:pt x="2097" y="300"/>
                  </a:lnTo>
                  <a:lnTo>
                    <a:pt x="2097" y="320"/>
                  </a:lnTo>
                  <a:lnTo>
                    <a:pt x="2097" y="320"/>
                  </a:lnTo>
                  <a:lnTo>
                    <a:pt x="2097" y="342"/>
                  </a:lnTo>
                  <a:lnTo>
                    <a:pt x="2099" y="362"/>
                  </a:lnTo>
                  <a:lnTo>
                    <a:pt x="2103" y="382"/>
                  </a:lnTo>
                  <a:lnTo>
                    <a:pt x="2109" y="400"/>
                  </a:lnTo>
                  <a:lnTo>
                    <a:pt x="2115" y="418"/>
                  </a:lnTo>
                  <a:lnTo>
                    <a:pt x="2123" y="434"/>
                  </a:lnTo>
                  <a:lnTo>
                    <a:pt x="2133" y="448"/>
                  </a:lnTo>
                  <a:lnTo>
                    <a:pt x="2143" y="462"/>
                  </a:lnTo>
                  <a:lnTo>
                    <a:pt x="2155" y="474"/>
                  </a:lnTo>
                  <a:lnTo>
                    <a:pt x="2169" y="484"/>
                  </a:lnTo>
                  <a:lnTo>
                    <a:pt x="2183" y="494"/>
                  </a:lnTo>
                  <a:lnTo>
                    <a:pt x="2199" y="500"/>
                  </a:lnTo>
                  <a:lnTo>
                    <a:pt x="2215" y="506"/>
                  </a:lnTo>
                  <a:lnTo>
                    <a:pt x="2231" y="510"/>
                  </a:lnTo>
                  <a:lnTo>
                    <a:pt x="2251" y="514"/>
                  </a:lnTo>
                  <a:lnTo>
                    <a:pt x="2269" y="514"/>
                  </a:lnTo>
                  <a:lnTo>
                    <a:pt x="2269" y="514"/>
                  </a:lnTo>
                  <a:lnTo>
                    <a:pt x="2299" y="512"/>
                  </a:lnTo>
                  <a:lnTo>
                    <a:pt x="2327" y="506"/>
                  </a:lnTo>
                  <a:lnTo>
                    <a:pt x="2351" y="498"/>
                  </a:lnTo>
                  <a:lnTo>
                    <a:pt x="2375" y="484"/>
                  </a:lnTo>
                  <a:lnTo>
                    <a:pt x="2393" y="468"/>
                  </a:lnTo>
                  <a:lnTo>
                    <a:pt x="2411" y="448"/>
                  </a:lnTo>
                  <a:lnTo>
                    <a:pt x="2425" y="424"/>
                  </a:lnTo>
                  <a:lnTo>
                    <a:pt x="2435" y="398"/>
                  </a:lnTo>
                  <a:lnTo>
                    <a:pt x="2359" y="386"/>
                  </a:lnTo>
                  <a:lnTo>
                    <a:pt x="2359" y="386"/>
                  </a:lnTo>
                  <a:lnTo>
                    <a:pt x="2353" y="402"/>
                  </a:lnTo>
                  <a:lnTo>
                    <a:pt x="2345" y="414"/>
                  </a:lnTo>
                  <a:lnTo>
                    <a:pt x="2335" y="426"/>
                  </a:lnTo>
                  <a:lnTo>
                    <a:pt x="2327" y="434"/>
                  </a:lnTo>
                  <a:lnTo>
                    <a:pt x="2315" y="440"/>
                  </a:lnTo>
                  <a:lnTo>
                    <a:pt x="2303" y="444"/>
                  </a:lnTo>
                  <a:lnTo>
                    <a:pt x="2289" y="446"/>
                  </a:lnTo>
                  <a:lnTo>
                    <a:pt x="2275" y="448"/>
                  </a:lnTo>
                  <a:lnTo>
                    <a:pt x="2275" y="448"/>
                  </a:lnTo>
                  <a:close/>
                  <a:moveTo>
                    <a:pt x="2185" y="276"/>
                  </a:moveTo>
                  <a:lnTo>
                    <a:pt x="2185" y="276"/>
                  </a:lnTo>
                  <a:lnTo>
                    <a:pt x="2189" y="254"/>
                  </a:lnTo>
                  <a:lnTo>
                    <a:pt x="2195" y="236"/>
                  </a:lnTo>
                  <a:lnTo>
                    <a:pt x="2203" y="220"/>
                  </a:lnTo>
                  <a:lnTo>
                    <a:pt x="2213" y="208"/>
                  </a:lnTo>
                  <a:lnTo>
                    <a:pt x="2223" y="198"/>
                  </a:lnTo>
                  <a:lnTo>
                    <a:pt x="2237" y="190"/>
                  </a:lnTo>
                  <a:lnTo>
                    <a:pt x="2253" y="186"/>
                  </a:lnTo>
                  <a:lnTo>
                    <a:pt x="2271" y="184"/>
                  </a:lnTo>
                  <a:lnTo>
                    <a:pt x="2271" y="184"/>
                  </a:lnTo>
                  <a:lnTo>
                    <a:pt x="2287" y="186"/>
                  </a:lnTo>
                  <a:lnTo>
                    <a:pt x="2303" y="190"/>
                  </a:lnTo>
                  <a:lnTo>
                    <a:pt x="2317" y="198"/>
                  </a:lnTo>
                  <a:lnTo>
                    <a:pt x="2329" y="208"/>
                  </a:lnTo>
                  <a:lnTo>
                    <a:pt x="2339" y="222"/>
                  </a:lnTo>
                  <a:lnTo>
                    <a:pt x="2347" y="238"/>
                  </a:lnTo>
                  <a:lnTo>
                    <a:pt x="2351" y="256"/>
                  </a:lnTo>
                  <a:lnTo>
                    <a:pt x="2353" y="276"/>
                  </a:lnTo>
                  <a:lnTo>
                    <a:pt x="2185" y="276"/>
                  </a:lnTo>
                  <a:close/>
                  <a:moveTo>
                    <a:pt x="2603" y="332"/>
                  </a:moveTo>
                  <a:lnTo>
                    <a:pt x="2603" y="332"/>
                  </a:lnTo>
                  <a:lnTo>
                    <a:pt x="2605" y="306"/>
                  </a:lnTo>
                  <a:lnTo>
                    <a:pt x="2609" y="282"/>
                  </a:lnTo>
                  <a:lnTo>
                    <a:pt x="2619" y="262"/>
                  </a:lnTo>
                  <a:lnTo>
                    <a:pt x="2631" y="244"/>
                  </a:lnTo>
                  <a:lnTo>
                    <a:pt x="2645" y="230"/>
                  </a:lnTo>
                  <a:lnTo>
                    <a:pt x="2663" y="220"/>
                  </a:lnTo>
                  <a:lnTo>
                    <a:pt x="2683" y="214"/>
                  </a:lnTo>
                  <a:lnTo>
                    <a:pt x="2705" y="212"/>
                  </a:lnTo>
                  <a:lnTo>
                    <a:pt x="2709" y="212"/>
                  </a:lnTo>
                  <a:lnTo>
                    <a:pt x="2709" y="122"/>
                  </a:lnTo>
                  <a:lnTo>
                    <a:pt x="2709" y="122"/>
                  </a:lnTo>
                  <a:lnTo>
                    <a:pt x="2699" y="120"/>
                  </a:lnTo>
                  <a:lnTo>
                    <a:pt x="2699" y="120"/>
                  </a:lnTo>
                  <a:lnTo>
                    <a:pt x="2687" y="122"/>
                  </a:lnTo>
                  <a:lnTo>
                    <a:pt x="2677" y="124"/>
                  </a:lnTo>
                  <a:lnTo>
                    <a:pt x="2665" y="128"/>
                  </a:lnTo>
                  <a:lnTo>
                    <a:pt x="2655" y="134"/>
                  </a:lnTo>
                  <a:lnTo>
                    <a:pt x="2655" y="134"/>
                  </a:lnTo>
                  <a:lnTo>
                    <a:pt x="2645" y="142"/>
                  </a:lnTo>
                  <a:lnTo>
                    <a:pt x="2635" y="150"/>
                  </a:lnTo>
                  <a:lnTo>
                    <a:pt x="2627" y="158"/>
                  </a:lnTo>
                  <a:lnTo>
                    <a:pt x="2619" y="168"/>
                  </a:lnTo>
                  <a:lnTo>
                    <a:pt x="2613" y="180"/>
                  </a:lnTo>
                  <a:lnTo>
                    <a:pt x="2607" y="192"/>
                  </a:lnTo>
                  <a:lnTo>
                    <a:pt x="2595" y="222"/>
                  </a:lnTo>
                  <a:lnTo>
                    <a:pt x="2595" y="132"/>
                  </a:lnTo>
                  <a:lnTo>
                    <a:pt x="2519" y="132"/>
                  </a:lnTo>
                  <a:lnTo>
                    <a:pt x="2519" y="506"/>
                  </a:lnTo>
                  <a:lnTo>
                    <a:pt x="2603" y="506"/>
                  </a:lnTo>
                  <a:lnTo>
                    <a:pt x="2603" y="332"/>
                  </a:lnTo>
                  <a:close/>
                  <a:moveTo>
                    <a:pt x="2942" y="442"/>
                  </a:moveTo>
                  <a:lnTo>
                    <a:pt x="2942" y="442"/>
                  </a:lnTo>
                  <a:lnTo>
                    <a:pt x="2926" y="440"/>
                  </a:lnTo>
                  <a:lnTo>
                    <a:pt x="2911" y="438"/>
                  </a:lnTo>
                  <a:lnTo>
                    <a:pt x="2901" y="434"/>
                  </a:lnTo>
                  <a:lnTo>
                    <a:pt x="2893" y="428"/>
                  </a:lnTo>
                  <a:lnTo>
                    <a:pt x="2887" y="420"/>
                  </a:lnTo>
                  <a:lnTo>
                    <a:pt x="2883" y="410"/>
                  </a:lnTo>
                  <a:lnTo>
                    <a:pt x="2881" y="396"/>
                  </a:lnTo>
                  <a:lnTo>
                    <a:pt x="2881" y="380"/>
                  </a:lnTo>
                  <a:lnTo>
                    <a:pt x="2881" y="198"/>
                  </a:lnTo>
                  <a:lnTo>
                    <a:pt x="2956" y="198"/>
                  </a:lnTo>
                  <a:lnTo>
                    <a:pt x="2956" y="132"/>
                  </a:lnTo>
                  <a:lnTo>
                    <a:pt x="2881" y="132"/>
                  </a:lnTo>
                  <a:lnTo>
                    <a:pt x="2881" y="28"/>
                  </a:lnTo>
                  <a:lnTo>
                    <a:pt x="2811" y="36"/>
                  </a:lnTo>
                  <a:lnTo>
                    <a:pt x="2803" y="132"/>
                  </a:lnTo>
                  <a:lnTo>
                    <a:pt x="2751" y="132"/>
                  </a:lnTo>
                  <a:lnTo>
                    <a:pt x="2751" y="198"/>
                  </a:lnTo>
                  <a:lnTo>
                    <a:pt x="2799" y="198"/>
                  </a:lnTo>
                  <a:lnTo>
                    <a:pt x="2799" y="392"/>
                  </a:lnTo>
                  <a:lnTo>
                    <a:pt x="2799" y="392"/>
                  </a:lnTo>
                  <a:lnTo>
                    <a:pt x="2799" y="424"/>
                  </a:lnTo>
                  <a:lnTo>
                    <a:pt x="2803" y="450"/>
                  </a:lnTo>
                  <a:lnTo>
                    <a:pt x="2807" y="460"/>
                  </a:lnTo>
                  <a:lnTo>
                    <a:pt x="2811" y="468"/>
                  </a:lnTo>
                  <a:lnTo>
                    <a:pt x="2817" y="476"/>
                  </a:lnTo>
                  <a:lnTo>
                    <a:pt x="2823" y="484"/>
                  </a:lnTo>
                  <a:lnTo>
                    <a:pt x="2823" y="484"/>
                  </a:lnTo>
                  <a:lnTo>
                    <a:pt x="2831" y="492"/>
                  </a:lnTo>
                  <a:lnTo>
                    <a:pt x="2839" y="496"/>
                  </a:lnTo>
                  <a:lnTo>
                    <a:pt x="2859" y="506"/>
                  </a:lnTo>
                  <a:lnTo>
                    <a:pt x="2881" y="512"/>
                  </a:lnTo>
                  <a:lnTo>
                    <a:pt x="2903" y="514"/>
                  </a:lnTo>
                  <a:lnTo>
                    <a:pt x="2903" y="514"/>
                  </a:lnTo>
                  <a:lnTo>
                    <a:pt x="2930" y="512"/>
                  </a:lnTo>
                  <a:lnTo>
                    <a:pt x="2964" y="506"/>
                  </a:lnTo>
                  <a:lnTo>
                    <a:pt x="2964" y="440"/>
                  </a:lnTo>
                  <a:lnTo>
                    <a:pt x="2964" y="440"/>
                  </a:lnTo>
                  <a:lnTo>
                    <a:pt x="2942" y="442"/>
                  </a:lnTo>
                  <a:lnTo>
                    <a:pt x="2942" y="442"/>
                  </a:lnTo>
                  <a:close/>
                  <a:moveTo>
                    <a:pt x="3260" y="132"/>
                  </a:moveTo>
                  <a:lnTo>
                    <a:pt x="3182" y="378"/>
                  </a:lnTo>
                  <a:lnTo>
                    <a:pt x="3092" y="132"/>
                  </a:lnTo>
                  <a:lnTo>
                    <a:pt x="3004" y="132"/>
                  </a:lnTo>
                  <a:lnTo>
                    <a:pt x="3132" y="484"/>
                  </a:lnTo>
                  <a:lnTo>
                    <a:pt x="3132" y="484"/>
                  </a:lnTo>
                  <a:lnTo>
                    <a:pt x="3138" y="506"/>
                  </a:lnTo>
                  <a:lnTo>
                    <a:pt x="3138" y="506"/>
                  </a:lnTo>
                  <a:lnTo>
                    <a:pt x="3138" y="520"/>
                  </a:lnTo>
                  <a:lnTo>
                    <a:pt x="3134" y="532"/>
                  </a:lnTo>
                  <a:lnTo>
                    <a:pt x="3128" y="544"/>
                  </a:lnTo>
                  <a:lnTo>
                    <a:pt x="3120" y="554"/>
                  </a:lnTo>
                  <a:lnTo>
                    <a:pt x="3110" y="562"/>
                  </a:lnTo>
                  <a:lnTo>
                    <a:pt x="3100" y="568"/>
                  </a:lnTo>
                  <a:lnTo>
                    <a:pt x="3086" y="572"/>
                  </a:lnTo>
                  <a:lnTo>
                    <a:pt x="3072" y="572"/>
                  </a:lnTo>
                  <a:lnTo>
                    <a:pt x="3072" y="572"/>
                  </a:lnTo>
                  <a:lnTo>
                    <a:pt x="3032" y="572"/>
                  </a:lnTo>
                  <a:lnTo>
                    <a:pt x="3032" y="638"/>
                  </a:lnTo>
                  <a:lnTo>
                    <a:pt x="3032" y="638"/>
                  </a:lnTo>
                  <a:lnTo>
                    <a:pt x="3080" y="640"/>
                  </a:lnTo>
                  <a:lnTo>
                    <a:pt x="3080" y="640"/>
                  </a:lnTo>
                  <a:lnTo>
                    <a:pt x="3098" y="640"/>
                  </a:lnTo>
                  <a:lnTo>
                    <a:pt x="3116" y="636"/>
                  </a:lnTo>
                  <a:lnTo>
                    <a:pt x="3130" y="630"/>
                  </a:lnTo>
                  <a:lnTo>
                    <a:pt x="3144" y="622"/>
                  </a:lnTo>
                  <a:lnTo>
                    <a:pt x="3154" y="610"/>
                  </a:lnTo>
                  <a:lnTo>
                    <a:pt x="3166" y="596"/>
                  </a:lnTo>
                  <a:lnTo>
                    <a:pt x="3174" y="578"/>
                  </a:lnTo>
                  <a:lnTo>
                    <a:pt x="3182" y="558"/>
                  </a:lnTo>
                  <a:lnTo>
                    <a:pt x="3328" y="132"/>
                  </a:lnTo>
                  <a:lnTo>
                    <a:pt x="326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 userDrawn="1"/>
          </p:nvSpPr>
          <p:spPr bwMode="auto">
            <a:xfrm>
              <a:off x="1942575" y="1983832"/>
              <a:ext cx="5137150" cy="307975"/>
            </a:xfrm>
            <a:custGeom>
              <a:avLst/>
              <a:gdLst>
                <a:gd name="T0" fmla="*/ 156 w 3236"/>
                <a:gd name="T1" fmla="*/ 138 h 194"/>
                <a:gd name="T2" fmla="*/ 146 w 3236"/>
                <a:gd name="T3" fmla="*/ 52 h 194"/>
                <a:gd name="T4" fmla="*/ 0 w 3236"/>
                <a:gd name="T5" fmla="*/ 190 h 194"/>
                <a:gd name="T6" fmla="*/ 106 w 3236"/>
                <a:gd name="T7" fmla="*/ 72 h 194"/>
                <a:gd name="T8" fmla="*/ 122 w 3236"/>
                <a:gd name="T9" fmla="*/ 130 h 194"/>
                <a:gd name="T10" fmla="*/ 298 w 3236"/>
                <a:gd name="T11" fmla="*/ 192 h 194"/>
                <a:gd name="T12" fmla="*/ 326 w 3236"/>
                <a:gd name="T13" fmla="*/ 134 h 194"/>
                <a:gd name="T14" fmla="*/ 238 w 3236"/>
                <a:gd name="T15" fmla="*/ 134 h 194"/>
                <a:gd name="T16" fmla="*/ 264 w 3236"/>
                <a:gd name="T17" fmla="*/ 192 h 194"/>
                <a:gd name="T18" fmla="*/ 551 w 3236"/>
                <a:gd name="T19" fmla="*/ 138 h 194"/>
                <a:gd name="T20" fmla="*/ 449 w 3236"/>
                <a:gd name="T21" fmla="*/ 62 h 194"/>
                <a:gd name="T22" fmla="*/ 545 w 3236"/>
                <a:gd name="T23" fmla="*/ 24 h 194"/>
                <a:gd name="T24" fmla="*/ 414 w 3236"/>
                <a:gd name="T25" fmla="*/ 44 h 194"/>
                <a:gd name="T26" fmla="*/ 509 w 3236"/>
                <a:gd name="T27" fmla="*/ 124 h 194"/>
                <a:gd name="T28" fmla="*/ 453 w 3236"/>
                <a:gd name="T29" fmla="*/ 158 h 194"/>
                <a:gd name="T30" fmla="*/ 603 w 3236"/>
                <a:gd name="T31" fmla="*/ 4 h 194"/>
                <a:gd name="T32" fmla="*/ 921 w 3236"/>
                <a:gd name="T33" fmla="*/ 190 h 194"/>
                <a:gd name="T34" fmla="*/ 1177 w 3236"/>
                <a:gd name="T35" fmla="*/ 194 h 194"/>
                <a:gd name="T36" fmla="*/ 1239 w 3236"/>
                <a:gd name="T37" fmla="*/ 116 h 194"/>
                <a:gd name="T38" fmla="*/ 1139 w 3236"/>
                <a:gd name="T39" fmla="*/ 52 h 194"/>
                <a:gd name="T40" fmla="*/ 1207 w 3236"/>
                <a:gd name="T41" fmla="*/ 8 h 194"/>
                <a:gd name="T42" fmla="*/ 1107 w 3236"/>
                <a:gd name="T43" fmla="*/ 56 h 194"/>
                <a:gd name="T44" fmla="*/ 1211 w 3236"/>
                <a:gd name="T45" fmla="*/ 140 h 194"/>
                <a:gd name="T46" fmla="*/ 1099 w 3236"/>
                <a:gd name="T47" fmla="*/ 164 h 194"/>
                <a:gd name="T48" fmla="*/ 1416 w 3236"/>
                <a:gd name="T49" fmla="*/ 170 h 194"/>
                <a:gd name="T50" fmla="*/ 1366 w 3236"/>
                <a:gd name="T51" fmla="*/ 82 h 194"/>
                <a:gd name="T52" fmla="*/ 1364 w 3236"/>
                <a:gd name="T53" fmla="*/ 32 h 194"/>
                <a:gd name="T54" fmla="*/ 1316 w 3236"/>
                <a:gd name="T55" fmla="*/ 10 h 194"/>
                <a:gd name="T56" fmla="*/ 1324 w 3236"/>
                <a:gd name="T57" fmla="*/ 104 h 194"/>
                <a:gd name="T58" fmla="*/ 1374 w 3236"/>
                <a:gd name="T59" fmla="*/ 162 h 194"/>
                <a:gd name="T60" fmla="*/ 1360 w 3236"/>
                <a:gd name="T61" fmla="*/ 194 h 194"/>
                <a:gd name="T62" fmla="*/ 1696 w 3236"/>
                <a:gd name="T63" fmla="*/ 126 h 194"/>
                <a:gd name="T64" fmla="*/ 1594 w 3236"/>
                <a:gd name="T65" fmla="*/ 52 h 194"/>
                <a:gd name="T66" fmla="*/ 1678 w 3236"/>
                <a:gd name="T67" fmla="*/ 14 h 194"/>
                <a:gd name="T68" fmla="*/ 1560 w 3236"/>
                <a:gd name="T69" fmla="*/ 56 h 194"/>
                <a:gd name="T70" fmla="*/ 1664 w 3236"/>
                <a:gd name="T71" fmla="*/ 132 h 194"/>
                <a:gd name="T72" fmla="*/ 1574 w 3236"/>
                <a:gd name="T73" fmla="*/ 140 h 194"/>
                <a:gd name="T74" fmla="*/ 1904 w 3236"/>
                <a:gd name="T75" fmla="*/ 166 h 194"/>
                <a:gd name="T76" fmla="*/ 1856 w 3236"/>
                <a:gd name="T77" fmla="*/ 2 h 194"/>
                <a:gd name="T78" fmla="*/ 1740 w 3236"/>
                <a:gd name="T79" fmla="*/ 118 h 194"/>
                <a:gd name="T80" fmla="*/ 1798 w 3236"/>
                <a:gd name="T81" fmla="*/ 152 h 194"/>
                <a:gd name="T82" fmla="*/ 1808 w 3236"/>
                <a:gd name="T83" fmla="*/ 36 h 194"/>
                <a:gd name="T84" fmla="*/ 1898 w 3236"/>
                <a:gd name="T85" fmla="*/ 98 h 194"/>
                <a:gd name="T86" fmla="*/ 2016 w 3236"/>
                <a:gd name="T87" fmla="*/ 160 h 194"/>
                <a:gd name="T88" fmla="*/ 2313 w 3236"/>
                <a:gd name="T89" fmla="*/ 110 h 194"/>
                <a:gd name="T90" fmla="*/ 2233 w 3236"/>
                <a:gd name="T91" fmla="*/ 164 h 194"/>
                <a:gd name="T92" fmla="*/ 2153 w 3236"/>
                <a:gd name="T93" fmla="*/ 130 h 194"/>
                <a:gd name="T94" fmla="*/ 2505 w 3236"/>
                <a:gd name="T95" fmla="*/ 4 h 194"/>
                <a:gd name="T96" fmla="*/ 2771 w 3236"/>
                <a:gd name="T97" fmla="*/ 186 h 194"/>
                <a:gd name="T98" fmla="*/ 2787 w 3236"/>
                <a:gd name="T99" fmla="*/ 18 h 194"/>
                <a:gd name="T100" fmla="*/ 2635 w 3236"/>
                <a:gd name="T101" fmla="*/ 98 h 194"/>
                <a:gd name="T102" fmla="*/ 2719 w 3236"/>
                <a:gd name="T103" fmla="*/ 162 h 194"/>
                <a:gd name="T104" fmla="*/ 2687 w 3236"/>
                <a:gd name="T105" fmla="*/ 50 h 194"/>
                <a:gd name="T106" fmla="*/ 2795 w 3236"/>
                <a:gd name="T107" fmla="*/ 98 h 194"/>
                <a:gd name="T108" fmla="*/ 2914 w 3236"/>
                <a:gd name="T109" fmla="*/ 190 h 194"/>
                <a:gd name="T110" fmla="*/ 3196 w 3236"/>
                <a:gd name="T111" fmla="*/ 190 h 194"/>
                <a:gd name="T112" fmla="*/ 3212 w 3236"/>
                <a:gd name="T113" fmla="*/ 96 h 194"/>
                <a:gd name="T114" fmla="*/ 3150 w 3236"/>
                <a:gd name="T115" fmla="*/ 32 h 194"/>
                <a:gd name="T116" fmla="*/ 3162 w 3236"/>
                <a:gd name="T117" fmla="*/ 2 h 194"/>
                <a:gd name="T118" fmla="*/ 3108 w 3236"/>
                <a:gd name="T119" fmla="*/ 86 h 194"/>
                <a:gd name="T120" fmla="*/ 3202 w 3236"/>
                <a:gd name="T121" fmla="*/ 146 h 194"/>
                <a:gd name="T122" fmla="*/ 3128 w 3236"/>
                <a:gd name="T123" fmla="*/ 18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36" h="194">
                  <a:moveTo>
                    <a:pt x="0" y="190"/>
                  </a:moveTo>
                  <a:lnTo>
                    <a:pt x="86" y="190"/>
                  </a:lnTo>
                  <a:lnTo>
                    <a:pt x="86" y="190"/>
                  </a:lnTo>
                  <a:lnTo>
                    <a:pt x="102" y="190"/>
                  </a:lnTo>
                  <a:lnTo>
                    <a:pt x="114" y="188"/>
                  </a:lnTo>
                  <a:lnTo>
                    <a:pt x="126" y="184"/>
                  </a:lnTo>
                  <a:lnTo>
                    <a:pt x="136" y="178"/>
                  </a:lnTo>
                  <a:lnTo>
                    <a:pt x="144" y="170"/>
                  </a:lnTo>
                  <a:lnTo>
                    <a:pt x="150" y="162"/>
                  </a:lnTo>
                  <a:lnTo>
                    <a:pt x="154" y="152"/>
                  </a:lnTo>
                  <a:lnTo>
                    <a:pt x="156" y="140"/>
                  </a:lnTo>
                  <a:lnTo>
                    <a:pt x="156" y="138"/>
                  </a:lnTo>
                  <a:lnTo>
                    <a:pt x="156" y="138"/>
                  </a:lnTo>
                  <a:lnTo>
                    <a:pt x="154" y="130"/>
                  </a:lnTo>
                  <a:lnTo>
                    <a:pt x="152" y="122"/>
                  </a:lnTo>
                  <a:lnTo>
                    <a:pt x="150" y="116"/>
                  </a:lnTo>
                  <a:lnTo>
                    <a:pt x="146" y="110"/>
                  </a:lnTo>
                  <a:lnTo>
                    <a:pt x="140" y="104"/>
                  </a:lnTo>
                  <a:lnTo>
                    <a:pt x="134" y="100"/>
                  </a:lnTo>
                  <a:lnTo>
                    <a:pt x="118" y="94"/>
                  </a:lnTo>
                  <a:lnTo>
                    <a:pt x="118" y="94"/>
                  </a:lnTo>
                  <a:lnTo>
                    <a:pt x="128" y="88"/>
                  </a:lnTo>
                  <a:lnTo>
                    <a:pt x="136" y="78"/>
                  </a:lnTo>
                  <a:lnTo>
                    <a:pt x="142" y="66"/>
                  </a:lnTo>
                  <a:lnTo>
                    <a:pt x="144" y="60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4" y="42"/>
                  </a:lnTo>
                  <a:lnTo>
                    <a:pt x="142" y="34"/>
                  </a:lnTo>
                  <a:lnTo>
                    <a:pt x="138" y="28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24" y="14"/>
                  </a:lnTo>
                  <a:lnTo>
                    <a:pt x="112" y="8"/>
                  </a:lnTo>
                  <a:lnTo>
                    <a:pt x="98" y="6"/>
                  </a:lnTo>
                  <a:lnTo>
                    <a:pt x="84" y="4"/>
                  </a:lnTo>
                  <a:lnTo>
                    <a:pt x="0" y="4"/>
                  </a:lnTo>
                  <a:lnTo>
                    <a:pt x="0" y="190"/>
                  </a:lnTo>
                  <a:close/>
                  <a:moveTo>
                    <a:pt x="32" y="82"/>
                  </a:moveTo>
                  <a:lnTo>
                    <a:pt x="32" y="34"/>
                  </a:lnTo>
                  <a:lnTo>
                    <a:pt x="80" y="34"/>
                  </a:lnTo>
                  <a:lnTo>
                    <a:pt x="80" y="34"/>
                  </a:lnTo>
                  <a:lnTo>
                    <a:pt x="94" y="34"/>
                  </a:lnTo>
                  <a:lnTo>
                    <a:pt x="104" y="40"/>
                  </a:lnTo>
                  <a:lnTo>
                    <a:pt x="110" y="46"/>
                  </a:lnTo>
                  <a:lnTo>
                    <a:pt x="112" y="56"/>
                  </a:lnTo>
                  <a:lnTo>
                    <a:pt x="112" y="58"/>
                  </a:lnTo>
                  <a:lnTo>
                    <a:pt x="112" y="58"/>
                  </a:lnTo>
                  <a:lnTo>
                    <a:pt x="112" y="64"/>
                  </a:lnTo>
                  <a:lnTo>
                    <a:pt x="110" y="68"/>
                  </a:lnTo>
                  <a:lnTo>
                    <a:pt x="106" y="72"/>
                  </a:lnTo>
                  <a:lnTo>
                    <a:pt x="102" y="76"/>
                  </a:lnTo>
                  <a:lnTo>
                    <a:pt x="92" y="82"/>
                  </a:lnTo>
                  <a:lnTo>
                    <a:pt x="78" y="82"/>
                  </a:lnTo>
                  <a:lnTo>
                    <a:pt x="32" y="82"/>
                  </a:lnTo>
                  <a:close/>
                  <a:moveTo>
                    <a:pt x="32" y="162"/>
                  </a:moveTo>
                  <a:lnTo>
                    <a:pt x="32" y="110"/>
                  </a:lnTo>
                  <a:lnTo>
                    <a:pt x="84" y="110"/>
                  </a:lnTo>
                  <a:lnTo>
                    <a:pt x="84" y="110"/>
                  </a:lnTo>
                  <a:lnTo>
                    <a:pt x="102" y="112"/>
                  </a:lnTo>
                  <a:lnTo>
                    <a:pt x="114" y="118"/>
                  </a:lnTo>
                  <a:lnTo>
                    <a:pt x="118" y="120"/>
                  </a:lnTo>
                  <a:lnTo>
                    <a:pt x="120" y="124"/>
                  </a:lnTo>
                  <a:lnTo>
                    <a:pt x="122" y="130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42"/>
                  </a:lnTo>
                  <a:lnTo>
                    <a:pt x="120" y="148"/>
                  </a:lnTo>
                  <a:lnTo>
                    <a:pt x="118" y="152"/>
                  </a:lnTo>
                  <a:lnTo>
                    <a:pt x="114" y="156"/>
                  </a:lnTo>
                  <a:lnTo>
                    <a:pt x="102" y="160"/>
                  </a:lnTo>
                  <a:lnTo>
                    <a:pt x="86" y="162"/>
                  </a:lnTo>
                  <a:lnTo>
                    <a:pt x="32" y="162"/>
                  </a:lnTo>
                  <a:close/>
                  <a:moveTo>
                    <a:pt x="282" y="194"/>
                  </a:moveTo>
                  <a:lnTo>
                    <a:pt x="282" y="194"/>
                  </a:lnTo>
                  <a:lnTo>
                    <a:pt x="298" y="192"/>
                  </a:lnTo>
                  <a:lnTo>
                    <a:pt x="314" y="188"/>
                  </a:lnTo>
                  <a:lnTo>
                    <a:pt x="328" y="182"/>
                  </a:lnTo>
                  <a:lnTo>
                    <a:pt x="340" y="172"/>
                  </a:lnTo>
                  <a:lnTo>
                    <a:pt x="350" y="160"/>
                  </a:lnTo>
                  <a:lnTo>
                    <a:pt x="356" y="146"/>
                  </a:lnTo>
                  <a:lnTo>
                    <a:pt x="360" y="130"/>
                  </a:lnTo>
                  <a:lnTo>
                    <a:pt x="362" y="110"/>
                  </a:lnTo>
                  <a:lnTo>
                    <a:pt x="362" y="4"/>
                  </a:lnTo>
                  <a:lnTo>
                    <a:pt x="328" y="4"/>
                  </a:lnTo>
                  <a:lnTo>
                    <a:pt x="328" y="112"/>
                  </a:lnTo>
                  <a:lnTo>
                    <a:pt x="328" y="112"/>
                  </a:lnTo>
                  <a:lnTo>
                    <a:pt x="328" y="124"/>
                  </a:lnTo>
                  <a:lnTo>
                    <a:pt x="326" y="134"/>
                  </a:lnTo>
                  <a:lnTo>
                    <a:pt x="322" y="144"/>
                  </a:lnTo>
                  <a:lnTo>
                    <a:pt x="316" y="150"/>
                  </a:lnTo>
                  <a:lnTo>
                    <a:pt x="310" y="156"/>
                  </a:lnTo>
                  <a:lnTo>
                    <a:pt x="302" y="160"/>
                  </a:lnTo>
                  <a:lnTo>
                    <a:pt x="292" y="162"/>
                  </a:lnTo>
                  <a:lnTo>
                    <a:pt x="282" y="164"/>
                  </a:lnTo>
                  <a:lnTo>
                    <a:pt x="282" y="164"/>
                  </a:lnTo>
                  <a:lnTo>
                    <a:pt x="272" y="162"/>
                  </a:lnTo>
                  <a:lnTo>
                    <a:pt x="262" y="160"/>
                  </a:lnTo>
                  <a:lnTo>
                    <a:pt x="254" y="156"/>
                  </a:lnTo>
                  <a:lnTo>
                    <a:pt x="248" y="150"/>
                  </a:lnTo>
                  <a:lnTo>
                    <a:pt x="242" y="142"/>
                  </a:lnTo>
                  <a:lnTo>
                    <a:pt x="238" y="134"/>
                  </a:lnTo>
                  <a:lnTo>
                    <a:pt x="236" y="122"/>
                  </a:lnTo>
                  <a:lnTo>
                    <a:pt x="234" y="110"/>
                  </a:lnTo>
                  <a:lnTo>
                    <a:pt x="234" y="4"/>
                  </a:lnTo>
                  <a:lnTo>
                    <a:pt x="202" y="4"/>
                  </a:lnTo>
                  <a:lnTo>
                    <a:pt x="202" y="112"/>
                  </a:lnTo>
                  <a:lnTo>
                    <a:pt x="202" y="112"/>
                  </a:lnTo>
                  <a:lnTo>
                    <a:pt x="204" y="130"/>
                  </a:lnTo>
                  <a:lnTo>
                    <a:pt x="208" y="148"/>
                  </a:lnTo>
                  <a:lnTo>
                    <a:pt x="214" y="162"/>
                  </a:lnTo>
                  <a:lnTo>
                    <a:pt x="224" y="172"/>
                  </a:lnTo>
                  <a:lnTo>
                    <a:pt x="234" y="182"/>
                  </a:lnTo>
                  <a:lnTo>
                    <a:pt x="248" y="188"/>
                  </a:lnTo>
                  <a:lnTo>
                    <a:pt x="264" y="192"/>
                  </a:lnTo>
                  <a:lnTo>
                    <a:pt x="282" y="194"/>
                  </a:lnTo>
                  <a:lnTo>
                    <a:pt x="282" y="194"/>
                  </a:lnTo>
                  <a:close/>
                  <a:moveTo>
                    <a:pt x="485" y="194"/>
                  </a:moveTo>
                  <a:lnTo>
                    <a:pt x="485" y="194"/>
                  </a:lnTo>
                  <a:lnTo>
                    <a:pt x="499" y="192"/>
                  </a:lnTo>
                  <a:lnTo>
                    <a:pt x="511" y="190"/>
                  </a:lnTo>
                  <a:lnTo>
                    <a:pt x="523" y="184"/>
                  </a:lnTo>
                  <a:lnTo>
                    <a:pt x="533" y="178"/>
                  </a:lnTo>
                  <a:lnTo>
                    <a:pt x="539" y="170"/>
                  </a:lnTo>
                  <a:lnTo>
                    <a:pt x="545" y="160"/>
                  </a:lnTo>
                  <a:lnTo>
                    <a:pt x="549" y="150"/>
                  </a:lnTo>
                  <a:lnTo>
                    <a:pt x="551" y="138"/>
                  </a:lnTo>
                  <a:lnTo>
                    <a:pt x="551" y="138"/>
                  </a:lnTo>
                  <a:lnTo>
                    <a:pt x="551" y="138"/>
                  </a:lnTo>
                  <a:lnTo>
                    <a:pt x="549" y="126"/>
                  </a:lnTo>
                  <a:lnTo>
                    <a:pt x="547" y="116"/>
                  </a:lnTo>
                  <a:lnTo>
                    <a:pt x="543" y="108"/>
                  </a:lnTo>
                  <a:lnTo>
                    <a:pt x="535" y="102"/>
                  </a:lnTo>
                  <a:lnTo>
                    <a:pt x="527" y="96"/>
                  </a:lnTo>
                  <a:lnTo>
                    <a:pt x="517" y="90"/>
                  </a:lnTo>
                  <a:lnTo>
                    <a:pt x="491" y="82"/>
                  </a:lnTo>
                  <a:lnTo>
                    <a:pt x="491" y="82"/>
                  </a:lnTo>
                  <a:lnTo>
                    <a:pt x="469" y="76"/>
                  </a:lnTo>
                  <a:lnTo>
                    <a:pt x="455" y="70"/>
                  </a:lnTo>
                  <a:lnTo>
                    <a:pt x="451" y="66"/>
                  </a:lnTo>
                  <a:lnTo>
                    <a:pt x="449" y="62"/>
                  </a:lnTo>
                  <a:lnTo>
                    <a:pt x="447" y="54"/>
                  </a:lnTo>
                  <a:lnTo>
                    <a:pt x="447" y="52"/>
                  </a:lnTo>
                  <a:lnTo>
                    <a:pt x="447" y="52"/>
                  </a:lnTo>
                  <a:lnTo>
                    <a:pt x="449" y="44"/>
                  </a:lnTo>
                  <a:lnTo>
                    <a:pt x="455" y="36"/>
                  </a:lnTo>
                  <a:lnTo>
                    <a:pt x="463" y="32"/>
                  </a:lnTo>
                  <a:lnTo>
                    <a:pt x="477" y="30"/>
                  </a:lnTo>
                  <a:lnTo>
                    <a:pt x="477" y="30"/>
                  </a:lnTo>
                  <a:lnTo>
                    <a:pt x="489" y="32"/>
                  </a:lnTo>
                  <a:lnTo>
                    <a:pt x="503" y="36"/>
                  </a:lnTo>
                  <a:lnTo>
                    <a:pt x="515" y="42"/>
                  </a:lnTo>
                  <a:lnTo>
                    <a:pt x="527" y="50"/>
                  </a:lnTo>
                  <a:lnTo>
                    <a:pt x="545" y="24"/>
                  </a:lnTo>
                  <a:lnTo>
                    <a:pt x="545" y="24"/>
                  </a:lnTo>
                  <a:lnTo>
                    <a:pt x="531" y="14"/>
                  </a:lnTo>
                  <a:lnTo>
                    <a:pt x="515" y="8"/>
                  </a:lnTo>
                  <a:lnTo>
                    <a:pt x="497" y="4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63" y="2"/>
                  </a:lnTo>
                  <a:lnTo>
                    <a:pt x="451" y="6"/>
                  </a:lnTo>
                  <a:lnTo>
                    <a:pt x="441" y="10"/>
                  </a:lnTo>
                  <a:lnTo>
                    <a:pt x="431" y="16"/>
                  </a:lnTo>
                  <a:lnTo>
                    <a:pt x="425" y="24"/>
                  </a:lnTo>
                  <a:lnTo>
                    <a:pt x="419" y="34"/>
                  </a:lnTo>
                  <a:lnTo>
                    <a:pt x="414" y="44"/>
                  </a:lnTo>
                  <a:lnTo>
                    <a:pt x="412" y="56"/>
                  </a:lnTo>
                  <a:lnTo>
                    <a:pt x="412" y="56"/>
                  </a:lnTo>
                  <a:lnTo>
                    <a:pt x="412" y="56"/>
                  </a:lnTo>
                  <a:lnTo>
                    <a:pt x="414" y="68"/>
                  </a:lnTo>
                  <a:lnTo>
                    <a:pt x="417" y="78"/>
                  </a:lnTo>
                  <a:lnTo>
                    <a:pt x="423" y="86"/>
                  </a:lnTo>
                  <a:lnTo>
                    <a:pt x="429" y="94"/>
                  </a:lnTo>
                  <a:lnTo>
                    <a:pt x="439" y="98"/>
                  </a:lnTo>
                  <a:lnTo>
                    <a:pt x="449" y="104"/>
                  </a:lnTo>
                  <a:lnTo>
                    <a:pt x="475" y="112"/>
                  </a:lnTo>
                  <a:lnTo>
                    <a:pt x="475" y="112"/>
                  </a:lnTo>
                  <a:lnTo>
                    <a:pt x="497" y="118"/>
                  </a:lnTo>
                  <a:lnTo>
                    <a:pt x="509" y="124"/>
                  </a:lnTo>
                  <a:lnTo>
                    <a:pt x="513" y="128"/>
                  </a:lnTo>
                  <a:lnTo>
                    <a:pt x="517" y="132"/>
                  </a:lnTo>
                  <a:lnTo>
                    <a:pt x="517" y="140"/>
                  </a:lnTo>
                  <a:lnTo>
                    <a:pt x="517" y="140"/>
                  </a:lnTo>
                  <a:lnTo>
                    <a:pt x="517" y="140"/>
                  </a:lnTo>
                  <a:lnTo>
                    <a:pt x="517" y="146"/>
                  </a:lnTo>
                  <a:lnTo>
                    <a:pt x="515" y="150"/>
                  </a:lnTo>
                  <a:lnTo>
                    <a:pt x="509" y="158"/>
                  </a:lnTo>
                  <a:lnTo>
                    <a:pt x="499" y="162"/>
                  </a:lnTo>
                  <a:lnTo>
                    <a:pt x="485" y="164"/>
                  </a:lnTo>
                  <a:lnTo>
                    <a:pt x="485" y="164"/>
                  </a:lnTo>
                  <a:lnTo>
                    <a:pt x="469" y="162"/>
                  </a:lnTo>
                  <a:lnTo>
                    <a:pt x="453" y="158"/>
                  </a:lnTo>
                  <a:lnTo>
                    <a:pt x="439" y="150"/>
                  </a:lnTo>
                  <a:lnTo>
                    <a:pt x="425" y="140"/>
                  </a:lnTo>
                  <a:lnTo>
                    <a:pt x="406" y="164"/>
                  </a:lnTo>
                  <a:lnTo>
                    <a:pt x="406" y="164"/>
                  </a:lnTo>
                  <a:lnTo>
                    <a:pt x="423" y="176"/>
                  </a:lnTo>
                  <a:lnTo>
                    <a:pt x="443" y="186"/>
                  </a:lnTo>
                  <a:lnTo>
                    <a:pt x="463" y="192"/>
                  </a:lnTo>
                  <a:lnTo>
                    <a:pt x="485" y="194"/>
                  </a:lnTo>
                  <a:lnTo>
                    <a:pt x="485" y="194"/>
                  </a:lnTo>
                  <a:close/>
                  <a:moveTo>
                    <a:pt x="603" y="190"/>
                  </a:moveTo>
                  <a:lnTo>
                    <a:pt x="635" y="190"/>
                  </a:lnTo>
                  <a:lnTo>
                    <a:pt x="635" y="4"/>
                  </a:lnTo>
                  <a:lnTo>
                    <a:pt x="603" y="4"/>
                  </a:lnTo>
                  <a:lnTo>
                    <a:pt x="603" y="190"/>
                  </a:lnTo>
                  <a:close/>
                  <a:moveTo>
                    <a:pt x="697" y="190"/>
                  </a:moveTo>
                  <a:lnTo>
                    <a:pt x="729" y="190"/>
                  </a:lnTo>
                  <a:lnTo>
                    <a:pt x="729" y="58"/>
                  </a:lnTo>
                  <a:lnTo>
                    <a:pt x="831" y="190"/>
                  </a:lnTo>
                  <a:lnTo>
                    <a:pt x="859" y="190"/>
                  </a:lnTo>
                  <a:lnTo>
                    <a:pt x="859" y="4"/>
                  </a:lnTo>
                  <a:lnTo>
                    <a:pt x="827" y="4"/>
                  </a:lnTo>
                  <a:lnTo>
                    <a:pt x="827" y="134"/>
                  </a:lnTo>
                  <a:lnTo>
                    <a:pt x="727" y="4"/>
                  </a:lnTo>
                  <a:lnTo>
                    <a:pt x="697" y="4"/>
                  </a:lnTo>
                  <a:lnTo>
                    <a:pt x="697" y="190"/>
                  </a:lnTo>
                  <a:close/>
                  <a:moveTo>
                    <a:pt x="921" y="190"/>
                  </a:moveTo>
                  <a:lnTo>
                    <a:pt x="1061" y="190"/>
                  </a:lnTo>
                  <a:lnTo>
                    <a:pt x="1061" y="162"/>
                  </a:lnTo>
                  <a:lnTo>
                    <a:pt x="953" y="162"/>
                  </a:lnTo>
                  <a:lnTo>
                    <a:pt x="953" y="112"/>
                  </a:lnTo>
                  <a:lnTo>
                    <a:pt x="1047" y="112"/>
                  </a:lnTo>
                  <a:lnTo>
                    <a:pt x="1047" y="82"/>
                  </a:lnTo>
                  <a:lnTo>
                    <a:pt x="953" y="82"/>
                  </a:lnTo>
                  <a:lnTo>
                    <a:pt x="953" y="34"/>
                  </a:lnTo>
                  <a:lnTo>
                    <a:pt x="1059" y="34"/>
                  </a:lnTo>
                  <a:lnTo>
                    <a:pt x="1059" y="4"/>
                  </a:lnTo>
                  <a:lnTo>
                    <a:pt x="921" y="4"/>
                  </a:lnTo>
                  <a:lnTo>
                    <a:pt x="921" y="190"/>
                  </a:lnTo>
                  <a:close/>
                  <a:moveTo>
                    <a:pt x="1177" y="194"/>
                  </a:moveTo>
                  <a:lnTo>
                    <a:pt x="1177" y="194"/>
                  </a:lnTo>
                  <a:lnTo>
                    <a:pt x="1191" y="192"/>
                  </a:lnTo>
                  <a:lnTo>
                    <a:pt x="1205" y="190"/>
                  </a:lnTo>
                  <a:lnTo>
                    <a:pt x="1215" y="184"/>
                  </a:lnTo>
                  <a:lnTo>
                    <a:pt x="1225" y="178"/>
                  </a:lnTo>
                  <a:lnTo>
                    <a:pt x="1233" y="170"/>
                  </a:lnTo>
                  <a:lnTo>
                    <a:pt x="1239" y="160"/>
                  </a:lnTo>
                  <a:lnTo>
                    <a:pt x="1243" y="150"/>
                  </a:lnTo>
                  <a:lnTo>
                    <a:pt x="1243" y="138"/>
                  </a:lnTo>
                  <a:lnTo>
                    <a:pt x="1243" y="138"/>
                  </a:lnTo>
                  <a:lnTo>
                    <a:pt x="1243" y="138"/>
                  </a:lnTo>
                  <a:lnTo>
                    <a:pt x="1243" y="126"/>
                  </a:lnTo>
                  <a:lnTo>
                    <a:pt x="1239" y="116"/>
                  </a:lnTo>
                  <a:lnTo>
                    <a:pt x="1235" y="108"/>
                  </a:lnTo>
                  <a:lnTo>
                    <a:pt x="1229" y="102"/>
                  </a:lnTo>
                  <a:lnTo>
                    <a:pt x="1219" y="96"/>
                  </a:lnTo>
                  <a:lnTo>
                    <a:pt x="1209" y="90"/>
                  </a:lnTo>
                  <a:lnTo>
                    <a:pt x="1183" y="82"/>
                  </a:lnTo>
                  <a:lnTo>
                    <a:pt x="1183" y="82"/>
                  </a:lnTo>
                  <a:lnTo>
                    <a:pt x="1161" y="76"/>
                  </a:lnTo>
                  <a:lnTo>
                    <a:pt x="1149" y="70"/>
                  </a:lnTo>
                  <a:lnTo>
                    <a:pt x="1145" y="66"/>
                  </a:lnTo>
                  <a:lnTo>
                    <a:pt x="1141" y="62"/>
                  </a:lnTo>
                  <a:lnTo>
                    <a:pt x="1139" y="54"/>
                  </a:lnTo>
                  <a:lnTo>
                    <a:pt x="1139" y="52"/>
                  </a:lnTo>
                  <a:lnTo>
                    <a:pt x="1139" y="52"/>
                  </a:lnTo>
                  <a:lnTo>
                    <a:pt x="1141" y="44"/>
                  </a:lnTo>
                  <a:lnTo>
                    <a:pt x="1147" y="36"/>
                  </a:lnTo>
                  <a:lnTo>
                    <a:pt x="1157" y="32"/>
                  </a:lnTo>
                  <a:lnTo>
                    <a:pt x="1169" y="30"/>
                  </a:lnTo>
                  <a:lnTo>
                    <a:pt x="1169" y="30"/>
                  </a:lnTo>
                  <a:lnTo>
                    <a:pt x="1183" y="32"/>
                  </a:lnTo>
                  <a:lnTo>
                    <a:pt x="1195" y="36"/>
                  </a:lnTo>
                  <a:lnTo>
                    <a:pt x="1207" y="42"/>
                  </a:lnTo>
                  <a:lnTo>
                    <a:pt x="1221" y="50"/>
                  </a:lnTo>
                  <a:lnTo>
                    <a:pt x="1239" y="24"/>
                  </a:lnTo>
                  <a:lnTo>
                    <a:pt x="1239" y="24"/>
                  </a:lnTo>
                  <a:lnTo>
                    <a:pt x="1223" y="14"/>
                  </a:lnTo>
                  <a:lnTo>
                    <a:pt x="1207" y="8"/>
                  </a:lnTo>
                  <a:lnTo>
                    <a:pt x="1189" y="4"/>
                  </a:lnTo>
                  <a:lnTo>
                    <a:pt x="1171" y="2"/>
                  </a:lnTo>
                  <a:lnTo>
                    <a:pt x="1171" y="2"/>
                  </a:lnTo>
                  <a:lnTo>
                    <a:pt x="1157" y="2"/>
                  </a:lnTo>
                  <a:lnTo>
                    <a:pt x="1145" y="6"/>
                  </a:lnTo>
                  <a:lnTo>
                    <a:pt x="1133" y="10"/>
                  </a:lnTo>
                  <a:lnTo>
                    <a:pt x="1125" y="16"/>
                  </a:lnTo>
                  <a:lnTo>
                    <a:pt x="1117" y="24"/>
                  </a:lnTo>
                  <a:lnTo>
                    <a:pt x="1111" y="34"/>
                  </a:lnTo>
                  <a:lnTo>
                    <a:pt x="1107" y="44"/>
                  </a:lnTo>
                  <a:lnTo>
                    <a:pt x="1107" y="56"/>
                  </a:lnTo>
                  <a:lnTo>
                    <a:pt x="1107" y="56"/>
                  </a:lnTo>
                  <a:lnTo>
                    <a:pt x="1107" y="56"/>
                  </a:lnTo>
                  <a:lnTo>
                    <a:pt x="1107" y="68"/>
                  </a:lnTo>
                  <a:lnTo>
                    <a:pt x="1111" y="78"/>
                  </a:lnTo>
                  <a:lnTo>
                    <a:pt x="1115" y="86"/>
                  </a:lnTo>
                  <a:lnTo>
                    <a:pt x="1123" y="94"/>
                  </a:lnTo>
                  <a:lnTo>
                    <a:pt x="1131" y="98"/>
                  </a:lnTo>
                  <a:lnTo>
                    <a:pt x="1143" y="104"/>
                  </a:lnTo>
                  <a:lnTo>
                    <a:pt x="1169" y="112"/>
                  </a:lnTo>
                  <a:lnTo>
                    <a:pt x="1169" y="112"/>
                  </a:lnTo>
                  <a:lnTo>
                    <a:pt x="1189" y="118"/>
                  </a:lnTo>
                  <a:lnTo>
                    <a:pt x="1203" y="124"/>
                  </a:lnTo>
                  <a:lnTo>
                    <a:pt x="1207" y="128"/>
                  </a:lnTo>
                  <a:lnTo>
                    <a:pt x="1209" y="132"/>
                  </a:lnTo>
                  <a:lnTo>
                    <a:pt x="1211" y="140"/>
                  </a:lnTo>
                  <a:lnTo>
                    <a:pt x="1211" y="140"/>
                  </a:lnTo>
                  <a:lnTo>
                    <a:pt x="1211" y="140"/>
                  </a:lnTo>
                  <a:lnTo>
                    <a:pt x="1211" y="146"/>
                  </a:lnTo>
                  <a:lnTo>
                    <a:pt x="1209" y="150"/>
                  </a:lnTo>
                  <a:lnTo>
                    <a:pt x="1201" y="158"/>
                  </a:lnTo>
                  <a:lnTo>
                    <a:pt x="1191" y="162"/>
                  </a:lnTo>
                  <a:lnTo>
                    <a:pt x="1177" y="164"/>
                  </a:lnTo>
                  <a:lnTo>
                    <a:pt x="1177" y="164"/>
                  </a:lnTo>
                  <a:lnTo>
                    <a:pt x="1161" y="162"/>
                  </a:lnTo>
                  <a:lnTo>
                    <a:pt x="1147" y="158"/>
                  </a:lnTo>
                  <a:lnTo>
                    <a:pt x="1133" y="150"/>
                  </a:lnTo>
                  <a:lnTo>
                    <a:pt x="1119" y="140"/>
                  </a:lnTo>
                  <a:lnTo>
                    <a:pt x="1099" y="164"/>
                  </a:lnTo>
                  <a:lnTo>
                    <a:pt x="1099" y="164"/>
                  </a:lnTo>
                  <a:lnTo>
                    <a:pt x="1117" y="176"/>
                  </a:lnTo>
                  <a:lnTo>
                    <a:pt x="1135" y="186"/>
                  </a:lnTo>
                  <a:lnTo>
                    <a:pt x="1157" y="192"/>
                  </a:lnTo>
                  <a:lnTo>
                    <a:pt x="1177" y="194"/>
                  </a:lnTo>
                  <a:lnTo>
                    <a:pt x="1177" y="194"/>
                  </a:lnTo>
                  <a:close/>
                  <a:moveTo>
                    <a:pt x="1360" y="194"/>
                  </a:moveTo>
                  <a:lnTo>
                    <a:pt x="1360" y="194"/>
                  </a:lnTo>
                  <a:lnTo>
                    <a:pt x="1374" y="192"/>
                  </a:lnTo>
                  <a:lnTo>
                    <a:pt x="1386" y="190"/>
                  </a:lnTo>
                  <a:lnTo>
                    <a:pt x="1398" y="184"/>
                  </a:lnTo>
                  <a:lnTo>
                    <a:pt x="1408" y="178"/>
                  </a:lnTo>
                  <a:lnTo>
                    <a:pt x="1416" y="170"/>
                  </a:lnTo>
                  <a:lnTo>
                    <a:pt x="1422" y="160"/>
                  </a:lnTo>
                  <a:lnTo>
                    <a:pt x="1424" y="150"/>
                  </a:lnTo>
                  <a:lnTo>
                    <a:pt x="1426" y="138"/>
                  </a:lnTo>
                  <a:lnTo>
                    <a:pt x="1426" y="138"/>
                  </a:lnTo>
                  <a:lnTo>
                    <a:pt x="1426" y="138"/>
                  </a:lnTo>
                  <a:lnTo>
                    <a:pt x="1426" y="126"/>
                  </a:lnTo>
                  <a:lnTo>
                    <a:pt x="1422" y="116"/>
                  </a:lnTo>
                  <a:lnTo>
                    <a:pt x="1418" y="108"/>
                  </a:lnTo>
                  <a:lnTo>
                    <a:pt x="1410" y="102"/>
                  </a:lnTo>
                  <a:lnTo>
                    <a:pt x="1402" y="96"/>
                  </a:lnTo>
                  <a:lnTo>
                    <a:pt x="1392" y="90"/>
                  </a:lnTo>
                  <a:lnTo>
                    <a:pt x="1366" y="82"/>
                  </a:lnTo>
                  <a:lnTo>
                    <a:pt x="1366" y="82"/>
                  </a:lnTo>
                  <a:lnTo>
                    <a:pt x="1344" y="76"/>
                  </a:lnTo>
                  <a:lnTo>
                    <a:pt x="1330" y="70"/>
                  </a:lnTo>
                  <a:lnTo>
                    <a:pt x="1326" y="66"/>
                  </a:lnTo>
                  <a:lnTo>
                    <a:pt x="1324" y="62"/>
                  </a:lnTo>
                  <a:lnTo>
                    <a:pt x="1322" y="54"/>
                  </a:lnTo>
                  <a:lnTo>
                    <a:pt x="1322" y="52"/>
                  </a:lnTo>
                  <a:lnTo>
                    <a:pt x="1322" y="52"/>
                  </a:lnTo>
                  <a:lnTo>
                    <a:pt x="1324" y="44"/>
                  </a:lnTo>
                  <a:lnTo>
                    <a:pt x="1330" y="36"/>
                  </a:lnTo>
                  <a:lnTo>
                    <a:pt x="1340" y="32"/>
                  </a:lnTo>
                  <a:lnTo>
                    <a:pt x="1352" y="30"/>
                  </a:lnTo>
                  <a:lnTo>
                    <a:pt x="1352" y="30"/>
                  </a:lnTo>
                  <a:lnTo>
                    <a:pt x="1364" y="32"/>
                  </a:lnTo>
                  <a:lnTo>
                    <a:pt x="1378" y="36"/>
                  </a:lnTo>
                  <a:lnTo>
                    <a:pt x="1390" y="42"/>
                  </a:lnTo>
                  <a:lnTo>
                    <a:pt x="1402" y="50"/>
                  </a:lnTo>
                  <a:lnTo>
                    <a:pt x="1420" y="24"/>
                  </a:lnTo>
                  <a:lnTo>
                    <a:pt x="1420" y="24"/>
                  </a:lnTo>
                  <a:lnTo>
                    <a:pt x="1406" y="14"/>
                  </a:lnTo>
                  <a:lnTo>
                    <a:pt x="1390" y="8"/>
                  </a:lnTo>
                  <a:lnTo>
                    <a:pt x="1372" y="4"/>
                  </a:lnTo>
                  <a:lnTo>
                    <a:pt x="1352" y="2"/>
                  </a:lnTo>
                  <a:lnTo>
                    <a:pt x="1352" y="2"/>
                  </a:lnTo>
                  <a:lnTo>
                    <a:pt x="1340" y="2"/>
                  </a:lnTo>
                  <a:lnTo>
                    <a:pt x="1328" y="6"/>
                  </a:lnTo>
                  <a:lnTo>
                    <a:pt x="1316" y="10"/>
                  </a:lnTo>
                  <a:lnTo>
                    <a:pt x="1308" y="16"/>
                  </a:lnTo>
                  <a:lnTo>
                    <a:pt x="1300" y="24"/>
                  </a:lnTo>
                  <a:lnTo>
                    <a:pt x="1294" y="34"/>
                  </a:lnTo>
                  <a:lnTo>
                    <a:pt x="1290" y="44"/>
                  </a:lnTo>
                  <a:lnTo>
                    <a:pt x="1290" y="56"/>
                  </a:lnTo>
                  <a:lnTo>
                    <a:pt x="1290" y="56"/>
                  </a:lnTo>
                  <a:lnTo>
                    <a:pt x="1290" y="56"/>
                  </a:lnTo>
                  <a:lnTo>
                    <a:pt x="1290" y="68"/>
                  </a:lnTo>
                  <a:lnTo>
                    <a:pt x="1294" y="78"/>
                  </a:lnTo>
                  <a:lnTo>
                    <a:pt x="1298" y="86"/>
                  </a:lnTo>
                  <a:lnTo>
                    <a:pt x="1306" y="94"/>
                  </a:lnTo>
                  <a:lnTo>
                    <a:pt x="1314" y="98"/>
                  </a:lnTo>
                  <a:lnTo>
                    <a:pt x="1324" y="104"/>
                  </a:lnTo>
                  <a:lnTo>
                    <a:pt x="1352" y="112"/>
                  </a:lnTo>
                  <a:lnTo>
                    <a:pt x="1352" y="112"/>
                  </a:lnTo>
                  <a:lnTo>
                    <a:pt x="1372" y="118"/>
                  </a:lnTo>
                  <a:lnTo>
                    <a:pt x="1386" y="124"/>
                  </a:lnTo>
                  <a:lnTo>
                    <a:pt x="1390" y="128"/>
                  </a:lnTo>
                  <a:lnTo>
                    <a:pt x="1392" y="132"/>
                  </a:lnTo>
                  <a:lnTo>
                    <a:pt x="1394" y="140"/>
                  </a:lnTo>
                  <a:lnTo>
                    <a:pt x="1394" y="140"/>
                  </a:lnTo>
                  <a:lnTo>
                    <a:pt x="1394" y="140"/>
                  </a:lnTo>
                  <a:lnTo>
                    <a:pt x="1392" y="146"/>
                  </a:lnTo>
                  <a:lnTo>
                    <a:pt x="1390" y="150"/>
                  </a:lnTo>
                  <a:lnTo>
                    <a:pt x="1384" y="158"/>
                  </a:lnTo>
                  <a:lnTo>
                    <a:pt x="1374" y="162"/>
                  </a:lnTo>
                  <a:lnTo>
                    <a:pt x="1360" y="164"/>
                  </a:lnTo>
                  <a:lnTo>
                    <a:pt x="1360" y="164"/>
                  </a:lnTo>
                  <a:lnTo>
                    <a:pt x="1344" y="162"/>
                  </a:lnTo>
                  <a:lnTo>
                    <a:pt x="1328" y="158"/>
                  </a:lnTo>
                  <a:lnTo>
                    <a:pt x="1314" y="150"/>
                  </a:lnTo>
                  <a:lnTo>
                    <a:pt x="1302" y="140"/>
                  </a:lnTo>
                  <a:lnTo>
                    <a:pt x="1282" y="164"/>
                  </a:lnTo>
                  <a:lnTo>
                    <a:pt x="1282" y="164"/>
                  </a:lnTo>
                  <a:lnTo>
                    <a:pt x="1300" y="176"/>
                  </a:lnTo>
                  <a:lnTo>
                    <a:pt x="1318" y="186"/>
                  </a:lnTo>
                  <a:lnTo>
                    <a:pt x="1338" y="192"/>
                  </a:lnTo>
                  <a:lnTo>
                    <a:pt x="1360" y="194"/>
                  </a:lnTo>
                  <a:lnTo>
                    <a:pt x="1360" y="194"/>
                  </a:lnTo>
                  <a:close/>
                  <a:moveTo>
                    <a:pt x="1632" y="194"/>
                  </a:moveTo>
                  <a:lnTo>
                    <a:pt x="1632" y="194"/>
                  </a:lnTo>
                  <a:lnTo>
                    <a:pt x="1646" y="192"/>
                  </a:lnTo>
                  <a:lnTo>
                    <a:pt x="1658" y="190"/>
                  </a:lnTo>
                  <a:lnTo>
                    <a:pt x="1670" y="184"/>
                  </a:lnTo>
                  <a:lnTo>
                    <a:pt x="1680" y="178"/>
                  </a:lnTo>
                  <a:lnTo>
                    <a:pt x="1686" y="170"/>
                  </a:lnTo>
                  <a:lnTo>
                    <a:pt x="1692" y="160"/>
                  </a:lnTo>
                  <a:lnTo>
                    <a:pt x="1696" y="150"/>
                  </a:lnTo>
                  <a:lnTo>
                    <a:pt x="1698" y="138"/>
                  </a:lnTo>
                  <a:lnTo>
                    <a:pt x="1698" y="138"/>
                  </a:lnTo>
                  <a:lnTo>
                    <a:pt x="1698" y="138"/>
                  </a:lnTo>
                  <a:lnTo>
                    <a:pt x="1696" y="126"/>
                  </a:lnTo>
                  <a:lnTo>
                    <a:pt x="1694" y="116"/>
                  </a:lnTo>
                  <a:lnTo>
                    <a:pt x="1690" y="108"/>
                  </a:lnTo>
                  <a:lnTo>
                    <a:pt x="1682" y="102"/>
                  </a:lnTo>
                  <a:lnTo>
                    <a:pt x="1674" y="96"/>
                  </a:lnTo>
                  <a:lnTo>
                    <a:pt x="1664" y="90"/>
                  </a:lnTo>
                  <a:lnTo>
                    <a:pt x="1638" y="82"/>
                  </a:lnTo>
                  <a:lnTo>
                    <a:pt x="1638" y="82"/>
                  </a:lnTo>
                  <a:lnTo>
                    <a:pt x="1616" y="76"/>
                  </a:lnTo>
                  <a:lnTo>
                    <a:pt x="1602" y="70"/>
                  </a:lnTo>
                  <a:lnTo>
                    <a:pt x="1598" y="66"/>
                  </a:lnTo>
                  <a:lnTo>
                    <a:pt x="1596" y="62"/>
                  </a:lnTo>
                  <a:lnTo>
                    <a:pt x="1594" y="54"/>
                  </a:lnTo>
                  <a:lnTo>
                    <a:pt x="1594" y="52"/>
                  </a:lnTo>
                  <a:lnTo>
                    <a:pt x="1594" y="52"/>
                  </a:lnTo>
                  <a:lnTo>
                    <a:pt x="1596" y="44"/>
                  </a:lnTo>
                  <a:lnTo>
                    <a:pt x="1602" y="36"/>
                  </a:lnTo>
                  <a:lnTo>
                    <a:pt x="1612" y="32"/>
                  </a:lnTo>
                  <a:lnTo>
                    <a:pt x="1624" y="30"/>
                  </a:lnTo>
                  <a:lnTo>
                    <a:pt x="1624" y="30"/>
                  </a:lnTo>
                  <a:lnTo>
                    <a:pt x="1636" y="32"/>
                  </a:lnTo>
                  <a:lnTo>
                    <a:pt x="1650" y="36"/>
                  </a:lnTo>
                  <a:lnTo>
                    <a:pt x="1662" y="42"/>
                  </a:lnTo>
                  <a:lnTo>
                    <a:pt x="1674" y="50"/>
                  </a:lnTo>
                  <a:lnTo>
                    <a:pt x="1692" y="24"/>
                  </a:lnTo>
                  <a:lnTo>
                    <a:pt x="1692" y="24"/>
                  </a:lnTo>
                  <a:lnTo>
                    <a:pt x="1678" y="14"/>
                  </a:lnTo>
                  <a:lnTo>
                    <a:pt x="1662" y="8"/>
                  </a:lnTo>
                  <a:lnTo>
                    <a:pt x="1644" y="4"/>
                  </a:lnTo>
                  <a:lnTo>
                    <a:pt x="1624" y="2"/>
                  </a:lnTo>
                  <a:lnTo>
                    <a:pt x="1624" y="2"/>
                  </a:lnTo>
                  <a:lnTo>
                    <a:pt x="1612" y="2"/>
                  </a:lnTo>
                  <a:lnTo>
                    <a:pt x="1598" y="6"/>
                  </a:lnTo>
                  <a:lnTo>
                    <a:pt x="1588" y="10"/>
                  </a:lnTo>
                  <a:lnTo>
                    <a:pt x="1578" y="16"/>
                  </a:lnTo>
                  <a:lnTo>
                    <a:pt x="1572" y="24"/>
                  </a:lnTo>
                  <a:lnTo>
                    <a:pt x="1566" y="34"/>
                  </a:lnTo>
                  <a:lnTo>
                    <a:pt x="1562" y="44"/>
                  </a:lnTo>
                  <a:lnTo>
                    <a:pt x="1560" y="56"/>
                  </a:lnTo>
                  <a:lnTo>
                    <a:pt x="1560" y="56"/>
                  </a:lnTo>
                  <a:lnTo>
                    <a:pt x="1560" y="56"/>
                  </a:lnTo>
                  <a:lnTo>
                    <a:pt x="1562" y="68"/>
                  </a:lnTo>
                  <a:lnTo>
                    <a:pt x="1564" y="78"/>
                  </a:lnTo>
                  <a:lnTo>
                    <a:pt x="1570" y="86"/>
                  </a:lnTo>
                  <a:lnTo>
                    <a:pt x="1578" y="94"/>
                  </a:lnTo>
                  <a:lnTo>
                    <a:pt x="1586" y="98"/>
                  </a:lnTo>
                  <a:lnTo>
                    <a:pt x="1596" y="104"/>
                  </a:lnTo>
                  <a:lnTo>
                    <a:pt x="1622" y="112"/>
                  </a:lnTo>
                  <a:lnTo>
                    <a:pt x="1622" y="112"/>
                  </a:lnTo>
                  <a:lnTo>
                    <a:pt x="1644" y="118"/>
                  </a:lnTo>
                  <a:lnTo>
                    <a:pt x="1656" y="124"/>
                  </a:lnTo>
                  <a:lnTo>
                    <a:pt x="1660" y="128"/>
                  </a:lnTo>
                  <a:lnTo>
                    <a:pt x="1664" y="132"/>
                  </a:lnTo>
                  <a:lnTo>
                    <a:pt x="1664" y="140"/>
                  </a:lnTo>
                  <a:lnTo>
                    <a:pt x="1664" y="140"/>
                  </a:lnTo>
                  <a:lnTo>
                    <a:pt x="1664" y="140"/>
                  </a:lnTo>
                  <a:lnTo>
                    <a:pt x="1664" y="146"/>
                  </a:lnTo>
                  <a:lnTo>
                    <a:pt x="1662" y="150"/>
                  </a:lnTo>
                  <a:lnTo>
                    <a:pt x="1656" y="158"/>
                  </a:lnTo>
                  <a:lnTo>
                    <a:pt x="1646" y="162"/>
                  </a:lnTo>
                  <a:lnTo>
                    <a:pt x="1632" y="164"/>
                  </a:lnTo>
                  <a:lnTo>
                    <a:pt x="1632" y="164"/>
                  </a:lnTo>
                  <a:lnTo>
                    <a:pt x="1616" y="162"/>
                  </a:lnTo>
                  <a:lnTo>
                    <a:pt x="1600" y="158"/>
                  </a:lnTo>
                  <a:lnTo>
                    <a:pt x="1586" y="150"/>
                  </a:lnTo>
                  <a:lnTo>
                    <a:pt x="1574" y="140"/>
                  </a:lnTo>
                  <a:lnTo>
                    <a:pt x="1554" y="164"/>
                  </a:lnTo>
                  <a:lnTo>
                    <a:pt x="1554" y="164"/>
                  </a:lnTo>
                  <a:lnTo>
                    <a:pt x="1572" y="176"/>
                  </a:lnTo>
                  <a:lnTo>
                    <a:pt x="1590" y="186"/>
                  </a:lnTo>
                  <a:lnTo>
                    <a:pt x="1610" y="192"/>
                  </a:lnTo>
                  <a:lnTo>
                    <a:pt x="1632" y="194"/>
                  </a:lnTo>
                  <a:lnTo>
                    <a:pt x="1632" y="194"/>
                  </a:lnTo>
                  <a:close/>
                  <a:moveTo>
                    <a:pt x="1834" y="194"/>
                  </a:moveTo>
                  <a:lnTo>
                    <a:pt x="1834" y="194"/>
                  </a:lnTo>
                  <a:lnTo>
                    <a:pt x="1856" y="192"/>
                  </a:lnTo>
                  <a:lnTo>
                    <a:pt x="1874" y="186"/>
                  </a:lnTo>
                  <a:lnTo>
                    <a:pt x="1890" y="178"/>
                  </a:lnTo>
                  <a:lnTo>
                    <a:pt x="1904" y="166"/>
                  </a:lnTo>
                  <a:lnTo>
                    <a:pt x="1916" y="150"/>
                  </a:lnTo>
                  <a:lnTo>
                    <a:pt x="1924" y="134"/>
                  </a:lnTo>
                  <a:lnTo>
                    <a:pt x="1930" y="116"/>
                  </a:lnTo>
                  <a:lnTo>
                    <a:pt x="1932" y="98"/>
                  </a:lnTo>
                  <a:lnTo>
                    <a:pt x="1932" y="96"/>
                  </a:lnTo>
                  <a:lnTo>
                    <a:pt x="1932" y="96"/>
                  </a:lnTo>
                  <a:lnTo>
                    <a:pt x="1930" y="78"/>
                  </a:lnTo>
                  <a:lnTo>
                    <a:pt x="1926" y="60"/>
                  </a:lnTo>
                  <a:lnTo>
                    <a:pt x="1916" y="44"/>
                  </a:lnTo>
                  <a:lnTo>
                    <a:pt x="1906" y="30"/>
                  </a:lnTo>
                  <a:lnTo>
                    <a:pt x="1890" y="18"/>
                  </a:lnTo>
                  <a:lnTo>
                    <a:pt x="1874" y="8"/>
                  </a:lnTo>
                  <a:lnTo>
                    <a:pt x="1856" y="2"/>
                  </a:lnTo>
                  <a:lnTo>
                    <a:pt x="1836" y="0"/>
                  </a:lnTo>
                  <a:lnTo>
                    <a:pt x="1836" y="0"/>
                  </a:lnTo>
                  <a:lnTo>
                    <a:pt x="1814" y="2"/>
                  </a:lnTo>
                  <a:lnTo>
                    <a:pt x="1796" y="8"/>
                  </a:lnTo>
                  <a:lnTo>
                    <a:pt x="1778" y="18"/>
                  </a:lnTo>
                  <a:lnTo>
                    <a:pt x="1764" y="30"/>
                  </a:lnTo>
                  <a:lnTo>
                    <a:pt x="1754" y="44"/>
                  </a:lnTo>
                  <a:lnTo>
                    <a:pt x="1744" y="60"/>
                  </a:lnTo>
                  <a:lnTo>
                    <a:pt x="1740" y="78"/>
                  </a:lnTo>
                  <a:lnTo>
                    <a:pt x="1738" y="98"/>
                  </a:lnTo>
                  <a:lnTo>
                    <a:pt x="1738" y="98"/>
                  </a:lnTo>
                  <a:lnTo>
                    <a:pt x="1738" y="98"/>
                  </a:lnTo>
                  <a:lnTo>
                    <a:pt x="1740" y="118"/>
                  </a:lnTo>
                  <a:lnTo>
                    <a:pt x="1744" y="136"/>
                  </a:lnTo>
                  <a:lnTo>
                    <a:pt x="1752" y="152"/>
                  </a:lnTo>
                  <a:lnTo>
                    <a:pt x="1764" y="166"/>
                  </a:lnTo>
                  <a:lnTo>
                    <a:pt x="1778" y="178"/>
                  </a:lnTo>
                  <a:lnTo>
                    <a:pt x="1796" y="186"/>
                  </a:lnTo>
                  <a:lnTo>
                    <a:pt x="1814" y="192"/>
                  </a:lnTo>
                  <a:lnTo>
                    <a:pt x="1834" y="194"/>
                  </a:lnTo>
                  <a:lnTo>
                    <a:pt x="1834" y="194"/>
                  </a:lnTo>
                  <a:close/>
                  <a:moveTo>
                    <a:pt x="1836" y="164"/>
                  </a:moveTo>
                  <a:lnTo>
                    <a:pt x="1836" y="164"/>
                  </a:lnTo>
                  <a:lnTo>
                    <a:pt x="1822" y="162"/>
                  </a:lnTo>
                  <a:lnTo>
                    <a:pt x="1810" y="158"/>
                  </a:lnTo>
                  <a:lnTo>
                    <a:pt x="1798" y="152"/>
                  </a:lnTo>
                  <a:lnTo>
                    <a:pt x="1790" y="144"/>
                  </a:lnTo>
                  <a:lnTo>
                    <a:pt x="1782" y="134"/>
                  </a:lnTo>
                  <a:lnTo>
                    <a:pt x="1776" y="124"/>
                  </a:lnTo>
                  <a:lnTo>
                    <a:pt x="1772" y="110"/>
                  </a:lnTo>
                  <a:lnTo>
                    <a:pt x="1772" y="98"/>
                  </a:lnTo>
                  <a:lnTo>
                    <a:pt x="1772" y="96"/>
                  </a:lnTo>
                  <a:lnTo>
                    <a:pt x="1772" y="96"/>
                  </a:lnTo>
                  <a:lnTo>
                    <a:pt x="1772" y="84"/>
                  </a:lnTo>
                  <a:lnTo>
                    <a:pt x="1776" y="72"/>
                  </a:lnTo>
                  <a:lnTo>
                    <a:pt x="1782" y="60"/>
                  </a:lnTo>
                  <a:lnTo>
                    <a:pt x="1790" y="50"/>
                  </a:lnTo>
                  <a:lnTo>
                    <a:pt x="1798" y="42"/>
                  </a:lnTo>
                  <a:lnTo>
                    <a:pt x="1808" y="36"/>
                  </a:lnTo>
                  <a:lnTo>
                    <a:pt x="1822" y="32"/>
                  </a:lnTo>
                  <a:lnTo>
                    <a:pt x="1834" y="30"/>
                  </a:lnTo>
                  <a:lnTo>
                    <a:pt x="1834" y="30"/>
                  </a:lnTo>
                  <a:lnTo>
                    <a:pt x="1848" y="32"/>
                  </a:lnTo>
                  <a:lnTo>
                    <a:pt x="1860" y="36"/>
                  </a:lnTo>
                  <a:lnTo>
                    <a:pt x="1870" y="42"/>
                  </a:lnTo>
                  <a:lnTo>
                    <a:pt x="1880" y="50"/>
                  </a:lnTo>
                  <a:lnTo>
                    <a:pt x="1888" y="60"/>
                  </a:lnTo>
                  <a:lnTo>
                    <a:pt x="1894" y="72"/>
                  </a:lnTo>
                  <a:lnTo>
                    <a:pt x="1896" y="84"/>
                  </a:lnTo>
                  <a:lnTo>
                    <a:pt x="1898" y="98"/>
                  </a:lnTo>
                  <a:lnTo>
                    <a:pt x="1898" y="98"/>
                  </a:lnTo>
                  <a:lnTo>
                    <a:pt x="1898" y="98"/>
                  </a:lnTo>
                  <a:lnTo>
                    <a:pt x="1896" y="112"/>
                  </a:lnTo>
                  <a:lnTo>
                    <a:pt x="1894" y="124"/>
                  </a:lnTo>
                  <a:lnTo>
                    <a:pt x="1888" y="134"/>
                  </a:lnTo>
                  <a:lnTo>
                    <a:pt x="1880" y="144"/>
                  </a:lnTo>
                  <a:lnTo>
                    <a:pt x="1872" y="152"/>
                  </a:lnTo>
                  <a:lnTo>
                    <a:pt x="1860" y="158"/>
                  </a:lnTo>
                  <a:lnTo>
                    <a:pt x="1848" y="162"/>
                  </a:lnTo>
                  <a:lnTo>
                    <a:pt x="1836" y="164"/>
                  </a:lnTo>
                  <a:lnTo>
                    <a:pt x="1836" y="164"/>
                  </a:lnTo>
                  <a:close/>
                  <a:moveTo>
                    <a:pt x="1984" y="190"/>
                  </a:moveTo>
                  <a:lnTo>
                    <a:pt x="2115" y="190"/>
                  </a:lnTo>
                  <a:lnTo>
                    <a:pt x="2115" y="160"/>
                  </a:lnTo>
                  <a:lnTo>
                    <a:pt x="2016" y="160"/>
                  </a:lnTo>
                  <a:lnTo>
                    <a:pt x="2016" y="4"/>
                  </a:lnTo>
                  <a:lnTo>
                    <a:pt x="1984" y="4"/>
                  </a:lnTo>
                  <a:lnTo>
                    <a:pt x="1984" y="190"/>
                  </a:lnTo>
                  <a:close/>
                  <a:moveTo>
                    <a:pt x="2231" y="194"/>
                  </a:moveTo>
                  <a:lnTo>
                    <a:pt x="2231" y="194"/>
                  </a:lnTo>
                  <a:lnTo>
                    <a:pt x="2249" y="192"/>
                  </a:lnTo>
                  <a:lnTo>
                    <a:pt x="2265" y="188"/>
                  </a:lnTo>
                  <a:lnTo>
                    <a:pt x="2279" y="182"/>
                  </a:lnTo>
                  <a:lnTo>
                    <a:pt x="2291" y="172"/>
                  </a:lnTo>
                  <a:lnTo>
                    <a:pt x="2299" y="160"/>
                  </a:lnTo>
                  <a:lnTo>
                    <a:pt x="2307" y="146"/>
                  </a:lnTo>
                  <a:lnTo>
                    <a:pt x="2311" y="130"/>
                  </a:lnTo>
                  <a:lnTo>
                    <a:pt x="2313" y="110"/>
                  </a:lnTo>
                  <a:lnTo>
                    <a:pt x="2313" y="4"/>
                  </a:lnTo>
                  <a:lnTo>
                    <a:pt x="2279" y="4"/>
                  </a:lnTo>
                  <a:lnTo>
                    <a:pt x="2279" y="112"/>
                  </a:lnTo>
                  <a:lnTo>
                    <a:pt x="2279" y="112"/>
                  </a:lnTo>
                  <a:lnTo>
                    <a:pt x="2279" y="124"/>
                  </a:lnTo>
                  <a:lnTo>
                    <a:pt x="2277" y="134"/>
                  </a:lnTo>
                  <a:lnTo>
                    <a:pt x="2273" y="144"/>
                  </a:lnTo>
                  <a:lnTo>
                    <a:pt x="2267" y="150"/>
                  </a:lnTo>
                  <a:lnTo>
                    <a:pt x="2261" y="156"/>
                  </a:lnTo>
                  <a:lnTo>
                    <a:pt x="2251" y="160"/>
                  </a:lnTo>
                  <a:lnTo>
                    <a:pt x="2243" y="162"/>
                  </a:lnTo>
                  <a:lnTo>
                    <a:pt x="2233" y="164"/>
                  </a:lnTo>
                  <a:lnTo>
                    <a:pt x="2233" y="164"/>
                  </a:lnTo>
                  <a:lnTo>
                    <a:pt x="2221" y="162"/>
                  </a:lnTo>
                  <a:lnTo>
                    <a:pt x="2213" y="160"/>
                  </a:lnTo>
                  <a:lnTo>
                    <a:pt x="2205" y="156"/>
                  </a:lnTo>
                  <a:lnTo>
                    <a:pt x="2197" y="150"/>
                  </a:lnTo>
                  <a:lnTo>
                    <a:pt x="2193" y="142"/>
                  </a:lnTo>
                  <a:lnTo>
                    <a:pt x="2189" y="134"/>
                  </a:lnTo>
                  <a:lnTo>
                    <a:pt x="2187" y="122"/>
                  </a:lnTo>
                  <a:lnTo>
                    <a:pt x="2185" y="110"/>
                  </a:lnTo>
                  <a:lnTo>
                    <a:pt x="2185" y="4"/>
                  </a:lnTo>
                  <a:lnTo>
                    <a:pt x="2153" y="4"/>
                  </a:lnTo>
                  <a:lnTo>
                    <a:pt x="2153" y="112"/>
                  </a:lnTo>
                  <a:lnTo>
                    <a:pt x="2153" y="112"/>
                  </a:lnTo>
                  <a:lnTo>
                    <a:pt x="2153" y="130"/>
                  </a:lnTo>
                  <a:lnTo>
                    <a:pt x="2159" y="148"/>
                  </a:lnTo>
                  <a:lnTo>
                    <a:pt x="2165" y="162"/>
                  </a:lnTo>
                  <a:lnTo>
                    <a:pt x="2175" y="172"/>
                  </a:lnTo>
                  <a:lnTo>
                    <a:pt x="2185" y="182"/>
                  </a:lnTo>
                  <a:lnTo>
                    <a:pt x="2199" y="188"/>
                  </a:lnTo>
                  <a:lnTo>
                    <a:pt x="2215" y="192"/>
                  </a:lnTo>
                  <a:lnTo>
                    <a:pt x="2231" y="194"/>
                  </a:lnTo>
                  <a:lnTo>
                    <a:pt x="2231" y="194"/>
                  </a:lnTo>
                  <a:close/>
                  <a:moveTo>
                    <a:pt x="2413" y="190"/>
                  </a:moveTo>
                  <a:lnTo>
                    <a:pt x="2447" y="190"/>
                  </a:lnTo>
                  <a:lnTo>
                    <a:pt x="2447" y="34"/>
                  </a:lnTo>
                  <a:lnTo>
                    <a:pt x="2505" y="34"/>
                  </a:lnTo>
                  <a:lnTo>
                    <a:pt x="2505" y="4"/>
                  </a:lnTo>
                  <a:lnTo>
                    <a:pt x="2353" y="4"/>
                  </a:lnTo>
                  <a:lnTo>
                    <a:pt x="2353" y="34"/>
                  </a:lnTo>
                  <a:lnTo>
                    <a:pt x="2413" y="34"/>
                  </a:lnTo>
                  <a:lnTo>
                    <a:pt x="2413" y="190"/>
                  </a:lnTo>
                  <a:close/>
                  <a:moveTo>
                    <a:pt x="2549" y="190"/>
                  </a:moveTo>
                  <a:lnTo>
                    <a:pt x="2583" y="190"/>
                  </a:lnTo>
                  <a:lnTo>
                    <a:pt x="2583" y="4"/>
                  </a:lnTo>
                  <a:lnTo>
                    <a:pt x="2549" y="4"/>
                  </a:lnTo>
                  <a:lnTo>
                    <a:pt x="2549" y="190"/>
                  </a:lnTo>
                  <a:close/>
                  <a:moveTo>
                    <a:pt x="2731" y="194"/>
                  </a:moveTo>
                  <a:lnTo>
                    <a:pt x="2731" y="194"/>
                  </a:lnTo>
                  <a:lnTo>
                    <a:pt x="2753" y="192"/>
                  </a:lnTo>
                  <a:lnTo>
                    <a:pt x="2771" y="186"/>
                  </a:lnTo>
                  <a:lnTo>
                    <a:pt x="2787" y="178"/>
                  </a:lnTo>
                  <a:lnTo>
                    <a:pt x="2801" y="166"/>
                  </a:lnTo>
                  <a:lnTo>
                    <a:pt x="2813" y="150"/>
                  </a:lnTo>
                  <a:lnTo>
                    <a:pt x="2823" y="134"/>
                  </a:lnTo>
                  <a:lnTo>
                    <a:pt x="2827" y="116"/>
                  </a:lnTo>
                  <a:lnTo>
                    <a:pt x="2829" y="98"/>
                  </a:lnTo>
                  <a:lnTo>
                    <a:pt x="2829" y="96"/>
                  </a:lnTo>
                  <a:lnTo>
                    <a:pt x="2829" y="96"/>
                  </a:lnTo>
                  <a:lnTo>
                    <a:pt x="2827" y="78"/>
                  </a:lnTo>
                  <a:lnTo>
                    <a:pt x="2823" y="60"/>
                  </a:lnTo>
                  <a:lnTo>
                    <a:pt x="2813" y="44"/>
                  </a:lnTo>
                  <a:lnTo>
                    <a:pt x="2803" y="30"/>
                  </a:lnTo>
                  <a:lnTo>
                    <a:pt x="2787" y="18"/>
                  </a:lnTo>
                  <a:lnTo>
                    <a:pt x="2771" y="8"/>
                  </a:lnTo>
                  <a:lnTo>
                    <a:pt x="2753" y="2"/>
                  </a:lnTo>
                  <a:lnTo>
                    <a:pt x="2733" y="0"/>
                  </a:lnTo>
                  <a:lnTo>
                    <a:pt x="2733" y="0"/>
                  </a:lnTo>
                  <a:lnTo>
                    <a:pt x="2711" y="2"/>
                  </a:lnTo>
                  <a:lnTo>
                    <a:pt x="2693" y="8"/>
                  </a:lnTo>
                  <a:lnTo>
                    <a:pt x="2675" y="18"/>
                  </a:lnTo>
                  <a:lnTo>
                    <a:pt x="2661" y="30"/>
                  </a:lnTo>
                  <a:lnTo>
                    <a:pt x="2651" y="44"/>
                  </a:lnTo>
                  <a:lnTo>
                    <a:pt x="2641" y="60"/>
                  </a:lnTo>
                  <a:lnTo>
                    <a:pt x="2637" y="78"/>
                  </a:lnTo>
                  <a:lnTo>
                    <a:pt x="2635" y="98"/>
                  </a:lnTo>
                  <a:lnTo>
                    <a:pt x="2635" y="98"/>
                  </a:lnTo>
                  <a:lnTo>
                    <a:pt x="2635" y="98"/>
                  </a:lnTo>
                  <a:lnTo>
                    <a:pt x="2637" y="118"/>
                  </a:lnTo>
                  <a:lnTo>
                    <a:pt x="2641" y="136"/>
                  </a:lnTo>
                  <a:lnTo>
                    <a:pt x="2649" y="152"/>
                  </a:lnTo>
                  <a:lnTo>
                    <a:pt x="2661" y="166"/>
                  </a:lnTo>
                  <a:lnTo>
                    <a:pt x="2675" y="178"/>
                  </a:lnTo>
                  <a:lnTo>
                    <a:pt x="2693" y="186"/>
                  </a:lnTo>
                  <a:lnTo>
                    <a:pt x="2711" y="192"/>
                  </a:lnTo>
                  <a:lnTo>
                    <a:pt x="2731" y="194"/>
                  </a:lnTo>
                  <a:lnTo>
                    <a:pt x="2731" y="194"/>
                  </a:lnTo>
                  <a:close/>
                  <a:moveTo>
                    <a:pt x="2733" y="164"/>
                  </a:moveTo>
                  <a:lnTo>
                    <a:pt x="2733" y="164"/>
                  </a:lnTo>
                  <a:lnTo>
                    <a:pt x="2719" y="162"/>
                  </a:lnTo>
                  <a:lnTo>
                    <a:pt x="2707" y="158"/>
                  </a:lnTo>
                  <a:lnTo>
                    <a:pt x="2695" y="152"/>
                  </a:lnTo>
                  <a:lnTo>
                    <a:pt x="2687" y="144"/>
                  </a:lnTo>
                  <a:lnTo>
                    <a:pt x="2679" y="134"/>
                  </a:lnTo>
                  <a:lnTo>
                    <a:pt x="2673" y="124"/>
                  </a:lnTo>
                  <a:lnTo>
                    <a:pt x="2669" y="110"/>
                  </a:lnTo>
                  <a:lnTo>
                    <a:pt x="2669" y="98"/>
                  </a:lnTo>
                  <a:lnTo>
                    <a:pt x="2669" y="96"/>
                  </a:lnTo>
                  <a:lnTo>
                    <a:pt x="2669" y="96"/>
                  </a:lnTo>
                  <a:lnTo>
                    <a:pt x="2669" y="84"/>
                  </a:lnTo>
                  <a:lnTo>
                    <a:pt x="2673" y="72"/>
                  </a:lnTo>
                  <a:lnTo>
                    <a:pt x="2679" y="60"/>
                  </a:lnTo>
                  <a:lnTo>
                    <a:pt x="2687" y="50"/>
                  </a:lnTo>
                  <a:lnTo>
                    <a:pt x="2695" y="42"/>
                  </a:lnTo>
                  <a:lnTo>
                    <a:pt x="2707" y="36"/>
                  </a:lnTo>
                  <a:lnTo>
                    <a:pt x="2719" y="32"/>
                  </a:lnTo>
                  <a:lnTo>
                    <a:pt x="2731" y="30"/>
                  </a:lnTo>
                  <a:lnTo>
                    <a:pt x="2731" y="30"/>
                  </a:lnTo>
                  <a:lnTo>
                    <a:pt x="2745" y="32"/>
                  </a:lnTo>
                  <a:lnTo>
                    <a:pt x="2757" y="36"/>
                  </a:lnTo>
                  <a:lnTo>
                    <a:pt x="2767" y="42"/>
                  </a:lnTo>
                  <a:lnTo>
                    <a:pt x="2777" y="50"/>
                  </a:lnTo>
                  <a:lnTo>
                    <a:pt x="2785" y="60"/>
                  </a:lnTo>
                  <a:lnTo>
                    <a:pt x="2791" y="72"/>
                  </a:lnTo>
                  <a:lnTo>
                    <a:pt x="2793" y="84"/>
                  </a:lnTo>
                  <a:lnTo>
                    <a:pt x="2795" y="98"/>
                  </a:lnTo>
                  <a:lnTo>
                    <a:pt x="2795" y="98"/>
                  </a:lnTo>
                  <a:lnTo>
                    <a:pt x="2795" y="98"/>
                  </a:lnTo>
                  <a:lnTo>
                    <a:pt x="2793" y="112"/>
                  </a:lnTo>
                  <a:lnTo>
                    <a:pt x="2791" y="124"/>
                  </a:lnTo>
                  <a:lnTo>
                    <a:pt x="2785" y="134"/>
                  </a:lnTo>
                  <a:lnTo>
                    <a:pt x="2777" y="144"/>
                  </a:lnTo>
                  <a:lnTo>
                    <a:pt x="2769" y="152"/>
                  </a:lnTo>
                  <a:lnTo>
                    <a:pt x="2757" y="158"/>
                  </a:lnTo>
                  <a:lnTo>
                    <a:pt x="2745" y="162"/>
                  </a:lnTo>
                  <a:lnTo>
                    <a:pt x="2733" y="164"/>
                  </a:lnTo>
                  <a:lnTo>
                    <a:pt x="2733" y="164"/>
                  </a:lnTo>
                  <a:close/>
                  <a:moveTo>
                    <a:pt x="2881" y="190"/>
                  </a:moveTo>
                  <a:lnTo>
                    <a:pt x="2914" y="190"/>
                  </a:lnTo>
                  <a:lnTo>
                    <a:pt x="2914" y="58"/>
                  </a:lnTo>
                  <a:lnTo>
                    <a:pt x="3018" y="190"/>
                  </a:lnTo>
                  <a:lnTo>
                    <a:pt x="3044" y="190"/>
                  </a:lnTo>
                  <a:lnTo>
                    <a:pt x="3044" y="4"/>
                  </a:lnTo>
                  <a:lnTo>
                    <a:pt x="3012" y="4"/>
                  </a:lnTo>
                  <a:lnTo>
                    <a:pt x="3012" y="134"/>
                  </a:lnTo>
                  <a:lnTo>
                    <a:pt x="2911" y="4"/>
                  </a:lnTo>
                  <a:lnTo>
                    <a:pt x="2881" y="4"/>
                  </a:lnTo>
                  <a:lnTo>
                    <a:pt x="2881" y="190"/>
                  </a:lnTo>
                  <a:close/>
                  <a:moveTo>
                    <a:pt x="3170" y="194"/>
                  </a:moveTo>
                  <a:lnTo>
                    <a:pt x="3170" y="194"/>
                  </a:lnTo>
                  <a:lnTo>
                    <a:pt x="3184" y="192"/>
                  </a:lnTo>
                  <a:lnTo>
                    <a:pt x="3196" y="190"/>
                  </a:lnTo>
                  <a:lnTo>
                    <a:pt x="3208" y="184"/>
                  </a:lnTo>
                  <a:lnTo>
                    <a:pt x="3218" y="178"/>
                  </a:lnTo>
                  <a:lnTo>
                    <a:pt x="3226" y="170"/>
                  </a:lnTo>
                  <a:lnTo>
                    <a:pt x="3232" y="160"/>
                  </a:lnTo>
                  <a:lnTo>
                    <a:pt x="3234" y="150"/>
                  </a:lnTo>
                  <a:lnTo>
                    <a:pt x="3236" y="138"/>
                  </a:lnTo>
                  <a:lnTo>
                    <a:pt x="3236" y="138"/>
                  </a:lnTo>
                  <a:lnTo>
                    <a:pt x="3236" y="138"/>
                  </a:lnTo>
                  <a:lnTo>
                    <a:pt x="3236" y="126"/>
                  </a:lnTo>
                  <a:lnTo>
                    <a:pt x="3232" y="116"/>
                  </a:lnTo>
                  <a:lnTo>
                    <a:pt x="3228" y="108"/>
                  </a:lnTo>
                  <a:lnTo>
                    <a:pt x="3220" y="102"/>
                  </a:lnTo>
                  <a:lnTo>
                    <a:pt x="3212" y="96"/>
                  </a:lnTo>
                  <a:lnTo>
                    <a:pt x="3202" y="90"/>
                  </a:lnTo>
                  <a:lnTo>
                    <a:pt x="3176" y="82"/>
                  </a:lnTo>
                  <a:lnTo>
                    <a:pt x="3176" y="82"/>
                  </a:lnTo>
                  <a:lnTo>
                    <a:pt x="3154" y="76"/>
                  </a:lnTo>
                  <a:lnTo>
                    <a:pt x="3140" y="70"/>
                  </a:lnTo>
                  <a:lnTo>
                    <a:pt x="3136" y="66"/>
                  </a:lnTo>
                  <a:lnTo>
                    <a:pt x="3134" y="62"/>
                  </a:lnTo>
                  <a:lnTo>
                    <a:pt x="3132" y="54"/>
                  </a:lnTo>
                  <a:lnTo>
                    <a:pt x="3132" y="52"/>
                  </a:lnTo>
                  <a:lnTo>
                    <a:pt x="3132" y="52"/>
                  </a:lnTo>
                  <a:lnTo>
                    <a:pt x="3134" y="44"/>
                  </a:lnTo>
                  <a:lnTo>
                    <a:pt x="3140" y="36"/>
                  </a:lnTo>
                  <a:lnTo>
                    <a:pt x="3150" y="32"/>
                  </a:lnTo>
                  <a:lnTo>
                    <a:pt x="3162" y="30"/>
                  </a:lnTo>
                  <a:lnTo>
                    <a:pt x="3162" y="30"/>
                  </a:lnTo>
                  <a:lnTo>
                    <a:pt x="3176" y="32"/>
                  </a:lnTo>
                  <a:lnTo>
                    <a:pt x="3188" y="36"/>
                  </a:lnTo>
                  <a:lnTo>
                    <a:pt x="3200" y="42"/>
                  </a:lnTo>
                  <a:lnTo>
                    <a:pt x="3212" y="50"/>
                  </a:lnTo>
                  <a:lnTo>
                    <a:pt x="3230" y="24"/>
                  </a:lnTo>
                  <a:lnTo>
                    <a:pt x="3230" y="24"/>
                  </a:lnTo>
                  <a:lnTo>
                    <a:pt x="3216" y="14"/>
                  </a:lnTo>
                  <a:lnTo>
                    <a:pt x="3200" y="8"/>
                  </a:lnTo>
                  <a:lnTo>
                    <a:pt x="3182" y="4"/>
                  </a:lnTo>
                  <a:lnTo>
                    <a:pt x="3162" y="2"/>
                  </a:lnTo>
                  <a:lnTo>
                    <a:pt x="3162" y="2"/>
                  </a:lnTo>
                  <a:lnTo>
                    <a:pt x="3150" y="2"/>
                  </a:lnTo>
                  <a:lnTo>
                    <a:pt x="3138" y="6"/>
                  </a:lnTo>
                  <a:lnTo>
                    <a:pt x="3126" y="10"/>
                  </a:lnTo>
                  <a:lnTo>
                    <a:pt x="3118" y="16"/>
                  </a:lnTo>
                  <a:lnTo>
                    <a:pt x="3110" y="24"/>
                  </a:lnTo>
                  <a:lnTo>
                    <a:pt x="3104" y="34"/>
                  </a:lnTo>
                  <a:lnTo>
                    <a:pt x="3100" y="44"/>
                  </a:lnTo>
                  <a:lnTo>
                    <a:pt x="3100" y="56"/>
                  </a:lnTo>
                  <a:lnTo>
                    <a:pt x="3100" y="56"/>
                  </a:lnTo>
                  <a:lnTo>
                    <a:pt x="3100" y="56"/>
                  </a:lnTo>
                  <a:lnTo>
                    <a:pt x="3100" y="68"/>
                  </a:lnTo>
                  <a:lnTo>
                    <a:pt x="3104" y="78"/>
                  </a:lnTo>
                  <a:lnTo>
                    <a:pt x="3108" y="86"/>
                  </a:lnTo>
                  <a:lnTo>
                    <a:pt x="3116" y="94"/>
                  </a:lnTo>
                  <a:lnTo>
                    <a:pt x="3124" y="98"/>
                  </a:lnTo>
                  <a:lnTo>
                    <a:pt x="3134" y="104"/>
                  </a:lnTo>
                  <a:lnTo>
                    <a:pt x="3162" y="112"/>
                  </a:lnTo>
                  <a:lnTo>
                    <a:pt x="3162" y="112"/>
                  </a:lnTo>
                  <a:lnTo>
                    <a:pt x="3182" y="118"/>
                  </a:lnTo>
                  <a:lnTo>
                    <a:pt x="3196" y="124"/>
                  </a:lnTo>
                  <a:lnTo>
                    <a:pt x="3200" y="128"/>
                  </a:lnTo>
                  <a:lnTo>
                    <a:pt x="3202" y="132"/>
                  </a:lnTo>
                  <a:lnTo>
                    <a:pt x="3204" y="140"/>
                  </a:lnTo>
                  <a:lnTo>
                    <a:pt x="3204" y="140"/>
                  </a:lnTo>
                  <a:lnTo>
                    <a:pt x="3204" y="140"/>
                  </a:lnTo>
                  <a:lnTo>
                    <a:pt x="3202" y="146"/>
                  </a:lnTo>
                  <a:lnTo>
                    <a:pt x="3202" y="150"/>
                  </a:lnTo>
                  <a:lnTo>
                    <a:pt x="3194" y="158"/>
                  </a:lnTo>
                  <a:lnTo>
                    <a:pt x="3184" y="162"/>
                  </a:lnTo>
                  <a:lnTo>
                    <a:pt x="3170" y="164"/>
                  </a:lnTo>
                  <a:lnTo>
                    <a:pt x="3170" y="164"/>
                  </a:lnTo>
                  <a:lnTo>
                    <a:pt x="3154" y="162"/>
                  </a:lnTo>
                  <a:lnTo>
                    <a:pt x="3138" y="158"/>
                  </a:lnTo>
                  <a:lnTo>
                    <a:pt x="3124" y="150"/>
                  </a:lnTo>
                  <a:lnTo>
                    <a:pt x="3112" y="140"/>
                  </a:lnTo>
                  <a:lnTo>
                    <a:pt x="3092" y="164"/>
                  </a:lnTo>
                  <a:lnTo>
                    <a:pt x="3092" y="164"/>
                  </a:lnTo>
                  <a:lnTo>
                    <a:pt x="3110" y="176"/>
                  </a:lnTo>
                  <a:lnTo>
                    <a:pt x="3128" y="186"/>
                  </a:lnTo>
                  <a:lnTo>
                    <a:pt x="3148" y="192"/>
                  </a:lnTo>
                  <a:lnTo>
                    <a:pt x="3170" y="194"/>
                  </a:lnTo>
                  <a:lnTo>
                    <a:pt x="317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80887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5700" y="4406906"/>
            <a:ext cx="6827842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Section Header Slide.  Enter main slide title here.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5699" y="2906713"/>
            <a:ext cx="682148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Supporting subtitle (on top)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99808" y="6437376"/>
            <a:ext cx="1083733" cy="365125"/>
          </a:xfrm>
        </p:spPr>
        <p:txBody>
          <a:bodyPr/>
          <a:lstStyle/>
          <a:p>
            <a:fld id="{A7BFCE5F-6ED3-4F3F-A2F2-A35C7D53B778}" type="datetime1">
              <a:rPr lang="en-US" smtClean="0"/>
              <a:t>4/24/2019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674" y="6434028"/>
            <a:ext cx="41895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0897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Graphic with 3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867400" cy="637686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Illustrative Image or Graphic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25D0-0923-46B7-8A4D-D461D0BF1D13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5867401" y="0"/>
            <a:ext cx="3276600" cy="6376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rgbClr val="000000"/>
              </a:solidFill>
            </a:endParaRP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6095905" y="718362"/>
            <a:ext cx="2579837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short bulleted list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6095999" y="250825"/>
            <a:ext cx="2590805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Title of section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6073775" y="2285998"/>
            <a:ext cx="3070225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6073775" y="4571998"/>
            <a:ext cx="3070225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6095905" y="2937631"/>
            <a:ext cx="2579837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short bulleted list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6095999" y="2470094"/>
            <a:ext cx="2590805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Title of section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6095905" y="5230035"/>
            <a:ext cx="2579837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short bulleted list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6095999" y="4762498"/>
            <a:ext cx="2590805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Title of section</a:t>
            </a:r>
          </a:p>
        </p:txBody>
      </p:sp>
    </p:spTree>
    <p:extLst>
      <p:ext uri="{BB962C8B-B14F-4D97-AF65-F5344CB8AC3E}">
        <p14:creationId xmlns:p14="http://schemas.microsoft.com/office/powerpoint/2010/main" val="22435419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Case Study (pg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3500" y="1"/>
            <a:ext cx="91475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28950" y="2"/>
            <a:ext cx="611505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augherty-Business-Solutions-Horz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690" y="6128064"/>
            <a:ext cx="2023533" cy="19596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468690" y="5646475"/>
            <a:ext cx="1756502" cy="31180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700" dirty="0">
                <a:solidFill>
                  <a:schemeClr val="accent2"/>
                </a:solidFill>
                <a:latin typeface="Century Gothic"/>
                <a:cs typeface="Century Gothic"/>
              </a:rPr>
              <a:t>Confidential and Proprietary to Daugherty Business Solutions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2761920" y="4412913"/>
            <a:ext cx="6382080" cy="2026379"/>
          </a:xfrm>
          <a:prstGeom prst="rect">
            <a:avLst/>
          </a:prstGeom>
          <a:solidFill>
            <a:srgbClr val="F9F9F9"/>
          </a:solidFill>
          <a:ln>
            <a:solidFill>
              <a:schemeClr val="bg1"/>
            </a:solidFill>
          </a:ln>
          <a:effectLst/>
          <a:extLst/>
        </p:spPr>
        <p:txBody>
          <a:bodyPr wrap="square" lIns="274320" tIns="228600" rIns="274320" bIns="365760">
            <a:no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lvl="1" indent="0">
              <a:buClr>
                <a:schemeClr val="tx1"/>
              </a:buClr>
              <a:buSzPct val="125000"/>
              <a:defRPr/>
            </a:pPr>
            <a:endParaRPr lang="en-US" sz="1100" dirty="0">
              <a:solidFill>
                <a:schemeClr val="bg1">
                  <a:lumMod val="65000"/>
                </a:schemeClr>
              </a:solidFill>
              <a:latin typeface="Century Gothic"/>
              <a:ea typeface="Segoe UI" panose="020B0502040204020203" pitchFamily="34" charset="0"/>
              <a:cs typeface="Century Gothic"/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797" y="1271845"/>
            <a:ext cx="3018153" cy="4770944"/>
          </a:xfrm>
        </p:spPr>
        <p:txBody>
          <a:bodyPr lIns="457200" tIns="0" rIns="457200" bIns="182880"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20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Short section describing the situation or challenge faced during the project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3028950" y="1268378"/>
            <a:ext cx="5657854" cy="2637085"/>
          </a:xfrm>
        </p:spPr>
        <p:txBody>
          <a:bodyPr lIns="457200" tIns="0" rIns="182880" bIns="182880"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200" baseline="0">
                <a:latin typeface="Georgia" charset="0"/>
                <a:ea typeface="Georgia" charset="0"/>
                <a:cs typeface="Georgia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Short section speaking to the solution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3028950" y="4895073"/>
            <a:ext cx="5657854" cy="1263191"/>
          </a:xfrm>
        </p:spPr>
        <p:txBody>
          <a:bodyPr lIns="457200" tIns="0" rIns="182880" bIns="182880"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200" baseline="0">
                <a:latin typeface="Georgia" charset="0"/>
                <a:ea typeface="Georgia" charset="0"/>
                <a:cs typeface="Georgia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What value did our situation give the client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028950" y="868269"/>
            <a:ext cx="4929242" cy="400110"/>
          </a:xfrm>
          <a:prstGeom prst="rect">
            <a:avLst/>
          </a:prstGeom>
          <a:noFill/>
        </p:spPr>
        <p:txBody>
          <a:bodyPr wrap="square" lIns="457200" tIns="91440" rIns="182880" bIns="91440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Century Gothic"/>
                <a:cs typeface="Century Gothic"/>
              </a:rPr>
              <a:t>Solution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028950" y="4491497"/>
            <a:ext cx="4929242" cy="400110"/>
          </a:xfrm>
          <a:prstGeom prst="rect">
            <a:avLst/>
          </a:prstGeom>
          <a:noFill/>
        </p:spPr>
        <p:txBody>
          <a:bodyPr wrap="square" lIns="457200" tIns="91440" rIns="182880" bIns="91440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Century Gothic"/>
                <a:cs typeface="Century Gothic"/>
              </a:rPr>
              <a:t>Value to Client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-1" y="871735"/>
            <a:ext cx="3028951" cy="400110"/>
          </a:xfrm>
          <a:prstGeom prst="rect">
            <a:avLst/>
          </a:prstGeom>
          <a:noFill/>
        </p:spPr>
        <p:txBody>
          <a:bodyPr wrap="square" lIns="457200" tIns="91440" rIns="182880" bIns="9144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entury Gothic"/>
                <a:cs typeface="Century Gothic"/>
              </a:rPr>
              <a:t>Situation or Challenge</a:t>
            </a:r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161869" y="6441026"/>
            <a:ext cx="52493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457200" rtl="0" eaLnBrk="1" latinLnBrk="0" hangingPunct="1">
              <a:defRPr sz="1100" kern="1200">
                <a:solidFill>
                  <a:schemeClr val="bg1"/>
                </a:solidFill>
                <a:latin typeface="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94C0FE-B155-7245-AD0C-30F39E06E47B}" type="slidenum">
              <a:rPr lang="en-US" smtClean="0">
                <a:solidFill>
                  <a:schemeClr val="accent1"/>
                </a:solidFill>
              </a:rPr>
              <a:pPr/>
              <a:t>‹#›</a:t>
            </a:fld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228865" y="6065183"/>
            <a:ext cx="1756502" cy="31180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700" dirty="0">
                <a:solidFill>
                  <a:schemeClr val="accent2"/>
                </a:solidFill>
                <a:latin typeface="Century Gothic"/>
                <a:cs typeface="Century Gothic"/>
              </a:rPr>
              <a:t>Confidential and Proprietary to Daugherty Business Solutions</a:t>
            </a:r>
          </a:p>
        </p:txBody>
      </p:sp>
      <p:sp>
        <p:nvSpPr>
          <p:cNvPr id="19" name="TextBox 18"/>
          <p:cNvSpPr txBox="1">
            <a:spLocks noChangeArrowheads="1"/>
          </p:cNvSpPr>
          <p:nvPr userDrawn="1"/>
        </p:nvSpPr>
        <p:spPr bwMode="auto">
          <a:xfrm>
            <a:off x="-3500" y="1"/>
            <a:ext cx="9147500" cy="795866"/>
          </a:xfrm>
          <a:prstGeom prst="rect">
            <a:avLst/>
          </a:prstGeom>
          <a:solidFill>
            <a:srgbClr val="F9F9F9"/>
          </a:solidFill>
          <a:ln>
            <a:solidFill>
              <a:schemeClr val="bg1"/>
            </a:solidFill>
          </a:ln>
          <a:effectLst/>
          <a:extLst/>
        </p:spPr>
        <p:txBody>
          <a:bodyPr wrap="square" lIns="274320" tIns="228600" rIns="274320" bIns="365760">
            <a:no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lvl="1" indent="0">
              <a:buClr>
                <a:schemeClr val="tx1"/>
              </a:buClr>
              <a:buSzPct val="125000"/>
              <a:defRPr/>
            </a:pPr>
            <a:endParaRPr lang="en-US" sz="1100" dirty="0">
              <a:solidFill>
                <a:schemeClr val="bg1">
                  <a:lumMod val="65000"/>
                </a:schemeClr>
              </a:solidFill>
              <a:latin typeface="Century Gothic"/>
              <a:ea typeface="Segoe UI" panose="020B0502040204020203" pitchFamily="34" charset="0"/>
              <a:cs typeface="Century Gothic"/>
            </a:endParaRPr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795866"/>
          </a:xfrm>
          <a:noFill/>
          <a:effectLst/>
        </p:spPr>
        <p:txBody>
          <a:bodyPr lIns="457200" tIns="457200" rIns="274320" bIns="457200" anchor="ctr" anchorCtr="0">
            <a:noAutofit/>
          </a:bodyPr>
          <a:lstStyle>
            <a:lvl1pPr marL="0" indent="0">
              <a:buNone/>
              <a:defRPr sz="2000" baseline="0">
                <a:solidFill>
                  <a:srgbClr val="538C3F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Case study title</a:t>
            </a:r>
          </a:p>
        </p:txBody>
      </p: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228865" y="6536913"/>
            <a:ext cx="2023533" cy="191956"/>
          </a:xfrm>
          <a:custGeom>
            <a:avLst/>
            <a:gdLst>
              <a:gd name="T0" fmla="*/ 244 w 4048"/>
              <a:gd name="T1" fmla="*/ 104 h 384"/>
              <a:gd name="T2" fmla="*/ 156 w 4048"/>
              <a:gd name="T3" fmla="*/ 60 h 384"/>
              <a:gd name="T4" fmla="*/ 476 w 4048"/>
              <a:gd name="T5" fmla="*/ 108 h 384"/>
              <a:gd name="T6" fmla="*/ 346 w 4048"/>
              <a:gd name="T7" fmla="*/ 124 h 384"/>
              <a:gd name="T8" fmla="*/ 304 w 4048"/>
              <a:gd name="T9" fmla="*/ 192 h 384"/>
              <a:gd name="T10" fmla="*/ 434 w 4048"/>
              <a:gd name="T11" fmla="*/ 258 h 384"/>
              <a:gd name="T12" fmla="*/ 352 w 4048"/>
              <a:gd name="T13" fmla="*/ 264 h 384"/>
              <a:gd name="T14" fmla="*/ 674 w 4048"/>
              <a:gd name="T15" fmla="*/ 214 h 384"/>
              <a:gd name="T16" fmla="*/ 552 w 4048"/>
              <a:gd name="T17" fmla="*/ 278 h 384"/>
              <a:gd name="T18" fmla="*/ 954 w 4048"/>
              <a:gd name="T19" fmla="*/ 38 h 384"/>
              <a:gd name="T20" fmla="*/ 800 w 4048"/>
              <a:gd name="T21" fmla="*/ 182 h 384"/>
              <a:gd name="T22" fmla="*/ 794 w 4048"/>
              <a:gd name="T23" fmla="*/ 370 h 384"/>
              <a:gd name="T24" fmla="*/ 920 w 4048"/>
              <a:gd name="T25" fmla="*/ 248 h 384"/>
              <a:gd name="T26" fmla="*/ 968 w 4048"/>
              <a:gd name="T27" fmla="*/ 156 h 384"/>
              <a:gd name="T28" fmla="*/ 894 w 4048"/>
              <a:gd name="T29" fmla="*/ 178 h 384"/>
              <a:gd name="T30" fmla="*/ 886 w 4048"/>
              <a:gd name="T31" fmla="*/ 106 h 384"/>
              <a:gd name="T32" fmla="*/ 936 w 4048"/>
              <a:gd name="T33" fmla="*/ 338 h 384"/>
              <a:gd name="T34" fmla="*/ 1212 w 4048"/>
              <a:gd name="T35" fmla="*/ 150 h 384"/>
              <a:gd name="T36" fmla="*/ 1076 w 4048"/>
              <a:gd name="T37" fmla="*/ 304 h 384"/>
              <a:gd name="T38" fmla="*/ 1212 w 4048"/>
              <a:gd name="T39" fmla="*/ 150 h 384"/>
              <a:gd name="T40" fmla="*/ 1388 w 4048"/>
              <a:gd name="T41" fmla="*/ 76 h 384"/>
              <a:gd name="T42" fmla="*/ 1398 w 4048"/>
              <a:gd name="T43" fmla="*/ 304 h 384"/>
              <a:gd name="T44" fmla="*/ 1336 w 4048"/>
              <a:gd name="T45" fmla="*/ 118 h 384"/>
              <a:gd name="T46" fmla="*/ 1612 w 4048"/>
              <a:gd name="T47" fmla="*/ 128 h 384"/>
              <a:gd name="T48" fmla="*/ 1742 w 4048"/>
              <a:gd name="T49" fmla="*/ 260 h 384"/>
              <a:gd name="T50" fmla="*/ 1706 w 4048"/>
              <a:gd name="T51" fmla="*/ 298 h 384"/>
              <a:gd name="T52" fmla="*/ 1874 w 4048"/>
              <a:gd name="T53" fmla="*/ 332 h 384"/>
              <a:gd name="T54" fmla="*/ 2158 w 4048"/>
              <a:gd name="T55" fmla="*/ 302 h 384"/>
              <a:gd name="T56" fmla="*/ 2192 w 4048"/>
              <a:gd name="T57" fmla="*/ 208 h 384"/>
              <a:gd name="T58" fmla="*/ 2152 w 4048"/>
              <a:gd name="T59" fmla="*/ 238 h 384"/>
              <a:gd name="T60" fmla="*/ 2310 w 4048"/>
              <a:gd name="T61" fmla="*/ 292 h 384"/>
              <a:gd name="T62" fmla="*/ 2248 w 4048"/>
              <a:gd name="T63" fmla="*/ 190 h 384"/>
              <a:gd name="T64" fmla="*/ 2436 w 4048"/>
              <a:gd name="T65" fmla="*/ 270 h 384"/>
              <a:gd name="T66" fmla="*/ 2408 w 4048"/>
              <a:gd name="T67" fmla="*/ 208 h 384"/>
              <a:gd name="T68" fmla="*/ 2360 w 4048"/>
              <a:gd name="T69" fmla="*/ 240 h 384"/>
              <a:gd name="T70" fmla="*/ 2360 w 4048"/>
              <a:gd name="T71" fmla="*/ 294 h 384"/>
              <a:gd name="T72" fmla="*/ 2742 w 4048"/>
              <a:gd name="T73" fmla="*/ 302 h 384"/>
              <a:gd name="T74" fmla="*/ 2852 w 4048"/>
              <a:gd name="T75" fmla="*/ 270 h 384"/>
              <a:gd name="T76" fmla="*/ 2832 w 4048"/>
              <a:gd name="T77" fmla="*/ 212 h 384"/>
              <a:gd name="T78" fmla="*/ 2780 w 4048"/>
              <a:gd name="T79" fmla="*/ 244 h 384"/>
              <a:gd name="T80" fmla="*/ 2788 w 4048"/>
              <a:gd name="T81" fmla="*/ 300 h 384"/>
              <a:gd name="T82" fmla="*/ 2926 w 4048"/>
              <a:gd name="T83" fmla="*/ 238 h 384"/>
              <a:gd name="T84" fmla="*/ 2910 w 4048"/>
              <a:gd name="T85" fmla="*/ 190 h 384"/>
              <a:gd name="T86" fmla="*/ 2942 w 4048"/>
              <a:gd name="T87" fmla="*/ 272 h 384"/>
              <a:gd name="T88" fmla="*/ 3114 w 4048"/>
              <a:gd name="T89" fmla="*/ 294 h 384"/>
              <a:gd name="T90" fmla="*/ 3074 w 4048"/>
              <a:gd name="T91" fmla="*/ 208 h 384"/>
              <a:gd name="T92" fmla="*/ 3042 w 4048"/>
              <a:gd name="T93" fmla="*/ 222 h 384"/>
              <a:gd name="T94" fmla="*/ 3058 w 4048"/>
              <a:gd name="T95" fmla="*/ 278 h 384"/>
              <a:gd name="T96" fmla="*/ 3262 w 4048"/>
              <a:gd name="T97" fmla="*/ 224 h 384"/>
              <a:gd name="T98" fmla="*/ 3174 w 4048"/>
              <a:gd name="T99" fmla="*/ 294 h 384"/>
              <a:gd name="T100" fmla="*/ 3192 w 4048"/>
              <a:gd name="T101" fmla="*/ 210 h 384"/>
              <a:gd name="T102" fmla="*/ 3208 w 4048"/>
              <a:gd name="T103" fmla="*/ 286 h 384"/>
              <a:gd name="T104" fmla="*/ 3472 w 4048"/>
              <a:gd name="T105" fmla="*/ 268 h 384"/>
              <a:gd name="T106" fmla="*/ 3426 w 4048"/>
              <a:gd name="T107" fmla="*/ 300 h 384"/>
              <a:gd name="T108" fmla="*/ 3780 w 4048"/>
              <a:gd name="T109" fmla="*/ 294 h 384"/>
              <a:gd name="T110" fmla="*/ 3692 w 4048"/>
              <a:gd name="T111" fmla="*/ 224 h 384"/>
              <a:gd name="T112" fmla="*/ 3708 w 4048"/>
              <a:gd name="T113" fmla="*/ 254 h 384"/>
              <a:gd name="T114" fmla="*/ 3784 w 4048"/>
              <a:gd name="T115" fmla="*/ 246 h 384"/>
              <a:gd name="T116" fmla="*/ 4008 w 4048"/>
              <a:gd name="T117" fmla="*/ 304 h 384"/>
              <a:gd name="T118" fmla="*/ 3986 w 4048"/>
              <a:gd name="T119" fmla="*/ 220 h 384"/>
              <a:gd name="T120" fmla="*/ 3972 w 4048"/>
              <a:gd name="T121" fmla="*/ 202 h 384"/>
              <a:gd name="T122" fmla="*/ 4008 w 4048"/>
              <a:gd name="T123" fmla="*/ 28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48" h="384">
                <a:moveTo>
                  <a:pt x="100" y="304"/>
                </a:moveTo>
                <a:lnTo>
                  <a:pt x="100" y="304"/>
                </a:lnTo>
                <a:lnTo>
                  <a:pt x="118" y="304"/>
                </a:lnTo>
                <a:lnTo>
                  <a:pt x="134" y="300"/>
                </a:lnTo>
                <a:lnTo>
                  <a:pt x="148" y="298"/>
                </a:lnTo>
                <a:lnTo>
                  <a:pt x="162" y="292"/>
                </a:lnTo>
                <a:lnTo>
                  <a:pt x="176" y="288"/>
                </a:lnTo>
                <a:lnTo>
                  <a:pt x="188" y="280"/>
                </a:lnTo>
                <a:lnTo>
                  <a:pt x="200" y="272"/>
                </a:lnTo>
                <a:lnTo>
                  <a:pt x="210" y="262"/>
                </a:lnTo>
                <a:lnTo>
                  <a:pt x="218" y="252"/>
                </a:lnTo>
                <a:lnTo>
                  <a:pt x="226" y="240"/>
                </a:lnTo>
                <a:lnTo>
                  <a:pt x="234" y="228"/>
                </a:lnTo>
                <a:lnTo>
                  <a:pt x="240" y="214"/>
                </a:lnTo>
                <a:lnTo>
                  <a:pt x="244" y="200"/>
                </a:lnTo>
                <a:lnTo>
                  <a:pt x="248" y="184"/>
                </a:lnTo>
                <a:lnTo>
                  <a:pt x="250" y="168"/>
                </a:lnTo>
                <a:lnTo>
                  <a:pt x="250" y="150"/>
                </a:lnTo>
                <a:lnTo>
                  <a:pt x="250" y="150"/>
                </a:lnTo>
                <a:lnTo>
                  <a:pt x="250" y="134"/>
                </a:lnTo>
                <a:lnTo>
                  <a:pt x="248" y="118"/>
                </a:lnTo>
                <a:lnTo>
                  <a:pt x="244" y="104"/>
                </a:lnTo>
                <a:lnTo>
                  <a:pt x="240" y="90"/>
                </a:lnTo>
                <a:lnTo>
                  <a:pt x="234" y="76"/>
                </a:lnTo>
                <a:lnTo>
                  <a:pt x="228" y="64"/>
                </a:lnTo>
                <a:lnTo>
                  <a:pt x="220" y="52"/>
                </a:lnTo>
                <a:lnTo>
                  <a:pt x="212" y="42"/>
                </a:lnTo>
                <a:lnTo>
                  <a:pt x="202" y="32"/>
                </a:lnTo>
                <a:lnTo>
                  <a:pt x="192" y="24"/>
                </a:lnTo>
                <a:lnTo>
                  <a:pt x="180" y="16"/>
                </a:lnTo>
                <a:lnTo>
                  <a:pt x="168" y="10"/>
                </a:lnTo>
                <a:lnTo>
                  <a:pt x="156" y="6"/>
                </a:lnTo>
                <a:lnTo>
                  <a:pt x="142" y="2"/>
                </a:lnTo>
                <a:lnTo>
                  <a:pt x="128" y="0"/>
                </a:lnTo>
                <a:lnTo>
                  <a:pt x="112" y="0"/>
                </a:lnTo>
                <a:lnTo>
                  <a:pt x="0" y="0"/>
                </a:lnTo>
                <a:lnTo>
                  <a:pt x="0" y="304"/>
                </a:lnTo>
                <a:lnTo>
                  <a:pt x="100" y="304"/>
                </a:lnTo>
                <a:close/>
                <a:moveTo>
                  <a:pt x="56" y="42"/>
                </a:moveTo>
                <a:lnTo>
                  <a:pt x="110" y="42"/>
                </a:lnTo>
                <a:lnTo>
                  <a:pt x="110" y="42"/>
                </a:lnTo>
                <a:lnTo>
                  <a:pt x="126" y="44"/>
                </a:lnTo>
                <a:lnTo>
                  <a:pt x="142" y="50"/>
                </a:lnTo>
                <a:lnTo>
                  <a:pt x="156" y="60"/>
                </a:lnTo>
                <a:lnTo>
                  <a:pt x="168" y="72"/>
                </a:lnTo>
                <a:lnTo>
                  <a:pt x="176" y="88"/>
                </a:lnTo>
                <a:lnTo>
                  <a:pt x="184" y="106"/>
                </a:lnTo>
                <a:lnTo>
                  <a:pt x="188" y="128"/>
                </a:lnTo>
                <a:lnTo>
                  <a:pt x="190" y="150"/>
                </a:lnTo>
                <a:lnTo>
                  <a:pt x="190" y="150"/>
                </a:lnTo>
                <a:lnTo>
                  <a:pt x="188" y="174"/>
                </a:lnTo>
                <a:lnTo>
                  <a:pt x="184" y="194"/>
                </a:lnTo>
                <a:lnTo>
                  <a:pt x="176" y="214"/>
                </a:lnTo>
                <a:lnTo>
                  <a:pt x="166" y="230"/>
                </a:lnTo>
                <a:lnTo>
                  <a:pt x="154" y="242"/>
                </a:lnTo>
                <a:lnTo>
                  <a:pt x="138" y="252"/>
                </a:lnTo>
                <a:lnTo>
                  <a:pt x="122" y="258"/>
                </a:lnTo>
                <a:lnTo>
                  <a:pt x="102" y="258"/>
                </a:lnTo>
                <a:lnTo>
                  <a:pt x="56" y="258"/>
                </a:lnTo>
                <a:lnTo>
                  <a:pt x="56" y="42"/>
                </a:lnTo>
                <a:close/>
                <a:moveTo>
                  <a:pt x="484" y="258"/>
                </a:moveTo>
                <a:lnTo>
                  <a:pt x="484" y="156"/>
                </a:lnTo>
                <a:lnTo>
                  <a:pt x="484" y="156"/>
                </a:lnTo>
                <a:lnTo>
                  <a:pt x="484" y="132"/>
                </a:lnTo>
                <a:lnTo>
                  <a:pt x="480" y="114"/>
                </a:lnTo>
                <a:lnTo>
                  <a:pt x="476" y="108"/>
                </a:lnTo>
                <a:lnTo>
                  <a:pt x="472" y="102"/>
                </a:lnTo>
                <a:lnTo>
                  <a:pt x="462" y="90"/>
                </a:lnTo>
                <a:lnTo>
                  <a:pt x="462" y="90"/>
                </a:lnTo>
                <a:lnTo>
                  <a:pt x="450" y="84"/>
                </a:lnTo>
                <a:lnTo>
                  <a:pt x="434" y="78"/>
                </a:lnTo>
                <a:lnTo>
                  <a:pt x="416" y="76"/>
                </a:lnTo>
                <a:lnTo>
                  <a:pt x="394" y="74"/>
                </a:lnTo>
                <a:lnTo>
                  <a:pt x="394" y="74"/>
                </a:lnTo>
                <a:lnTo>
                  <a:pt x="372" y="76"/>
                </a:lnTo>
                <a:lnTo>
                  <a:pt x="352" y="78"/>
                </a:lnTo>
                <a:lnTo>
                  <a:pt x="336" y="84"/>
                </a:lnTo>
                <a:lnTo>
                  <a:pt x="322" y="92"/>
                </a:lnTo>
                <a:lnTo>
                  <a:pt x="322" y="92"/>
                </a:lnTo>
                <a:lnTo>
                  <a:pt x="310" y="102"/>
                </a:lnTo>
                <a:lnTo>
                  <a:pt x="300" y="110"/>
                </a:lnTo>
                <a:lnTo>
                  <a:pt x="296" y="122"/>
                </a:lnTo>
                <a:lnTo>
                  <a:pt x="292" y="138"/>
                </a:lnTo>
                <a:lnTo>
                  <a:pt x="334" y="146"/>
                </a:lnTo>
                <a:lnTo>
                  <a:pt x="334" y="146"/>
                </a:lnTo>
                <a:lnTo>
                  <a:pt x="338" y="136"/>
                </a:lnTo>
                <a:lnTo>
                  <a:pt x="340" y="130"/>
                </a:lnTo>
                <a:lnTo>
                  <a:pt x="346" y="124"/>
                </a:lnTo>
                <a:lnTo>
                  <a:pt x="352" y="118"/>
                </a:lnTo>
                <a:lnTo>
                  <a:pt x="358" y="114"/>
                </a:lnTo>
                <a:lnTo>
                  <a:pt x="366" y="112"/>
                </a:lnTo>
                <a:lnTo>
                  <a:pt x="388" y="110"/>
                </a:lnTo>
                <a:lnTo>
                  <a:pt x="388" y="110"/>
                </a:lnTo>
                <a:lnTo>
                  <a:pt x="398" y="110"/>
                </a:lnTo>
                <a:lnTo>
                  <a:pt x="408" y="112"/>
                </a:lnTo>
                <a:lnTo>
                  <a:pt x="416" y="114"/>
                </a:lnTo>
                <a:lnTo>
                  <a:pt x="422" y="118"/>
                </a:lnTo>
                <a:lnTo>
                  <a:pt x="428" y="124"/>
                </a:lnTo>
                <a:lnTo>
                  <a:pt x="432" y="130"/>
                </a:lnTo>
                <a:lnTo>
                  <a:pt x="434" y="136"/>
                </a:lnTo>
                <a:lnTo>
                  <a:pt x="434" y="146"/>
                </a:lnTo>
                <a:lnTo>
                  <a:pt x="434" y="162"/>
                </a:lnTo>
                <a:lnTo>
                  <a:pt x="434" y="162"/>
                </a:lnTo>
                <a:lnTo>
                  <a:pt x="422" y="162"/>
                </a:lnTo>
                <a:lnTo>
                  <a:pt x="422" y="162"/>
                </a:lnTo>
                <a:lnTo>
                  <a:pt x="390" y="162"/>
                </a:lnTo>
                <a:lnTo>
                  <a:pt x="362" y="166"/>
                </a:lnTo>
                <a:lnTo>
                  <a:pt x="338" y="172"/>
                </a:lnTo>
                <a:lnTo>
                  <a:pt x="320" y="182"/>
                </a:lnTo>
                <a:lnTo>
                  <a:pt x="304" y="192"/>
                </a:lnTo>
                <a:lnTo>
                  <a:pt x="294" y="206"/>
                </a:lnTo>
                <a:lnTo>
                  <a:pt x="290" y="212"/>
                </a:lnTo>
                <a:lnTo>
                  <a:pt x="286" y="222"/>
                </a:lnTo>
                <a:lnTo>
                  <a:pt x="284" y="238"/>
                </a:lnTo>
                <a:lnTo>
                  <a:pt x="284" y="238"/>
                </a:lnTo>
                <a:lnTo>
                  <a:pt x="286" y="254"/>
                </a:lnTo>
                <a:lnTo>
                  <a:pt x="290" y="268"/>
                </a:lnTo>
                <a:lnTo>
                  <a:pt x="296" y="278"/>
                </a:lnTo>
                <a:lnTo>
                  <a:pt x="306" y="288"/>
                </a:lnTo>
                <a:lnTo>
                  <a:pt x="316" y="298"/>
                </a:lnTo>
                <a:lnTo>
                  <a:pt x="328" y="304"/>
                </a:lnTo>
                <a:lnTo>
                  <a:pt x="344" y="306"/>
                </a:lnTo>
                <a:lnTo>
                  <a:pt x="360" y="308"/>
                </a:lnTo>
                <a:lnTo>
                  <a:pt x="360" y="308"/>
                </a:lnTo>
                <a:lnTo>
                  <a:pt x="374" y="308"/>
                </a:lnTo>
                <a:lnTo>
                  <a:pt x="388" y="304"/>
                </a:lnTo>
                <a:lnTo>
                  <a:pt x="402" y="298"/>
                </a:lnTo>
                <a:lnTo>
                  <a:pt x="414" y="290"/>
                </a:lnTo>
                <a:lnTo>
                  <a:pt x="414" y="290"/>
                </a:lnTo>
                <a:lnTo>
                  <a:pt x="420" y="284"/>
                </a:lnTo>
                <a:lnTo>
                  <a:pt x="424" y="278"/>
                </a:lnTo>
                <a:lnTo>
                  <a:pt x="434" y="258"/>
                </a:lnTo>
                <a:lnTo>
                  <a:pt x="434" y="258"/>
                </a:lnTo>
                <a:lnTo>
                  <a:pt x="438" y="282"/>
                </a:lnTo>
                <a:lnTo>
                  <a:pt x="442" y="304"/>
                </a:lnTo>
                <a:lnTo>
                  <a:pt x="492" y="304"/>
                </a:lnTo>
                <a:lnTo>
                  <a:pt x="492" y="304"/>
                </a:lnTo>
                <a:lnTo>
                  <a:pt x="486" y="280"/>
                </a:lnTo>
                <a:lnTo>
                  <a:pt x="484" y="258"/>
                </a:lnTo>
                <a:lnTo>
                  <a:pt x="484" y="258"/>
                </a:lnTo>
                <a:close/>
                <a:moveTo>
                  <a:pt x="434" y="210"/>
                </a:moveTo>
                <a:lnTo>
                  <a:pt x="434" y="210"/>
                </a:lnTo>
                <a:lnTo>
                  <a:pt x="434" y="222"/>
                </a:lnTo>
                <a:lnTo>
                  <a:pt x="430" y="234"/>
                </a:lnTo>
                <a:lnTo>
                  <a:pt x="426" y="244"/>
                </a:lnTo>
                <a:lnTo>
                  <a:pt x="418" y="254"/>
                </a:lnTo>
                <a:lnTo>
                  <a:pt x="410" y="260"/>
                </a:lnTo>
                <a:lnTo>
                  <a:pt x="400" y="266"/>
                </a:lnTo>
                <a:lnTo>
                  <a:pt x="388" y="268"/>
                </a:lnTo>
                <a:lnTo>
                  <a:pt x="376" y="270"/>
                </a:lnTo>
                <a:lnTo>
                  <a:pt x="376" y="270"/>
                </a:lnTo>
                <a:lnTo>
                  <a:pt x="368" y="270"/>
                </a:lnTo>
                <a:lnTo>
                  <a:pt x="360" y="268"/>
                </a:lnTo>
                <a:lnTo>
                  <a:pt x="352" y="264"/>
                </a:lnTo>
                <a:lnTo>
                  <a:pt x="348" y="260"/>
                </a:lnTo>
                <a:lnTo>
                  <a:pt x="342" y="256"/>
                </a:lnTo>
                <a:lnTo>
                  <a:pt x="340" y="250"/>
                </a:lnTo>
                <a:lnTo>
                  <a:pt x="338" y="244"/>
                </a:lnTo>
                <a:lnTo>
                  <a:pt x="336" y="236"/>
                </a:lnTo>
                <a:lnTo>
                  <a:pt x="336" y="236"/>
                </a:lnTo>
                <a:lnTo>
                  <a:pt x="338" y="226"/>
                </a:lnTo>
                <a:lnTo>
                  <a:pt x="344" y="216"/>
                </a:lnTo>
                <a:lnTo>
                  <a:pt x="350" y="208"/>
                </a:lnTo>
                <a:lnTo>
                  <a:pt x="362" y="202"/>
                </a:lnTo>
                <a:lnTo>
                  <a:pt x="362" y="202"/>
                </a:lnTo>
                <a:lnTo>
                  <a:pt x="376" y="196"/>
                </a:lnTo>
                <a:lnTo>
                  <a:pt x="394" y="192"/>
                </a:lnTo>
                <a:lnTo>
                  <a:pt x="412" y="190"/>
                </a:lnTo>
                <a:lnTo>
                  <a:pt x="432" y="190"/>
                </a:lnTo>
                <a:lnTo>
                  <a:pt x="434" y="190"/>
                </a:lnTo>
                <a:lnTo>
                  <a:pt x="434" y="210"/>
                </a:lnTo>
                <a:close/>
                <a:moveTo>
                  <a:pt x="728" y="78"/>
                </a:moveTo>
                <a:lnTo>
                  <a:pt x="676" y="78"/>
                </a:lnTo>
                <a:lnTo>
                  <a:pt x="676" y="186"/>
                </a:lnTo>
                <a:lnTo>
                  <a:pt x="676" y="186"/>
                </a:lnTo>
                <a:lnTo>
                  <a:pt x="674" y="214"/>
                </a:lnTo>
                <a:lnTo>
                  <a:pt x="672" y="224"/>
                </a:lnTo>
                <a:lnTo>
                  <a:pt x="670" y="234"/>
                </a:lnTo>
                <a:lnTo>
                  <a:pt x="670" y="234"/>
                </a:lnTo>
                <a:lnTo>
                  <a:pt x="662" y="246"/>
                </a:lnTo>
                <a:lnTo>
                  <a:pt x="652" y="256"/>
                </a:lnTo>
                <a:lnTo>
                  <a:pt x="640" y="262"/>
                </a:lnTo>
                <a:lnTo>
                  <a:pt x="626" y="264"/>
                </a:lnTo>
                <a:lnTo>
                  <a:pt x="626" y="264"/>
                </a:lnTo>
                <a:lnTo>
                  <a:pt x="618" y="264"/>
                </a:lnTo>
                <a:lnTo>
                  <a:pt x="612" y="262"/>
                </a:lnTo>
                <a:lnTo>
                  <a:pt x="606" y="260"/>
                </a:lnTo>
                <a:lnTo>
                  <a:pt x="602" y="254"/>
                </a:lnTo>
                <a:lnTo>
                  <a:pt x="598" y="250"/>
                </a:lnTo>
                <a:lnTo>
                  <a:pt x="596" y="242"/>
                </a:lnTo>
                <a:lnTo>
                  <a:pt x="594" y="226"/>
                </a:lnTo>
                <a:lnTo>
                  <a:pt x="594" y="78"/>
                </a:lnTo>
                <a:lnTo>
                  <a:pt x="542" y="78"/>
                </a:lnTo>
                <a:lnTo>
                  <a:pt x="542" y="236"/>
                </a:lnTo>
                <a:lnTo>
                  <a:pt x="542" y="236"/>
                </a:lnTo>
                <a:lnTo>
                  <a:pt x="544" y="252"/>
                </a:lnTo>
                <a:lnTo>
                  <a:pt x="546" y="266"/>
                </a:lnTo>
                <a:lnTo>
                  <a:pt x="552" y="278"/>
                </a:lnTo>
                <a:lnTo>
                  <a:pt x="560" y="290"/>
                </a:lnTo>
                <a:lnTo>
                  <a:pt x="570" y="298"/>
                </a:lnTo>
                <a:lnTo>
                  <a:pt x="580" y="304"/>
                </a:lnTo>
                <a:lnTo>
                  <a:pt x="594" y="308"/>
                </a:lnTo>
                <a:lnTo>
                  <a:pt x="608" y="308"/>
                </a:lnTo>
                <a:lnTo>
                  <a:pt x="608" y="308"/>
                </a:lnTo>
                <a:lnTo>
                  <a:pt x="622" y="308"/>
                </a:lnTo>
                <a:lnTo>
                  <a:pt x="634" y="304"/>
                </a:lnTo>
                <a:lnTo>
                  <a:pt x="646" y="300"/>
                </a:lnTo>
                <a:lnTo>
                  <a:pt x="656" y="292"/>
                </a:lnTo>
                <a:lnTo>
                  <a:pt x="656" y="292"/>
                </a:lnTo>
                <a:lnTo>
                  <a:pt x="664" y="284"/>
                </a:lnTo>
                <a:lnTo>
                  <a:pt x="670" y="278"/>
                </a:lnTo>
                <a:lnTo>
                  <a:pt x="674" y="268"/>
                </a:lnTo>
                <a:lnTo>
                  <a:pt x="680" y="254"/>
                </a:lnTo>
                <a:lnTo>
                  <a:pt x="680" y="304"/>
                </a:lnTo>
                <a:lnTo>
                  <a:pt x="728" y="304"/>
                </a:lnTo>
                <a:lnTo>
                  <a:pt x="728" y="78"/>
                </a:lnTo>
                <a:close/>
                <a:moveTo>
                  <a:pt x="974" y="36"/>
                </a:moveTo>
                <a:lnTo>
                  <a:pt x="974" y="36"/>
                </a:lnTo>
                <a:lnTo>
                  <a:pt x="962" y="36"/>
                </a:lnTo>
                <a:lnTo>
                  <a:pt x="954" y="38"/>
                </a:lnTo>
                <a:lnTo>
                  <a:pt x="946" y="42"/>
                </a:lnTo>
                <a:lnTo>
                  <a:pt x="938" y="46"/>
                </a:lnTo>
                <a:lnTo>
                  <a:pt x="932" y="52"/>
                </a:lnTo>
                <a:lnTo>
                  <a:pt x="926" y="60"/>
                </a:lnTo>
                <a:lnTo>
                  <a:pt x="922" y="68"/>
                </a:lnTo>
                <a:lnTo>
                  <a:pt x="920" y="78"/>
                </a:lnTo>
                <a:lnTo>
                  <a:pt x="920" y="78"/>
                </a:lnTo>
                <a:lnTo>
                  <a:pt x="896" y="76"/>
                </a:lnTo>
                <a:lnTo>
                  <a:pt x="876" y="74"/>
                </a:lnTo>
                <a:lnTo>
                  <a:pt x="876" y="74"/>
                </a:lnTo>
                <a:lnTo>
                  <a:pt x="856" y="76"/>
                </a:lnTo>
                <a:lnTo>
                  <a:pt x="838" y="78"/>
                </a:lnTo>
                <a:lnTo>
                  <a:pt x="822" y="84"/>
                </a:lnTo>
                <a:lnTo>
                  <a:pt x="808" y="92"/>
                </a:lnTo>
                <a:lnTo>
                  <a:pt x="798" y="102"/>
                </a:lnTo>
                <a:lnTo>
                  <a:pt x="790" y="114"/>
                </a:lnTo>
                <a:lnTo>
                  <a:pt x="784" y="128"/>
                </a:lnTo>
                <a:lnTo>
                  <a:pt x="782" y="142"/>
                </a:lnTo>
                <a:lnTo>
                  <a:pt x="782" y="142"/>
                </a:lnTo>
                <a:lnTo>
                  <a:pt x="784" y="158"/>
                </a:lnTo>
                <a:lnTo>
                  <a:pt x="790" y="170"/>
                </a:lnTo>
                <a:lnTo>
                  <a:pt x="800" y="182"/>
                </a:lnTo>
                <a:lnTo>
                  <a:pt x="814" y="194"/>
                </a:lnTo>
                <a:lnTo>
                  <a:pt x="814" y="194"/>
                </a:lnTo>
                <a:lnTo>
                  <a:pt x="798" y="204"/>
                </a:lnTo>
                <a:lnTo>
                  <a:pt x="786" y="214"/>
                </a:lnTo>
                <a:lnTo>
                  <a:pt x="782" y="220"/>
                </a:lnTo>
                <a:lnTo>
                  <a:pt x="780" y="226"/>
                </a:lnTo>
                <a:lnTo>
                  <a:pt x="778" y="240"/>
                </a:lnTo>
                <a:lnTo>
                  <a:pt x="778" y="240"/>
                </a:lnTo>
                <a:lnTo>
                  <a:pt x="780" y="250"/>
                </a:lnTo>
                <a:lnTo>
                  <a:pt x="782" y="260"/>
                </a:lnTo>
                <a:lnTo>
                  <a:pt x="790" y="268"/>
                </a:lnTo>
                <a:lnTo>
                  <a:pt x="800" y="278"/>
                </a:lnTo>
                <a:lnTo>
                  <a:pt x="800" y="278"/>
                </a:lnTo>
                <a:lnTo>
                  <a:pt x="784" y="288"/>
                </a:lnTo>
                <a:lnTo>
                  <a:pt x="774" y="298"/>
                </a:lnTo>
                <a:lnTo>
                  <a:pt x="768" y="310"/>
                </a:lnTo>
                <a:lnTo>
                  <a:pt x="766" y="324"/>
                </a:lnTo>
                <a:lnTo>
                  <a:pt x="766" y="324"/>
                </a:lnTo>
                <a:lnTo>
                  <a:pt x="768" y="338"/>
                </a:lnTo>
                <a:lnTo>
                  <a:pt x="774" y="350"/>
                </a:lnTo>
                <a:lnTo>
                  <a:pt x="782" y="360"/>
                </a:lnTo>
                <a:lnTo>
                  <a:pt x="794" y="370"/>
                </a:lnTo>
                <a:lnTo>
                  <a:pt x="808" y="376"/>
                </a:lnTo>
                <a:lnTo>
                  <a:pt x="828" y="380"/>
                </a:lnTo>
                <a:lnTo>
                  <a:pt x="850" y="384"/>
                </a:lnTo>
                <a:lnTo>
                  <a:pt x="876" y="384"/>
                </a:lnTo>
                <a:lnTo>
                  <a:pt x="876" y="384"/>
                </a:lnTo>
                <a:lnTo>
                  <a:pt x="902" y="384"/>
                </a:lnTo>
                <a:lnTo>
                  <a:pt x="924" y="380"/>
                </a:lnTo>
                <a:lnTo>
                  <a:pt x="944" y="374"/>
                </a:lnTo>
                <a:lnTo>
                  <a:pt x="962" y="364"/>
                </a:lnTo>
                <a:lnTo>
                  <a:pt x="974" y="354"/>
                </a:lnTo>
                <a:lnTo>
                  <a:pt x="984" y="342"/>
                </a:lnTo>
                <a:lnTo>
                  <a:pt x="990" y="326"/>
                </a:lnTo>
                <a:lnTo>
                  <a:pt x="992" y="310"/>
                </a:lnTo>
                <a:lnTo>
                  <a:pt x="992" y="310"/>
                </a:lnTo>
                <a:lnTo>
                  <a:pt x="992" y="298"/>
                </a:lnTo>
                <a:lnTo>
                  <a:pt x="988" y="286"/>
                </a:lnTo>
                <a:lnTo>
                  <a:pt x="980" y="276"/>
                </a:lnTo>
                <a:lnTo>
                  <a:pt x="972" y="266"/>
                </a:lnTo>
                <a:lnTo>
                  <a:pt x="962" y="258"/>
                </a:lnTo>
                <a:lnTo>
                  <a:pt x="950" y="254"/>
                </a:lnTo>
                <a:lnTo>
                  <a:pt x="934" y="250"/>
                </a:lnTo>
                <a:lnTo>
                  <a:pt x="920" y="248"/>
                </a:lnTo>
                <a:lnTo>
                  <a:pt x="852" y="248"/>
                </a:lnTo>
                <a:lnTo>
                  <a:pt x="852" y="248"/>
                </a:lnTo>
                <a:lnTo>
                  <a:pt x="840" y="248"/>
                </a:lnTo>
                <a:lnTo>
                  <a:pt x="830" y="242"/>
                </a:lnTo>
                <a:lnTo>
                  <a:pt x="824" y="236"/>
                </a:lnTo>
                <a:lnTo>
                  <a:pt x="822" y="226"/>
                </a:lnTo>
                <a:lnTo>
                  <a:pt x="822" y="226"/>
                </a:lnTo>
                <a:lnTo>
                  <a:pt x="822" y="220"/>
                </a:lnTo>
                <a:lnTo>
                  <a:pt x="826" y="214"/>
                </a:lnTo>
                <a:lnTo>
                  <a:pt x="830" y="210"/>
                </a:lnTo>
                <a:lnTo>
                  <a:pt x="838" y="204"/>
                </a:lnTo>
                <a:lnTo>
                  <a:pt x="838" y="204"/>
                </a:lnTo>
                <a:lnTo>
                  <a:pt x="860" y="210"/>
                </a:lnTo>
                <a:lnTo>
                  <a:pt x="880" y="210"/>
                </a:lnTo>
                <a:lnTo>
                  <a:pt x="880" y="210"/>
                </a:lnTo>
                <a:lnTo>
                  <a:pt x="898" y="210"/>
                </a:lnTo>
                <a:lnTo>
                  <a:pt x="916" y="206"/>
                </a:lnTo>
                <a:lnTo>
                  <a:pt x="932" y="200"/>
                </a:lnTo>
                <a:lnTo>
                  <a:pt x="944" y="192"/>
                </a:lnTo>
                <a:lnTo>
                  <a:pt x="956" y="182"/>
                </a:lnTo>
                <a:lnTo>
                  <a:pt x="964" y="170"/>
                </a:lnTo>
                <a:lnTo>
                  <a:pt x="968" y="156"/>
                </a:lnTo>
                <a:lnTo>
                  <a:pt x="970" y="142"/>
                </a:lnTo>
                <a:lnTo>
                  <a:pt x="970" y="142"/>
                </a:lnTo>
                <a:lnTo>
                  <a:pt x="968" y="128"/>
                </a:lnTo>
                <a:lnTo>
                  <a:pt x="964" y="116"/>
                </a:lnTo>
                <a:lnTo>
                  <a:pt x="956" y="106"/>
                </a:lnTo>
                <a:lnTo>
                  <a:pt x="944" y="92"/>
                </a:lnTo>
                <a:lnTo>
                  <a:pt x="944" y="92"/>
                </a:lnTo>
                <a:lnTo>
                  <a:pt x="950" y="84"/>
                </a:lnTo>
                <a:lnTo>
                  <a:pt x="956" y="78"/>
                </a:lnTo>
                <a:lnTo>
                  <a:pt x="964" y="76"/>
                </a:lnTo>
                <a:lnTo>
                  <a:pt x="976" y="74"/>
                </a:lnTo>
                <a:lnTo>
                  <a:pt x="992" y="74"/>
                </a:lnTo>
                <a:lnTo>
                  <a:pt x="992" y="36"/>
                </a:lnTo>
                <a:lnTo>
                  <a:pt x="974" y="36"/>
                </a:lnTo>
                <a:close/>
                <a:moveTo>
                  <a:pt x="918" y="144"/>
                </a:moveTo>
                <a:lnTo>
                  <a:pt x="918" y="144"/>
                </a:lnTo>
                <a:lnTo>
                  <a:pt x="918" y="152"/>
                </a:lnTo>
                <a:lnTo>
                  <a:pt x="916" y="160"/>
                </a:lnTo>
                <a:lnTo>
                  <a:pt x="912" y="166"/>
                </a:lnTo>
                <a:lnTo>
                  <a:pt x="908" y="170"/>
                </a:lnTo>
                <a:lnTo>
                  <a:pt x="902" y="176"/>
                </a:lnTo>
                <a:lnTo>
                  <a:pt x="894" y="178"/>
                </a:lnTo>
                <a:lnTo>
                  <a:pt x="886" y="180"/>
                </a:lnTo>
                <a:lnTo>
                  <a:pt x="878" y="180"/>
                </a:lnTo>
                <a:lnTo>
                  <a:pt x="878" y="180"/>
                </a:lnTo>
                <a:lnTo>
                  <a:pt x="868" y="180"/>
                </a:lnTo>
                <a:lnTo>
                  <a:pt x="860" y="178"/>
                </a:lnTo>
                <a:lnTo>
                  <a:pt x="852" y="174"/>
                </a:lnTo>
                <a:lnTo>
                  <a:pt x="846" y="170"/>
                </a:lnTo>
                <a:lnTo>
                  <a:pt x="842" y="166"/>
                </a:lnTo>
                <a:lnTo>
                  <a:pt x="838" y="158"/>
                </a:lnTo>
                <a:lnTo>
                  <a:pt x="836" y="152"/>
                </a:lnTo>
                <a:lnTo>
                  <a:pt x="836" y="144"/>
                </a:lnTo>
                <a:lnTo>
                  <a:pt x="836" y="144"/>
                </a:lnTo>
                <a:lnTo>
                  <a:pt x="836" y="136"/>
                </a:lnTo>
                <a:lnTo>
                  <a:pt x="838" y="128"/>
                </a:lnTo>
                <a:lnTo>
                  <a:pt x="842" y="122"/>
                </a:lnTo>
                <a:lnTo>
                  <a:pt x="848" y="116"/>
                </a:lnTo>
                <a:lnTo>
                  <a:pt x="854" y="112"/>
                </a:lnTo>
                <a:lnTo>
                  <a:pt x="860" y="108"/>
                </a:lnTo>
                <a:lnTo>
                  <a:pt x="868" y="106"/>
                </a:lnTo>
                <a:lnTo>
                  <a:pt x="878" y="106"/>
                </a:lnTo>
                <a:lnTo>
                  <a:pt x="878" y="106"/>
                </a:lnTo>
                <a:lnTo>
                  <a:pt x="886" y="106"/>
                </a:lnTo>
                <a:lnTo>
                  <a:pt x="894" y="108"/>
                </a:lnTo>
                <a:lnTo>
                  <a:pt x="902" y="110"/>
                </a:lnTo>
                <a:lnTo>
                  <a:pt x="906" y="116"/>
                </a:lnTo>
                <a:lnTo>
                  <a:pt x="912" y="120"/>
                </a:lnTo>
                <a:lnTo>
                  <a:pt x="914" y="126"/>
                </a:lnTo>
                <a:lnTo>
                  <a:pt x="918" y="134"/>
                </a:lnTo>
                <a:lnTo>
                  <a:pt x="918" y="142"/>
                </a:lnTo>
                <a:lnTo>
                  <a:pt x="918" y="142"/>
                </a:lnTo>
                <a:lnTo>
                  <a:pt x="918" y="144"/>
                </a:lnTo>
                <a:lnTo>
                  <a:pt x="918" y="144"/>
                </a:lnTo>
                <a:close/>
                <a:moveTo>
                  <a:pt x="858" y="296"/>
                </a:moveTo>
                <a:lnTo>
                  <a:pt x="912" y="296"/>
                </a:lnTo>
                <a:lnTo>
                  <a:pt x="912" y="296"/>
                </a:lnTo>
                <a:lnTo>
                  <a:pt x="926" y="298"/>
                </a:lnTo>
                <a:lnTo>
                  <a:pt x="936" y="304"/>
                </a:lnTo>
                <a:lnTo>
                  <a:pt x="942" y="310"/>
                </a:lnTo>
                <a:lnTo>
                  <a:pt x="944" y="314"/>
                </a:lnTo>
                <a:lnTo>
                  <a:pt x="944" y="320"/>
                </a:lnTo>
                <a:lnTo>
                  <a:pt x="944" y="320"/>
                </a:lnTo>
                <a:lnTo>
                  <a:pt x="944" y="326"/>
                </a:lnTo>
                <a:lnTo>
                  <a:pt x="942" y="332"/>
                </a:lnTo>
                <a:lnTo>
                  <a:pt x="936" y="338"/>
                </a:lnTo>
                <a:lnTo>
                  <a:pt x="930" y="342"/>
                </a:lnTo>
                <a:lnTo>
                  <a:pt x="922" y="346"/>
                </a:lnTo>
                <a:lnTo>
                  <a:pt x="912" y="348"/>
                </a:lnTo>
                <a:lnTo>
                  <a:pt x="886" y="350"/>
                </a:lnTo>
                <a:lnTo>
                  <a:pt x="886" y="350"/>
                </a:lnTo>
                <a:lnTo>
                  <a:pt x="868" y="348"/>
                </a:lnTo>
                <a:lnTo>
                  <a:pt x="854" y="346"/>
                </a:lnTo>
                <a:lnTo>
                  <a:pt x="842" y="344"/>
                </a:lnTo>
                <a:lnTo>
                  <a:pt x="830" y="340"/>
                </a:lnTo>
                <a:lnTo>
                  <a:pt x="822" y="334"/>
                </a:lnTo>
                <a:lnTo>
                  <a:pt x="816" y="328"/>
                </a:lnTo>
                <a:lnTo>
                  <a:pt x="812" y="320"/>
                </a:lnTo>
                <a:lnTo>
                  <a:pt x="810" y="312"/>
                </a:lnTo>
                <a:lnTo>
                  <a:pt x="810" y="312"/>
                </a:lnTo>
                <a:lnTo>
                  <a:pt x="812" y="306"/>
                </a:lnTo>
                <a:lnTo>
                  <a:pt x="812" y="302"/>
                </a:lnTo>
                <a:lnTo>
                  <a:pt x="822" y="292"/>
                </a:lnTo>
                <a:lnTo>
                  <a:pt x="822" y="292"/>
                </a:lnTo>
                <a:lnTo>
                  <a:pt x="840" y="296"/>
                </a:lnTo>
                <a:lnTo>
                  <a:pt x="858" y="296"/>
                </a:lnTo>
                <a:lnTo>
                  <a:pt x="858" y="296"/>
                </a:lnTo>
                <a:close/>
                <a:moveTo>
                  <a:pt x="1212" y="150"/>
                </a:moveTo>
                <a:lnTo>
                  <a:pt x="1212" y="150"/>
                </a:lnTo>
                <a:lnTo>
                  <a:pt x="1212" y="130"/>
                </a:lnTo>
                <a:lnTo>
                  <a:pt x="1208" y="114"/>
                </a:lnTo>
                <a:lnTo>
                  <a:pt x="1202" y="100"/>
                </a:lnTo>
                <a:lnTo>
                  <a:pt x="1196" y="90"/>
                </a:lnTo>
                <a:lnTo>
                  <a:pt x="1186" y="80"/>
                </a:lnTo>
                <a:lnTo>
                  <a:pt x="1174" y="74"/>
                </a:lnTo>
                <a:lnTo>
                  <a:pt x="1160" y="70"/>
                </a:lnTo>
                <a:lnTo>
                  <a:pt x="1144" y="70"/>
                </a:lnTo>
                <a:lnTo>
                  <a:pt x="1144" y="70"/>
                </a:lnTo>
                <a:lnTo>
                  <a:pt x="1132" y="70"/>
                </a:lnTo>
                <a:lnTo>
                  <a:pt x="1122" y="72"/>
                </a:lnTo>
                <a:lnTo>
                  <a:pt x="1112" y="76"/>
                </a:lnTo>
                <a:lnTo>
                  <a:pt x="1104" y="82"/>
                </a:lnTo>
                <a:lnTo>
                  <a:pt x="1096" y="88"/>
                </a:lnTo>
                <a:lnTo>
                  <a:pt x="1088" y="96"/>
                </a:lnTo>
                <a:lnTo>
                  <a:pt x="1082" y="106"/>
                </a:lnTo>
                <a:lnTo>
                  <a:pt x="1076" y="118"/>
                </a:lnTo>
                <a:lnTo>
                  <a:pt x="1076" y="0"/>
                </a:lnTo>
                <a:lnTo>
                  <a:pt x="1026" y="0"/>
                </a:lnTo>
                <a:lnTo>
                  <a:pt x="1026" y="304"/>
                </a:lnTo>
                <a:lnTo>
                  <a:pt x="1076" y="304"/>
                </a:lnTo>
                <a:lnTo>
                  <a:pt x="1076" y="186"/>
                </a:lnTo>
                <a:lnTo>
                  <a:pt x="1076" y="186"/>
                </a:lnTo>
                <a:lnTo>
                  <a:pt x="1078" y="170"/>
                </a:lnTo>
                <a:lnTo>
                  <a:pt x="1080" y="156"/>
                </a:lnTo>
                <a:lnTo>
                  <a:pt x="1084" y="144"/>
                </a:lnTo>
                <a:lnTo>
                  <a:pt x="1090" y="132"/>
                </a:lnTo>
                <a:lnTo>
                  <a:pt x="1098" y="124"/>
                </a:lnTo>
                <a:lnTo>
                  <a:pt x="1106" y="118"/>
                </a:lnTo>
                <a:lnTo>
                  <a:pt x="1116" y="114"/>
                </a:lnTo>
                <a:lnTo>
                  <a:pt x="1128" y="114"/>
                </a:lnTo>
                <a:lnTo>
                  <a:pt x="1128" y="114"/>
                </a:lnTo>
                <a:lnTo>
                  <a:pt x="1134" y="114"/>
                </a:lnTo>
                <a:lnTo>
                  <a:pt x="1142" y="116"/>
                </a:lnTo>
                <a:lnTo>
                  <a:pt x="1148" y="120"/>
                </a:lnTo>
                <a:lnTo>
                  <a:pt x="1152" y="124"/>
                </a:lnTo>
                <a:lnTo>
                  <a:pt x="1156" y="130"/>
                </a:lnTo>
                <a:lnTo>
                  <a:pt x="1160" y="138"/>
                </a:lnTo>
                <a:lnTo>
                  <a:pt x="1162" y="146"/>
                </a:lnTo>
                <a:lnTo>
                  <a:pt x="1162" y="156"/>
                </a:lnTo>
                <a:lnTo>
                  <a:pt x="1162" y="304"/>
                </a:lnTo>
                <a:lnTo>
                  <a:pt x="1212" y="304"/>
                </a:lnTo>
                <a:lnTo>
                  <a:pt x="1212" y="150"/>
                </a:lnTo>
                <a:close/>
                <a:moveTo>
                  <a:pt x="1366" y="268"/>
                </a:moveTo>
                <a:lnTo>
                  <a:pt x="1366" y="268"/>
                </a:lnTo>
                <a:lnTo>
                  <a:pt x="1354" y="268"/>
                </a:lnTo>
                <a:lnTo>
                  <a:pt x="1342" y="264"/>
                </a:lnTo>
                <a:lnTo>
                  <a:pt x="1334" y="258"/>
                </a:lnTo>
                <a:lnTo>
                  <a:pt x="1326" y="252"/>
                </a:lnTo>
                <a:lnTo>
                  <a:pt x="1320" y="242"/>
                </a:lnTo>
                <a:lnTo>
                  <a:pt x="1316" y="230"/>
                </a:lnTo>
                <a:lnTo>
                  <a:pt x="1312" y="218"/>
                </a:lnTo>
                <a:lnTo>
                  <a:pt x="1312" y="202"/>
                </a:lnTo>
                <a:lnTo>
                  <a:pt x="1312" y="198"/>
                </a:lnTo>
                <a:lnTo>
                  <a:pt x="1466" y="198"/>
                </a:lnTo>
                <a:lnTo>
                  <a:pt x="1466" y="198"/>
                </a:lnTo>
                <a:lnTo>
                  <a:pt x="1466" y="192"/>
                </a:lnTo>
                <a:lnTo>
                  <a:pt x="1466" y="192"/>
                </a:lnTo>
                <a:lnTo>
                  <a:pt x="1464" y="166"/>
                </a:lnTo>
                <a:lnTo>
                  <a:pt x="1460" y="142"/>
                </a:lnTo>
                <a:lnTo>
                  <a:pt x="1450" y="122"/>
                </a:lnTo>
                <a:lnTo>
                  <a:pt x="1438" y="106"/>
                </a:lnTo>
                <a:lnTo>
                  <a:pt x="1424" y="92"/>
                </a:lnTo>
                <a:lnTo>
                  <a:pt x="1406" y="82"/>
                </a:lnTo>
                <a:lnTo>
                  <a:pt x="1388" y="76"/>
                </a:lnTo>
                <a:lnTo>
                  <a:pt x="1364" y="74"/>
                </a:lnTo>
                <a:lnTo>
                  <a:pt x="1364" y="74"/>
                </a:lnTo>
                <a:lnTo>
                  <a:pt x="1342" y="76"/>
                </a:lnTo>
                <a:lnTo>
                  <a:pt x="1322" y="82"/>
                </a:lnTo>
                <a:lnTo>
                  <a:pt x="1304" y="92"/>
                </a:lnTo>
                <a:lnTo>
                  <a:pt x="1288" y="106"/>
                </a:lnTo>
                <a:lnTo>
                  <a:pt x="1276" y="124"/>
                </a:lnTo>
                <a:lnTo>
                  <a:pt x="1266" y="144"/>
                </a:lnTo>
                <a:lnTo>
                  <a:pt x="1260" y="166"/>
                </a:lnTo>
                <a:lnTo>
                  <a:pt x="1258" y="192"/>
                </a:lnTo>
                <a:lnTo>
                  <a:pt x="1258" y="192"/>
                </a:lnTo>
                <a:lnTo>
                  <a:pt x="1260" y="218"/>
                </a:lnTo>
                <a:lnTo>
                  <a:pt x="1266" y="240"/>
                </a:lnTo>
                <a:lnTo>
                  <a:pt x="1276" y="260"/>
                </a:lnTo>
                <a:lnTo>
                  <a:pt x="1288" y="276"/>
                </a:lnTo>
                <a:lnTo>
                  <a:pt x="1302" y="290"/>
                </a:lnTo>
                <a:lnTo>
                  <a:pt x="1320" y="300"/>
                </a:lnTo>
                <a:lnTo>
                  <a:pt x="1340" y="306"/>
                </a:lnTo>
                <a:lnTo>
                  <a:pt x="1362" y="308"/>
                </a:lnTo>
                <a:lnTo>
                  <a:pt x="1362" y="308"/>
                </a:lnTo>
                <a:lnTo>
                  <a:pt x="1380" y="308"/>
                </a:lnTo>
                <a:lnTo>
                  <a:pt x="1398" y="304"/>
                </a:lnTo>
                <a:lnTo>
                  <a:pt x="1412" y="298"/>
                </a:lnTo>
                <a:lnTo>
                  <a:pt x="1426" y="290"/>
                </a:lnTo>
                <a:lnTo>
                  <a:pt x="1438" y="280"/>
                </a:lnTo>
                <a:lnTo>
                  <a:pt x="1448" y="268"/>
                </a:lnTo>
                <a:lnTo>
                  <a:pt x="1456" y="254"/>
                </a:lnTo>
                <a:lnTo>
                  <a:pt x="1462" y="238"/>
                </a:lnTo>
                <a:lnTo>
                  <a:pt x="1416" y="232"/>
                </a:lnTo>
                <a:lnTo>
                  <a:pt x="1416" y="232"/>
                </a:lnTo>
                <a:lnTo>
                  <a:pt x="1408" y="248"/>
                </a:lnTo>
                <a:lnTo>
                  <a:pt x="1402" y="254"/>
                </a:lnTo>
                <a:lnTo>
                  <a:pt x="1396" y="260"/>
                </a:lnTo>
                <a:lnTo>
                  <a:pt x="1390" y="264"/>
                </a:lnTo>
                <a:lnTo>
                  <a:pt x="1384" y="266"/>
                </a:lnTo>
                <a:lnTo>
                  <a:pt x="1366" y="268"/>
                </a:lnTo>
                <a:lnTo>
                  <a:pt x="1366" y="268"/>
                </a:lnTo>
                <a:close/>
                <a:moveTo>
                  <a:pt x="1312" y="164"/>
                </a:moveTo>
                <a:lnTo>
                  <a:pt x="1312" y="164"/>
                </a:lnTo>
                <a:lnTo>
                  <a:pt x="1314" y="152"/>
                </a:lnTo>
                <a:lnTo>
                  <a:pt x="1318" y="142"/>
                </a:lnTo>
                <a:lnTo>
                  <a:pt x="1322" y="132"/>
                </a:lnTo>
                <a:lnTo>
                  <a:pt x="1328" y="124"/>
                </a:lnTo>
                <a:lnTo>
                  <a:pt x="1336" y="118"/>
                </a:lnTo>
                <a:lnTo>
                  <a:pt x="1344" y="114"/>
                </a:lnTo>
                <a:lnTo>
                  <a:pt x="1352" y="110"/>
                </a:lnTo>
                <a:lnTo>
                  <a:pt x="1364" y="110"/>
                </a:lnTo>
                <a:lnTo>
                  <a:pt x="1364" y="110"/>
                </a:lnTo>
                <a:lnTo>
                  <a:pt x="1374" y="110"/>
                </a:lnTo>
                <a:lnTo>
                  <a:pt x="1384" y="114"/>
                </a:lnTo>
                <a:lnTo>
                  <a:pt x="1392" y="118"/>
                </a:lnTo>
                <a:lnTo>
                  <a:pt x="1398" y="124"/>
                </a:lnTo>
                <a:lnTo>
                  <a:pt x="1404" y="132"/>
                </a:lnTo>
                <a:lnTo>
                  <a:pt x="1410" y="142"/>
                </a:lnTo>
                <a:lnTo>
                  <a:pt x="1412" y="152"/>
                </a:lnTo>
                <a:lnTo>
                  <a:pt x="1414" y="164"/>
                </a:lnTo>
                <a:lnTo>
                  <a:pt x="1312" y="164"/>
                </a:lnTo>
                <a:close/>
                <a:moveTo>
                  <a:pt x="1564" y="200"/>
                </a:moveTo>
                <a:lnTo>
                  <a:pt x="1564" y="200"/>
                </a:lnTo>
                <a:lnTo>
                  <a:pt x="1564" y="184"/>
                </a:lnTo>
                <a:lnTo>
                  <a:pt x="1568" y="170"/>
                </a:lnTo>
                <a:lnTo>
                  <a:pt x="1572" y="156"/>
                </a:lnTo>
                <a:lnTo>
                  <a:pt x="1580" y="146"/>
                </a:lnTo>
                <a:lnTo>
                  <a:pt x="1588" y="138"/>
                </a:lnTo>
                <a:lnTo>
                  <a:pt x="1600" y="132"/>
                </a:lnTo>
                <a:lnTo>
                  <a:pt x="1612" y="128"/>
                </a:lnTo>
                <a:lnTo>
                  <a:pt x="1624" y="126"/>
                </a:lnTo>
                <a:lnTo>
                  <a:pt x="1628" y="126"/>
                </a:lnTo>
                <a:lnTo>
                  <a:pt x="1628" y="72"/>
                </a:lnTo>
                <a:lnTo>
                  <a:pt x="1628" y="72"/>
                </a:lnTo>
                <a:lnTo>
                  <a:pt x="1620" y="72"/>
                </a:lnTo>
                <a:lnTo>
                  <a:pt x="1620" y="72"/>
                </a:lnTo>
                <a:lnTo>
                  <a:pt x="1608" y="74"/>
                </a:lnTo>
                <a:lnTo>
                  <a:pt x="1594" y="80"/>
                </a:lnTo>
                <a:lnTo>
                  <a:pt x="1594" y="80"/>
                </a:lnTo>
                <a:lnTo>
                  <a:pt x="1582" y="90"/>
                </a:lnTo>
                <a:lnTo>
                  <a:pt x="1572" y="100"/>
                </a:lnTo>
                <a:lnTo>
                  <a:pt x="1566" y="114"/>
                </a:lnTo>
                <a:lnTo>
                  <a:pt x="1560" y="132"/>
                </a:lnTo>
                <a:lnTo>
                  <a:pt x="1560" y="78"/>
                </a:lnTo>
                <a:lnTo>
                  <a:pt x="1512" y="78"/>
                </a:lnTo>
                <a:lnTo>
                  <a:pt x="1512" y="304"/>
                </a:lnTo>
                <a:lnTo>
                  <a:pt x="1564" y="304"/>
                </a:lnTo>
                <a:lnTo>
                  <a:pt x="1564" y="200"/>
                </a:lnTo>
                <a:close/>
                <a:moveTo>
                  <a:pt x="1766" y="264"/>
                </a:moveTo>
                <a:lnTo>
                  <a:pt x="1766" y="264"/>
                </a:lnTo>
                <a:lnTo>
                  <a:pt x="1748" y="262"/>
                </a:lnTo>
                <a:lnTo>
                  <a:pt x="1742" y="260"/>
                </a:lnTo>
                <a:lnTo>
                  <a:pt x="1738" y="256"/>
                </a:lnTo>
                <a:lnTo>
                  <a:pt x="1734" y="252"/>
                </a:lnTo>
                <a:lnTo>
                  <a:pt x="1732" y="246"/>
                </a:lnTo>
                <a:lnTo>
                  <a:pt x="1730" y="228"/>
                </a:lnTo>
                <a:lnTo>
                  <a:pt x="1730" y="118"/>
                </a:lnTo>
                <a:lnTo>
                  <a:pt x="1776" y="118"/>
                </a:lnTo>
                <a:lnTo>
                  <a:pt x="1776" y="78"/>
                </a:lnTo>
                <a:lnTo>
                  <a:pt x="1730" y="78"/>
                </a:lnTo>
                <a:lnTo>
                  <a:pt x="1730" y="16"/>
                </a:lnTo>
                <a:lnTo>
                  <a:pt x="1688" y="20"/>
                </a:lnTo>
                <a:lnTo>
                  <a:pt x="1684" y="78"/>
                </a:lnTo>
                <a:lnTo>
                  <a:pt x="1652" y="78"/>
                </a:lnTo>
                <a:lnTo>
                  <a:pt x="1652" y="118"/>
                </a:lnTo>
                <a:lnTo>
                  <a:pt x="1680" y="118"/>
                </a:lnTo>
                <a:lnTo>
                  <a:pt x="1680" y="234"/>
                </a:lnTo>
                <a:lnTo>
                  <a:pt x="1680" y="234"/>
                </a:lnTo>
                <a:lnTo>
                  <a:pt x="1682" y="254"/>
                </a:lnTo>
                <a:lnTo>
                  <a:pt x="1684" y="270"/>
                </a:lnTo>
                <a:lnTo>
                  <a:pt x="1688" y="280"/>
                </a:lnTo>
                <a:lnTo>
                  <a:pt x="1696" y="290"/>
                </a:lnTo>
                <a:lnTo>
                  <a:pt x="1696" y="290"/>
                </a:lnTo>
                <a:lnTo>
                  <a:pt x="1706" y="298"/>
                </a:lnTo>
                <a:lnTo>
                  <a:pt x="1716" y="304"/>
                </a:lnTo>
                <a:lnTo>
                  <a:pt x="1730" y="308"/>
                </a:lnTo>
                <a:lnTo>
                  <a:pt x="1744" y="308"/>
                </a:lnTo>
                <a:lnTo>
                  <a:pt x="1744" y="308"/>
                </a:lnTo>
                <a:lnTo>
                  <a:pt x="1758" y="308"/>
                </a:lnTo>
                <a:lnTo>
                  <a:pt x="1780" y="304"/>
                </a:lnTo>
                <a:lnTo>
                  <a:pt x="1780" y="264"/>
                </a:lnTo>
                <a:lnTo>
                  <a:pt x="1780" y="264"/>
                </a:lnTo>
                <a:lnTo>
                  <a:pt x="1766" y="264"/>
                </a:lnTo>
                <a:lnTo>
                  <a:pt x="1766" y="264"/>
                </a:lnTo>
                <a:close/>
                <a:moveTo>
                  <a:pt x="1958" y="78"/>
                </a:moveTo>
                <a:lnTo>
                  <a:pt x="1910" y="228"/>
                </a:lnTo>
                <a:lnTo>
                  <a:pt x="1856" y="78"/>
                </a:lnTo>
                <a:lnTo>
                  <a:pt x="1804" y="78"/>
                </a:lnTo>
                <a:lnTo>
                  <a:pt x="1880" y="290"/>
                </a:lnTo>
                <a:lnTo>
                  <a:pt x="1880" y="290"/>
                </a:lnTo>
                <a:lnTo>
                  <a:pt x="1884" y="304"/>
                </a:lnTo>
                <a:lnTo>
                  <a:pt x="1884" y="304"/>
                </a:lnTo>
                <a:lnTo>
                  <a:pt x="1884" y="312"/>
                </a:lnTo>
                <a:lnTo>
                  <a:pt x="1882" y="320"/>
                </a:lnTo>
                <a:lnTo>
                  <a:pt x="1878" y="326"/>
                </a:lnTo>
                <a:lnTo>
                  <a:pt x="1874" y="332"/>
                </a:lnTo>
                <a:lnTo>
                  <a:pt x="1868" y="336"/>
                </a:lnTo>
                <a:lnTo>
                  <a:pt x="1860" y="340"/>
                </a:lnTo>
                <a:lnTo>
                  <a:pt x="1854" y="342"/>
                </a:lnTo>
                <a:lnTo>
                  <a:pt x="1846" y="344"/>
                </a:lnTo>
                <a:lnTo>
                  <a:pt x="1846" y="344"/>
                </a:lnTo>
                <a:lnTo>
                  <a:pt x="1820" y="342"/>
                </a:lnTo>
                <a:lnTo>
                  <a:pt x="1820" y="384"/>
                </a:lnTo>
                <a:lnTo>
                  <a:pt x="1820" y="384"/>
                </a:lnTo>
                <a:lnTo>
                  <a:pt x="1850" y="384"/>
                </a:lnTo>
                <a:lnTo>
                  <a:pt x="1850" y="384"/>
                </a:lnTo>
                <a:lnTo>
                  <a:pt x="1860" y="384"/>
                </a:lnTo>
                <a:lnTo>
                  <a:pt x="1870" y="382"/>
                </a:lnTo>
                <a:lnTo>
                  <a:pt x="1880" y="378"/>
                </a:lnTo>
                <a:lnTo>
                  <a:pt x="1888" y="372"/>
                </a:lnTo>
                <a:lnTo>
                  <a:pt x="1894" y="366"/>
                </a:lnTo>
                <a:lnTo>
                  <a:pt x="1900" y="358"/>
                </a:lnTo>
                <a:lnTo>
                  <a:pt x="1906" y="346"/>
                </a:lnTo>
                <a:lnTo>
                  <a:pt x="1910" y="334"/>
                </a:lnTo>
                <a:lnTo>
                  <a:pt x="1998" y="78"/>
                </a:lnTo>
                <a:lnTo>
                  <a:pt x="1958" y="78"/>
                </a:lnTo>
                <a:close/>
                <a:moveTo>
                  <a:pt x="2106" y="302"/>
                </a:moveTo>
                <a:lnTo>
                  <a:pt x="2158" y="302"/>
                </a:lnTo>
                <a:lnTo>
                  <a:pt x="2158" y="302"/>
                </a:lnTo>
                <a:lnTo>
                  <a:pt x="2174" y="300"/>
                </a:lnTo>
                <a:lnTo>
                  <a:pt x="2182" y="298"/>
                </a:lnTo>
                <a:lnTo>
                  <a:pt x="2188" y="294"/>
                </a:lnTo>
                <a:lnTo>
                  <a:pt x="2192" y="290"/>
                </a:lnTo>
                <a:lnTo>
                  <a:pt x="2196" y="284"/>
                </a:lnTo>
                <a:lnTo>
                  <a:pt x="2198" y="278"/>
                </a:lnTo>
                <a:lnTo>
                  <a:pt x="2200" y="272"/>
                </a:lnTo>
                <a:lnTo>
                  <a:pt x="2200" y="272"/>
                </a:lnTo>
                <a:lnTo>
                  <a:pt x="2200" y="272"/>
                </a:lnTo>
                <a:lnTo>
                  <a:pt x="2198" y="262"/>
                </a:lnTo>
                <a:lnTo>
                  <a:pt x="2194" y="254"/>
                </a:lnTo>
                <a:lnTo>
                  <a:pt x="2186" y="248"/>
                </a:lnTo>
                <a:lnTo>
                  <a:pt x="2178" y="244"/>
                </a:lnTo>
                <a:lnTo>
                  <a:pt x="2178" y="244"/>
                </a:lnTo>
                <a:lnTo>
                  <a:pt x="2184" y="240"/>
                </a:lnTo>
                <a:lnTo>
                  <a:pt x="2188" y="234"/>
                </a:lnTo>
                <a:lnTo>
                  <a:pt x="2192" y="228"/>
                </a:lnTo>
                <a:lnTo>
                  <a:pt x="2194" y="218"/>
                </a:lnTo>
                <a:lnTo>
                  <a:pt x="2194" y="218"/>
                </a:lnTo>
                <a:lnTo>
                  <a:pt x="2194" y="218"/>
                </a:lnTo>
                <a:lnTo>
                  <a:pt x="2192" y="208"/>
                </a:lnTo>
                <a:lnTo>
                  <a:pt x="2186" y="200"/>
                </a:lnTo>
                <a:lnTo>
                  <a:pt x="2186" y="200"/>
                </a:lnTo>
                <a:lnTo>
                  <a:pt x="2180" y="196"/>
                </a:lnTo>
                <a:lnTo>
                  <a:pt x="2174" y="192"/>
                </a:lnTo>
                <a:lnTo>
                  <a:pt x="2166" y="190"/>
                </a:lnTo>
                <a:lnTo>
                  <a:pt x="2156" y="190"/>
                </a:lnTo>
                <a:lnTo>
                  <a:pt x="2106" y="190"/>
                </a:lnTo>
                <a:lnTo>
                  <a:pt x="2106" y="302"/>
                </a:lnTo>
                <a:close/>
                <a:moveTo>
                  <a:pt x="2126" y="238"/>
                </a:moveTo>
                <a:lnTo>
                  <a:pt x="2126" y="208"/>
                </a:lnTo>
                <a:lnTo>
                  <a:pt x="2154" y="208"/>
                </a:lnTo>
                <a:lnTo>
                  <a:pt x="2154" y="208"/>
                </a:lnTo>
                <a:lnTo>
                  <a:pt x="2162" y="208"/>
                </a:lnTo>
                <a:lnTo>
                  <a:pt x="2168" y="212"/>
                </a:lnTo>
                <a:lnTo>
                  <a:pt x="2172" y="216"/>
                </a:lnTo>
                <a:lnTo>
                  <a:pt x="2174" y="222"/>
                </a:lnTo>
                <a:lnTo>
                  <a:pt x="2174" y="222"/>
                </a:lnTo>
                <a:lnTo>
                  <a:pt x="2174" y="222"/>
                </a:lnTo>
                <a:lnTo>
                  <a:pt x="2172" y="228"/>
                </a:lnTo>
                <a:lnTo>
                  <a:pt x="2168" y="234"/>
                </a:lnTo>
                <a:lnTo>
                  <a:pt x="2160" y="236"/>
                </a:lnTo>
                <a:lnTo>
                  <a:pt x="2152" y="238"/>
                </a:lnTo>
                <a:lnTo>
                  <a:pt x="2126" y="238"/>
                </a:lnTo>
                <a:close/>
                <a:moveTo>
                  <a:pt x="2126" y="284"/>
                </a:moveTo>
                <a:lnTo>
                  <a:pt x="2126" y="254"/>
                </a:lnTo>
                <a:lnTo>
                  <a:pt x="2156" y="254"/>
                </a:lnTo>
                <a:lnTo>
                  <a:pt x="2156" y="254"/>
                </a:lnTo>
                <a:lnTo>
                  <a:pt x="2166" y="256"/>
                </a:lnTo>
                <a:lnTo>
                  <a:pt x="2174" y="258"/>
                </a:lnTo>
                <a:lnTo>
                  <a:pt x="2178" y="262"/>
                </a:lnTo>
                <a:lnTo>
                  <a:pt x="2180" y="270"/>
                </a:lnTo>
                <a:lnTo>
                  <a:pt x="2180" y="270"/>
                </a:lnTo>
                <a:lnTo>
                  <a:pt x="2180" y="270"/>
                </a:lnTo>
                <a:lnTo>
                  <a:pt x="2178" y="276"/>
                </a:lnTo>
                <a:lnTo>
                  <a:pt x="2174" y="280"/>
                </a:lnTo>
                <a:lnTo>
                  <a:pt x="2168" y="284"/>
                </a:lnTo>
                <a:lnTo>
                  <a:pt x="2158" y="284"/>
                </a:lnTo>
                <a:lnTo>
                  <a:pt x="2126" y="284"/>
                </a:lnTo>
                <a:close/>
                <a:moveTo>
                  <a:pt x="2276" y="304"/>
                </a:moveTo>
                <a:lnTo>
                  <a:pt x="2276" y="304"/>
                </a:lnTo>
                <a:lnTo>
                  <a:pt x="2286" y="304"/>
                </a:lnTo>
                <a:lnTo>
                  <a:pt x="2294" y="300"/>
                </a:lnTo>
                <a:lnTo>
                  <a:pt x="2304" y="296"/>
                </a:lnTo>
                <a:lnTo>
                  <a:pt x="2310" y="292"/>
                </a:lnTo>
                <a:lnTo>
                  <a:pt x="2316" y="284"/>
                </a:lnTo>
                <a:lnTo>
                  <a:pt x="2320" y="276"/>
                </a:lnTo>
                <a:lnTo>
                  <a:pt x="2322" y="266"/>
                </a:lnTo>
                <a:lnTo>
                  <a:pt x="2324" y="254"/>
                </a:lnTo>
                <a:lnTo>
                  <a:pt x="2324" y="190"/>
                </a:lnTo>
                <a:lnTo>
                  <a:pt x="2304" y="190"/>
                </a:lnTo>
                <a:lnTo>
                  <a:pt x="2304" y="254"/>
                </a:lnTo>
                <a:lnTo>
                  <a:pt x="2304" y="254"/>
                </a:lnTo>
                <a:lnTo>
                  <a:pt x="2302" y="268"/>
                </a:lnTo>
                <a:lnTo>
                  <a:pt x="2300" y="274"/>
                </a:lnTo>
                <a:lnTo>
                  <a:pt x="2296" y="278"/>
                </a:lnTo>
                <a:lnTo>
                  <a:pt x="2292" y="282"/>
                </a:lnTo>
                <a:lnTo>
                  <a:pt x="2288" y="284"/>
                </a:lnTo>
                <a:lnTo>
                  <a:pt x="2276" y="286"/>
                </a:lnTo>
                <a:lnTo>
                  <a:pt x="2276" y="286"/>
                </a:lnTo>
                <a:lnTo>
                  <a:pt x="2264" y="284"/>
                </a:lnTo>
                <a:lnTo>
                  <a:pt x="2258" y="282"/>
                </a:lnTo>
                <a:lnTo>
                  <a:pt x="2254" y="278"/>
                </a:lnTo>
                <a:lnTo>
                  <a:pt x="2252" y="274"/>
                </a:lnTo>
                <a:lnTo>
                  <a:pt x="2248" y="268"/>
                </a:lnTo>
                <a:lnTo>
                  <a:pt x="2248" y="254"/>
                </a:lnTo>
                <a:lnTo>
                  <a:pt x="2248" y="190"/>
                </a:lnTo>
                <a:lnTo>
                  <a:pt x="2228" y="190"/>
                </a:lnTo>
                <a:lnTo>
                  <a:pt x="2228" y="254"/>
                </a:lnTo>
                <a:lnTo>
                  <a:pt x="2228" y="254"/>
                </a:lnTo>
                <a:lnTo>
                  <a:pt x="2228" y="266"/>
                </a:lnTo>
                <a:lnTo>
                  <a:pt x="2230" y="276"/>
                </a:lnTo>
                <a:lnTo>
                  <a:pt x="2234" y="284"/>
                </a:lnTo>
                <a:lnTo>
                  <a:pt x="2240" y="292"/>
                </a:lnTo>
                <a:lnTo>
                  <a:pt x="2248" y="296"/>
                </a:lnTo>
                <a:lnTo>
                  <a:pt x="2256" y="300"/>
                </a:lnTo>
                <a:lnTo>
                  <a:pt x="2264" y="304"/>
                </a:lnTo>
                <a:lnTo>
                  <a:pt x="2276" y="304"/>
                </a:lnTo>
                <a:lnTo>
                  <a:pt x="2276" y="304"/>
                </a:lnTo>
                <a:close/>
                <a:moveTo>
                  <a:pt x="2396" y="304"/>
                </a:moveTo>
                <a:lnTo>
                  <a:pt x="2396" y="304"/>
                </a:lnTo>
                <a:lnTo>
                  <a:pt x="2404" y="304"/>
                </a:lnTo>
                <a:lnTo>
                  <a:pt x="2412" y="302"/>
                </a:lnTo>
                <a:lnTo>
                  <a:pt x="2420" y="298"/>
                </a:lnTo>
                <a:lnTo>
                  <a:pt x="2426" y="294"/>
                </a:lnTo>
                <a:lnTo>
                  <a:pt x="2430" y="290"/>
                </a:lnTo>
                <a:lnTo>
                  <a:pt x="2434" y="284"/>
                </a:lnTo>
                <a:lnTo>
                  <a:pt x="2436" y="278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64"/>
                </a:lnTo>
                <a:lnTo>
                  <a:pt x="2434" y="258"/>
                </a:lnTo>
                <a:lnTo>
                  <a:pt x="2432" y="254"/>
                </a:lnTo>
                <a:lnTo>
                  <a:pt x="2428" y="248"/>
                </a:lnTo>
                <a:lnTo>
                  <a:pt x="2416" y="242"/>
                </a:lnTo>
                <a:lnTo>
                  <a:pt x="2400" y="238"/>
                </a:lnTo>
                <a:lnTo>
                  <a:pt x="2400" y="238"/>
                </a:lnTo>
                <a:lnTo>
                  <a:pt x="2388" y="234"/>
                </a:lnTo>
                <a:lnTo>
                  <a:pt x="2378" y="230"/>
                </a:lnTo>
                <a:lnTo>
                  <a:pt x="2374" y="226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14"/>
                </a:lnTo>
                <a:lnTo>
                  <a:pt x="2378" y="210"/>
                </a:lnTo>
                <a:lnTo>
                  <a:pt x="2384" y="208"/>
                </a:lnTo>
                <a:lnTo>
                  <a:pt x="2392" y="206"/>
                </a:lnTo>
                <a:lnTo>
                  <a:pt x="2392" y="206"/>
                </a:lnTo>
                <a:lnTo>
                  <a:pt x="2400" y="206"/>
                </a:lnTo>
                <a:lnTo>
                  <a:pt x="2408" y="208"/>
                </a:lnTo>
                <a:lnTo>
                  <a:pt x="2414" y="212"/>
                </a:lnTo>
                <a:lnTo>
                  <a:pt x="2422" y="218"/>
                </a:lnTo>
                <a:lnTo>
                  <a:pt x="2432" y="202"/>
                </a:lnTo>
                <a:lnTo>
                  <a:pt x="2432" y="202"/>
                </a:lnTo>
                <a:lnTo>
                  <a:pt x="2424" y="196"/>
                </a:lnTo>
                <a:lnTo>
                  <a:pt x="2414" y="192"/>
                </a:lnTo>
                <a:lnTo>
                  <a:pt x="2404" y="190"/>
                </a:lnTo>
                <a:lnTo>
                  <a:pt x="2392" y="188"/>
                </a:lnTo>
                <a:lnTo>
                  <a:pt x="2392" y="188"/>
                </a:lnTo>
                <a:lnTo>
                  <a:pt x="2384" y="190"/>
                </a:lnTo>
                <a:lnTo>
                  <a:pt x="2376" y="190"/>
                </a:lnTo>
                <a:lnTo>
                  <a:pt x="2370" y="194"/>
                </a:lnTo>
                <a:lnTo>
                  <a:pt x="2364" y="198"/>
                </a:lnTo>
                <a:lnTo>
                  <a:pt x="2360" y="202"/>
                </a:lnTo>
                <a:lnTo>
                  <a:pt x="2356" y="208"/>
                </a:lnTo>
                <a:lnTo>
                  <a:pt x="2354" y="214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8"/>
                </a:lnTo>
                <a:lnTo>
                  <a:pt x="2356" y="234"/>
                </a:lnTo>
                <a:lnTo>
                  <a:pt x="2360" y="240"/>
                </a:lnTo>
                <a:lnTo>
                  <a:pt x="2364" y="244"/>
                </a:lnTo>
                <a:lnTo>
                  <a:pt x="2376" y="250"/>
                </a:lnTo>
                <a:lnTo>
                  <a:pt x="2392" y="254"/>
                </a:lnTo>
                <a:lnTo>
                  <a:pt x="2392" y="254"/>
                </a:lnTo>
                <a:lnTo>
                  <a:pt x="2404" y="258"/>
                </a:lnTo>
                <a:lnTo>
                  <a:pt x="2412" y="262"/>
                </a:lnTo>
                <a:lnTo>
                  <a:pt x="2416" y="266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8"/>
                </a:lnTo>
                <a:lnTo>
                  <a:pt x="2412" y="282"/>
                </a:lnTo>
                <a:lnTo>
                  <a:pt x="2404" y="286"/>
                </a:lnTo>
                <a:lnTo>
                  <a:pt x="2396" y="286"/>
                </a:lnTo>
                <a:lnTo>
                  <a:pt x="2396" y="286"/>
                </a:lnTo>
                <a:lnTo>
                  <a:pt x="2386" y="286"/>
                </a:lnTo>
                <a:lnTo>
                  <a:pt x="2378" y="282"/>
                </a:lnTo>
                <a:lnTo>
                  <a:pt x="2370" y="278"/>
                </a:lnTo>
                <a:lnTo>
                  <a:pt x="2362" y="272"/>
                </a:lnTo>
                <a:lnTo>
                  <a:pt x="2350" y="286"/>
                </a:lnTo>
                <a:lnTo>
                  <a:pt x="2350" y="286"/>
                </a:lnTo>
                <a:lnTo>
                  <a:pt x="2360" y="294"/>
                </a:lnTo>
                <a:lnTo>
                  <a:pt x="2372" y="300"/>
                </a:lnTo>
                <a:lnTo>
                  <a:pt x="2384" y="302"/>
                </a:lnTo>
                <a:lnTo>
                  <a:pt x="2396" y="304"/>
                </a:lnTo>
                <a:lnTo>
                  <a:pt x="2396" y="304"/>
                </a:lnTo>
                <a:close/>
                <a:moveTo>
                  <a:pt x="2468" y="302"/>
                </a:moveTo>
                <a:lnTo>
                  <a:pt x="2488" y="302"/>
                </a:lnTo>
                <a:lnTo>
                  <a:pt x="2488" y="190"/>
                </a:lnTo>
                <a:lnTo>
                  <a:pt x="2468" y="190"/>
                </a:lnTo>
                <a:lnTo>
                  <a:pt x="2468" y="302"/>
                </a:lnTo>
                <a:close/>
                <a:moveTo>
                  <a:pt x="2524" y="302"/>
                </a:moveTo>
                <a:lnTo>
                  <a:pt x="2544" y="302"/>
                </a:lnTo>
                <a:lnTo>
                  <a:pt x="2544" y="222"/>
                </a:lnTo>
                <a:lnTo>
                  <a:pt x="2606" y="302"/>
                </a:lnTo>
                <a:lnTo>
                  <a:pt x="2622" y="302"/>
                </a:lnTo>
                <a:lnTo>
                  <a:pt x="2622" y="190"/>
                </a:lnTo>
                <a:lnTo>
                  <a:pt x="2602" y="190"/>
                </a:lnTo>
                <a:lnTo>
                  <a:pt x="2602" y="268"/>
                </a:lnTo>
                <a:lnTo>
                  <a:pt x="2542" y="190"/>
                </a:lnTo>
                <a:lnTo>
                  <a:pt x="2524" y="190"/>
                </a:lnTo>
                <a:lnTo>
                  <a:pt x="2524" y="302"/>
                </a:lnTo>
                <a:close/>
                <a:moveTo>
                  <a:pt x="2658" y="302"/>
                </a:moveTo>
                <a:lnTo>
                  <a:pt x="2742" y="302"/>
                </a:lnTo>
                <a:lnTo>
                  <a:pt x="2742" y="284"/>
                </a:lnTo>
                <a:lnTo>
                  <a:pt x="2678" y="284"/>
                </a:lnTo>
                <a:lnTo>
                  <a:pt x="2678" y="254"/>
                </a:lnTo>
                <a:lnTo>
                  <a:pt x="2734" y="254"/>
                </a:lnTo>
                <a:lnTo>
                  <a:pt x="2734" y="236"/>
                </a:lnTo>
                <a:lnTo>
                  <a:pt x="2678" y="236"/>
                </a:lnTo>
                <a:lnTo>
                  <a:pt x="2678" y="208"/>
                </a:lnTo>
                <a:lnTo>
                  <a:pt x="2742" y="208"/>
                </a:lnTo>
                <a:lnTo>
                  <a:pt x="2742" y="190"/>
                </a:lnTo>
                <a:lnTo>
                  <a:pt x="2658" y="190"/>
                </a:lnTo>
                <a:lnTo>
                  <a:pt x="2658" y="302"/>
                </a:lnTo>
                <a:close/>
                <a:moveTo>
                  <a:pt x="2812" y="304"/>
                </a:moveTo>
                <a:lnTo>
                  <a:pt x="2812" y="304"/>
                </a:lnTo>
                <a:lnTo>
                  <a:pt x="2822" y="304"/>
                </a:lnTo>
                <a:lnTo>
                  <a:pt x="2828" y="302"/>
                </a:lnTo>
                <a:lnTo>
                  <a:pt x="2836" y="298"/>
                </a:lnTo>
                <a:lnTo>
                  <a:pt x="2842" y="294"/>
                </a:lnTo>
                <a:lnTo>
                  <a:pt x="2846" y="290"/>
                </a:lnTo>
                <a:lnTo>
                  <a:pt x="2850" y="284"/>
                </a:lnTo>
                <a:lnTo>
                  <a:pt x="2852" y="278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64"/>
                </a:lnTo>
                <a:lnTo>
                  <a:pt x="2850" y="258"/>
                </a:lnTo>
                <a:lnTo>
                  <a:pt x="2848" y="254"/>
                </a:lnTo>
                <a:lnTo>
                  <a:pt x="2844" y="248"/>
                </a:lnTo>
                <a:lnTo>
                  <a:pt x="2832" y="242"/>
                </a:lnTo>
                <a:lnTo>
                  <a:pt x="2816" y="238"/>
                </a:lnTo>
                <a:lnTo>
                  <a:pt x="2816" y="238"/>
                </a:lnTo>
                <a:lnTo>
                  <a:pt x="2804" y="234"/>
                </a:lnTo>
                <a:lnTo>
                  <a:pt x="2796" y="230"/>
                </a:lnTo>
                <a:lnTo>
                  <a:pt x="2792" y="226"/>
                </a:lnTo>
                <a:lnTo>
                  <a:pt x="2790" y="220"/>
                </a:lnTo>
                <a:lnTo>
                  <a:pt x="2790" y="220"/>
                </a:lnTo>
                <a:lnTo>
                  <a:pt x="2790" y="220"/>
                </a:lnTo>
                <a:lnTo>
                  <a:pt x="2792" y="214"/>
                </a:lnTo>
                <a:lnTo>
                  <a:pt x="2794" y="210"/>
                </a:lnTo>
                <a:lnTo>
                  <a:pt x="2800" y="208"/>
                </a:lnTo>
                <a:lnTo>
                  <a:pt x="2808" y="206"/>
                </a:lnTo>
                <a:lnTo>
                  <a:pt x="2808" y="206"/>
                </a:lnTo>
                <a:lnTo>
                  <a:pt x="2816" y="206"/>
                </a:lnTo>
                <a:lnTo>
                  <a:pt x="2824" y="208"/>
                </a:lnTo>
                <a:lnTo>
                  <a:pt x="2832" y="212"/>
                </a:lnTo>
                <a:lnTo>
                  <a:pt x="2838" y="218"/>
                </a:lnTo>
                <a:lnTo>
                  <a:pt x="2850" y="202"/>
                </a:lnTo>
                <a:lnTo>
                  <a:pt x="2850" y="202"/>
                </a:lnTo>
                <a:lnTo>
                  <a:pt x="2840" y="196"/>
                </a:lnTo>
                <a:lnTo>
                  <a:pt x="2830" y="192"/>
                </a:lnTo>
                <a:lnTo>
                  <a:pt x="2820" y="190"/>
                </a:lnTo>
                <a:lnTo>
                  <a:pt x="2808" y="188"/>
                </a:lnTo>
                <a:lnTo>
                  <a:pt x="2808" y="188"/>
                </a:lnTo>
                <a:lnTo>
                  <a:pt x="2800" y="190"/>
                </a:lnTo>
                <a:lnTo>
                  <a:pt x="2794" y="190"/>
                </a:lnTo>
                <a:lnTo>
                  <a:pt x="2786" y="194"/>
                </a:lnTo>
                <a:lnTo>
                  <a:pt x="2782" y="198"/>
                </a:lnTo>
                <a:lnTo>
                  <a:pt x="2776" y="202"/>
                </a:lnTo>
                <a:lnTo>
                  <a:pt x="2774" y="208"/>
                </a:lnTo>
                <a:lnTo>
                  <a:pt x="2772" y="214"/>
                </a:lnTo>
                <a:lnTo>
                  <a:pt x="2770" y="222"/>
                </a:lnTo>
                <a:lnTo>
                  <a:pt x="2770" y="222"/>
                </a:lnTo>
                <a:lnTo>
                  <a:pt x="2770" y="222"/>
                </a:lnTo>
                <a:lnTo>
                  <a:pt x="2772" y="228"/>
                </a:lnTo>
                <a:lnTo>
                  <a:pt x="2772" y="234"/>
                </a:lnTo>
                <a:lnTo>
                  <a:pt x="2776" y="240"/>
                </a:lnTo>
                <a:lnTo>
                  <a:pt x="2780" y="244"/>
                </a:lnTo>
                <a:lnTo>
                  <a:pt x="2792" y="250"/>
                </a:lnTo>
                <a:lnTo>
                  <a:pt x="2808" y="254"/>
                </a:lnTo>
                <a:lnTo>
                  <a:pt x="2808" y="254"/>
                </a:lnTo>
                <a:lnTo>
                  <a:pt x="2820" y="258"/>
                </a:lnTo>
                <a:lnTo>
                  <a:pt x="2828" y="262"/>
                </a:lnTo>
                <a:lnTo>
                  <a:pt x="2832" y="266"/>
                </a:lnTo>
                <a:lnTo>
                  <a:pt x="2834" y="272"/>
                </a:lnTo>
                <a:lnTo>
                  <a:pt x="2834" y="272"/>
                </a:lnTo>
                <a:lnTo>
                  <a:pt x="2834" y="272"/>
                </a:lnTo>
                <a:lnTo>
                  <a:pt x="2832" y="278"/>
                </a:lnTo>
                <a:lnTo>
                  <a:pt x="2828" y="282"/>
                </a:lnTo>
                <a:lnTo>
                  <a:pt x="2822" y="286"/>
                </a:lnTo>
                <a:lnTo>
                  <a:pt x="2814" y="286"/>
                </a:lnTo>
                <a:lnTo>
                  <a:pt x="2814" y="286"/>
                </a:lnTo>
                <a:lnTo>
                  <a:pt x="2804" y="286"/>
                </a:lnTo>
                <a:lnTo>
                  <a:pt x="2794" y="282"/>
                </a:lnTo>
                <a:lnTo>
                  <a:pt x="2786" y="278"/>
                </a:lnTo>
                <a:lnTo>
                  <a:pt x="2778" y="272"/>
                </a:lnTo>
                <a:lnTo>
                  <a:pt x="2766" y="286"/>
                </a:lnTo>
                <a:lnTo>
                  <a:pt x="2766" y="286"/>
                </a:lnTo>
                <a:lnTo>
                  <a:pt x="2776" y="294"/>
                </a:lnTo>
                <a:lnTo>
                  <a:pt x="2788" y="300"/>
                </a:lnTo>
                <a:lnTo>
                  <a:pt x="2800" y="302"/>
                </a:lnTo>
                <a:lnTo>
                  <a:pt x="2812" y="304"/>
                </a:lnTo>
                <a:lnTo>
                  <a:pt x="2812" y="304"/>
                </a:lnTo>
                <a:close/>
                <a:moveTo>
                  <a:pt x="2922" y="304"/>
                </a:moveTo>
                <a:lnTo>
                  <a:pt x="2922" y="304"/>
                </a:lnTo>
                <a:lnTo>
                  <a:pt x="2930" y="304"/>
                </a:lnTo>
                <a:lnTo>
                  <a:pt x="2938" y="302"/>
                </a:lnTo>
                <a:lnTo>
                  <a:pt x="2944" y="298"/>
                </a:lnTo>
                <a:lnTo>
                  <a:pt x="2950" y="294"/>
                </a:lnTo>
                <a:lnTo>
                  <a:pt x="2956" y="290"/>
                </a:lnTo>
                <a:lnTo>
                  <a:pt x="2958" y="284"/>
                </a:lnTo>
                <a:lnTo>
                  <a:pt x="2962" y="278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64"/>
                </a:lnTo>
                <a:lnTo>
                  <a:pt x="2960" y="258"/>
                </a:lnTo>
                <a:lnTo>
                  <a:pt x="2956" y="254"/>
                </a:lnTo>
                <a:lnTo>
                  <a:pt x="2952" y="248"/>
                </a:lnTo>
                <a:lnTo>
                  <a:pt x="2942" y="242"/>
                </a:lnTo>
                <a:lnTo>
                  <a:pt x="2926" y="238"/>
                </a:lnTo>
                <a:lnTo>
                  <a:pt x="2926" y="238"/>
                </a:lnTo>
                <a:lnTo>
                  <a:pt x="2912" y="234"/>
                </a:lnTo>
                <a:lnTo>
                  <a:pt x="2904" y="230"/>
                </a:lnTo>
                <a:lnTo>
                  <a:pt x="2900" y="226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14"/>
                </a:lnTo>
                <a:lnTo>
                  <a:pt x="2904" y="210"/>
                </a:lnTo>
                <a:lnTo>
                  <a:pt x="2910" y="208"/>
                </a:lnTo>
                <a:lnTo>
                  <a:pt x="2918" y="206"/>
                </a:lnTo>
                <a:lnTo>
                  <a:pt x="2918" y="206"/>
                </a:lnTo>
                <a:lnTo>
                  <a:pt x="2926" y="206"/>
                </a:lnTo>
                <a:lnTo>
                  <a:pt x="2932" y="208"/>
                </a:lnTo>
                <a:lnTo>
                  <a:pt x="2948" y="218"/>
                </a:lnTo>
                <a:lnTo>
                  <a:pt x="2958" y="202"/>
                </a:lnTo>
                <a:lnTo>
                  <a:pt x="2958" y="202"/>
                </a:lnTo>
                <a:lnTo>
                  <a:pt x="2950" y="196"/>
                </a:lnTo>
                <a:lnTo>
                  <a:pt x="2940" y="192"/>
                </a:lnTo>
                <a:lnTo>
                  <a:pt x="2930" y="190"/>
                </a:lnTo>
                <a:lnTo>
                  <a:pt x="2918" y="188"/>
                </a:lnTo>
                <a:lnTo>
                  <a:pt x="2918" y="188"/>
                </a:lnTo>
                <a:lnTo>
                  <a:pt x="2910" y="190"/>
                </a:lnTo>
                <a:lnTo>
                  <a:pt x="2902" y="190"/>
                </a:lnTo>
                <a:lnTo>
                  <a:pt x="2896" y="194"/>
                </a:lnTo>
                <a:lnTo>
                  <a:pt x="2890" y="198"/>
                </a:lnTo>
                <a:lnTo>
                  <a:pt x="2886" y="202"/>
                </a:lnTo>
                <a:lnTo>
                  <a:pt x="2882" y="208"/>
                </a:lnTo>
                <a:lnTo>
                  <a:pt x="2880" y="214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8"/>
                </a:lnTo>
                <a:lnTo>
                  <a:pt x="2882" y="234"/>
                </a:lnTo>
                <a:lnTo>
                  <a:pt x="2886" y="240"/>
                </a:lnTo>
                <a:lnTo>
                  <a:pt x="2890" y="244"/>
                </a:lnTo>
                <a:lnTo>
                  <a:pt x="2900" y="250"/>
                </a:lnTo>
                <a:lnTo>
                  <a:pt x="2916" y="254"/>
                </a:lnTo>
                <a:lnTo>
                  <a:pt x="2916" y="254"/>
                </a:lnTo>
                <a:lnTo>
                  <a:pt x="2930" y="258"/>
                </a:lnTo>
                <a:lnTo>
                  <a:pt x="2938" y="262"/>
                </a:lnTo>
                <a:lnTo>
                  <a:pt x="2942" y="266"/>
                </a:lnTo>
                <a:lnTo>
                  <a:pt x="2942" y="272"/>
                </a:lnTo>
                <a:lnTo>
                  <a:pt x="2942" y="272"/>
                </a:lnTo>
                <a:lnTo>
                  <a:pt x="2942" y="272"/>
                </a:lnTo>
                <a:lnTo>
                  <a:pt x="2940" y="278"/>
                </a:lnTo>
                <a:lnTo>
                  <a:pt x="2936" y="282"/>
                </a:lnTo>
                <a:lnTo>
                  <a:pt x="2930" y="286"/>
                </a:lnTo>
                <a:lnTo>
                  <a:pt x="2922" y="286"/>
                </a:lnTo>
                <a:lnTo>
                  <a:pt x="2922" y="286"/>
                </a:lnTo>
                <a:lnTo>
                  <a:pt x="2912" y="286"/>
                </a:lnTo>
                <a:lnTo>
                  <a:pt x="2904" y="282"/>
                </a:lnTo>
                <a:lnTo>
                  <a:pt x="2894" y="278"/>
                </a:lnTo>
                <a:lnTo>
                  <a:pt x="2886" y="272"/>
                </a:lnTo>
                <a:lnTo>
                  <a:pt x="2876" y="286"/>
                </a:lnTo>
                <a:lnTo>
                  <a:pt x="2876" y="286"/>
                </a:lnTo>
                <a:lnTo>
                  <a:pt x="2886" y="294"/>
                </a:lnTo>
                <a:lnTo>
                  <a:pt x="2898" y="300"/>
                </a:lnTo>
                <a:lnTo>
                  <a:pt x="2910" y="302"/>
                </a:lnTo>
                <a:lnTo>
                  <a:pt x="2922" y="304"/>
                </a:lnTo>
                <a:lnTo>
                  <a:pt x="2922" y="304"/>
                </a:lnTo>
                <a:close/>
                <a:moveTo>
                  <a:pt x="3086" y="304"/>
                </a:moveTo>
                <a:lnTo>
                  <a:pt x="3086" y="304"/>
                </a:lnTo>
                <a:lnTo>
                  <a:pt x="3094" y="304"/>
                </a:lnTo>
                <a:lnTo>
                  <a:pt x="3102" y="302"/>
                </a:lnTo>
                <a:lnTo>
                  <a:pt x="3108" y="298"/>
                </a:lnTo>
                <a:lnTo>
                  <a:pt x="3114" y="294"/>
                </a:lnTo>
                <a:lnTo>
                  <a:pt x="3118" y="290"/>
                </a:lnTo>
                <a:lnTo>
                  <a:pt x="3122" y="284"/>
                </a:lnTo>
                <a:lnTo>
                  <a:pt x="3124" y="278"/>
                </a:lnTo>
                <a:lnTo>
                  <a:pt x="3126" y="270"/>
                </a:lnTo>
                <a:lnTo>
                  <a:pt x="3126" y="270"/>
                </a:lnTo>
                <a:lnTo>
                  <a:pt x="3126" y="270"/>
                </a:lnTo>
                <a:lnTo>
                  <a:pt x="3124" y="264"/>
                </a:lnTo>
                <a:lnTo>
                  <a:pt x="3122" y="258"/>
                </a:lnTo>
                <a:lnTo>
                  <a:pt x="3120" y="254"/>
                </a:lnTo>
                <a:lnTo>
                  <a:pt x="3116" y="248"/>
                </a:lnTo>
                <a:lnTo>
                  <a:pt x="3104" y="242"/>
                </a:lnTo>
                <a:lnTo>
                  <a:pt x="3090" y="238"/>
                </a:lnTo>
                <a:lnTo>
                  <a:pt x="3090" y="238"/>
                </a:lnTo>
                <a:lnTo>
                  <a:pt x="3076" y="234"/>
                </a:lnTo>
                <a:lnTo>
                  <a:pt x="3068" y="230"/>
                </a:lnTo>
                <a:lnTo>
                  <a:pt x="3064" y="226"/>
                </a:lnTo>
                <a:lnTo>
                  <a:pt x="3062" y="220"/>
                </a:lnTo>
                <a:lnTo>
                  <a:pt x="3062" y="220"/>
                </a:lnTo>
                <a:lnTo>
                  <a:pt x="3062" y="220"/>
                </a:lnTo>
                <a:lnTo>
                  <a:pt x="3064" y="214"/>
                </a:lnTo>
                <a:lnTo>
                  <a:pt x="3068" y="210"/>
                </a:lnTo>
                <a:lnTo>
                  <a:pt x="3074" y="208"/>
                </a:lnTo>
                <a:lnTo>
                  <a:pt x="3080" y="206"/>
                </a:lnTo>
                <a:lnTo>
                  <a:pt x="3080" y="206"/>
                </a:lnTo>
                <a:lnTo>
                  <a:pt x="3088" y="206"/>
                </a:lnTo>
                <a:lnTo>
                  <a:pt x="3096" y="208"/>
                </a:lnTo>
                <a:lnTo>
                  <a:pt x="3104" y="212"/>
                </a:lnTo>
                <a:lnTo>
                  <a:pt x="3112" y="218"/>
                </a:lnTo>
                <a:lnTo>
                  <a:pt x="3122" y="202"/>
                </a:lnTo>
                <a:lnTo>
                  <a:pt x="3122" y="202"/>
                </a:lnTo>
                <a:lnTo>
                  <a:pt x="3112" y="196"/>
                </a:lnTo>
                <a:lnTo>
                  <a:pt x="3104" y="192"/>
                </a:lnTo>
                <a:lnTo>
                  <a:pt x="3092" y="190"/>
                </a:lnTo>
                <a:lnTo>
                  <a:pt x="3082" y="188"/>
                </a:lnTo>
                <a:lnTo>
                  <a:pt x="3082" y="188"/>
                </a:lnTo>
                <a:lnTo>
                  <a:pt x="3074" y="190"/>
                </a:lnTo>
                <a:lnTo>
                  <a:pt x="3066" y="190"/>
                </a:lnTo>
                <a:lnTo>
                  <a:pt x="3060" y="194"/>
                </a:lnTo>
                <a:lnTo>
                  <a:pt x="3054" y="198"/>
                </a:lnTo>
                <a:lnTo>
                  <a:pt x="3050" y="202"/>
                </a:lnTo>
                <a:lnTo>
                  <a:pt x="3046" y="208"/>
                </a:lnTo>
                <a:lnTo>
                  <a:pt x="3044" y="214"/>
                </a:lnTo>
                <a:lnTo>
                  <a:pt x="3042" y="222"/>
                </a:lnTo>
                <a:lnTo>
                  <a:pt x="3042" y="222"/>
                </a:lnTo>
                <a:lnTo>
                  <a:pt x="3042" y="222"/>
                </a:lnTo>
                <a:lnTo>
                  <a:pt x="3044" y="228"/>
                </a:lnTo>
                <a:lnTo>
                  <a:pt x="3046" y="234"/>
                </a:lnTo>
                <a:lnTo>
                  <a:pt x="3048" y="240"/>
                </a:lnTo>
                <a:lnTo>
                  <a:pt x="3052" y="244"/>
                </a:lnTo>
                <a:lnTo>
                  <a:pt x="3064" y="250"/>
                </a:lnTo>
                <a:lnTo>
                  <a:pt x="3080" y="254"/>
                </a:lnTo>
                <a:lnTo>
                  <a:pt x="3080" y="254"/>
                </a:lnTo>
                <a:lnTo>
                  <a:pt x="3092" y="258"/>
                </a:lnTo>
                <a:lnTo>
                  <a:pt x="3100" y="262"/>
                </a:lnTo>
                <a:lnTo>
                  <a:pt x="3104" y="266"/>
                </a:lnTo>
                <a:lnTo>
                  <a:pt x="3106" y="272"/>
                </a:lnTo>
                <a:lnTo>
                  <a:pt x="3106" y="272"/>
                </a:lnTo>
                <a:lnTo>
                  <a:pt x="3106" y="272"/>
                </a:lnTo>
                <a:lnTo>
                  <a:pt x="3104" y="278"/>
                </a:lnTo>
                <a:lnTo>
                  <a:pt x="3100" y="282"/>
                </a:lnTo>
                <a:lnTo>
                  <a:pt x="3094" y="286"/>
                </a:lnTo>
                <a:lnTo>
                  <a:pt x="3086" y="286"/>
                </a:lnTo>
                <a:lnTo>
                  <a:pt x="3086" y="286"/>
                </a:lnTo>
                <a:lnTo>
                  <a:pt x="3076" y="286"/>
                </a:lnTo>
                <a:lnTo>
                  <a:pt x="3066" y="282"/>
                </a:lnTo>
                <a:lnTo>
                  <a:pt x="3058" y="278"/>
                </a:lnTo>
                <a:lnTo>
                  <a:pt x="3050" y="272"/>
                </a:lnTo>
                <a:lnTo>
                  <a:pt x="3038" y="286"/>
                </a:lnTo>
                <a:lnTo>
                  <a:pt x="3038" y="286"/>
                </a:lnTo>
                <a:lnTo>
                  <a:pt x="3048" y="294"/>
                </a:lnTo>
                <a:lnTo>
                  <a:pt x="3060" y="300"/>
                </a:lnTo>
                <a:lnTo>
                  <a:pt x="3072" y="302"/>
                </a:lnTo>
                <a:lnTo>
                  <a:pt x="3086" y="304"/>
                </a:lnTo>
                <a:lnTo>
                  <a:pt x="3086" y="304"/>
                </a:lnTo>
                <a:close/>
                <a:moveTo>
                  <a:pt x="3208" y="304"/>
                </a:moveTo>
                <a:lnTo>
                  <a:pt x="3208" y="304"/>
                </a:lnTo>
                <a:lnTo>
                  <a:pt x="3220" y="302"/>
                </a:lnTo>
                <a:lnTo>
                  <a:pt x="3230" y="300"/>
                </a:lnTo>
                <a:lnTo>
                  <a:pt x="3240" y="294"/>
                </a:lnTo>
                <a:lnTo>
                  <a:pt x="3250" y="288"/>
                </a:lnTo>
                <a:lnTo>
                  <a:pt x="3256" y="278"/>
                </a:lnTo>
                <a:lnTo>
                  <a:pt x="3262" y="268"/>
                </a:lnTo>
                <a:lnTo>
                  <a:pt x="3264" y="258"/>
                </a:lnTo>
                <a:lnTo>
                  <a:pt x="3266" y="246"/>
                </a:lnTo>
                <a:lnTo>
                  <a:pt x="3266" y="246"/>
                </a:lnTo>
                <a:lnTo>
                  <a:pt x="3266" y="246"/>
                </a:lnTo>
                <a:lnTo>
                  <a:pt x="3264" y="234"/>
                </a:lnTo>
                <a:lnTo>
                  <a:pt x="3262" y="224"/>
                </a:lnTo>
                <a:lnTo>
                  <a:pt x="3256" y="214"/>
                </a:lnTo>
                <a:lnTo>
                  <a:pt x="3250" y="206"/>
                </a:lnTo>
                <a:lnTo>
                  <a:pt x="3242" y="198"/>
                </a:lnTo>
                <a:lnTo>
                  <a:pt x="3232" y="192"/>
                </a:lnTo>
                <a:lnTo>
                  <a:pt x="3220" y="190"/>
                </a:lnTo>
                <a:lnTo>
                  <a:pt x="3208" y="188"/>
                </a:lnTo>
                <a:lnTo>
                  <a:pt x="3208" y="188"/>
                </a:lnTo>
                <a:lnTo>
                  <a:pt x="3196" y="190"/>
                </a:lnTo>
                <a:lnTo>
                  <a:pt x="3184" y="192"/>
                </a:lnTo>
                <a:lnTo>
                  <a:pt x="3174" y="198"/>
                </a:lnTo>
                <a:lnTo>
                  <a:pt x="3166" y="206"/>
                </a:lnTo>
                <a:lnTo>
                  <a:pt x="3158" y="214"/>
                </a:lnTo>
                <a:lnTo>
                  <a:pt x="3154" y="224"/>
                </a:lnTo>
                <a:lnTo>
                  <a:pt x="3150" y="234"/>
                </a:lnTo>
                <a:lnTo>
                  <a:pt x="3148" y="246"/>
                </a:lnTo>
                <a:lnTo>
                  <a:pt x="3148" y="246"/>
                </a:lnTo>
                <a:lnTo>
                  <a:pt x="3148" y="246"/>
                </a:lnTo>
                <a:lnTo>
                  <a:pt x="3150" y="258"/>
                </a:lnTo>
                <a:lnTo>
                  <a:pt x="3154" y="268"/>
                </a:lnTo>
                <a:lnTo>
                  <a:pt x="3158" y="278"/>
                </a:lnTo>
                <a:lnTo>
                  <a:pt x="3166" y="288"/>
                </a:lnTo>
                <a:lnTo>
                  <a:pt x="3174" y="294"/>
                </a:lnTo>
                <a:lnTo>
                  <a:pt x="3184" y="300"/>
                </a:lnTo>
                <a:lnTo>
                  <a:pt x="3194" y="302"/>
                </a:lnTo>
                <a:lnTo>
                  <a:pt x="3208" y="304"/>
                </a:lnTo>
                <a:lnTo>
                  <a:pt x="3208" y="304"/>
                </a:lnTo>
                <a:close/>
                <a:moveTo>
                  <a:pt x="3208" y="286"/>
                </a:moveTo>
                <a:lnTo>
                  <a:pt x="3208" y="286"/>
                </a:lnTo>
                <a:lnTo>
                  <a:pt x="3200" y="286"/>
                </a:lnTo>
                <a:lnTo>
                  <a:pt x="3192" y="282"/>
                </a:lnTo>
                <a:lnTo>
                  <a:pt x="3186" y="280"/>
                </a:lnTo>
                <a:lnTo>
                  <a:pt x="3180" y="274"/>
                </a:lnTo>
                <a:lnTo>
                  <a:pt x="3176" y="268"/>
                </a:lnTo>
                <a:lnTo>
                  <a:pt x="3172" y="262"/>
                </a:lnTo>
                <a:lnTo>
                  <a:pt x="3170" y="254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38"/>
                </a:lnTo>
                <a:lnTo>
                  <a:pt x="3172" y="230"/>
                </a:lnTo>
                <a:lnTo>
                  <a:pt x="3176" y="224"/>
                </a:lnTo>
                <a:lnTo>
                  <a:pt x="3180" y="218"/>
                </a:lnTo>
                <a:lnTo>
                  <a:pt x="3186" y="214"/>
                </a:lnTo>
                <a:lnTo>
                  <a:pt x="3192" y="210"/>
                </a:lnTo>
                <a:lnTo>
                  <a:pt x="3200" y="208"/>
                </a:lnTo>
                <a:lnTo>
                  <a:pt x="3208" y="206"/>
                </a:lnTo>
                <a:lnTo>
                  <a:pt x="3208" y="206"/>
                </a:lnTo>
                <a:lnTo>
                  <a:pt x="3216" y="208"/>
                </a:lnTo>
                <a:lnTo>
                  <a:pt x="3222" y="210"/>
                </a:lnTo>
                <a:lnTo>
                  <a:pt x="3230" y="214"/>
                </a:lnTo>
                <a:lnTo>
                  <a:pt x="3234" y="218"/>
                </a:lnTo>
                <a:lnTo>
                  <a:pt x="3240" y="224"/>
                </a:lnTo>
                <a:lnTo>
                  <a:pt x="3242" y="230"/>
                </a:lnTo>
                <a:lnTo>
                  <a:pt x="3244" y="238"/>
                </a:lnTo>
                <a:lnTo>
                  <a:pt x="3246" y="246"/>
                </a:lnTo>
                <a:lnTo>
                  <a:pt x="3246" y="246"/>
                </a:lnTo>
                <a:lnTo>
                  <a:pt x="3246" y="246"/>
                </a:lnTo>
                <a:lnTo>
                  <a:pt x="3244" y="254"/>
                </a:lnTo>
                <a:lnTo>
                  <a:pt x="3242" y="262"/>
                </a:lnTo>
                <a:lnTo>
                  <a:pt x="3240" y="268"/>
                </a:lnTo>
                <a:lnTo>
                  <a:pt x="3234" y="274"/>
                </a:lnTo>
                <a:lnTo>
                  <a:pt x="3230" y="280"/>
                </a:lnTo>
                <a:lnTo>
                  <a:pt x="3222" y="282"/>
                </a:lnTo>
                <a:lnTo>
                  <a:pt x="3216" y="286"/>
                </a:lnTo>
                <a:lnTo>
                  <a:pt x="3208" y="286"/>
                </a:lnTo>
                <a:lnTo>
                  <a:pt x="3208" y="286"/>
                </a:lnTo>
                <a:close/>
                <a:moveTo>
                  <a:pt x="3298" y="302"/>
                </a:moveTo>
                <a:lnTo>
                  <a:pt x="3376" y="302"/>
                </a:lnTo>
                <a:lnTo>
                  <a:pt x="3376" y="284"/>
                </a:lnTo>
                <a:lnTo>
                  <a:pt x="3316" y="284"/>
                </a:lnTo>
                <a:lnTo>
                  <a:pt x="3316" y="190"/>
                </a:lnTo>
                <a:lnTo>
                  <a:pt x="3298" y="190"/>
                </a:lnTo>
                <a:lnTo>
                  <a:pt x="3298" y="302"/>
                </a:lnTo>
                <a:close/>
                <a:moveTo>
                  <a:pt x="3446" y="304"/>
                </a:moveTo>
                <a:lnTo>
                  <a:pt x="3446" y="304"/>
                </a:lnTo>
                <a:lnTo>
                  <a:pt x="3456" y="304"/>
                </a:lnTo>
                <a:lnTo>
                  <a:pt x="3466" y="300"/>
                </a:lnTo>
                <a:lnTo>
                  <a:pt x="3474" y="296"/>
                </a:lnTo>
                <a:lnTo>
                  <a:pt x="3480" y="292"/>
                </a:lnTo>
                <a:lnTo>
                  <a:pt x="3486" y="284"/>
                </a:lnTo>
                <a:lnTo>
                  <a:pt x="3490" y="276"/>
                </a:lnTo>
                <a:lnTo>
                  <a:pt x="3492" y="266"/>
                </a:lnTo>
                <a:lnTo>
                  <a:pt x="3494" y="254"/>
                </a:lnTo>
                <a:lnTo>
                  <a:pt x="3494" y="190"/>
                </a:lnTo>
                <a:lnTo>
                  <a:pt x="3474" y="190"/>
                </a:lnTo>
                <a:lnTo>
                  <a:pt x="3474" y="254"/>
                </a:lnTo>
                <a:lnTo>
                  <a:pt x="3474" y="254"/>
                </a:lnTo>
                <a:lnTo>
                  <a:pt x="3472" y="268"/>
                </a:lnTo>
                <a:lnTo>
                  <a:pt x="3470" y="274"/>
                </a:lnTo>
                <a:lnTo>
                  <a:pt x="3466" y="278"/>
                </a:lnTo>
                <a:lnTo>
                  <a:pt x="3462" y="282"/>
                </a:lnTo>
                <a:lnTo>
                  <a:pt x="3458" y="284"/>
                </a:lnTo>
                <a:lnTo>
                  <a:pt x="3446" y="286"/>
                </a:lnTo>
                <a:lnTo>
                  <a:pt x="3446" y="286"/>
                </a:lnTo>
                <a:lnTo>
                  <a:pt x="3434" y="284"/>
                </a:lnTo>
                <a:lnTo>
                  <a:pt x="3430" y="282"/>
                </a:lnTo>
                <a:lnTo>
                  <a:pt x="3426" y="278"/>
                </a:lnTo>
                <a:lnTo>
                  <a:pt x="3422" y="274"/>
                </a:lnTo>
                <a:lnTo>
                  <a:pt x="3420" y="268"/>
                </a:lnTo>
                <a:lnTo>
                  <a:pt x="3418" y="254"/>
                </a:lnTo>
                <a:lnTo>
                  <a:pt x="3418" y="190"/>
                </a:lnTo>
                <a:lnTo>
                  <a:pt x="3398" y="190"/>
                </a:lnTo>
                <a:lnTo>
                  <a:pt x="3398" y="254"/>
                </a:lnTo>
                <a:lnTo>
                  <a:pt x="3398" y="254"/>
                </a:lnTo>
                <a:lnTo>
                  <a:pt x="3398" y="266"/>
                </a:lnTo>
                <a:lnTo>
                  <a:pt x="3402" y="276"/>
                </a:lnTo>
                <a:lnTo>
                  <a:pt x="3406" y="284"/>
                </a:lnTo>
                <a:lnTo>
                  <a:pt x="3410" y="292"/>
                </a:lnTo>
                <a:lnTo>
                  <a:pt x="3418" y="296"/>
                </a:lnTo>
                <a:lnTo>
                  <a:pt x="3426" y="300"/>
                </a:lnTo>
                <a:lnTo>
                  <a:pt x="3436" y="304"/>
                </a:lnTo>
                <a:lnTo>
                  <a:pt x="3446" y="304"/>
                </a:lnTo>
                <a:lnTo>
                  <a:pt x="3446" y="304"/>
                </a:lnTo>
                <a:close/>
                <a:moveTo>
                  <a:pt x="3554" y="302"/>
                </a:moveTo>
                <a:lnTo>
                  <a:pt x="3574" y="302"/>
                </a:lnTo>
                <a:lnTo>
                  <a:pt x="3574" y="208"/>
                </a:lnTo>
                <a:lnTo>
                  <a:pt x="3610" y="208"/>
                </a:lnTo>
                <a:lnTo>
                  <a:pt x="3610" y="190"/>
                </a:lnTo>
                <a:lnTo>
                  <a:pt x="3518" y="190"/>
                </a:lnTo>
                <a:lnTo>
                  <a:pt x="3518" y="208"/>
                </a:lnTo>
                <a:lnTo>
                  <a:pt x="3554" y="208"/>
                </a:lnTo>
                <a:lnTo>
                  <a:pt x="3554" y="302"/>
                </a:lnTo>
                <a:close/>
                <a:moveTo>
                  <a:pt x="3636" y="302"/>
                </a:moveTo>
                <a:lnTo>
                  <a:pt x="3656" y="302"/>
                </a:lnTo>
                <a:lnTo>
                  <a:pt x="3656" y="190"/>
                </a:lnTo>
                <a:lnTo>
                  <a:pt x="3636" y="190"/>
                </a:lnTo>
                <a:lnTo>
                  <a:pt x="3636" y="302"/>
                </a:lnTo>
                <a:close/>
                <a:moveTo>
                  <a:pt x="3746" y="304"/>
                </a:moveTo>
                <a:lnTo>
                  <a:pt x="3746" y="304"/>
                </a:lnTo>
                <a:lnTo>
                  <a:pt x="3758" y="302"/>
                </a:lnTo>
                <a:lnTo>
                  <a:pt x="3770" y="300"/>
                </a:lnTo>
                <a:lnTo>
                  <a:pt x="3780" y="294"/>
                </a:lnTo>
                <a:lnTo>
                  <a:pt x="3788" y="288"/>
                </a:lnTo>
                <a:lnTo>
                  <a:pt x="3794" y="278"/>
                </a:lnTo>
                <a:lnTo>
                  <a:pt x="3800" y="268"/>
                </a:lnTo>
                <a:lnTo>
                  <a:pt x="3804" y="258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34"/>
                </a:lnTo>
                <a:lnTo>
                  <a:pt x="3800" y="224"/>
                </a:lnTo>
                <a:lnTo>
                  <a:pt x="3796" y="214"/>
                </a:lnTo>
                <a:lnTo>
                  <a:pt x="3788" y="206"/>
                </a:lnTo>
                <a:lnTo>
                  <a:pt x="3780" y="198"/>
                </a:lnTo>
                <a:lnTo>
                  <a:pt x="3770" y="192"/>
                </a:lnTo>
                <a:lnTo>
                  <a:pt x="3758" y="190"/>
                </a:lnTo>
                <a:lnTo>
                  <a:pt x="3746" y="188"/>
                </a:lnTo>
                <a:lnTo>
                  <a:pt x="3746" y="188"/>
                </a:lnTo>
                <a:lnTo>
                  <a:pt x="3734" y="190"/>
                </a:lnTo>
                <a:lnTo>
                  <a:pt x="3722" y="192"/>
                </a:lnTo>
                <a:lnTo>
                  <a:pt x="3712" y="198"/>
                </a:lnTo>
                <a:lnTo>
                  <a:pt x="3704" y="206"/>
                </a:lnTo>
                <a:lnTo>
                  <a:pt x="3696" y="214"/>
                </a:lnTo>
                <a:lnTo>
                  <a:pt x="3692" y="224"/>
                </a:lnTo>
                <a:lnTo>
                  <a:pt x="3688" y="234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58"/>
                </a:lnTo>
                <a:lnTo>
                  <a:pt x="3692" y="268"/>
                </a:lnTo>
                <a:lnTo>
                  <a:pt x="3696" y="278"/>
                </a:lnTo>
                <a:lnTo>
                  <a:pt x="3704" y="288"/>
                </a:lnTo>
                <a:lnTo>
                  <a:pt x="3712" y="294"/>
                </a:lnTo>
                <a:lnTo>
                  <a:pt x="3722" y="300"/>
                </a:lnTo>
                <a:lnTo>
                  <a:pt x="3734" y="302"/>
                </a:lnTo>
                <a:lnTo>
                  <a:pt x="3746" y="304"/>
                </a:lnTo>
                <a:lnTo>
                  <a:pt x="3746" y="304"/>
                </a:lnTo>
                <a:close/>
                <a:moveTo>
                  <a:pt x="3746" y="286"/>
                </a:moveTo>
                <a:lnTo>
                  <a:pt x="3746" y="286"/>
                </a:lnTo>
                <a:lnTo>
                  <a:pt x="3738" y="286"/>
                </a:lnTo>
                <a:lnTo>
                  <a:pt x="3730" y="282"/>
                </a:lnTo>
                <a:lnTo>
                  <a:pt x="3724" y="280"/>
                </a:lnTo>
                <a:lnTo>
                  <a:pt x="3718" y="274"/>
                </a:lnTo>
                <a:lnTo>
                  <a:pt x="3714" y="268"/>
                </a:lnTo>
                <a:lnTo>
                  <a:pt x="3710" y="262"/>
                </a:lnTo>
                <a:lnTo>
                  <a:pt x="3708" y="254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38"/>
                </a:lnTo>
                <a:lnTo>
                  <a:pt x="3710" y="230"/>
                </a:lnTo>
                <a:lnTo>
                  <a:pt x="3714" y="224"/>
                </a:lnTo>
                <a:lnTo>
                  <a:pt x="3718" y="218"/>
                </a:lnTo>
                <a:lnTo>
                  <a:pt x="3724" y="214"/>
                </a:lnTo>
                <a:lnTo>
                  <a:pt x="3730" y="210"/>
                </a:lnTo>
                <a:lnTo>
                  <a:pt x="3738" y="208"/>
                </a:lnTo>
                <a:lnTo>
                  <a:pt x="3746" y="206"/>
                </a:lnTo>
                <a:lnTo>
                  <a:pt x="3746" y="206"/>
                </a:lnTo>
                <a:lnTo>
                  <a:pt x="3754" y="208"/>
                </a:lnTo>
                <a:lnTo>
                  <a:pt x="3762" y="210"/>
                </a:lnTo>
                <a:lnTo>
                  <a:pt x="3768" y="214"/>
                </a:lnTo>
                <a:lnTo>
                  <a:pt x="3774" y="218"/>
                </a:lnTo>
                <a:lnTo>
                  <a:pt x="3778" y="224"/>
                </a:lnTo>
                <a:lnTo>
                  <a:pt x="3782" y="230"/>
                </a:lnTo>
                <a:lnTo>
                  <a:pt x="3784" y="238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54"/>
                </a:lnTo>
                <a:lnTo>
                  <a:pt x="3782" y="262"/>
                </a:lnTo>
                <a:lnTo>
                  <a:pt x="3778" y="268"/>
                </a:lnTo>
                <a:lnTo>
                  <a:pt x="3774" y="274"/>
                </a:lnTo>
                <a:lnTo>
                  <a:pt x="3768" y="280"/>
                </a:lnTo>
                <a:lnTo>
                  <a:pt x="3762" y="282"/>
                </a:lnTo>
                <a:lnTo>
                  <a:pt x="3754" y="286"/>
                </a:lnTo>
                <a:lnTo>
                  <a:pt x="3746" y="286"/>
                </a:lnTo>
                <a:lnTo>
                  <a:pt x="3746" y="286"/>
                </a:lnTo>
                <a:close/>
                <a:moveTo>
                  <a:pt x="3836" y="302"/>
                </a:moveTo>
                <a:lnTo>
                  <a:pt x="3856" y="302"/>
                </a:lnTo>
                <a:lnTo>
                  <a:pt x="3856" y="222"/>
                </a:lnTo>
                <a:lnTo>
                  <a:pt x="3916" y="302"/>
                </a:lnTo>
                <a:lnTo>
                  <a:pt x="3934" y="302"/>
                </a:lnTo>
                <a:lnTo>
                  <a:pt x="3934" y="190"/>
                </a:lnTo>
                <a:lnTo>
                  <a:pt x="3914" y="190"/>
                </a:lnTo>
                <a:lnTo>
                  <a:pt x="3914" y="268"/>
                </a:lnTo>
                <a:lnTo>
                  <a:pt x="3854" y="190"/>
                </a:lnTo>
                <a:lnTo>
                  <a:pt x="3836" y="190"/>
                </a:lnTo>
                <a:lnTo>
                  <a:pt x="3836" y="302"/>
                </a:lnTo>
                <a:close/>
                <a:moveTo>
                  <a:pt x="4008" y="304"/>
                </a:moveTo>
                <a:lnTo>
                  <a:pt x="4008" y="304"/>
                </a:lnTo>
                <a:lnTo>
                  <a:pt x="4016" y="304"/>
                </a:lnTo>
                <a:lnTo>
                  <a:pt x="4024" y="302"/>
                </a:lnTo>
                <a:lnTo>
                  <a:pt x="4032" y="298"/>
                </a:lnTo>
                <a:lnTo>
                  <a:pt x="4038" y="294"/>
                </a:lnTo>
                <a:lnTo>
                  <a:pt x="4042" y="290"/>
                </a:lnTo>
                <a:lnTo>
                  <a:pt x="4046" y="284"/>
                </a:lnTo>
                <a:lnTo>
                  <a:pt x="4048" y="278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64"/>
                </a:lnTo>
                <a:lnTo>
                  <a:pt x="4046" y="258"/>
                </a:lnTo>
                <a:lnTo>
                  <a:pt x="4044" y="254"/>
                </a:lnTo>
                <a:lnTo>
                  <a:pt x="4040" y="248"/>
                </a:lnTo>
                <a:lnTo>
                  <a:pt x="4028" y="242"/>
                </a:lnTo>
                <a:lnTo>
                  <a:pt x="4012" y="238"/>
                </a:lnTo>
                <a:lnTo>
                  <a:pt x="4012" y="238"/>
                </a:lnTo>
                <a:lnTo>
                  <a:pt x="4000" y="234"/>
                </a:lnTo>
                <a:lnTo>
                  <a:pt x="3992" y="230"/>
                </a:lnTo>
                <a:lnTo>
                  <a:pt x="3988" y="226"/>
                </a:lnTo>
                <a:lnTo>
                  <a:pt x="3986" y="220"/>
                </a:lnTo>
                <a:lnTo>
                  <a:pt x="3986" y="220"/>
                </a:lnTo>
                <a:lnTo>
                  <a:pt x="3986" y="220"/>
                </a:lnTo>
                <a:lnTo>
                  <a:pt x="3988" y="214"/>
                </a:lnTo>
                <a:lnTo>
                  <a:pt x="3990" y="210"/>
                </a:lnTo>
                <a:lnTo>
                  <a:pt x="3996" y="208"/>
                </a:lnTo>
                <a:lnTo>
                  <a:pt x="4004" y="206"/>
                </a:lnTo>
                <a:lnTo>
                  <a:pt x="4004" y="206"/>
                </a:lnTo>
                <a:lnTo>
                  <a:pt x="4012" y="206"/>
                </a:lnTo>
                <a:lnTo>
                  <a:pt x="4020" y="208"/>
                </a:lnTo>
                <a:lnTo>
                  <a:pt x="4028" y="212"/>
                </a:lnTo>
                <a:lnTo>
                  <a:pt x="4034" y="218"/>
                </a:lnTo>
                <a:lnTo>
                  <a:pt x="4046" y="202"/>
                </a:lnTo>
                <a:lnTo>
                  <a:pt x="4046" y="202"/>
                </a:lnTo>
                <a:lnTo>
                  <a:pt x="4036" y="196"/>
                </a:lnTo>
                <a:lnTo>
                  <a:pt x="4026" y="192"/>
                </a:lnTo>
                <a:lnTo>
                  <a:pt x="4016" y="190"/>
                </a:lnTo>
                <a:lnTo>
                  <a:pt x="4004" y="188"/>
                </a:lnTo>
                <a:lnTo>
                  <a:pt x="4004" y="188"/>
                </a:lnTo>
                <a:lnTo>
                  <a:pt x="3996" y="190"/>
                </a:lnTo>
                <a:lnTo>
                  <a:pt x="3990" y="190"/>
                </a:lnTo>
                <a:lnTo>
                  <a:pt x="3982" y="194"/>
                </a:lnTo>
                <a:lnTo>
                  <a:pt x="3976" y="198"/>
                </a:lnTo>
                <a:lnTo>
                  <a:pt x="3972" y="202"/>
                </a:lnTo>
                <a:lnTo>
                  <a:pt x="3970" y="208"/>
                </a:lnTo>
                <a:lnTo>
                  <a:pt x="3966" y="214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8"/>
                </a:lnTo>
                <a:lnTo>
                  <a:pt x="3968" y="234"/>
                </a:lnTo>
                <a:lnTo>
                  <a:pt x="3972" y="240"/>
                </a:lnTo>
                <a:lnTo>
                  <a:pt x="3976" y="244"/>
                </a:lnTo>
                <a:lnTo>
                  <a:pt x="3988" y="250"/>
                </a:lnTo>
                <a:lnTo>
                  <a:pt x="4004" y="254"/>
                </a:lnTo>
                <a:lnTo>
                  <a:pt x="4004" y="254"/>
                </a:lnTo>
                <a:lnTo>
                  <a:pt x="4016" y="258"/>
                </a:lnTo>
                <a:lnTo>
                  <a:pt x="4024" y="262"/>
                </a:lnTo>
                <a:lnTo>
                  <a:pt x="4028" y="266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8"/>
                </a:lnTo>
                <a:lnTo>
                  <a:pt x="4024" y="282"/>
                </a:lnTo>
                <a:lnTo>
                  <a:pt x="4018" y="286"/>
                </a:lnTo>
                <a:lnTo>
                  <a:pt x="4008" y="286"/>
                </a:lnTo>
                <a:lnTo>
                  <a:pt x="4008" y="286"/>
                </a:lnTo>
                <a:lnTo>
                  <a:pt x="4000" y="286"/>
                </a:lnTo>
                <a:lnTo>
                  <a:pt x="3990" y="282"/>
                </a:lnTo>
                <a:lnTo>
                  <a:pt x="3982" y="278"/>
                </a:lnTo>
                <a:lnTo>
                  <a:pt x="3974" y="272"/>
                </a:lnTo>
                <a:lnTo>
                  <a:pt x="3962" y="286"/>
                </a:lnTo>
                <a:lnTo>
                  <a:pt x="3962" y="286"/>
                </a:lnTo>
                <a:lnTo>
                  <a:pt x="3972" y="294"/>
                </a:lnTo>
                <a:lnTo>
                  <a:pt x="3984" y="300"/>
                </a:lnTo>
                <a:lnTo>
                  <a:pt x="3996" y="302"/>
                </a:lnTo>
                <a:lnTo>
                  <a:pt x="4008" y="304"/>
                </a:lnTo>
                <a:lnTo>
                  <a:pt x="4008" y="3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7146979" y="135453"/>
            <a:ext cx="1622425" cy="509587"/>
          </a:xfrm>
          <a:ln>
            <a:solidFill>
              <a:schemeClr val="accent5"/>
            </a:solidFill>
          </a:ln>
        </p:spPr>
        <p:txBody>
          <a:bodyPr vert="horz"/>
          <a:lstStyle>
            <a:lvl1pPr marL="0" indent="0" algn="r">
              <a:buNone/>
              <a:defRPr sz="1200" baseline="0">
                <a:solidFill>
                  <a:schemeClr val="accent5"/>
                </a:solidFill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Delete me and insert client logo</a:t>
            </a:r>
          </a:p>
        </p:txBody>
      </p:sp>
    </p:spTree>
    <p:extLst>
      <p:ext uri="{BB962C8B-B14F-4D97-AF65-F5344CB8AC3E}">
        <p14:creationId xmlns:p14="http://schemas.microsoft.com/office/powerpoint/2010/main" val="35791327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Case Study Internal Info (pg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387174"/>
              </p:ext>
            </p:extLst>
          </p:nvPr>
        </p:nvGraphicFramePr>
        <p:xfrm>
          <a:off x="479473" y="939560"/>
          <a:ext cx="8073282" cy="1732556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483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699"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solidFill>
                            <a:schemeClr val="accent1"/>
                          </a:solidFill>
                          <a:latin typeface="Century Gothic"/>
                          <a:cs typeface="Century Gothic"/>
                        </a:rPr>
                        <a:t>Industry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onstantia"/>
                        <a:cs typeface="Constanti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699"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solidFill>
                            <a:schemeClr val="accent1"/>
                          </a:solidFill>
                          <a:latin typeface="Century Gothic"/>
                          <a:cs typeface="Century Gothic"/>
                        </a:rPr>
                        <a:t>LOS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onstantia"/>
                        <a:cs typeface="Constanti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699"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solidFill>
                            <a:schemeClr val="accent1"/>
                          </a:solidFill>
                          <a:latin typeface="Century Gothic"/>
                          <a:cs typeface="Century Gothic"/>
                        </a:rPr>
                        <a:t>Capabilities Demonstrated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onstantia"/>
                        <a:cs typeface="Constanti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699"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solidFill>
                            <a:schemeClr val="accent1"/>
                          </a:solidFill>
                          <a:latin typeface="Century Gothic"/>
                          <a:cs typeface="Century Gothic"/>
                        </a:rPr>
                        <a:t>Branch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onstantia"/>
                        <a:cs typeface="Constanti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699"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solidFill>
                            <a:schemeClr val="accent1"/>
                          </a:solidFill>
                          <a:latin typeface="Century Gothic"/>
                          <a:cs typeface="Century Gothic"/>
                        </a:rPr>
                        <a:t>First Contact (Date)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onstantia"/>
                        <a:cs typeface="Constanti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85407121"/>
              </p:ext>
            </p:extLst>
          </p:nvPr>
        </p:nvGraphicFramePr>
        <p:xfrm>
          <a:off x="479473" y="2900765"/>
          <a:ext cx="8073280" cy="3319792"/>
        </p:xfrm>
        <a:graphic>
          <a:graphicData uri="http://schemas.openxmlformats.org/drawingml/2006/table">
            <a:tbl>
              <a:tblPr bandRow="1">
                <a:tableStyleId>{912C8C85-51F0-491E-9774-3900AFEF0FD7}</a:tableStyleId>
              </a:tblPr>
              <a:tblGrid>
                <a:gridCol w="1486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0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09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4256"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entury Gothic"/>
                          <a:cs typeface="Century Gothic"/>
                        </a:rPr>
                        <a:t>Opportunity Indicator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entury Gothic"/>
                          <a:cs typeface="Century Gothic"/>
                        </a:rPr>
                        <a:t>Size of Engagement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256"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entury Gothic"/>
                          <a:cs typeface="Century Gothic"/>
                        </a:rPr>
                        <a:t>Buyer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entury Gothic"/>
                          <a:cs typeface="Century Gothic"/>
                        </a:rPr>
                        <a:t>Revenue Estimate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Century Gothic"/>
                        <a:cs typeface="Century Gothic"/>
                      </a:endParaRPr>
                    </a:p>
                  </a:txBody>
                  <a:tcPr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256"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entury Gothic"/>
                          <a:cs typeface="Century Gothic"/>
                        </a:rPr>
                        <a:t>Competitive Landscape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entury Gothic"/>
                          <a:cs typeface="Century Gothic"/>
                        </a:rPr>
                        <a:t>Customer Value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Century Gothic"/>
                        <a:cs typeface="Century Gothic"/>
                      </a:endParaRPr>
                    </a:p>
                  </a:txBody>
                  <a:tcPr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256"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entury Gothic"/>
                          <a:cs typeface="Century Gothic"/>
                        </a:rPr>
                        <a:t>Sales Cycle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entury Gothic"/>
                          <a:cs typeface="Century Gothic"/>
                        </a:rPr>
                        <a:t>Credential Highlights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256"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entury Gothic"/>
                          <a:cs typeface="Century Gothic"/>
                        </a:rPr>
                        <a:t>Key Differentiators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 err="1">
                          <a:latin typeface="Century Gothic"/>
                          <a:cs typeface="Century Gothic"/>
                        </a:rPr>
                        <a:t>Referenceable</a:t>
                      </a:r>
                      <a:endParaRPr lang="en-US" sz="900" dirty="0">
                        <a:latin typeface="Century Gothic"/>
                        <a:cs typeface="Century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256"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entury Gothic"/>
                          <a:cs typeface="Century Gothic"/>
                        </a:rPr>
                        <a:t>Approach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entury Gothic"/>
                          <a:cs typeface="Century Gothic"/>
                        </a:rPr>
                        <a:t>Testimonials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256">
                <a:tc>
                  <a:txBody>
                    <a:bodyPr/>
                    <a:lstStyle/>
                    <a:p>
                      <a:pPr algn="r"/>
                      <a:endParaRPr lang="en-US" sz="900" dirty="0">
                        <a:latin typeface="Century Gothic"/>
                        <a:cs typeface="Century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Century Gothic"/>
                          <a:cs typeface="Century Gothic"/>
                        </a:rPr>
                        <a:t>Follow-on Business</a:t>
                      </a:r>
                    </a:p>
                  </a:txBody>
                  <a:tcPr anchor="ctr"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18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 userDrawn="1"/>
        </p:nvSpPr>
        <p:spPr>
          <a:xfrm>
            <a:off x="0" y="0"/>
            <a:ext cx="9144000" cy="795866"/>
          </a:xfrm>
          <a:prstGeom prst="rect">
            <a:avLst/>
          </a:prstGeom>
          <a:noFill/>
        </p:spPr>
        <p:txBody>
          <a:bodyPr wrap="none" lIns="457200" tIns="457200" rIns="274320" bIns="457200" rtlCol="0" anchor="ctr">
            <a:noAutofit/>
          </a:bodyPr>
          <a:lstStyle/>
          <a:p>
            <a:r>
              <a:rPr lang="en-US" sz="2000" dirty="0">
                <a:solidFill>
                  <a:srgbClr val="538B3F"/>
                </a:solidFill>
                <a:latin typeface="Century Gothic"/>
                <a:cs typeface="Century Gothic"/>
              </a:rPr>
              <a:t>Insider View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971473" y="939800"/>
            <a:ext cx="6581978" cy="33178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What industry did this take place in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971473" y="1283510"/>
            <a:ext cx="6581978" cy="33178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What line of service was involved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971473" y="1640191"/>
            <a:ext cx="6581978" cy="331788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What Daugherty capabilities were demonstrated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971473" y="1996872"/>
            <a:ext cx="6581978" cy="331788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Which branch led the initiative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971473" y="2340328"/>
            <a:ext cx="6581978" cy="331788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Date of first contact with client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971473" y="2900765"/>
            <a:ext cx="2535676" cy="471490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1971473" y="3374178"/>
            <a:ext cx="2535676" cy="471490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971473" y="3854075"/>
            <a:ext cx="2535676" cy="471490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971473" y="4327488"/>
            <a:ext cx="2535676" cy="471490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1971473" y="4800901"/>
            <a:ext cx="2535676" cy="471490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1971473" y="5274314"/>
            <a:ext cx="2535676" cy="471490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5849567" y="2900765"/>
            <a:ext cx="2703186" cy="471490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5849567" y="3374178"/>
            <a:ext cx="2703186" cy="471490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5849567" y="3854075"/>
            <a:ext cx="2703186" cy="471490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5849567" y="4327488"/>
            <a:ext cx="2703186" cy="471490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49567" y="4800901"/>
            <a:ext cx="2703186" cy="471490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5849567" y="5274314"/>
            <a:ext cx="2703186" cy="471490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276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 Agenda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748101" y="6307666"/>
            <a:ext cx="1918726" cy="550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4437944" y="6307666"/>
            <a:ext cx="4706055" cy="55033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1" y="0"/>
            <a:ext cx="3048001" cy="68580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6899805" y="6441020"/>
            <a:ext cx="1083733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980DE241-D258-4FCD-8CB9-1A5CD10D739B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61866" y="6441020"/>
            <a:ext cx="524935" cy="365125"/>
          </a:xfrm>
        </p:spPr>
        <p:txBody>
          <a:bodyPr/>
          <a:lstStyle>
            <a:lvl1pPr>
              <a:defRPr>
                <a:solidFill>
                  <a:srgbClr val="81888D"/>
                </a:solidFill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4" y="449262"/>
            <a:ext cx="2593975" cy="1984905"/>
          </a:xfrm>
          <a:noFill/>
          <a:effectLst/>
        </p:spPr>
        <p:txBody>
          <a:bodyPr lIns="0" tIns="0" rIns="228600" bIns="0" anchor="b" anchorCtr="0">
            <a:no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Main slide title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4024" y="2558873"/>
            <a:ext cx="2593975" cy="1984905"/>
          </a:xfrm>
          <a:noFill/>
          <a:effectLst/>
        </p:spPr>
        <p:txBody>
          <a:bodyPr lIns="0" tIns="0" rIns="228600" bIns="0" anchor="t" anchorCtr="0">
            <a:noAutofit/>
          </a:bodyPr>
          <a:lstStyle>
            <a:lvl1pPr marL="0" indent="0">
              <a:buNone/>
              <a:defRPr sz="150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Sub-title or short, supportive copy leading into main content of slide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71838" y="449262"/>
            <a:ext cx="2593975" cy="1984905"/>
          </a:xfrm>
          <a:noFill/>
          <a:effectLst/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Objective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3271838" y="2558873"/>
            <a:ext cx="2593975" cy="3882147"/>
          </a:xfrm>
          <a:noFill/>
          <a:effectLst/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500" baseline="0">
                <a:solidFill>
                  <a:srgbClr val="595959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One sentence high-level overview or executive summary of the deck.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449262"/>
            <a:ext cx="2590801" cy="1984905"/>
          </a:xfrm>
          <a:noFill/>
          <a:effectLst/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095576" y="2559050"/>
            <a:ext cx="2591226" cy="3881970"/>
          </a:xfrm>
        </p:spPr>
        <p:txBody>
          <a:bodyPr/>
          <a:lstStyle>
            <a:lvl1pPr>
              <a:defRPr baseline="0"/>
            </a:lvl1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Enter agenda items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Freeform 5"/>
          <p:cNvSpPr>
            <a:spLocks noEditPoints="1"/>
          </p:cNvSpPr>
          <p:nvPr userDrawn="1"/>
        </p:nvSpPr>
        <p:spPr bwMode="auto">
          <a:xfrm>
            <a:off x="454025" y="6536913"/>
            <a:ext cx="2023533" cy="191956"/>
          </a:xfrm>
          <a:custGeom>
            <a:avLst/>
            <a:gdLst>
              <a:gd name="T0" fmla="*/ 244 w 4048"/>
              <a:gd name="T1" fmla="*/ 104 h 384"/>
              <a:gd name="T2" fmla="*/ 156 w 4048"/>
              <a:gd name="T3" fmla="*/ 60 h 384"/>
              <a:gd name="T4" fmla="*/ 476 w 4048"/>
              <a:gd name="T5" fmla="*/ 108 h 384"/>
              <a:gd name="T6" fmla="*/ 346 w 4048"/>
              <a:gd name="T7" fmla="*/ 124 h 384"/>
              <a:gd name="T8" fmla="*/ 304 w 4048"/>
              <a:gd name="T9" fmla="*/ 192 h 384"/>
              <a:gd name="T10" fmla="*/ 434 w 4048"/>
              <a:gd name="T11" fmla="*/ 258 h 384"/>
              <a:gd name="T12" fmla="*/ 352 w 4048"/>
              <a:gd name="T13" fmla="*/ 264 h 384"/>
              <a:gd name="T14" fmla="*/ 674 w 4048"/>
              <a:gd name="T15" fmla="*/ 214 h 384"/>
              <a:gd name="T16" fmla="*/ 552 w 4048"/>
              <a:gd name="T17" fmla="*/ 278 h 384"/>
              <a:gd name="T18" fmla="*/ 954 w 4048"/>
              <a:gd name="T19" fmla="*/ 38 h 384"/>
              <a:gd name="T20" fmla="*/ 800 w 4048"/>
              <a:gd name="T21" fmla="*/ 182 h 384"/>
              <a:gd name="T22" fmla="*/ 794 w 4048"/>
              <a:gd name="T23" fmla="*/ 370 h 384"/>
              <a:gd name="T24" fmla="*/ 920 w 4048"/>
              <a:gd name="T25" fmla="*/ 248 h 384"/>
              <a:gd name="T26" fmla="*/ 968 w 4048"/>
              <a:gd name="T27" fmla="*/ 156 h 384"/>
              <a:gd name="T28" fmla="*/ 894 w 4048"/>
              <a:gd name="T29" fmla="*/ 178 h 384"/>
              <a:gd name="T30" fmla="*/ 886 w 4048"/>
              <a:gd name="T31" fmla="*/ 106 h 384"/>
              <a:gd name="T32" fmla="*/ 936 w 4048"/>
              <a:gd name="T33" fmla="*/ 338 h 384"/>
              <a:gd name="T34" fmla="*/ 1212 w 4048"/>
              <a:gd name="T35" fmla="*/ 150 h 384"/>
              <a:gd name="T36" fmla="*/ 1076 w 4048"/>
              <a:gd name="T37" fmla="*/ 304 h 384"/>
              <a:gd name="T38" fmla="*/ 1212 w 4048"/>
              <a:gd name="T39" fmla="*/ 150 h 384"/>
              <a:gd name="T40" fmla="*/ 1388 w 4048"/>
              <a:gd name="T41" fmla="*/ 76 h 384"/>
              <a:gd name="T42" fmla="*/ 1398 w 4048"/>
              <a:gd name="T43" fmla="*/ 304 h 384"/>
              <a:gd name="T44" fmla="*/ 1336 w 4048"/>
              <a:gd name="T45" fmla="*/ 118 h 384"/>
              <a:gd name="T46" fmla="*/ 1612 w 4048"/>
              <a:gd name="T47" fmla="*/ 128 h 384"/>
              <a:gd name="T48" fmla="*/ 1742 w 4048"/>
              <a:gd name="T49" fmla="*/ 260 h 384"/>
              <a:gd name="T50" fmla="*/ 1706 w 4048"/>
              <a:gd name="T51" fmla="*/ 298 h 384"/>
              <a:gd name="T52" fmla="*/ 1874 w 4048"/>
              <a:gd name="T53" fmla="*/ 332 h 384"/>
              <a:gd name="T54" fmla="*/ 2158 w 4048"/>
              <a:gd name="T55" fmla="*/ 302 h 384"/>
              <a:gd name="T56" fmla="*/ 2192 w 4048"/>
              <a:gd name="T57" fmla="*/ 208 h 384"/>
              <a:gd name="T58" fmla="*/ 2152 w 4048"/>
              <a:gd name="T59" fmla="*/ 238 h 384"/>
              <a:gd name="T60" fmla="*/ 2310 w 4048"/>
              <a:gd name="T61" fmla="*/ 292 h 384"/>
              <a:gd name="T62" fmla="*/ 2248 w 4048"/>
              <a:gd name="T63" fmla="*/ 190 h 384"/>
              <a:gd name="T64" fmla="*/ 2436 w 4048"/>
              <a:gd name="T65" fmla="*/ 270 h 384"/>
              <a:gd name="T66" fmla="*/ 2408 w 4048"/>
              <a:gd name="T67" fmla="*/ 208 h 384"/>
              <a:gd name="T68" fmla="*/ 2360 w 4048"/>
              <a:gd name="T69" fmla="*/ 240 h 384"/>
              <a:gd name="T70" fmla="*/ 2360 w 4048"/>
              <a:gd name="T71" fmla="*/ 294 h 384"/>
              <a:gd name="T72" fmla="*/ 2742 w 4048"/>
              <a:gd name="T73" fmla="*/ 302 h 384"/>
              <a:gd name="T74" fmla="*/ 2852 w 4048"/>
              <a:gd name="T75" fmla="*/ 270 h 384"/>
              <a:gd name="T76" fmla="*/ 2832 w 4048"/>
              <a:gd name="T77" fmla="*/ 212 h 384"/>
              <a:gd name="T78" fmla="*/ 2780 w 4048"/>
              <a:gd name="T79" fmla="*/ 244 h 384"/>
              <a:gd name="T80" fmla="*/ 2788 w 4048"/>
              <a:gd name="T81" fmla="*/ 300 h 384"/>
              <a:gd name="T82" fmla="*/ 2926 w 4048"/>
              <a:gd name="T83" fmla="*/ 238 h 384"/>
              <a:gd name="T84" fmla="*/ 2910 w 4048"/>
              <a:gd name="T85" fmla="*/ 190 h 384"/>
              <a:gd name="T86" fmla="*/ 2942 w 4048"/>
              <a:gd name="T87" fmla="*/ 272 h 384"/>
              <a:gd name="T88" fmla="*/ 3114 w 4048"/>
              <a:gd name="T89" fmla="*/ 294 h 384"/>
              <a:gd name="T90" fmla="*/ 3074 w 4048"/>
              <a:gd name="T91" fmla="*/ 208 h 384"/>
              <a:gd name="T92" fmla="*/ 3042 w 4048"/>
              <a:gd name="T93" fmla="*/ 222 h 384"/>
              <a:gd name="T94" fmla="*/ 3058 w 4048"/>
              <a:gd name="T95" fmla="*/ 278 h 384"/>
              <a:gd name="T96" fmla="*/ 3262 w 4048"/>
              <a:gd name="T97" fmla="*/ 224 h 384"/>
              <a:gd name="T98" fmla="*/ 3174 w 4048"/>
              <a:gd name="T99" fmla="*/ 294 h 384"/>
              <a:gd name="T100" fmla="*/ 3192 w 4048"/>
              <a:gd name="T101" fmla="*/ 210 h 384"/>
              <a:gd name="T102" fmla="*/ 3208 w 4048"/>
              <a:gd name="T103" fmla="*/ 286 h 384"/>
              <a:gd name="T104" fmla="*/ 3472 w 4048"/>
              <a:gd name="T105" fmla="*/ 268 h 384"/>
              <a:gd name="T106" fmla="*/ 3426 w 4048"/>
              <a:gd name="T107" fmla="*/ 300 h 384"/>
              <a:gd name="T108" fmla="*/ 3780 w 4048"/>
              <a:gd name="T109" fmla="*/ 294 h 384"/>
              <a:gd name="T110" fmla="*/ 3692 w 4048"/>
              <a:gd name="T111" fmla="*/ 224 h 384"/>
              <a:gd name="T112" fmla="*/ 3708 w 4048"/>
              <a:gd name="T113" fmla="*/ 254 h 384"/>
              <a:gd name="T114" fmla="*/ 3784 w 4048"/>
              <a:gd name="T115" fmla="*/ 246 h 384"/>
              <a:gd name="T116" fmla="*/ 4008 w 4048"/>
              <a:gd name="T117" fmla="*/ 304 h 384"/>
              <a:gd name="T118" fmla="*/ 3986 w 4048"/>
              <a:gd name="T119" fmla="*/ 220 h 384"/>
              <a:gd name="T120" fmla="*/ 3972 w 4048"/>
              <a:gd name="T121" fmla="*/ 202 h 384"/>
              <a:gd name="T122" fmla="*/ 4008 w 4048"/>
              <a:gd name="T123" fmla="*/ 28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48" h="384">
                <a:moveTo>
                  <a:pt x="100" y="304"/>
                </a:moveTo>
                <a:lnTo>
                  <a:pt x="100" y="304"/>
                </a:lnTo>
                <a:lnTo>
                  <a:pt x="118" y="304"/>
                </a:lnTo>
                <a:lnTo>
                  <a:pt x="134" y="300"/>
                </a:lnTo>
                <a:lnTo>
                  <a:pt x="148" y="298"/>
                </a:lnTo>
                <a:lnTo>
                  <a:pt x="162" y="292"/>
                </a:lnTo>
                <a:lnTo>
                  <a:pt x="176" y="288"/>
                </a:lnTo>
                <a:lnTo>
                  <a:pt x="188" y="280"/>
                </a:lnTo>
                <a:lnTo>
                  <a:pt x="200" y="272"/>
                </a:lnTo>
                <a:lnTo>
                  <a:pt x="210" y="262"/>
                </a:lnTo>
                <a:lnTo>
                  <a:pt x="218" y="252"/>
                </a:lnTo>
                <a:lnTo>
                  <a:pt x="226" y="240"/>
                </a:lnTo>
                <a:lnTo>
                  <a:pt x="234" y="228"/>
                </a:lnTo>
                <a:lnTo>
                  <a:pt x="240" y="214"/>
                </a:lnTo>
                <a:lnTo>
                  <a:pt x="244" y="200"/>
                </a:lnTo>
                <a:lnTo>
                  <a:pt x="248" y="184"/>
                </a:lnTo>
                <a:lnTo>
                  <a:pt x="250" y="168"/>
                </a:lnTo>
                <a:lnTo>
                  <a:pt x="250" y="150"/>
                </a:lnTo>
                <a:lnTo>
                  <a:pt x="250" y="150"/>
                </a:lnTo>
                <a:lnTo>
                  <a:pt x="250" y="134"/>
                </a:lnTo>
                <a:lnTo>
                  <a:pt x="248" y="118"/>
                </a:lnTo>
                <a:lnTo>
                  <a:pt x="244" y="104"/>
                </a:lnTo>
                <a:lnTo>
                  <a:pt x="240" y="90"/>
                </a:lnTo>
                <a:lnTo>
                  <a:pt x="234" y="76"/>
                </a:lnTo>
                <a:lnTo>
                  <a:pt x="228" y="64"/>
                </a:lnTo>
                <a:lnTo>
                  <a:pt x="220" y="52"/>
                </a:lnTo>
                <a:lnTo>
                  <a:pt x="212" y="42"/>
                </a:lnTo>
                <a:lnTo>
                  <a:pt x="202" y="32"/>
                </a:lnTo>
                <a:lnTo>
                  <a:pt x="192" y="24"/>
                </a:lnTo>
                <a:lnTo>
                  <a:pt x="180" y="16"/>
                </a:lnTo>
                <a:lnTo>
                  <a:pt x="168" y="10"/>
                </a:lnTo>
                <a:lnTo>
                  <a:pt x="156" y="6"/>
                </a:lnTo>
                <a:lnTo>
                  <a:pt x="142" y="2"/>
                </a:lnTo>
                <a:lnTo>
                  <a:pt x="128" y="0"/>
                </a:lnTo>
                <a:lnTo>
                  <a:pt x="112" y="0"/>
                </a:lnTo>
                <a:lnTo>
                  <a:pt x="0" y="0"/>
                </a:lnTo>
                <a:lnTo>
                  <a:pt x="0" y="304"/>
                </a:lnTo>
                <a:lnTo>
                  <a:pt x="100" y="304"/>
                </a:lnTo>
                <a:close/>
                <a:moveTo>
                  <a:pt x="56" y="42"/>
                </a:moveTo>
                <a:lnTo>
                  <a:pt x="110" y="42"/>
                </a:lnTo>
                <a:lnTo>
                  <a:pt x="110" y="42"/>
                </a:lnTo>
                <a:lnTo>
                  <a:pt x="126" y="44"/>
                </a:lnTo>
                <a:lnTo>
                  <a:pt x="142" y="50"/>
                </a:lnTo>
                <a:lnTo>
                  <a:pt x="156" y="60"/>
                </a:lnTo>
                <a:lnTo>
                  <a:pt x="168" y="72"/>
                </a:lnTo>
                <a:lnTo>
                  <a:pt x="176" y="88"/>
                </a:lnTo>
                <a:lnTo>
                  <a:pt x="184" y="106"/>
                </a:lnTo>
                <a:lnTo>
                  <a:pt x="188" y="128"/>
                </a:lnTo>
                <a:lnTo>
                  <a:pt x="190" y="150"/>
                </a:lnTo>
                <a:lnTo>
                  <a:pt x="190" y="150"/>
                </a:lnTo>
                <a:lnTo>
                  <a:pt x="188" y="174"/>
                </a:lnTo>
                <a:lnTo>
                  <a:pt x="184" y="194"/>
                </a:lnTo>
                <a:lnTo>
                  <a:pt x="176" y="214"/>
                </a:lnTo>
                <a:lnTo>
                  <a:pt x="166" y="230"/>
                </a:lnTo>
                <a:lnTo>
                  <a:pt x="154" y="242"/>
                </a:lnTo>
                <a:lnTo>
                  <a:pt x="138" y="252"/>
                </a:lnTo>
                <a:lnTo>
                  <a:pt x="122" y="258"/>
                </a:lnTo>
                <a:lnTo>
                  <a:pt x="102" y="258"/>
                </a:lnTo>
                <a:lnTo>
                  <a:pt x="56" y="258"/>
                </a:lnTo>
                <a:lnTo>
                  <a:pt x="56" y="42"/>
                </a:lnTo>
                <a:close/>
                <a:moveTo>
                  <a:pt x="484" y="258"/>
                </a:moveTo>
                <a:lnTo>
                  <a:pt x="484" y="156"/>
                </a:lnTo>
                <a:lnTo>
                  <a:pt x="484" y="156"/>
                </a:lnTo>
                <a:lnTo>
                  <a:pt x="484" y="132"/>
                </a:lnTo>
                <a:lnTo>
                  <a:pt x="480" y="114"/>
                </a:lnTo>
                <a:lnTo>
                  <a:pt x="476" y="108"/>
                </a:lnTo>
                <a:lnTo>
                  <a:pt x="472" y="102"/>
                </a:lnTo>
                <a:lnTo>
                  <a:pt x="462" y="90"/>
                </a:lnTo>
                <a:lnTo>
                  <a:pt x="462" y="90"/>
                </a:lnTo>
                <a:lnTo>
                  <a:pt x="450" y="84"/>
                </a:lnTo>
                <a:lnTo>
                  <a:pt x="434" y="78"/>
                </a:lnTo>
                <a:lnTo>
                  <a:pt x="416" y="76"/>
                </a:lnTo>
                <a:lnTo>
                  <a:pt x="394" y="74"/>
                </a:lnTo>
                <a:lnTo>
                  <a:pt x="394" y="74"/>
                </a:lnTo>
                <a:lnTo>
                  <a:pt x="372" y="76"/>
                </a:lnTo>
                <a:lnTo>
                  <a:pt x="352" y="78"/>
                </a:lnTo>
                <a:lnTo>
                  <a:pt x="336" y="84"/>
                </a:lnTo>
                <a:lnTo>
                  <a:pt x="322" y="92"/>
                </a:lnTo>
                <a:lnTo>
                  <a:pt x="322" y="92"/>
                </a:lnTo>
                <a:lnTo>
                  <a:pt x="310" y="102"/>
                </a:lnTo>
                <a:lnTo>
                  <a:pt x="300" y="110"/>
                </a:lnTo>
                <a:lnTo>
                  <a:pt x="296" y="122"/>
                </a:lnTo>
                <a:lnTo>
                  <a:pt x="292" y="138"/>
                </a:lnTo>
                <a:lnTo>
                  <a:pt x="334" y="146"/>
                </a:lnTo>
                <a:lnTo>
                  <a:pt x="334" y="146"/>
                </a:lnTo>
                <a:lnTo>
                  <a:pt x="338" y="136"/>
                </a:lnTo>
                <a:lnTo>
                  <a:pt x="340" y="130"/>
                </a:lnTo>
                <a:lnTo>
                  <a:pt x="346" y="124"/>
                </a:lnTo>
                <a:lnTo>
                  <a:pt x="352" y="118"/>
                </a:lnTo>
                <a:lnTo>
                  <a:pt x="358" y="114"/>
                </a:lnTo>
                <a:lnTo>
                  <a:pt x="366" y="112"/>
                </a:lnTo>
                <a:lnTo>
                  <a:pt x="388" y="110"/>
                </a:lnTo>
                <a:lnTo>
                  <a:pt x="388" y="110"/>
                </a:lnTo>
                <a:lnTo>
                  <a:pt x="398" y="110"/>
                </a:lnTo>
                <a:lnTo>
                  <a:pt x="408" y="112"/>
                </a:lnTo>
                <a:lnTo>
                  <a:pt x="416" y="114"/>
                </a:lnTo>
                <a:lnTo>
                  <a:pt x="422" y="118"/>
                </a:lnTo>
                <a:lnTo>
                  <a:pt x="428" y="124"/>
                </a:lnTo>
                <a:lnTo>
                  <a:pt x="432" y="130"/>
                </a:lnTo>
                <a:lnTo>
                  <a:pt x="434" y="136"/>
                </a:lnTo>
                <a:lnTo>
                  <a:pt x="434" y="146"/>
                </a:lnTo>
                <a:lnTo>
                  <a:pt x="434" y="162"/>
                </a:lnTo>
                <a:lnTo>
                  <a:pt x="434" y="162"/>
                </a:lnTo>
                <a:lnTo>
                  <a:pt x="422" y="162"/>
                </a:lnTo>
                <a:lnTo>
                  <a:pt x="422" y="162"/>
                </a:lnTo>
                <a:lnTo>
                  <a:pt x="390" y="162"/>
                </a:lnTo>
                <a:lnTo>
                  <a:pt x="362" y="166"/>
                </a:lnTo>
                <a:lnTo>
                  <a:pt x="338" y="172"/>
                </a:lnTo>
                <a:lnTo>
                  <a:pt x="320" y="182"/>
                </a:lnTo>
                <a:lnTo>
                  <a:pt x="304" y="192"/>
                </a:lnTo>
                <a:lnTo>
                  <a:pt x="294" y="206"/>
                </a:lnTo>
                <a:lnTo>
                  <a:pt x="290" y="212"/>
                </a:lnTo>
                <a:lnTo>
                  <a:pt x="286" y="222"/>
                </a:lnTo>
                <a:lnTo>
                  <a:pt x="284" y="238"/>
                </a:lnTo>
                <a:lnTo>
                  <a:pt x="284" y="238"/>
                </a:lnTo>
                <a:lnTo>
                  <a:pt x="286" y="254"/>
                </a:lnTo>
                <a:lnTo>
                  <a:pt x="290" y="268"/>
                </a:lnTo>
                <a:lnTo>
                  <a:pt x="296" y="278"/>
                </a:lnTo>
                <a:lnTo>
                  <a:pt x="306" y="288"/>
                </a:lnTo>
                <a:lnTo>
                  <a:pt x="316" y="298"/>
                </a:lnTo>
                <a:lnTo>
                  <a:pt x="328" y="304"/>
                </a:lnTo>
                <a:lnTo>
                  <a:pt x="344" y="306"/>
                </a:lnTo>
                <a:lnTo>
                  <a:pt x="360" y="308"/>
                </a:lnTo>
                <a:lnTo>
                  <a:pt x="360" y="308"/>
                </a:lnTo>
                <a:lnTo>
                  <a:pt x="374" y="308"/>
                </a:lnTo>
                <a:lnTo>
                  <a:pt x="388" y="304"/>
                </a:lnTo>
                <a:lnTo>
                  <a:pt x="402" y="298"/>
                </a:lnTo>
                <a:lnTo>
                  <a:pt x="414" y="290"/>
                </a:lnTo>
                <a:lnTo>
                  <a:pt x="414" y="290"/>
                </a:lnTo>
                <a:lnTo>
                  <a:pt x="420" y="284"/>
                </a:lnTo>
                <a:lnTo>
                  <a:pt x="424" y="278"/>
                </a:lnTo>
                <a:lnTo>
                  <a:pt x="434" y="258"/>
                </a:lnTo>
                <a:lnTo>
                  <a:pt x="434" y="258"/>
                </a:lnTo>
                <a:lnTo>
                  <a:pt x="438" y="282"/>
                </a:lnTo>
                <a:lnTo>
                  <a:pt x="442" y="304"/>
                </a:lnTo>
                <a:lnTo>
                  <a:pt x="492" y="304"/>
                </a:lnTo>
                <a:lnTo>
                  <a:pt x="492" y="304"/>
                </a:lnTo>
                <a:lnTo>
                  <a:pt x="486" y="280"/>
                </a:lnTo>
                <a:lnTo>
                  <a:pt x="484" y="258"/>
                </a:lnTo>
                <a:lnTo>
                  <a:pt x="484" y="258"/>
                </a:lnTo>
                <a:close/>
                <a:moveTo>
                  <a:pt x="434" y="210"/>
                </a:moveTo>
                <a:lnTo>
                  <a:pt x="434" y="210"/>
                </a:lnTo>
                <a:lnTo>
                  <a:pt x="434" y="222"/>
                </a:lnTo>
                <a:lnTo>
                  <a:pt x="430" y="234"/>
                </a:lnTo>
                <a:lnTo>
                  <a:pt x="426" y="244"/>
                </a:lnTo>
                <a:lnTo>
                  <a:pt x="418" y="254"/>
                </a:lnTo>
                <a:lnTo>
                  <a:pt x="410" y="260"/>
                </a:lnTo>
                <a:lnTo>
                  <a:pt x="400" y="266"/>
                </a:lnTo>
                <a:lnTo>
                  <a:pt x="388" y="268"/>
                </a:lnTo>
                <a:lnTo>
                  <a:pt x="376" y="270"/>
                </a:lnTo>
                <a:lnTo>
                  <a:pt x="376" y="270"/>
                </a:lnTo>
                <a:lnTo>
                  <a:pt x="368" y="270"/>
                </a:lnTo>
                <a:lnTo>
                  <a:pt x="360" y="268"/>
                </a:lnTo>
                <a:lnTo>
                  <a:pt x="352" y="264"/>
                </a:lnTo>
                <a:lnTo>
                  <a:pt x="348" y="260"/>
                </a:lnTo>
                <a:lnTo>
                  <a:pt x="342" y="256"/>
                </a:lnTo>
                <a:lnTo>
                  <a:pt x="340" y="250"/>
                </a:lnTo>
                <a:lnTo>
                  <a:pt x="338" y="244"/>
                </a:lnTo>
                <a:lnTo>
                  <a:pt x="336" y="236"/>
                </a:lnTo>
                <a:lnTo>
                  <a:pt x="336" y="236"/>
                </a:lnTo>
                <a:lnTo>
                  <a:pt x="338" y="226"/>
                </a:lnTo>
                <a:lnTo>
                  <a:pt x="344" y="216"/>
                </a:lnTo>
                <a:lnTo>
                  <a:pt x="350" y="208"/>
                </a:lnTo>
                <a:lnTo>
                  <a:pt x="362" y="202"/>
                </a:lnTo>
                <a:lnTo>
                  <a:pt x="362" y="202"/>
                </a:lnTo>
                <a:lnTo>
                  <a:pt x="376" y="196"/>
                </a:lnTo>
                <a:lnTo>
                  <a:pt x="394" y="192"/>
                </a:lnTo>
                <a:lnTo>
                  <a:pt x="412" y="190"/>
                </a:lnTo>
                <a:lnTo>
                  <a:pt x="432" y="190"/>
                </a:lnTo>
                <a:lnTo>
                  <a:pt x="434" y="190"/>
                </a:lnTo>
                <a:lnTo>
                  <a:pt x="434" y="210"/>
                </a:lnTo>
                <a:close/>
                <a:moveTo>
                  <a:pt x="728" y="78"/>
                </a:moveTo>
                <a:lnTo>
                  <a:pt x="676" y="78"/>
                </a:lnTo>
                <a:lnTo>
                  <a:pt x="676" y="186"/>
                </a:lnTo>
                <a:lnTo>
                  <a:pt x="676" y="186"/>
                </a:lnTo>
                <a:lnTo>
                  <a:pt x="674" y="214"/>
                </a:lnTo>
                <a:lnTo>
                  <a:pt x="672" y="224"/>
                </a:lnTo>
                <a:lnTo>
                  <a:pt x="670" y="234"/>
                </a:lnTo>
                <a:lnTo>
                  <a:pt x="670" y="234"/>
                </a:lnTo>
                <a:lnTo>
                  <a:pt x="662" y="246"/>
                </a:lnTo>
                <a:lnTo>
                  <a:pt x="652" y="256"/>
                </a:lnTo>
                <a:lnTo>
                  <a:pt x="640" y="262"/>
                </a:lnTo>
                <a:lnTo>
                  <a:pt x="626" y="264"/>
                </a:lnTo>
                <a:lnTo>
                  <a:pt x="626" y="264"/>
                </a:lnTo>
                <a:lnTo>
                  <a:pt x="618" y="264"/>
                </a:lnTo>
                <a:lnTo>
                  <a:pt x="612" y="262"/>
                </a:lnTo>
                <a:lnTo>
                  <a:pt x="606" y="260"/>
                </a:lnTo>
                <a:lnTo>
                  <a:pt x="602" y="254"/>
                </a:lnTo>
                <a:lnTo>
                  <a:pt x="598" y="250"/>
                </a:lnTo>
                <a:lnTo>
                  <a:pt x="596" y="242"/>
                </a:lnTo>
                <a:lnTo>
                  <a:pt x="594" y="226"/>
                </a:lnTo>
                <a:lnTo>
                  <a:pt x="594" y="78"/>
                </a:lnTo>
                <a:lnTo>
                  <a:pt x="542" y="78"/>
                </a:lnTo>
                <a:lnTo>
                  <a:pt x="542" y="236"/>
                </a:lnTo>
                <a:lnTo>
                  <a:pt x="542" y="236"/>
                </a:lnTo>
                <a:lnTo>
                  <a:pt x="544" y="252"/>
                </a:lnTo>
                <a:lnTo>
                  <a:pt x="546" y="266"/>
                </a:lnTo>
                <a:lnTo>
                  <a:pt x="552" y="278"/>
                </a:lnTo>
                <a:lnTo>
                  <a:pt x="560" y="290"/>
                </a:lnTo>
                <a:lnTo>
                  <a:pt x="570" y="298"/>
                </a:lnTo>
                <a:lnTo>
                  <a:pt x="580" y="304"/>
                </a:lnTo>
                <a:lnTo>
                  <a:pt x="594" y="308"/>
                </a:lnTo>
                <a:lnTo>
                  <a:pt x="608" y="308"/>
                </a:lnTo>
                <a:lnTo>
                  <a:pt x="608" y="308"/>
                </a:lnTo>
                <a:lnTo>
                  <a:pt x="622" y="308"/>
                </a:lnTo>
                <a:lnTo>
                  <a:pt x="634" y="304"/>
                </a:lnTo>
                <a:lnTo>
                  <a:pt x="646" y="300"/>
                </a:lnTo>
                <a:lnTo>
                  <a:pt x="656" y="292"/>
                </a:lnTo>
                <a:lnTo>
                  <a:pt x="656" y="292"/>
                </a:lnTo>
                <a:lnTo>
                  <a:pt x="664" y="284"/>
                </a:lnTo>
                <a:lnTo>
                  <a:pt x="670" y="278"/>
                </a:lnTo>
                <a:lnTo>
                  <a:pt x="674" y="268"/>
                </a:lnTo>
                <a:lnTo>
                  <a:pt x="680" y="254"/>
                </a:lnTo>
                <a:lnTo>
                  <a:pt x="680" y="304"/>
                </a:lnTo>
                <a:lnTo>
                  <a:pt x="728" y="304"/>
                </a:lnTo>
                <a:lnTo>
                  <a:pt x="728" y="78"/>
                </a:lnTo>
                <a:close/>
                <a:moveTo>
                  <a:pt x="974" y="36"/>
                </a:moveTo>
                <a:lnTo>
                  <a:pt x="974" y="36"/>
                </a:lnTo>
                <a:lnTo>
                  <a:pt x="962" y="36"/>
                </a:lnTo>
                <a:lnTo>
                  <a:pt x="954" y="38"/>
                </a:lnTo>
                <a:lnTo>
                  <a:pt x="946" y="42"/>
                </a:lnTo>
                <a:lnTo>
                  <a:pt x="938" y="46"/>
                </a:lnTo>
                <a:lnTo>
                  <a:pt x="932" y="52"/>
                </a:lnTo>
                <a:lnTo>
                  <a:pt x="926" y="60"/>
                </a:lnTo>
                <a:lnTo>
                  <a:pt x="922" y="68"/>
                </a:lnTo>
                <a:lnTo>
                  <a:pt x="920" y="78"/>
                </a:lnTo>
                <a:lnTo>
                  <a:pt x="920" y="78"/>
                </a:lnTo>
                <a:lnTo>
                  <a:pt x="896" y="76"/>
                </a:lnTo>
                <a:lnTo>
                  <a:pt x="876" y="74"/>
                </a:lnTo>
                <a:lnTo>
                  <a:pt x="876" y="74"/>
                </a:lnTo>
                <a:lnTo>
                  <a:pt x="856" y="76"/>
                </a:lnTo>
                <a:lnTo>
                  <a:pt x="838" y="78"/>
                </a:lnTo>
                <a:lnTo>
                  <a:pt x="822" y="84"/>
                </a:lnTo>
                <a:lnTo>
                  <a:pt x="808" y="92"/>
                </a:lnTo>
                <a:lnTo>
                  <a:pt x="798" y="102"/>
                </a:lnTo>
                <a:lnTo>
                  <a:pt x="790" y="114"/>
                </a:lnTo>
                <a:lnTo>
                  <a:pt x="784" y="128"/>
                </a:lnTo>
                <a:lnTo>
                  <a:pt x="782" y="142"/>
                </a:lnTo>
                <a:lnTo>
                  <a:pt x="782" y="142"/>
                </a:lnTo>
                <a:lnTo>
                  <a:pt x="784" y="158"/>
                </a:lnTo>
                <a:lnTo>
                  <a:pt x="790" y="170"/>
                </a:lnTo>
                <a:lnTo>
                  <a:pt x="800" y="182"/>
                </a:lnTo>
                <a:lnTo>
                  <a:pt x="814" y="194"/>
                </a:lnTo>
                <a:lnTo>
                  <a:pt x="814" y="194"/>
                </a:lnTo>
                <a:lnTo>
                  <a:pt x="798" y="204"/>
                </a:lnTo>
                <a:lnTo>
                  <a:pt x="786" y="214"/>
                </a:lnTo>
                <a:lnTo>
                  <a:pt x="782" y="220"/>
                </a:lnTo>
                <a:lnTo>
                  <a:pt x="780" y="226"/>
                </a:lnTo>
                <a:lnTo>
                  <a:pt x="778" y="240"/>
                </a:lnTo>
                <a:lnTo>
                  <a:pt x="778" y="240"/>
                </a:lnTo>
                <a:lnTo>
                  <a:pt x="780" y="250"/>
                </a:lnTo>
                <a:lnTo>
                  <a:pt x="782" y="260"/>
                </a:lnTo>
                <a:lnTo>
                  <a:pt x="790" y="268"/>
                </a:lnTo>
                <a:lnTo>
                  <a:pt x="800" y="278"/>
                </a:lnTo>
                <a:lnTo>
                  <a:pt x="800" y="278"/>
                </a:lnTo>
                <a:lnTo>
                  <a:pt x="784" y="288"/>
                </a:lnTo>
                <a:lnTo>
                  <a:pt x="774" y="298"/>
                </a:lnTo>
                <a:lnTo>
                  <a:pt x="768" y="310"/>
                </a:lnTo>
                <a:lnTo>
                  <a:pt x="766" y="324"/>
                </a:lnTo>
                <a:lnTo>
                  <a:pt x="766" y="324"/>
                </a:lnTo>
                <a:lnTo>
                  <a:pt x="768" y="338"/>
                </a:lnTo>
                <a:lnTo>
                  <a:pt x="774" y="350"/>
                </a:lnTo>
                <a:lnTo>
                  <a:pt x="782" y="360"/>
                </a:lnTo>
                <a:lnTo>
                  <a:pt x="794" y="370"/>
                </a:lnTo>
                <a:lnTo>
                  <a:pt x="808" y="376"/>
                </a:lnTo>
                <a:lnTo>
                  <a:pt x="828" y="380"/>
                </a:lnTo>
                <a:lnTo>
                  <a:pt x="850" y="384"/>
                </a:lnTo>
                <a:lnTo>
                  <a:pt x="876" y="384"/>
                </a:lnTo>
                <a:lnTo>
                  <a:pt x="876" y="384"/>
                </a:lnTo>
                <a:lnTo>
                  <a:pt x="902" y="384"/>
                </a:lnTo>
                <a:lnTo>
                  <a:pt x="924" y="380"/>
                </a:lnTo>
                <a:lnTo>
                  <a:pt x="944" y="374"/>
                </a:lnTo>
                <a:lnTo>
                  <a:pt x="962" y="364"/>
                </a:lnTo>
                <a:lnTo>
                  <a:pt x="974" y="354"/>
                </a:lnTo>
                <a:lnTo>
                  <a:pt x="984" y="342"/>
                </a:lnTo>
                <a:lnTo>
                  <a:pt x="990" y="326"/>
                </a:lnTo>
                <a:lnTo>
                  <a:pt x="992" y="310"/>
                </a:lnTo>
                <a:lnTo>
                  <a:pt x="992" y="310"/>
                </a:lnTo>
                <a:lnTo>
                  <a:pt x="992" y="298"/>
                </a:lnTo>
                <a:lnTo>
                  <a:pt x="988" y="286"/>
                </a:lnTo>
                <a:lnTo>
                  <a:pt x="980" y="276"/>
                </a:lnTo>
                <a:lnTo>
                  <a:pt x="972" y="266"/>
                </a:lnTo>
                <a:lnTo>
                  <a:pt x="962" y="258"/>
                </a:lnTo>
                <a:lnTo>
                  <a:pt x="950" y="254"/>
                </a:lnTo>
                <a:lnTo>
                  <a:pt x="934" y="250"/>
                </a:lnTo>
                <a:lnTo>
                  <a:pt x="920" y="248"/>
                </a:lnTo>
                <a:lnTo>
                  <a:pt x="852" y="248"/>
                </a:lnTo>
                <a:lnTo>
                  <a:pt x="852" y="248"/>
                </a:lnTo>
                <a:lnTo>
                  <a:pt x="840" y="248"/>
                </a:lnTo>
                <a:lnTo>
                  <a:pt x="830" y="242"/>
                </a:lnTo>
                <a:lnTo>
                  <a:pt x="824" y="236"/>
                </a:lnTo>
                <a:lnTo>
                  <a:pt x="822" y="226"/>
                </a:lnTo>
                <a:lnTo>
                  <a:pt x="822" y="226"/>
                </a:lnTo>
                <a:lnTo>
                  <a:pt x="822" y="220"/>
                </a:lnTo>
                <a:lnTo>
                  <a:pt x="826" y="214"/>
                </a:lnTo>
                <a:lnTo>
                  <a:pt x="830" y="210"/>
                </a:lnTo>
                <a:lnTo>
                  <a:pt x="838" y="204"/>
                </a:lnTo>
                <a:lnTo>
                  <a:pt x="838" y="204"/>
                </a:lnTo>
                <a:lnTo>
                  <a:pt x="860" y="210"/>
                </a:lnTo>
                <a:lnTo>
                  <a:pt x="880" y="210"/>
                </a:lnTo>
                <a:lnTo>
                  <a:pt x="880" y="210"/>
                </a:lnTo>
                <a:lnTo>
                  <a:pt x="898" y="210"/>
                </a:lnTo>
                <a:lnTo>
                  <a:pt x="916" y="206"/>
                </a:lnTo>
                <a:lnTo>
                  <a:pt x="932" y="200"/>
                </a:lnTo>
                <a:lnTo>
                  <a:pt x="944" y="192"/>
                </a:lnTo>
                <a:lnTo>
                  <a:pt x="956" y="182"/>
                </a:lnTo>
                <a:lnTo>
                  <a:pt x="964" y="170"/>
                </a:lnTo>
                <a:lnTo>
                  <a:pt x="968" y="156"/>
                </a:lnTo>
                <a:lnTo>
                  <a:pt x="970" y="142"/>
                </a:lnTo>
                <a:lnTo>
                  <a:pt x="970" y="142"/>
                </a:lnTo>
                <a:lnTo>
                  <a:pt x="968" y="128"/>
                </a:lnTo>
                <a:lnTo>
                  <a:pt x="964" y="116"/>
                </a:lnTo>
                <a:lnTo>
                  <a:pt x="956" y="106"/>
                </a:lnTo>
                <a:lnTo>
                  <a:pt x="944" y="92"/>
                </a:lnTo>
                <a:lnTo>
                  <a:pt x="944" y="92"/>
                </a:lnTo>
                <a:lnTo>
                  <a:pt x="950" y="84"/>
                </a:lnTo>
                <a:lnTo>
                  <a:pt x="956" y="78"/>
                </a:lnTo>
                <a:lnTo>
                  <a:pt x="964" y="76"/>
                </a:lnTo>
                <a:lnTo>
                  <a:pt x="976" y="74"/>
                </a:lnTo>
                <a:lnTo>
                  <a:pt x="992" y="74"/>
                </a:lnTo>
                <a:lnTo>
                  <a:pt x="992" y="36"/>
                </a:lnTo>
                <a:lnTo>
                  <a:pt x="974" y="36"/>
                </a:lnTo>
                <a:close/>
                <a:moveTo>
                  <a:pt x="918" y="144"/>
                </a:moveTo>
                <a:lnTo>
                  <a:pt x="918" y="144"/>
                </a:lnTo>
                <a:lnTo>
                  <a:pt x="918" y="152"/>
                </a:lnTo>
                <a:lnTo>
                  <a:pt x="916" y="160"/>
                </a:lnTo>
                <a:lnTo>
                  <a:pt x="912" y="166"/>
                </a:lnTo>
                <a:lnTo>
                  <a:pt x="908" y="170"/>
                </a:lnTo>
                <a:lnTo>
                  <a:pt x="902" y="176"/>
                </a:lnTo>
                <a:lnTo>
                  <a:pt x="894" y="178"/>
                </a:lnTo>
                <a:lnTo>
                  <a:pt x="886" y="180"/>
                </a:lnTo>
                <a:lnTo>
                  <a:pt x="878" y="180"/>
                </a:lnTo>
                <a:lnTo>
                  <a:pt x="878" y="180"/>
                </a:lnTo>
                <a:lnTo>
                  <a:pt x="868" y="180"/>
                </a:lnTo>
                <a:lnTo>
                  <a:pt x="860" y="178"/>
                </a:lnTo>
                <a:lnTo>
                  <a:pt x="852" y="174"/>
                </a:lnTo>
                <a:lnTo>
                  <a:pt x="846" y="170"/>
                </a:lnTo>
                <a:lnTo>
                  <a:pt x="842" y="166"/>
                </a:lnTo>
                <a:lnTo>
                  <a:pt x="838" y="158"/>
                </a:lnTo>
                <a:lnTo>
                  <a:pt x="836" y="152"/>
                </a:lnTo>
                <a:lnTo>
                  <a:pt x="836" y="144"/>
                </a:lnTo>
                <a:lnTo>
                  <a:pt x="836" y="144"/>
                </a:lnTo>
                <a:lnTo>
                  <a:pt x="836" y="136"/>
                </a:lnTo>
                <a:lnTo>
                  <a:pt x="838" y="128"/>
                </a:lnTo>
                <a:lnTo>
                  <a:pt x="842" y="122"/>
                </a:lnTo>
                <a:lnTo>
                  <a:pt x="848" y="116"/>
                </a:lnTo>
                <a:lnTo>
                  <a:pt x="854" y="112"/>
                </a:lnTo>
                <a:lnTo>
                  <a:pt x="860" y="108"/>
                </a:lnTo>
                <a:lnTo>
                  <a:pt x="868" y="106"/>
                </a:lnTo>
                <a:lnTo>
                  <a:pt x="878" y="106"/>
                </a:lnTo>
                <a:lnTo>
                  <a:pt x="878" y="106"/>
                </a:lnTo>
                <a:lnTo>
                  <a:pt x="886" y="106"/>
                </a:lnTo>
                <a:lnTo>
                  <a:pt x="894" y="108"/>
                </a:lnTo>
                <a:lnTo>
                  <a:pt x="902" y="110"/>
                </a:lnTo>
                <a:lnTo>
                  <a:pt x="906" y="116"/>
                </a:lnTo>
                <a:lnTo>
                  <a:pt x="912" y="120"/>
                </a:lnTo>
                <a:lnTo>
                  <a:pt x="914" y="126"/>
                </a:lnTo>
                <a:lnTo>
                  <a:pt x="918" y="134"/>
                </a:lnTo>
                <a:lnTo>
                  <a:pt x="918" y="142"/>
                </a:lnTo>
                <a:lnTo>
                  <a:pt x="918" y="142"/>
                </a:lnTo>
                <a:lnTo>
                  <a:pt x="918" y="144"/>
                </a:lnTo>
                <a:lnTo>
                  <a:pt x="918" y="144"/>
                </a:lnTo>
                <a:close/>
                <a:moveTo>
                  <a:pt x="858" y="296"/>
                </a:moveTo>
                <a:lnTo>
                  <a:pt x="912" y="296"/>
                </a:lnTo>
                <a:lnTo>
                  <a:pt x="912" y="296"/>
                </a:lnTo>
                <a:lnTo>
                  <a:pt x="926" y="298"/>
                </a:lnTo>
                <a:lnTo>
                  <a:pt x="936" y="304"/>
                </a:lnTo>
                <a:lnTo>
                  <a:pt x="942" y="310"/>
                </a:lnTo>
                <a:lnTo>
                  <a:pt x="944" y="314"/>
                </a:lnTo>
                <a:lnTo>
                  <a:pt x="944" y="320"/>
                </a:lnTo>
                <a:lnTo>
                  <a:pt x="944" y="320"/>
                </a:lnTo>
                <a:lnTo>
                  <a:pt x="944" y="326"/>
                </a:lnTo>
                <a:lnTo>
                  <a:pt x="942" y="332"/>
                </a:lnTo>
                <a:lnTo>
                  <a:pt x="936" y="338"/>
                </a:lnTo>
                <a:lnTo>
                  <a:pt x="930" y="342"/>
                </a:lnTo>
                <a:lnTo>
                  <a:pt x="922" y="346"/>
                </a:lnTo>
                <a:lnTo>
                  <a:pt x="912" y="348"/>
                </a:lnTo>
                <a:lnTo>
                  <a:pt x="886" y="350"/>
                </a:lnTo>
                <a:lnTo>
                  <a:pt x="886" y="350"/>
                </a:lnTo>
                <a:lnTo>
                  <a:pt x="868" y="348"/>
                </a:lnTo>
                <a:lnTo>
                  <a:pt x="854" y="346"/>
                </a:lnTo>
                <a:lnTo>
                  <a:pt x="842" y="344"/>
                </a:lnTo>
                <a:lnTo>
                  <a:pt x="830" y="340"/>
                </a:lnTo>
                <a:lnTo>
                  <a:pt x="822" y="334"/>
                </a:lnTo>
                <a:lnTo>
                  <a:pt x="816" y="328"/>
                </a:lnTo>
                <a:lnTo>
                  <a:pt x="812" y="320"/>
                </a:lnTo>
                <a:lnTo>
                  <a:pt x="810" y="312"/>
                </a:lnTo>
                <a:lnTo>
                  <a:pt x="810" y="312"/>
                </a:lnTo>
                <a:lnTo>
                  <a:pt x="812" y="306"/>
                </a:lnTo>
                <a:lnTo>
                  <a:pt x="812" y="302"/>
                </a:lnTo>
                <a:lnTo>
                  <a:pt x="822" y="292"/>
                </a:lnTo>
                <a:lnTo>
                  <a:pt x="822" y="292"/>
                </a:lnTo>
                <a:lnTo>
                  <a:pt x="840" y="296"/>
                </a:lnTo>
                <a:lnTo>
                  <a:pt x="858" y="296"/>
                </a:lnTo>
                <a:lnTo>
                  <a:pt x="858" y="296"/>
                </a:lnTo>
                <a:close/>
                <a:moveTo>
                  <a:pt x="1212" y="150"/>
                </a:moveTo>
                <a:lnTo>
                  <a:pt x="1212" y="150"/>
                </a:lnTo>
                <a:lnTo>
                  <a:pt x="1212" y="130"/>
                </a:lnTo>
                <a:lnTo>
                  <a:pt x="1208" y="114"/>
                </a:lnTo>
                <a:lnTo>
                  <a:pt x="1202" y="100"/>
                </a:lnTo>
                <a:lnTo>
                  <a:pt x="1196" y="90"/>
                </a:lnTo>
                <a:lnTo>
                  <a:pt x="1186" y="80"/>
                </a:lnTo>
                <a:lnTo>
                  <a:pt x="1174" y="74"/>
                </a:lnTo>
                <a:lnTo>
                  <a:pt x="1160" y="70"/>
                </a:lnTo>
                <a:lnTo>
                  <a:pt x="1144" y="70"/>
                </a:lnTo>
                <a:lnTo>
                  <a:pt x="1144" y="70"/>
                </a:lnTo>
                <a:lnTo>
                  <a:pt x="1132" y="70"/>
                </a:lnTo>
                <a:lnTo>
                  <a:pt x="1122" y="72"/>
                </a:lnTo>
                <a:lnTo>
                  <a:pt x="1112" y="76"/>
                </a:lnTo>
                <a:lnTo>
                  <a:pt x="1104" y="82"/>
                </a:lnTo>
                <a:lnTo>
                  <a:pt x="1096" y="88"/>
                </a:lnTo>
                <a:lnTo>
                  <a:pt x="1088" y="96"/>
                </a:lnTo>
                <a:lnTo>
                  <a:pt x="1082" y="106"/>
                </a:lnTo>
                <a:lnTo>
                  <a:pt x="1076" y="118"/>
                </a:lnTo>
                <a:lnTo>
                  <a:pt x="1076" y="0"/>
                </a:lnTo>
                <a:lnTo>
                  <a:pt x="1026" y="0"/>
                </a:lnTo>
                <a:lnTo>
                  <a:pt x="1026" y="304"/>
                </a:lnTo>
                <a:lnTo>
                  <a:pt x="1076" y="304"/>
                </a:lnTo>
                <a:lnTo>
                  <a:pt x="1076" y="186"/>
                </a:lnTo>
                <a:lnTo>
                  <a:pt x="1076" y="186"/>
                </a:lnTo>
                <a:lnTo>
                  <a:pt x="1078" y="170"/>
                </a:lnTo>
                <a:lnTo>
                  <a:pt x="1080" y="156"/>
                </a:lnTo>
                <a:lnTo>
                  <a:pt x="1084" y="144"/>
                </a:lnTo>
                <a:lnTo>
                  <a:pt x="1090" y="132"/>
                </a:lnTo>
                <a:lnTo>
                  <a:pt x="1098" y="124"/>
                </a:lnTo>
                <a:lnTo>
                  <a:pt x="1106" y="118"/>
                </a:lnTo>
                <a:lnTo>
                  <a:pt x="1116" y="114"/>
                </a:lnTo>
                <a:lnTo>
                  <a:pt x="1128" y="114"/>
                </a:lnTo>
                <a:lnTo>
                  <a:pt x="1128" y="114"/>
                </a:lnTo>
                <a:lnTo>
                  <a:pt x="1134" y="114"/>
                </a:lnTo>
                <a:lnTo>
                  <a:pt x="1142" y="116"/>
                </a:lnTo>
                <a:lnTo>
                  <a:pt x="1148" y="120"/>
                </a:lnTo>
                <a:lnTo>
                  <a:pt x="1152" y="124"/>
                </a:lnTo>
                <a:lnTo>
                  <a:pt x="1156" y="130"/>
                </a:lnTo>
                <a:lnTo>
                  <a:pt x="1160" y="138"/>
                </a:lnTo>
                <a:lnTo>
                  <a:pt x="1162" y="146"/>
                </a:lnTo>
                <a:lnTo>
                  <a:pt x="1162" y="156"/>
                </a:lnTo>
                <a:lnTo>
                  <a:pt x="1162" y="304"/>
                </a:lnTo>
                <a:lnTo>
                  <a:pt x="1212" y="304"/>
                </a:lnTo>
                <a:lnTo>
                  <a:pt x="1212" y="150"/>
                </a:lnTo>
                <a:close/>
                <a:moveTo>
                  <a:pt x="1366" y="268"/>
                </a:moveTo>
                <a:lnTo>
                  <a:pt x="1366" y="268"/>
                </a:lnTo>
                <a:lnTo>
                  <a:pt x="1354" y="268"/>
                </a:lnTo>
                <a:lnTo>
                  <a:pt x="1342" y="264"/>
                </a:lnTo>
                <a:lnTo>
                  <a:pt x="1334" y="258"/>
                </a:lnTo>
                <a:lnTo>
                  <a:pt x="1326" y="252"/>
                </a:lnTo>
                <a:lnTo>
                  <a:pt x="1320" y="242"/>
                </a:lnTo>
                <a:lnTo>
                  <a:pt x="1316" y="230"/>
                </a:lnTo>
                <a:lnTo>
                  <a:pt x="1312" y="218"/>
                </a:lnTo>
                <a:lnTo>
                  <a:pt x="1312" y="202"/>
                </a:lnTo>
                <a:lnTo>
                  <a:pt x="1312" y="198"/>
                </a:lnTo>
                <a:lnTo>
                  <a:pt x="1466" y="198"/>
                </a:lnTo>
                <a:lnTo>
                  <a:pt x="1466" y="198"/>
                </a:lnTo>
                <a:lnTo>
                  <a:pt x="1466" y="192"/>
                </a:lnTo>
                <a:lnTo>
                  <a:pt x="1466" y="192"/>
                </a:lnTo>
                <a:lnTo>
                  <a:pt x="1464" y="166"/>
                </a:lnTo>
                <a:lnTo>
                  <a:pt x="1460" y="142"/>
                </a:lnTo>
                <a:lnTo>
                  <a:pt x="1450" y="122"/>
                </a:lnTo>
                <a:lnTo>
                  <a:pt x="1438" y="106"/>
                </a:lnTo>
                <a:lnTo>
                  <a:pt x="1424" y="92"/>
                </a:lnTo>
                <a:lnTo>
                  <a:pt x="1406" y="82"/>
                </a:lnTo>
                <a:lnTo>
                  <a:pt x="1388" y="76"/>
                </a:lnTo>
                <a:lnTo>
                  <a:pt x="1364" y="74"/>
                </a:lnTo>
                <a:lnTo>
                  <a:pt x="1364" y="74"/>
                </a:lnTo>
                <a:lnTo>
                  <a:pt x="1342" y="76"/>
                </a:lnTo>
                <a:lnTo>
                  <a:pt x="1322" y="82"/>
                </a:lnTo>
                <a:lnTo>
                  <a:pt x="1304" y="92"/>
                </a:lnTo>
                <a:lnTo>
                  <a:pt x="1288" y="106"/>
                </a:lnTo>
                <a:lnTo>
                  <a:pt x="1276" y="124"/>
                </a:lnTo>
                <a:lnTo>
                  <a:pt x="1266" y="144"/>
                </a:lnTo>
                <a:lnTo>
                  <a:pt x="1260" y="166"/>
                </a:lnTo>
                <a:lnTo>
                  <a:pt x="1258" y="192"/>
                </a:lnTo>
                <a:lnTo>
                  <a:pt x="1258" y="192"/>
                </a:lnTo>
                <a:lnTo>
                  <a:pt x="1260" y="218"/>
                </a:lnTo>
                <a:lnTo>
                  <a:pt x="1266" y="240"/>
                </a:lnTo>
                <a:lnTo>
                  <a:pt x="1276" y="260"/>
                </a:lnTo>
                <a:lnTo>
                  <a:pt x="1288" y="276"/>
                </a:lnTo>
                <a:lnTo>
                  <a:pt x="1302" y="290"/>
                </a:lnTo>
                <a:lnTo>
                  <a:pt x="1320" y="300"/>
                </a:lnTo>
                <a:lnTo>
                  <a:pt x="1340" y="306"/>
                </a:lnTo>
                <a:lnTo>
                  <a:pt x="1362" y="308"/>
                </a:lnTo>
                <a:lnTo>
                  <a:pt x="1362" y="308"/>
                </a:lnTo>
                <a:lnTo>
                  <a:pt x="1380" y="308"/>
                </a:lnTo>
                <a:lnTo>
                  <a:pt x="1398" y="304"/>
                </a:lnTo>
                <a:lnTo>
                  <a:pt x="1412" y="298"/>
                </a:lnTo>
                <a:lnTo>
                  <a:pt x="1426" y="290"/>
                </a:lnTo>
                <a:lnTo>
                  <a:pt x="1438" y="280"/>
                </a:lnTo>
                <a:lnTo>
                  <a:pt x="1448" y="268"/>
                </a:lnTo>
                <a:lnTo>
                  <a:pt x="1456" y="254"/>
                </a:lnTo>
                <a:lnTo>
                  <a:pt x="1462" y="238"/>
                </a:lnTo>
                <a:lnTo>
                  <a:pt x="1416" y="232"/>
                </a:lnTo>
                <a:lnTo>
                  <a:pt x="1416" y="232"/>
                </a:lnTo>
                <a:lnTo>
                  <a:pt x="1408" y="248"/>
                </a:lnTo>
                <a:lnTo>
                  <a:pt x="1402" y="254"/>
                </a:lnTo>
                <a:lnTo>
                  <a:pt x="1396" y="260"/>
                </a:lnTo>
                <a:lnTo>
                  <a:pt x="1390" y="264"/>
                </a:lnTo>
                <a:lnTo>
                  <a:pt x="1384" y="266"/>
                </a:lnTo>
                <a:lnTo>
                  <a:pt x="1366" y="268"/>
                </a:lnTo>
                <a:lnTo>
                  <a:pt x="1366" y="268"/>
                </a:lnTo>
                <a:close/>
                <a:moveTo>
                  <a:pt x="1312" y="164"/>
                </a:moveTo>
                <a:lnTo>
                  <a:pt x="1312" y="164"/>
                </a:lnTo>
                <a:lnTo>
                  <a:pt x="1314" y="152"/>
                </a:lnTo>
                <a:lnTo>
                  <a:pt x="1318" y="142"/>
                </a:lnTo>
                <a:lnTo>
                  <a:pt x="1322" y="132"/>
                </a:lnTo>
                <a:lnTo>
                  <a:pt x="1328" y="124"/>
                </a:lnTo>
                <a:lnTo>
                  <a:pt x="1336" y="118"/>
                </a:lnTo>
                <a:lnTo>
                  <a:pt x="1344" y="114"/>
                </a:lnTo>
                <a:lnTo>
                  <a:pt x="1352" y="110"/>
                </a:lnTo>
                <a:lnTo>
                  <a:pt x="1364" y="110"/>
                </a:lnTo>
                <a:lnTo>
                  <a:pt x="1364" y="110"/>
                </a:lnTo>
                <a:lnTo>
                  <a:pt x="1374" y="110"/>
                </a:lnTo>
                <a:lnTo>
                  <a:pt x="1384" y="114"/>
                </a:lnTo>
                <a:lnTo>
                  <a:pt x="1392" y="118"/>
                </a:lnTo>
                <a:lnTo>
                  <a:pt x="1398" y="124"/>
                </a:lnTo>
                <a:lnTo>
                  <a:pt x="1404" y="132"/>
                </a:lnTo>
                <a:lnTo>
                  <a:pt x="1410" y="142"/>
                </a:lnTo>
                <a:lnTo>
                  <a:pt x="1412" y="152"/>
                </a:lnTo>
                <a:lnTo>
                  <a:pt x="1414" y="164"/>
                </a:lnTo>
                <a:lnTo>
                  <a:pt x="1312" y="164"/>
                </a:lnTo>
                <a:close/>
                <a:moveTo>
                  <a:pt x="1564" y="200"/>
                </a:moveTo>
                <a:lnTo>
                  <a:pt x="1564" y="200"/>
                </a:lnTo>
                <a:lnTo>
                  <a:pt x="1564" y="184"/>
                </a:lnTo>
                <a:lnTo>
                  <a:pt x="1568" y="170"/>
                </a:lnTo>
                <a:lnTo>
                  <a:pt x="1572" y="156"/>
                </a:lnTo>
                <a:lnTo>
                  <a:pt x="1580" y="146"/>
                </a:lnTo>
                <a:lnTo>
                  <a:pt x="1588" y="138"/>
                </a:lnTo>
                <a:lnTo>
                  <a:pt x="1600" y="132"/>
                </a:lnTo>
                <a:lnTo>
                  <a:pt x="1612" y="128"/>
                </a:lnTo>
                <a:lnTo>
                  <a:pt x="1624" y="126"/>
                </a:lnTo>
                <a:lnTo>
                  <a:pt x="1628" y="126"/>
                </a:lnTo>
                <a:lnTo>
                  <a:pt x="1628" y="72"/>
                </a:lnTo>
                <a:lnTo>
                  <a:pt x="1628" y="72"/>
                </a:lnTo>
                <a:lnTo>
                  <a:pt x="1620" y="72"/>
                </a:lnTo>
                <a:lnTo>
                  <a:pt x="1620" y="72"/>
                </a:lnTo>
                <a:lnTo>
                  <a:pt x="1608" y="74"/>
                </a:lnTo>
                <a:lnTo>
                  <a:pt x="1594" y="80"/>
                </a:lnTo>
                <a:lnTo>
                  <a:pt x="1594" y="80"/>
                </a:lnTo>
                <a:lnTo>
                  <a:pt x="1582" y="90"/>
                </a:lnTo>
                <a:lnTo>
                  <a:pt x="1572" y="100"/>
                </a:lnTo>
                <a:lnTo>
                  <a:pt x="1566" y="114"/>
                </a:lnTo>
                <a:lnTo>
                  <a:pt x="1560" y="132"/>
                </a:lnTo>
                <a:lnTo>
                  <a:pt x="1560" y="78"/>
                </a:lnTo>
                <a:lnTo>
                  <a:pt x="1512" y="78"/>
                </a:lnTo>
                <a:lnTo>
                  <a:pt x="1512" y="304"/>
                </a:lnTo>
                <a:lnTo>
                  <a:pt x="1564" y="304"/>
                </a:lnTo>
                <a:lnTo>
                  <a:pt x="1564" y="200"/>
                </a:lnTo>
                <a:close/>
                <a:moveTo>
                  <a:pt x="1766" y="264"/>
                </a:moveTo>
                <a:lnTo>
                  <a:pt x="1766" y="264"/>
                </a:lnTo>
                <a:lnTo>
                  <a:pt x="1748" y="262"/>
                </a:lnTo>
                <a:lnTo>
                  <a:pt x="1742" y="260"/>
                </a:lnTo>
                <a:lnTo>
                  <a:pt x="1738" y="256"/>
                </a:lnTo>
                <a:lnTo>
                  <a:pt x="1734" y="252"/>
                </a:lnTo>
                <a:lnTo>
                  <a:pt x="1732" y="246"/>
                </a:lnTo>
                <a:lnTo>
                  <a:pt x="1730" y="228"/>
                </a:lnTo>
                <a:lnTo>
                  <a:pt x="1730" y="118"/>
                </a:lnTo>
                <a:lnTo>
                  <a:pt x="1776" y="118"/>
                </a:lnTo>
                <a:lnTo>
                  <a:pt x="1776" y="78"/>
                </a:lnTo>
                <a:lnTo>
                  <a:pt x="1730" y="78"/>
                </a:lnTo>
                <a:lnTo>
                  <a:pt x="1730" y="16"/>
                </a:lnTo>
                <a:lnTo>
                  <a:pt x="1688" y="20"/>
                </a:lnTo>
                <a:lnTo>
                  <a:pt x="1684" y="78"/>
                </a:lnTo>
                <a:lnTo>
                  <a:pt x="1652" y="78"/>
                </a:lnTo>
                <a:lnTo>
                  <a:pt x="1652" y="118"/>
                </a:lnTo>
                <a:lnTo>
                  <a:pt x="1680" y="118"/>
                </a:lnTo>
                <a:lnTo>
                  <a:pt x="1680" y="234"/>
                </a:lnTo>
                <a:lnTo>
                  <a:pt x="1680" y="234"/>
                </a:lnTo>
                <a:lnTo>
                  <a:pt x="1682" y="254"/>
                </a:lnTo>
                <a:lnTo>
                  <a:pt x="1684" y="270"/>
                </a:lnTo>
                <a:lnTo>
                  <a:pt x="1688" y="280"/>
                </a:lnTo>
                <a:lnTo>
                  <a:pt x="1696" y="290"/>
                </a:lnTo>
                <a:lnTo>
                  <a:pt x="1696" y="290"/>
                </a:lnTo>
                <a:lnTo>
                  <a:pt x="1706" y="298"/>
                </a:lnTo>
                <a:lnTo>
                  <a:pt x="1716" y="304"/>
                </a:lnTo>
                <a:lnTo>
                  <a:pt x="1730" y="308"/>
                </a:lnTo>
                <a:lnTo>
                  <a:pt x="1744" y="308"/>
                </a:lnTo>
                <a:lnTo>
                  <a:pt x="1744" y="308"/>
                </a:lnTo>
                <a:lnTo>
                  <a:pt x="1758" y="308"/>
                </a:lnTo>
                <a:lnTo>
                  <a:pt x="1780" y="304"/>
                </a:lnTo>
                <a:lnTo>
                  <a:pt x="1780" y="264"/>
                </a:lnTo>
                <a:lnTo>
                  <a:pt x="1780" y="264"/>
                </a:lnTo>
                <a:lnTo>
                  <a:pt x="1766" y="264"/>
                </a:lnTo>
                <a:lnTo>
                  <a:pt x="1766" y="264"/>
                </a:lnTo>
                <a:close/>
                <a:moveTo>
                  <a:pt x="1958" y="78"/>
                </a:moveTo>
                <a:lnTo>
                  <a:pt x="1910" y="228"/>
                </a:lnTo>
                <a:lnTo>
                  <a:pt x="1856" y="78"/>
                </a:lnTo>
                <a:lnTo>
                  <a:pt x="1804" y="78"/>
                </a:lnTo>
                <a:lnTo>
                  <a:pt x="1880" y="290"/>
                </a:lnTo>
                <a:lnTo>
                  <a:pt x="1880" y="290"/>
                </a:lnTo>
                <a:lnTo>
                  <a:pt x="1884" y="304"/>
                </a:lnTo>
                <a:lnTo>
                  <a:pt x="1884" y="304"/>
                </a:lnTo>
                <a:lnTo>
                  <a:pt x="1884" y="312"/>
                </a:lnTo>
                <a:lnTo>
                  <a:pt x="1882" y="320"/>
                </a:lnTo>
                <a:lnTo>
                  <a:pt x="1878" y="326"/>
                </a:lnTo>
                <a:lnTo>
                  <a:pt x="1874" y="332"/>
                </a:lnTo>
                <a:lnTo>
                  <a:pt x="1868" y="336"/>
                </a:lnTo>
                <a:lnTo>
                  <a:pt x="1860" y="340"/>
                </a:lnTo>
                <a:lnTo>
                  <a:pt x="1854" y="342"/>
                </a:lnTo>
                <a:lnTo>
                  <a:pt x="1846" y="344"/>
                </a:lnTo>
                <a:lnTo>
                  <a:pt x="1846" y="344"/>
                </a:lnTo>
                <a:lnTo>
                  <a:pt x="1820" y="342"/>
                </a:lnTo>
                <a:lnTo>
                  <a:pt x="1820" y="384"/>
                </a:lnTo>
                <a:lnTo>
                  <a:pt x="1820" y="384"/>
                </a:lnTo>
                <a:lnTo>
                  <a:pt x="1850" y="384"/>
                </a:lnTo>
                <a:lnTo>
                  <a:pt x="1850" y="384"/>
                </a:lnTo>
                <a:lnTo>
                  <a:pt x="1860" y="384"/>
                </a:lnTo>
                <a:lnTo>
                  <a:pt x="1870" y="382"/>
                </a:lnTo>
                <a:lnTo>
                  <a:pt x="1880" y="378"/>
                </a:lnTo>
                <a:lnTo>
                  <a:pt x="1888" y="372"/>
                </a:lnTo>
                <a:lnTo>
                  <a:pt x="1894" y="366"/>
                </a:lnTo>
                <a:lnTo>
                  <a:pt x="1900" y="358"/>
                </a:lnTo>
                <a:lnTo>
                  <a:pt x="1906" y="346"/>
                </a:lnTo>
                <a:lnTo>
                  <a:pt x="1910" y="334"/>
                </a:lnTo>
                <a:lnTo>
                  <a:pt x="1998" y="78"/>
                </a:lnTo>
                <a:lnTo>
                  <a:pt x="1958" y="78"/>
                </a:lnTo>
                <a:close/>
                <a:moveTo>
                  <a:pt x="2106" y="302"/>
                </a:moveTo>
                <a:lnTo>
                  <a:pt x="2158" y="302"/>
                </a:lnTo>
                <a:lnTo>
                  <a:pt x="2158" y="302"/>
                </a:lnTo>
                <a:lnTo>
                  <a:pt x="2174" y="300"/>
                </a:lnTo>
                <a:lnTo>
                  <a:pt x="2182" y="298"/>
                </a:lnTo>
                <a:lnTo>
                  <a:pt x="2188" y="294"/>
                </a:lnTo>
                <a:lnTo>
                  <a:pt x="2192" y="290"/>
                </a:lnTo>
                <a:lnTo>
                  <a:pt x="2196" y="284"/>
                </a:lnTo>
                <a:lnTo>
                  <a:pt x="2198" y="278"/>
                </a:lnTo>
                <a:lnTo>
                  <a:pt x="2200" y="272"/>
                </a:lnTo>
                <a:lnTo>
                  <a:pt x="2200" y="272"/>
                </a:lnTo>
                <a:lnTo>
                  <a:pt x="2200" y="272"/>
                </a:lnTo>
                <a:lnTo>
                  <a:pt x="2198" y="262"/>
                </a:lnTo>
                <a:lnTo>
                  <a:pt x="2194" y="254"/>
                </a:lnTo>
                <a:lnTo>
                  <a:pt x="2186" y="248"/>
                </a:lnTo>
                <a:lnTo>
                  <a:pt x="2178" y="244"/>
                </a:lnTo>
                <a:lnTo>
                  <a:pt x="2178" y="244"/>
                </a:lnTo>
                <a:lnTo>
                  <a:pt x="2184" y="240"/>
                </a:lnTo>
                <a:lnTo>
                  <a:pt x="2188" y="234"/>
                </a:lnTo>
                <a:lnTo>
                  <a:pt x="2192" y="228"/>
                </a:lnTo>
                <a:lnTo>
                  <a:pt x="2194" y="218"/>
                </a:lnTo>
                <a:lnTo>
                  <a:pt x="2194" y="218"/>
                </a:lnTo>
                <a:lnTo>
                  <a:pt x="2194" y="218"/>
                </a:lnTo>
                <a:lnTo>
                  <a:pt x="2192" y="208"/>
                </a:lnTo>
                <a:lnTo>
                  <a:pt x="2186" y="200"/>
                </a:lnTo>
                <a:lnTo>
                  <a:pt x="2186" y="200"/>
                </a:lnTo>
                <a:lnTo>
                  <a:pt x="2180" y="196"/>
                </a:lnTo>
                <a:lnTo>
                  <a:pt x="2174" y="192"/>
                </a:lnTo>
                <a:lnTo>
                  <a:pt x="2166" y="190"/>
                </a:lnTo>
                <a:lnTo>
                  <a:pt x="2156" y="190"/>
                </a:lnTo>
                <a:lnTo>
                  <a:pt x="2106" y="190"/>
                </a:lnTo>
                <a:lnTo>
                  <a:pt x="2106" y="302"/>
                </a:lnTo>
                <a:close/>
                <a:moveTo>
                  <a:pt x="2126" y="238"/>
                </a:moveTo>
                <a:lnTo>
                  <a:pt x="2126" y="208"/>
                </a:lnTo>
                <a:lnTo>
                  <a:pt x="2154" y="208"/>
                </a:lnTo>
                <a:lnTo>
                  <a:pt x="2154" y="208"/>
                </a:lnTo>
                <a:lnTo>
                  <a:pt x="2162" y="208"/>
                </a:lnTo>
                <a:lnTo>
                  <a:pt x="2168" y="212"/>
                </a:lnTo>
                <a:lnTo>
                  <a:pt x="2172" y="216"/>
                </a:lnTo>
                <a:lnTo>
                  <a:pt x="2174" y="222"/>
                </a:lnTo>
                <a:lnTo>
                  <a:pt x="2174" y="222"/>
                </a:lnTo>
                <a:lnTo>
                  <a:pt x="2174" y="222"/>
                </a:lnTo>
                <a:lnTo>
                  <a:pt x="2172" y="228"/>
                </a:lnTo>
                <a:lnTo>
                  <a:pt x="2168" y="234"/>
                </a:lnTo>
                <a:lnTo>
                  <a:pt x="2160" y="236"/>
                </a:lnTo>
                <a:lnTo>
                  <a:pt x="2152" y="238"/>
                </a:lnTo>
                <a:lnTo>
                  <a:pt x="2126" y="238"/>
                </a:lnTo>
                <a:close/>
                <a:moveTo>
                  <a:pt x="2126" y="284"/>
                </a:moveTo>
                <a:lnTo>
                  <a:pt x="2126" y="254"/>
                </a:lnTo>
                <a:lnTo>
                  <a:pt x="2156" y="254"/>
                </a:lnTo>
                <a:lnTo>
                  <a:pt x="2156" y="254"/>
                </a:lnTo>
                <a:lnTo>
                  <a:pt x="2166" y="256"/>
                </a:lnTo>
                <a:lnTo>
                  <a:pt x="2174" y="258"/>
                </a:lnTo>
                <a:lnTo>
                  <a:pt x="2178" y="262"/>
                </a:lnTo>
                <a:lnTo>
                  <a:pt x="2180" y="270"/>
                </a:lnTo>
                <a:lnTo>
                  <a:pt x="2180" y="270"/>
                </a:lnTo>
                <a:lnTo>
                  <a:pt x="2180" y="270"/>
                </a:lnTo>
                <a:lnTo>
                  <a:pt x="2178" y="276"/>
                </a:lnTo>
                <a:lnTo>
                  <a:pt x="2174" y="280"/>
                </a:lnTo>
                <a:lnTo>
                  <a:pt x="2168" y="284"/>
                </a:lnTo>
                <a:lnTo>
                  <a:pt x="2158" y="284"/>
                </a:lnTo>
                <a:lnTo>
                  <a:pt x="2126" y="284"/>
                </a:lnTo>
                <a:close/>
                <a:moveTo>
                  <a:pt x="2276" y="304"/>
                </a:moveTo>
                <a:lnTo>
                  <a:pt x="2276" y="304"/>
                </a:lnTo>
                <a:lnTo>
                  <a:pt x="2286" y="304"/>
                </a:lnTo>
                <a:lnTo>
                  <a:pt x="2294" y="300"/>
                </a:lnTo>
                <a:lnTo>
                  <a:pt x="2304" y="296"/>
                </a:lnTo>
                <a:lnTo>
                  <a:pt x="2310" y="292"/>
                </a:lnTo>
                <a:lnTo>
                  <a:pt x="2316" y="284"/>
                </a:lnTo>
                <a:lnTo>
                  <a:pt x="2320" y="276"/>
                </a:lnTo>
                <a:lnTo>
                  <a:pt x="2322" y="266"/>
                </a:lnTo>
                <a:lnTo>
                  <a:pt x="2324" y="254"/>
                </a:lnTo>
                <a:lnTo>
                  <a:pt x="2324" y="190"/>
                </a:lnTo>
                <a:lnTo>
                  <a:pt x="2304" y="190"/>
                </a:lnTo>
                <a:lnTo>
                  <a:pt x="2304" y="254"/>
                </a:lnTo>
                <a:lnTo>
                  <a:pt x="2304" y="254"/>
                </a:lnTo>
                <a:lnTo>
                  <a:pt x="2302" y="268"/>
                </a:lnTo>
                <a:lnTo>
                  <a:pt x="2300" y="274"/>
                </a:lnTo>
                <a:lnTo>
                  <a:pt x="2296" y="278"/>
                </a:lnTo>
                <a:lnTo>
                  <a:pt x="2292" y="282"/>
                </a:lnTo>
                <a:lnTo>
                  <a:pt x="2288" y="284"/>
                </a:lnTo>
                <a:lnTo>
                  <a:pt x="2276" y="286"/>
                </a:lnTo>
                <a:lnTo>
                  <a:pt x="2276" y="286"/>
                </a:lnTo>
                <a:lnTo>
                  <a:pt x="2264" y="284"/>
                </a:lnTo>
                <a:lnTo>
                  <a:pt x="2258" y="282"/>
                </a:lnTo>
                <a:lnTo>
                  <a:pt x="2254" y="278"/>
                </a:lnTo>
                <a:lnTo>
                  <a:pt x="2252" y="274"/>
                </a:lnTo>
                <a:lnTo>
                  <a:pt x="2248" y="268"/>
                </a:lnTo>
                <a:lnTo>
                  <a:pt x="2248" y="254"/>
                </a:lnTo>
                <a:lnTo>
                  <a:pt x="2248" y="190"/>
                </a:lnTo>
                <a:lnTo>
                  <a:pt x="2228" y="190"/>
                </a:lnTo>
                <a:lnTo>
                  <a:pt x="2228" y="254"/>
                </a:lnTo>
                <a:lnTo>
                  <a:pt x="2228" y="254"/>
                </a:lnTo>
                <a:lnTo>
                  <a:pt x="2228" y="266"/>
                </a:lnTo>
                <a:lnTo>
                  <a:pt x="2230" y="276"/>
                </a:lnTo>
                <a:lnTo>
                  <a:pt x="2234" y="284"/>
                </a:lnTo>
                <a:lnTo>
                  <a:pt x="2240" y="292"/>
                </a:lnTo>
                <a:lnTo>
                  <a:pt x="2248" y="296"/>
                </a:lnTo>
                <a:lnTo>
                  <a:pt x="2256" y="300"/>
                </a:lnTo>
                <a:lnTo>
                  <a:pt x="2264" y="304"/>
                </a:lnTo>
                <a:lnTo>
                  <a:pt x="2276" y="304"/>
                </a:lnTo>
                <a:lnTo>
                  <a:pt x="2276" y="304"/>
                </a:lnTo>
                <a:close/>
                <a:moveTo>
                  <a:pt x="2396" y="304"/>
                </a:moveTo>
                <a:lnTo>
                  <a:pt x="2396" y="304"/>
                </a:lnTo>
                <a:lnTo>
                  <a:pt x="2404" y="304"/>
                </a:lnTo>
                <a:lnTo>
                  <a:pt x="2412" y="302"/>
                </a:lnTo>
                <a:lnTo>
                  <a:pt x="2420" y="298"/>
                </a:lnTo>
                <a:lnTo>
                  <a:pt x="2426" y="294"/>
                </a:lnTo>
                <a:lnTo>
                  <a:pt x="2430" y="290"/>
                </a:lnTo>
                <a:lnTo>
                  <a:pt x="2434" y="284"/>
                </a:lnTo>
                <a:lnTo>
                  <a:pt x="2436" y="278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64"/>
                </a:lnTo>
                <a:lnTo>
                  <a:pt x="2434" y="258"/>
                </a:lnTo>
                <a:lnTo>
                  <a:pt x="2432" y="254"/>
                </a:lnTo>
                <a:lnTo>
                  <a:pt x="2428" y="248"/>
                </a:lnTo>
                <a:lnTo>
                  <a:pt x="2416" y="242"/>
                </a:lnTo>
                <a:lnTo>
                  <a:pt x="2400" y="238"/>
                </a:lnTo>
                <a:lnTo>
                  <a:pt x="2400" y="238"/>
                </a:lnTo>
                <a:lnTo>
                  <a:pt x="2388" y="234"/>
                </a:lnTo>
                <a:lnTo>
                  <a:pt x="2378" y="230"/>
                </a:lnTo>
                <a:lnTo>
                  <a:pt x="2374" y="226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14"/>
                </a:lnTo>
                <a:lnTo>
                  <a:pt x="2378" y="210"/>
                </a:lnTo>
                <a:lnTo>
                  <a:pt x="2384" y="208"/>
                </a:lnTo>
                <a:lnTo>
                  <a:pt x="2392" y="206"/>
                </a:lnTo>
                <a:lnTo>
                  <a:pt x="2392" y="206"/>
                </a:lnTo>
                <a:lnTo>
                  <a:pt x="2400" y="206"/>
                </a:lnTo>
                <a:lnTo>
                  <a:pt x="2408" y="208"/>
                </a:lnTo>
                <a:lnTo>
                  <a:pt x="2414" y="212"/>
                </a:lnTo>
                <a:lnTo>
                  <a:pt x="2422" y="218"/>
                </a:lnTo>
                <a:lnTo>
                  <a:pt x="2432" y="202"/>
                </a:lnTo>
                <a:lnTo>
                  <a:pt x="2432" y="202"/>
                </a:lnTo>
                <a:lnTo>
                  <a:pt x="2424" y="196"/>
                </a:lnTo>
                <a:lnTo>
                  <a:pt x="2414" y="192"/>
                </a:lnTo>
                <a:lnTo>
                  <a:pt x="2404" y="190"/>
                </a:lnTo>
                <a:lnTo>
                  <a:pt x="2392" y="188"/>
                </a:lnTo>
                <a:lnTo>
                  <a:pt x="2392" y="188"/>
                </a:lnTo>
                <a:lnTo>
                  <a:pt x="2384" y="190"/>
                </a:lnTo>
                <a:lnTo>
                  <a:pt x="2376" y="190"/>
                </a:lnTo>
                <a:lnTo>
                  <a:pt x="2370" y="194"/>
                </a:lnTo>
                <a:lnTo>
                  <a:pt x="2364" y="198"/>
                </a:lnTo>
                <a:lnTo>
                  <a:pt x="2360" y="202"/>
                </a:lnTo>
                <a:lnTo>
                  <a:pt x="2356" y="208"/>
                </a:lnTo>
                <a:lnTo>
                  <a:pt x="2354" y="214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8"/>
                </a:lnTo>
                <a:lnTo>
                  <a:pt x="2356" y="234"/>
                </a:lnTo>
                <a:lnTo>
                  <a:pt x="2360" y="240"/>
                </a:lnTo>
                <a:lnTo>
                  <a:pt x="2364" y="244"/>
                </a:lnTo>
                <a:lnTo>
                  <a:pt x="2376" y="250"/>
                </a:lnTo>
                <a:lnTo>
                  <a:pt x="2392" y="254"/>
                </a:lnTo>
                <a:lnTo>
                  <a:pt x="2392" y="254"/>
                </a:lnTo>
                <a:lnTo>
                  <a:pt x="2404" y="258"/>
                </a:lnTo>
                <a:lnTo>
                  <a:pt x="2412" y="262"/>
                </a:lnTo>
                <a:lnTo>
                  <a:pt x="2416" y="266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8"/>
                </a:lnTo>
                <a:lnTo>
                  <a:pt x="2412" y="282"/>
                </a:lnTo>
                <a:lnTo>
                  <a:pt x="2404" y="286"/>
                </a:lnTo>
                <a:lnTo>
                  <a:pt x="2396" y="286"/>
                </a:lnTo>
                <a:lnTo>
                  <a:pt x="2396" y="286"/>
                </a:lnTo>
                <a:lnTo>
                  <a:pt x="2386" y="286"/>
                </a:lnTo>
                <a:lnTo>
                  <a:pt x="2378" y="282"/>
                </a:lnTo>
                <a:lnTo>
                  <a:pt x="2370" y="278"/>
                </a:lnTo>
                <a:lnTo>
                  <a:pt x="2362" y="272"/>
                </a:lnTo>
                <a:lnTo>
                  <a:pt x="2350" y="286"/>
                </a:lnTo>
                <a:lnTo>
                  <a:pt x="2350" y="286"/>
                </a:lnTo>
                <a:lnTo>
                  <a:pt x="2360" y="294"/>
                </a:lnTo>
                <a:lnTo>
                  <a:pt x="2372" y="300"/>
                </a:lnTo>
                <a:lnTo>
                  <a:pt x="2384" y="302"/>
                </a:lnTo>
                <a:lnTo>
                  <a:pt x="2396" y="304"/>
                </a:lnTo>
                <a:lnTo>
                  <a:pt x="2396" y="304"/>
                </a:lnTo>
                <a:close/>
                <a:moveTo>
                  <a:pt x="2468" y="302"/>
                </a:moveTo>
                <a:lnTo>
                  <a:pt x="2488" y="302"/>
                </a:lnTo>
                <a:lnTo>
                  <a:pt x="2488" y="190"/>
                </a:lnTo>
                <a:lnTo>
                  <a:pt x="2468" y="190"/>
                </a:lnTo>
                <a:lnTo>
                  <a:pt x="2468" y="302"/>
                </a:lnTo>
                <a:close/>
                <a:moveTo>
                  <a:pt x="2524" y="302"/>
                </a:moveTo>
                <a:lnTo>
                  <a:pt x="2544" y="302"/>
                </a:lnTo>
                <a:lnTo>
                  <a:pt x="2544" y="222"/>
                </a:lnTo>
                <a:lnTo>
                  <a:pt x="2606" y="302"/>
                </a:lnTo>
                <a:lnTo>
                  <a:pt x="2622" y="302"/>
                </a:lnTo>
                <a:lnTo>
                  <a:pt x="2622" y="190"/>
                </a:lnTo>
                <a:lnTo>
                  <a:pt x="2602" y="190"/>
                </a:lnTo>
                <a:lnTo>
                  <a:pt x="2602" y="268"/>
                </a:lnTo>
                <a:lnTo>
                  <a:pt x="2542" y="190"/>
                </a:lnTo>
                <a:lnTo>
                  <a:pt x="2524" y="190"/>
                </a:lnTo>
                <a:lnTo>
                  <a:pt x="2524" y="302"/>
                </a:lnTo>
                <a:close/>
                <a:moveTo>
                  <a:pt x="2658" y="302"/>
                </a:moveTo>
                <a:lnTo>
                  <a:pt x="2742" y="302"/>
                </a:lnTo>
                <a:lnTo>
                  <a:pt x="2742" y="284"/>
                </a:lnTo>
                <a:lnTo>
                  <a:pt x="2678" y="284"/>
                </a:lnTo>
                <a:lnTo>
                  <a:pt x="2678" y="254"/>
                </a:lnTo>
                <a:lnTo>
                  <a:pt x="2734" y="254"/>
                </a:lnTo>
                <a:lnTo>
                  <a:pt x="2734" y="236"/>
                </a:lnTo>
                <a:lnTo>
                  <a:pt x="2678" y="236"/>
                </a:lnTo>
                <a:lnTo>
                  <a:pt x="2678" y="208"/>
                </a:lnTo>
                <a:lnTo>
                  <a:pt x="2742" y="208"/>
                </a:lnTo>
                <a:lnTo>
                  <a:pt x="2742" y="190"/>
                </a:lnTo>
                <a:lnTo>
                  <a:pt x="2658" y="190"/>
                </a:lnTo>
                <a:lnTo>
                  <a:pt x="2658" y="302"/>
                </a:lnTo>
                <a:close/>
                <a:moveTo>
                  <a:pt x="2812" y="304"/>
                </a:moveTo>
                <a:lnTo>
                  <a:pt x="2812" y="304"/>
                </a:lnTo>
                <a:lnTo>
                  <a:pt x="2822" y="304"/>
                </a:lnTo>
                <a:lnTo>
                  <a:pt x="2828" y="302"/>
                </a:lnTo>
                <a:lnTo>
                  <a:pt x="2836" y="298"/>
                </a:lnTo>
                <a:lnTo>
                  <a:pt x="2842" y="294"/>
                </a:lnTo>
                <a:lnTo>
                  <a:pt x="2846" y="290"/>
                </a:lnTo>
                <a:lnTo>
                  <a:pt x="2850" y="284"/>
                </a:lnTo>
                <a:lnTo>
                  <a:pt x="2852" y="278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64"/>
                </a:lnTo>
                <a:lnTo>
                  <a:pt x="2850" y="258"/>
                </a:lnTo>
                <a:lnTo>
                  <a:pt x="2848" y="254"/>
                </a:lnTo>
                <a:lnTo>
                  <a:pt x="2844" y="248"/>
                </a:lnTo>
                <a:lnTo>
                  <a:pt x="2832" y="242"/>
                </a:lnTo>
                <a:lnTo>
                  <a:pt x="2816" y="238"/>
                </a:lnTo>
                <a:lnTo>
                  <a:pt x="2816" y="238"/>
                </a:lnTo>
                <a:lnTo>
                  <a:pt x="2804" y="234"/>
                </a:lnTo>
                <a:lnTo>
                  <a:pt x="2796" y="230"/>
                </a:lnTo>
                <a:lnTo>
                  <a:pt x="2792" y="226"/>
                </a:lnTo>
                <a:lnTo>
                  <a:pt x="2790" y="220"/>
                </a:lnTo>
                <a:lnTo>
                  <a:pt x="2790" y="220"/>
                </a:lnTo>
                <a:lnTo>
                  <a:pt x="2790" y="220"/>
                </a:lnTo>
                <a:lnTo>
                  <a:pt x="2792" y="214"/>
                </a:lnTo>
                <a:lnTo>
                  <a:pt x="2794" y="210"/>
                </a:lnTo>
                <a:lnTo>
                  <a:pt x="2800" y="208"/>
                </a:lnTo>
                <a:lnTo>
                  <a:pt x="2808" y="206"/>
                </a:lnTo>
                <a:lnTo>
                  <a:pt x="2808" y="206"/>
                </a:lnTo>
                <a:lnTo>
                  <a:pt x="2816" y="206"/>
                </a:lnTo>
                <a:lnTo>
                  <a:pt x="2824" y="208"/>
                </a:lnTo>
                <a:lnTo>
                  <a:pt x="2832" y="212"/>
                </a:lnTo>
                <a:lnTo>
                  <a:pt x="2838" y="218"/>
                </a:lnTo>
                <a:lnTo>
                  <a:pt x="2850" y="202"/>
                </a:lnTo>
                <a:lnTo>
                  <a:pt x="2850" y="202"/>
                </a:lnTo>
                <a:lnTo>
                  <a:pt x="2840" y="196"/>
                </a:lnTo>
                <a:lnTo>
                  <a:pt x="2830" y="192"/>
                </a:lnTo>
                <a:lnTo>
                  <a:pt x="2820" y="190"/>
                </a:lnTo>
                <a:lnTo>
                  <a:pt x="2808" y="188"/>
                </a:lnTo>
                <a:lnTo>
                  <a:pt x="2808" y="188"/>
                </a:lnTo>
                <a:lnTo>
                  <a:pt x="2800" y="190"/>
                </a:lnTo>
                <a:lnTo>
                  <a:pt x="2794" y="190"/>
                </a:lnTo>
                <a:lnTo>
                  <a:pt x="2786" y="194"/>
                </a:lnTo>
                <a:lnTo>
                  <a:pt x="2782" y="198"/>
                </a:lnTo>
                <a:lnTo>
                  <a:pt x="2776" y="202"/>
                </a:lnTo>
                <a:lnTo>
                  <a:pt x="2774" y="208"/>
                </a:lnTo>
                <a:lnTo>
                  <a:pt x="2772" y="214"/>
                </a:lnTo>
                <a:lnTo>
                  <a:pt x="2770" y="222"/>
                </a:lnTo>
                <a:lnTo>
                  <a:pt x="2770" y="222"/>
                </a:lnTo>
                <a:lnTo>
                  <a:pt x="2770" y="222"/>
                </a:lnTo>
                <a:lnTo>
                  <a:pt x="2772" y="228"/>
                </a:lnTo>
                <a:lnTo>
                  <a:pt x="2772" y="234"/>
                </a:lnTo>
                <a:lnTo>
                  <a:pt x="2776" y="240"/>
                </a:lnTo>
                <a:lnTo>
                  <a:pt x="2780" y="244"/>
                </a:lnTo>
                <a:lnTo>
                  <a:pt x="2792" y="250"/>
                </a:lnTo>
                <a:lnTo>
                  <a:pt x="2808" y="254"/>
                </a:lnTo>
                <a:lnTo>
                  <a:pt x="2808" y="254"/>
                </a:lnTo>
                <a:lnTo>
                  <a:pt x="2820" y="258"/>
                </a:lnTo>
                <a:lnTo>
                  <a:pt x="2828" y="262"/>
                </a:lnTo>
                <a:lnTo>
                  <a:pt x="2832" y="266"/>
                </a:lnTo>
                <a:lnTo>
                  <a:pt x="2834" y="272"/>
                </a:lnTo>
                <a:lnTo>
                  <a:pt x="2834" y="272"/>
                </a:lnTo>
                <a:lnTo>
                  <a:pt x="2834" y="272"/>
                </a:lnTo>
                <a:lnTo>
                  <a:pt x="2832" y="278"/>
                </a:lnTo>
                <a:lnTo>
                  <a:pt x="2828" y="282"/>
                </a:lnTo>
                <a:lnTo>
                  <a:pt x="2822" y="286"/>
                </a:lnTo>
                <a:lnTo>
                  <a:pt x="2814" y="286"/>
                </a:lnTo>
                <a:lnTo>
                  <a:pt x="2814" y="286"/>
                </a:lnTo>
                <a:lnTo>
                  <a:pt x="2804" y="286"/>
                </a:lnTo>
                <a:lnTo>
                  <a:pt x="2794" y="282"/>
                </a:lnTo>
                <a:lnTo>
                  <a:pt x="2786" y="278"/>
                </a:lnTo>
                <a:lnTo>
                  <a:pt x="2778" y="272"/>
                </a:lnTo>
                <a:lnTo>
                  <a:pt x="2766" y="286"/>
                </a:lnTo>
                <a:lnTo>
                  <a:pt x="2766" y="286"/>
                </a:lnTo>
                <a:lnTo>
                  <a:pt x="2776" y="294"/>
                </a:lnTo>
                <a:lnTo>
                  <a:pt x="2788" y="300"/>
                </a:lnTo>
                <a:lnTo>
                  <a:pt x="2800" y="302"/>
                </a:lnTo>
                <a:lnTo>
                  <a:pt x="2812" y="304"/>
                </a:lnTo>
                <a:lnTo>
                  <a:pt x="2812" y="304"/>
                </a:lnTo>
                <a:close/>
                <a:moveTo>
                  <a:pt x="2922" y="304"/>
                </a:moveTo>
                <a:lnTo>
                  <a:pt x="2922" y="304"/>
                </a:lnTo>
                <a:lnTo>
                  <a:pt x="2930" y="304"/>
                </a:lnTo>
                <a:lnTo>
                  <a:pt x="2938" y="302"/>
                </a:lnTo>
                <a:lnTo>
                  <a:pt x="2944" y="298"/>
                </a:lnTo>
                <a:lnTo>
                  <a:pt x="2950" y="294"/>
                </a:lnTo>
                <a:lnTo>
                  <a:pt x="2956" y="290"/>
                </a:lnTo>
                <a:lnTo>
                  <a:pt x="2958" y="284"/>
                </a:lnTo>
                <a:lnTo>
                  <a:pt x="2962" y="278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64"/>
                </a:lnTo>
                <a:lnTo>
                  <a:pt x="2960" y="258"/>
                </a:lnTo>
                <a:lnTo>
                  <a:pt x="2956" y="254"/>
                </a:lnTo>
                <a:lnTo>
                  <a:pt x="2952" y="248"/>
                </a:lnTo>
                <a:lnTo>
                  <a:pt x="2942" y="242"/>
                </a:lnTo>
                <a:lnTo>
                  <a:pt x="2926" y="238"/>
                </a:lnTo>
                <a:lnTo>
                  <a:pt x="2926" y="238"/>
                </a:lnTo>
                <a:lnTo>
                  <a:pt x="2912" y="234"/>
                </a:lnTo>
                <a:lnTo>
                  <a:pt x="2904" y="230"/>
                </a:lnTo>
                <a:lnTo>
                  <a:pt x="2900" y="226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14"/>
                </a:lnTo>
                <a:lnTo>
                  <a:pt x="2904" y="210"/>
                </a:lnTo>
                <a:lnTo>
                  <a:pt x="2910" y="208"/>
                </a:lnTo>
                <a:lnTo>
                  <a:pt x="2918" y="206"/>
                </a:lnTo>
                <a:lnTo>
                  <a:pt x="2918" y="206"/>
                </a:lnTo>
                <a:lnTo>
                  <a:pt x="2926" y="206"/>
                </a:lnTo>
                <a:lnTo>
                  <a:pt x="2932" y="208"/>
                </a:lnTo>
                <a:lnTo>
                  <a:pt x="2948" y="218"/>
                </a:lnTo>
                <a:lnTo>
                  <a:pt x="2958" y="202"/>
                </a:lnTo>
                <a:lnTo>
                  <a:pt x="2958" y="202"/>
                </a:lnTo>
                <a:lnTo>
                  <a:pt x="2950" y="196"/>
                </a:lnTo>
                <a:lnTo>
                  <a:pt x="2940" y="192"/>
                </a:lnTo>
                <a:lnTo>
                  <a:pt x="2930" y="190"/>
                </a:lnTo>
                <a:lnTo>
                  <a:pt x="2918" y="188"/>
                </a:lnTo>
                <a:lnTo>
                  <a:pt x="2918" y="188"/>
                </a:lnTo>
                <a:lnTo>
                  <a:pt x="2910" y="190"/>
                </a:lnTo>
                <a:lnTo>
                  <a:pt x="2902" y="190"/>
                </a:lnTo>
                <a:lnTo>
                  <a:pt x="2896" y="194"/>
                </a:lnTo>
                <a:lnTo>
                  <a:pt x="2890" y="198"/>
                </a:lnTo>
                <a:lnTo>
                  <a:pt x="2886" y="202"/>
                </a:lnTo>
                <a:lnTo>
                  <a:pt x="2882" y="208"/>
                </a:lnTo>
                <a:lnTo>
                  <a:pt x="2880" y="214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8"/>
                </a:lnTo>
                <a:lnTo>
                  <a:pt x="2882" y="234"/>
                </a:lnTo>
                <a:lnTo>
                  <a:pt x="2886" y="240"/>
                </a:lnTo>
                <a:lnTo>
                  <a:pt x="2890" y="244"/>
                </a:lnTo>
                <a:lnTo>
                  <a:pt x="2900" y="250"/>
                </a:lnTo>
                <a:lnTo>
                  <a:pt x="2916" y="254"/>
                </a:lnTo>
                <a:lnTo>
                  <a:pt x="2916" y="254"/>
                </a:lnTo>
                <a:lnTo>
                  <a:pt x="2930" y="258"/>
                </a:lnTo>
                <a:lnTo>
                  <a:pt x="2938" y="262"/>
                </a:lnTo>
                <a:lnTo>
                  <a:pt x="2942" y="266"/>
                </a:lnTo>
                <a:lnTo>
                  <a:pt x="2942" y="272"/>
                </a:lnTo>
                <a:lnTo>
                  <a:pt x="2942" y="272"/>
                </a:lnTo>
                <a:lnTo>
                  <a:pt x="2942" y="272"/>
                </a:lnTo>
                <a:lnTo>
                  <a:pt x="2940" y="278"/>
                </a:lnTo>
                <a:lnTo>
                  <a:pt x="2936" y="282"/>
                </a:lnTo>
                <a:lnTo>
                  <a:pt x="2930" y="286"/>
                </a:lnTo>
                <a:lnTo>
                  <a:pt x="2922" y="286"/>
                </a:lnTo>
                <a:lnTo>
                  <a:pt x="2922" y="286"/>
                </a:lnTo>
                <a:lnTo>
                  <a:pt x="2912" y="286"/>
                </a:lnTo>
                <a:lnTo>
                  <a:pt x="2904" y="282"/>
                </a:lnTo>
                <a:lnTo>
                  <a:pt x="2894" y="278"/>
                </a:lnTo>
                <a:lnTo>
                  <a:pt x="2886" y="272"/>
                </a:lnTo>
                <a:lnTo>
                  <a:pt x="2876" y="286"/>
                </a:lnTo>
                <a:lnTo>
                  <a:pt x="2876" y="286"/>
                </a:lnTo>
                <a:lnTo>
                  <a:pt x="2886" y="294"/>
                </a:lnTo>
                <a:lnTo>
                  <a:pt x="2898" y="300"/>
                </a:lnTo>
                <a:lnTo>
                  <a:pt x="2910" y="302"/>
                </a:lnTo>
                <a:lnTo>
                  <a:pt x="2922" y="304"/>
                </a:lnTo>
                <a:lnTo>
                  <a:pt x="2922" y="304"/>
                </a:lnTo>
                <a:close/>
                <a:moveTo>
                  <a:pt x="3086" y="304"/>
                </a:moveTo>
                <a:lnTo>
                  <a:pt x="3086" y="304"/>
                </a:lnTo>
                <a:lnTo>
                  <a:pt x="3094" y="304"/>
                </a:lnTo>
                <a:lnTo>
                  <a:pt x="3102" y="302"/>
                </a:lnTo>
                <a:lnTo>
                  <a:pt x="3108" y="298"/>
                </a:lnTo>
                <a:lnTo>
                  <a:pt x="3114" y="294"/>
                </a:lnTo>
                <a:lnTo>
                  <a:pt x="3118" y="290"/>
                </a:lnTo>
                <a:lnTo>
                  <a:pt x="3122" y="284"/>
                </a:lnTo>
                <a:lnTo>
                  <a:pt x="3124" y="278"/>
                </a:lnTo>
                <a:lnTo>
                  <a:pt x="3126" y="270"/>
                </a:lnTo>
                <a:lnTo>
                  <a:pt x="3126" y="270"/>
                </a:lnTo>
                <a:lnTo>
                  <a:pt x="3126" y="270"/>
                </a:lnTo>
                <a:lnTo>
                  <a:pt x="3124" y="264"/>
                </a:lnTo>
                <a:lnTo>
                  <a:pt x="3122" y="258"/>
                </a:lnTo>
                <a:lnTo>
                  <a:pt x="3120" y="254"/>
                </a:lnTo>
                <a:lnTo>
                  <a:pt x="3116" y="248"/>
                </a:lnTo>
                <a:lnTo>
                  <a:pt x="3104" y="242"/>
                </a:lnTo>
                <a:lnTo>
                  <a:pt x="3090" y="238"/>
                </a:lnTo>
                <a:lnTo>
                  <a:pt x="3090" y="238"/>
                </a:lnTo>
                <a:lnTo>
                  <a:pt x="3076" y="234"/>
                </a:lnTo>
                <a:lnTo>
                  <a:pt x="3068" y="230"/>
                </a:lnTo>
                <a:lnTo>
                  <a:pt x="3064" y="226"/>
                </a:lnTo>
                <a:lnTo>
                  <a:pt x="3062" y="220"/>
                </a:lnTo>
                <a:lnTo>
                  <a:pt x="3062" y="220"/>
                </a:lnTo>
                <a:lnTo>
                  <a:pt x="3062" y="220"/>
                </a:lnTo>
                <a:lnTo>
                  <a:pt x="3064" y="214"/>
                </a:lnTo>
                <a:lnTo>
                  <a:pt x="3068" y="210"/>
                </a:lnTo>
                <a:lnTo>
                  <a:pt x="3074" y="208"/>
                </a:lnTo>
                <a:lnTo>
                  <a:pt x="3080" y="206"/>
                </a:lnTo>
                <a:lnTo>
                  <a:pt x="3080" y="206"/>
                </a:lnTo>
                <a:lnTo>
                  <a:pt x="3088" y="206"/>
                </a:lnTo>
                <a:lnTo>
                  <a:pt x="3096" y="208"/>
                </a:lnTo>
                <a:lnTo>
                  <a:pt x="3104" y="212"/>
                </a:lnTo>
                <a:lnTo>
                  <a:pt x="3112" y="218"/>
                </a:lnTo>
                <a:lnTo>
                  <a:pt x="3122" y="202"/>
                </a:lnTo>
                <a:lnTo>
                  <a:pt x="3122" y="202"/>
                </a:lnTo>
                <a:lnTo>
                  <a:pt x="3112" y="196"/>
                </a:lnTo>
                <a:lnTo>
                  <a:pt x="3104" y="192"/>
                </a:lnTo>
                <a:lnTo>
                  <a:pt x="3092" y="190"/>
                </a:lnTo>
                <a:lnTo>
                  <a:pt x="3082" y="188"/>
                </a:lnTo>
                <a:lnTo>
                  <a:pt x="3082" y="188"/>
                </a:lnTo>
                <a:lnTo>
                  <a:pt x="3074" y="190"/>
                </a:lnTo>
                <a:lnTo>
                  <a:pt x="3066" y="190"/>
                </a:lnTo>
                <a:lnTo>
                  <a:pt x="3060" y="194"/>
                </a:lnTo>
                <a:lnTo>
                  <a:pt x="3054" y="198"/>
                </a:lnTo>
                <a:lnTo>
                  <a:pt x="3050" y="202"/>
                </a:lnTo>
                <a:lnTo>
                  <a:pt x="3046" y="208"/>
                </a:lnTo>
                <a:lnTo>
                  <a:pt x="3044" y="214"/>
                </a:lnTo>
                <a:lnTo>
                  <a:pt x="3042" y="222"/>
                </a:lnTo>
                <a:lnTo>
                  <a:pt x="3042" y="222"/>
                </a:lnTo>
                <a:lnTo>
                  <a:pt x="3042" y="222"/>
                </a:lnTo>
                <a:lnTo>
                  <a:pt x="3044" y="228"/>
                </a:lnTo>
                <a:lnTo>
                  <a:pt x="3046" y="234"/>
                </a:lnTo>
                <a:lnTo>
                  <a:pt x="3048" y="240"/>
                </a:lnTo>
                <a:lnTo>
                  <a:pt x="3052" y="244"/>
                </a:lnTo>
                <a:lnTo>
                  <a:pt x="3064" y="250"/>
                </a:lnTo>
                <a:lnTo>
                  <a:pt x="3080" y="254"/>
                </a:lnTo>
                <a:lnTo>
                  <a:pt x="3080" y="254"/>
                </a:lnTo>
                <a:lnTo>
                  <a:pt x="3092" y="258"/>
                </a:lnTo>
                <a:lnTo>
                  <a:pt x="3100" y="262"/>
                </a:lnTo>
                <a:lnTo>
                  <a:pt x="3104" y="266"/>
                </a:lnTo>
                <a:lnTo>
                  <a:pt x="3106" y="272"/>
                </a:lnTo>
                <a:lnTo>
                  <a:pt x="3106" y="272"/>
                </a:lnTo>
                <a:lnTo>
                  <a:pt x="3106" y="272"/>
                </a:lnTo>
                <a:lnTo>
                  <a:pt x="3104" y="278"/>
                </a:lnTo>
                <a:lnTo>
                  <a:pt x="3100" y="282"/>
                </a:lnTo>
                <a:lnTo>
                  <a:pt x="3094" y="286"/>
                </a:lnTo>
                <a:lnTo>
                  <a:pt x="3086" y="286"/>
                </a:lnTo>
                <a:lnTo>
                  <a:pt x="3086" y="286"/>
                </a:lnTo>
                <a:lnTo>
                  <a:pt x="3076" y="286"/>
                </a:lnTo>
                <a:lnTo>
                  <a:pt x="3066" y="282"/>
                </a:lnTo>
                <a:lnTo>
                  <a:pt x="3058" y="278"/>
                </a:lnTo>
                <a:lnTo>
                  <a:pt x="3050" y="272"/>
                </a:lnTo>
                <a:lnTo>
                  <a:pt x="3038" y="286"/>
                </a:lnTo>
                <a:lnTo>
                  <a:pt x="3038" y="286"/>
                </a:lnTo>
                <a:lnTo>
                  <a:pt x="3048" y="294"/>
                </a:lnTo>
                <a:lnTo>
                  <a:pt x="3060" y="300"/>
                </a:lnTo>
                <a:lnTo>
                  <a:pt x="3072" y="302"/>
                </a:lnTo>
                <a:lnTo>
                  <a:pt x="3086" y="304"/>
                </a:lnTo>
                <a:lnTo>
                  <a:pt x="3086" y="304"/>
                </a:lnTo>
                <a:close/>
                <a:moveTo>
                  <a:pt x="3208" y="304"/>
                </a:moveTo>
                <a:lnTo>
                  <a:pt x="3208" y="304"/>
                </a:lnTo>
                <a:lnTo>
                  <a:pt x="3220" y="302"/>
                </a:lnTo>
                <a:lnTo>
                  <a:pt x="3230" y="300"/>
                </a:lnTo>
                <a:lnTo>
                  <a:pt x="3240" y="294"/>
                </a:lnTo>
                <a:lnTo>
                  <a:pt x="3250" y="288"/>
                </a:lnTo>
                <a:lnTo>
                  <a:pt x="3256" y="278"/>
                </a:lnTo>
                <a:lnTo>
                  <a:pt x="3262" y="268"/>
                </a:lnTo>
                <a:lnTo>
                  <a:pt x="3264" y="258"/>
                </a:lnTo>
                <a:lnTo>
                  <a:pt x="3266" y="246"/>
                </a:lnTo>
                <a:lnTo>
                  <a:pt x="3266" y="246"/>
                </a:lnTo>
                <a:lnTo>
                  <a:pt x="3266" y="246"/>
                </a:lnTo>
                <a:lnTo>
                  <a:pt x="3264" y="234"/>
                </a:lnTo>
                <a:lnTo>
                  <a:pt x="3262" y="224"/>
                </a:lnTo>
                <a:lnTo>
                  <a:pt x="3256" y="214"/>
                </a:lnTo>
                <a:lnTo>
                  <a:pt x="3250" y="206"/>
                </a:lnTo>
                <a:lnTo>
                  <a:pt x="3242" y="198"/>
                </a:lnTo>
                <a:lnTo>
                  <a:pt x="3232" y="192"/>
                </a:lnTo>
                <a:lnTo>
                  <a:pt x="3220" y="190"/>
                </a:lnTo>
                <a:lnTo>
                  <a:pt x="3208" y="188"/>
                </a:lnTo>
                <a:lnTo>
                  <a:pt x="3208" y="188"/>
                </a:lnTo>
                <a:lnTo>
                  <a:pt x="3196" y="190"/>
                </a:lnTo>
                <a:lnTo>
                  <a:pt x="3184" y="192"/>
                </a:lnTo>
                <a:lnTo>
                  <a:pt x="3174" y="198"/>
                </a:lnTo>
                <a:lnTo>
                  <a:pt x="3166" y="206"/>
                </a:lnTo>
                <a:lnTo>
                  <a:pt x="3158" y="214"/>
                </a:lnTo>
                <a:lnTo>
                  <a:pt x="3154" y="224"/>
                </a:lnTo>
                <a:lnTo>
                  <a:pt x="3150" y="234"/>
                </a:lnTo>
                <a:lnTo>
                  <a:pt x="3148" y="246"/>
                </a:lnTo>
                <a:lnTo>
                  <a:pt x="3148" y="246"/>
                </a:lnTo>
                <a:lnTo>
                  <a:pt x="3148" y="246"/>
                </a:lnTo>
                <a:lnTo>
                  <a:pt x="3150" y="258"/>
                </a:lnTo>
                <a:lnTo>
                  <a:pt x="3154" y="268"/>
                </a:lnTo>
                <a:lnTo>
                  <a:pt x="3158" y="278"/>
                </a:lnTo>
                <a:lnTo>
                  <a:pt x="3166" y="288"/>
                </a:lnTo>
                <a:lnTo>
                  <a:pt x="3174" y="294"/>
                </a:lnTo>
                <a:lnTo>
                  <a:pt x="3184" y="300"/>
                </a:lnTo>
                <a:lnTo>
                  <a:pt x="3194" y="302"/>
                </a:lnTo>
                <a:lnTo>
                  <a:pt x="3208" y="304"/>
                </a:lnTo>
                <a:lnTo>
                  <a:pt x="3208" y="304"/>
                </a:lnTo>
                <a:close/>
                <a:moveTo>
                  <a:pt x="3208" y="286"/>
                </a:moveTo>
                <a:lnTo>
                  <a:pt x="3208" y="286"/>
                </a:lnTo>
                <a:lnTo>
                  <a:pt x="3200" y="286"/>
                </a:lnTo>
                <a:lnTo>
                  <a:pt x="3192" y="282"/>
                </a:lnTo>
                <a:lnTo>
                  <a:pt x="3186" y="280"/>
                </a:lnTo>
                <a:lnTo>
                  <a:pt x="3180" y="274"/>
                </a:lnTo>
                <a:lnTo>
                  <a:pt x="3176" y="268"/>
                </a:lnTo>
                <a:lnTo>
                  <a:pt x="3172" y="262"/>
                </a:lnTo>
                <a:lnTo>
                  <a:pt x="3170" y="254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38"/>
                </a:lnTo>
                <a:lnTo>
                  <a:pt x="3172" y="230"/>
                </a:lnTo>
                <a:lnTo>
                  <a:pt x="3176" y="224"/>
                </a:lnTo>
                <a:lnTo>
                  <a:pt x="3180" y="218"/>
                </a:lnTo>
                <a:lnTo>
                  <a:pt x="3186" y="214"/>
                </a:lnTo>
                <a:lnTo>
                  <a:pt x="3192" y="210"/>
                </a:lnTo>
                <a:lnTo>
                  <a:pt x="3200" y="208"/>
                </a:lnTo>
                <a:lnTo>
                  <a:pt x="3208" y="206"/>
                </a:lnTo>
                <a:lnTo>
                  <a:pt x="3208" y="206"/>
                </a:lnTo>
                <a:lnTo>
                  <a:pt x="3216" y="208"/>
                </a:lnTo>
                <a:lnTo>
                  <a:pt x="3222" y="210"/>
                </a:lnTo>
                <a:lnTo>
                  <a:pt x="3230" y="214"/>
                </a:lnTo>
                <a:lnTo>
                  <a:pt x="3234" y="218"/>
                </a:lnTo>
                <a:lnTo>
                  <a:pt x="3240" y="224"/>
                </a:lnTo>
                <a:lnTo>
                  <a:pt x="3242" y="230"/>
                </a:lnTo>
                <a:lnTo>
                  <a:pt x="3244" y="238"/>
                </a:lnTo>
                <a:lnTo>
                  <a:pt x="3246" y="246"/>
                </a:lnTo>
                <a:lnTo>
                  <a:pt x="3246" y="246"/>
                </a:lnTo>
                <a:lnTo>
                  <a:pt x="3246" y="246"/>
                </a:lnTo>
                <a:lnTo>
                  <a:pt x="3244" y="254"/>
                </a:lnTo>
                <a:lnTo>
                  <a:pt x="3242" y="262"/>
                </a:lnTo>
                <a:lnTo>
                  <a:pt x="3240" y="268"/>
                </a:lnTo>
                <a:lnTo>
                  <a:pt x="3234" y="274"/>
                </a:lnTo>
                <a:lnTo>
                  <a:pt x="3230" y="280"/>
                </a:lnTo>
                <a:lnTo>
                  <a:pt x="3222" y="282"/>
                </a:lnTo>
                <a:lnTo>
                  <a:pt x="3216" y="286"/>
                </a:lnTo>
                <a:lnTo>
                  <a:pt x="3208" y="286"/>
                </a:lnTo>
                <a:lnTo>
                  <a:pt x="3208" y="286"/>
                </a:lnTo>
                <a:close/>
                <a:moveTo>
                  <a:pt x="3298" y="302"/>
                </a:moveTo>
                <a:lnTo>
                  <a:pt x="3376" y="302"/>
                </a:lnTo>
                <a:lnTo>
                  <a:pt x="3376" y="284"/>
                </a:lnTo>
                <a:lnTo>
                  <a:pt x="3316" y="284"/>
                </a:lnTo>
                <a:lnTo>
                  <a:pt x="3316" y="190"/>
                </a:lnTo>
                <a:lnTo>
                  <a:pt x="3298" y="190"/>
                </a:lnTo>
                <a:lnTo>
                  <a:pt x="3298" y="302"/>
                </a:lnTo>
                <a:close/>
                <a:moveTo>
                  <a:pt x="3446" y="304"/>
                </a:moveTo>
                <a:lnTo>
                  <a:pt x="3446" y="304"/>
                </a:lnTo>
                <a:lnTo>
                  <a:pt x="3456" y="304"/>
                </a:lnTo>
                <a:lnTo>
                  <a:pt x="3466" y="300"/>
                </a:lnTo>
                <a:lnTo>
                  <a:pt x="3474" y="296"/>
                </a:lnTo>
                <a:lnTo>
                  <a:pt x="3480" y="292"/>
                </a:lnTo>
                <a:lnTo>
                  <a:pt x="3486" y="284"/>
                </a:lnTo>
                <a:lnTo>
                  <a:pt x="3490" y="276"/>
                </a:lnTo>
                <a:lnTo>
                  <a:pt x="3492" y="266"/>
                </a:lnTo>
                <a:lnTo>
                  <a:pt x="3494" y="254"/>
                </a:lnTo>
                <a:lnTo>
                  <a:pt x="3494" y="190"/>
                </a:lnTo>
                <a:lnTo>
                  <a:pt x="3474" y="190"/>
                </a:lnTo>
                <a:lnTo>
                  <a:pt x="3474" y="254"/>
                </a:lnTo>
                <a:lnTo>
                  <a:pt x="3474" y="254"/>
                </a:lnTo>
                <a:lnTo>
                  <a:pt x="3472" y="268"/>
                </a:lnTo>
                <a:lnTo>
                  <a:pt x="3470" y="274"/>
                </a:lnTo>
                <a:lnTo>
                  <a:pt x="3466" y="278"/>
                </a:lnTo>
                <a:lnTo>
                  <a:pt x="3462" y="282"/>
                </a:lnTo>
                <a:lnTo>
                  <a:pt x="3458" y="284"/>
                </a:lnTo>
                <a:lnTo>
                  <a:pt x="3446" y="286"/>
                </a:lnTo>
                <a:lnTo>
                  <a:pt x="3446" y="286"/>
                </a:lnTo>
                <a:lnTo>
                  <a:pt x="3434" y="284"/>
                </a:lnTo>
                <a:lnTo>
                  <a:pt x="3430" y="282"/>
                </a:lnTo>
                <a:lnTo>
                  <a:pt x="3426" y="278"/>
                </a:lnTo>
                <a:lnTo>
                  <a:pt x="3422" y="274"/>
                </a:lnTo>
                <a:lnTo>
                  <a:pt x="3420" y="268"/>
                </a:lnTo>
                <a:lnTo>
                  <a:pt x="3418" y="254"/>
                </a:lnTo>
                <a:lnTo>
                  <a:pt x="3418" y="190"/>
                </a:lnTo>
                <a:lnTo>
                  <a:pt x="3398" y="190"/>
                </a:lnTo>
                <a:lnTo>
                  <a:pt x="3398" y="254"/>
                </a:lnTo>
                <a:lnTo>
                  <a:pt x="3398" y="254"/>
                </a:lnTo>
                <a:lnTo>
                  <a:pt x="3398" y="266"/>
                </a:lnTo>
                <a:lnTo>
                  <a:pt x="3402" y="276"/>
                </a:lnTo>
                <a:lnTo>
                  <a:pt x="3406" y="284"/>
                </a:lnTo>
                <a:lnTo>
                  <a:pt x="3410" y="292"/>
                </a:lnTo>
                <a:lnTo>
                  <a:pt x="3418" y="296"/>
                </a:lnTo>
                <a:lnTo>
                  <a:pt x="3426" y="300"/>
                </a:lnTo>
                <a:lnTo>
                  <a:pt x="3436" y="304"/>
                </a:lnTo>
                <a:lnTo>
                  <a:pt x="3446" y="304"/>
                </a:lnTo>
                <a:lnTo>
                  <a:pt x="3446" y="304"/>
                </a:lnTo>
                <a:close/>
                <a:moveTo>
                  <a:pt x="3554" y="302"/>
                </a:moveTo>
                <a:lnTo>
                  <a:pt x="3574" y="302"/>
                </a:lnTo>
                <a:lnTo>
                  <a:pt x="3574" y="208"/>
                </a:lnTo>
                <a:lnTo>
                  <a:pt x="3610" y="208"/>
                </a:lnTo>
                <a:lnTo>
                  <a:pt x="3610" y="190"/>
                </a:lnTo>
                <a:lnTo>
                  <a:pt x="3518" y="190"/>
                </a:lnTo>
                <a:lnTo>
                  <a:pt x="3518" y="208"/>
                </a:lnTo>
                <a:lnTo>
                  <a:pt x="3554" y="208"/>
                </a:lnTo>
                <a:lnTo>
                  <a:pt x="3554" y="302"/>
                </a:lnTo>
                <a:close/>
                <a:moveTo>
                  <a:pt x="3636" y="302"/>
                </a:moveTo>
                <a:lnTo>
                  <a:pt x="3656" y="302"/>
                </a:lnTo>
                <a:lnTo>
                  <a:pt x="3656" y="190"/>
                </a:lnTo>
                <a:lnTo>
                  <a:pt x="3636" y="190"/>
                </a:lnTo>
                <a:lnTo>
                  <a:pt x="3636" y="302"/>
                </a:lnTo>
                <a:close/>
                <a:moveTo>
                  <a:pt x="3746" y="304"/>
                </a:moveTo>
                <a:lnTo>
                  <a:pt x="3746" y="304"/>
                </a:lnTo>
                <a:lnTo>
                  <a:pt x="3758" y="302"/>
                </a:lnTo>
                <a:lnTo>
                  <a:pt x="3770" y="300"/>
                </a:lnTo>
                <a:lnTo>
                  <a:pt x="3780" y="294"/>
                </a:lnTo>
                <a:lnTo>
                  <a:pt x="3788" y="288"/>
                </a:lnTo>
                <a:lnTo>
                  <a:pt x="3794" y="278"/>
                </a:lnTo>
                <a:lnTo>
                  <a:pt x="3800" y="268"/>
                </a:lnTo>
                <a:lnTo>
                  <a:pt x="3804" y="258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34"/>
                </a:lnTo>
                <a:lnTo>
                  <a:pt x="3800" y="224"/>
                </a:lnTo>
                <a:lnTo>
                  <a:pt x="3796" y="214"/>
                </a:lnTo>
                <a:lnTo>
                  <a:pt x="3788" y="206"/>
                </a:lnTo>
                <a:lnTo>
                  <a:pt x="3780" y="198"/>
                </a:lnTo>
                <a:lnTo>
                  <a:pt x="3770" y="192"/>
                </a:lnTo>
                <a:lnTo>
                  <a:pt x="3758" y="190"/>
                </a:lnTo>
                <a:lnTo>
                  <a:pt x="3746" y="188"/>
                </a:lnTo>
                <a:lnTo>
                  <a:pt x="3746" y="188"/>
                </a:lnTo>
                <a:lnTo>
                  <a:pt x="3734" y="190"/>
                </a:lnTo>
                <a:lnTo>
                  <a:pt x="3722" y="192"/>
                </a:lnTo>
                <a:lnTo>
                  <a:pt x="3712" y="198"/>
                </a:lnTo>
                <a:lnTo>
                  <a:pt x="3704" y="206"/>
                </a:lnTo>
                <a:lnTo>
                  <a:pt x="3696" y="214"/>
                </a:lnTo>
                <a:lnTo>
                  <a:pt x="3692" y="224"/>
                </a:lnTo>
                <a:lnTo>
                  <a:pt x="3688" y="234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58"/>
                </a:lnTo>
                <a:lnTo>
                  <a:pt x="3692" y="268"/>
                </a:lnTo>
                <a:lnTo>
                  <a:pt x="3696" y="278"/>
                </a:lnTo>
                <a:lnTo>
                  <a:pt x="3704" y="288"/>
                </a:lnTo>
                <a:lnTo>
                  <a:pt x="3712" y="294"/>
                </a:lnTo>
                <a:lnTo>
                  <a:pt x="3722" y="300"/>
                </a:lnTo>
                <a:lnTo>
                  <a:pt x="3734" y="302"/>
                </a:lnTo>
                <a:lnTo>
                  <a:pt x="3746" y="304"/>
                </a:lnTo>
                <a:lnTo>
                  <a:pt x="3746" y="304"/>
                </a:lnTo>
                <a:close/>
                <a:moveTo>
                  <a:pt x="3746" y="286"/>
                </a:moveTo>
                <a:lnTo>
                  <a:pt x="3746" y="286"/>
                </a:lnTo>
                <a:lnTo>
                  <a:pt x="3738" y="286"/>
                </a:lnTo>
                <a:lnTo>
                  <a:pt x="3730" y="282"/>
                </a:lnTo>
                <a:lnTo>
                  <a:pt x="3724" y="280"/>
                </a:lnTo>
                <a:lnTo>
                  <a:pt x="3718" y="274"/>
                </a:lnTo>
                <a:lnTo>
                  <a:pt x="3714" y="268"/>
                </a:lnTo>
                <a:lnTo>
                  <a:pt x="3710" y="262"/>
                </a:lnTo>
                <a:lnTo>
                  <a:pt x="3708" y="254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38"/>
                </a:lnTo>
                <a:lnTo>
                  <a:pt x="3710" y="230"/>
                </a:lnTo>
                <a:lnTo>
                  <a:pt x="3714" y="224"/>
                </a:lnTo>
                <a:lnTo>
                  <a:pt x="3718" y="218"/>
                </a:lnTo>
                <a:lnTo>
                  <a:pt x="3724" y="214"/>
                </a:lnTo>
                <a:lnTo>
                  <a:pt x="3730" y="210"/>
                </a:lnTo>
                <a:lnTo>
                  <a:pt x="3738" y="208"/>
                </a:lnTo>
                <a:lnTo>
                  <a:pt x="3746" y="206"/>
                </a:lnTo>
                <a:lnTo>
                  <a:pt x="3746" y="206"/>
                </a:lnTo>
                <a:lnTo>
                  <a:pt x="3754" y="208"/>
                </a:lnTo>
                <a:lnTo>
                  <a:pt x="3762" y="210"/>
                </a:lnTo>
                <a:lnTo>
                  <a:pt x="3768" y="214"/>
                </a:lnTo>
                <a:lnTo>
                  <a:pt x="3774" y="218"/>
                </a:lnTo>
                <a:lnTo>
                  <a:pt x="3778" y="224"/>
                </a:lnTo>
                <a:lnTo>
                  <a:pt x="3782" y="230"/>
                </a:lnTo>
                <a:lnTo>
                  <a:pt x="3784" y="238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54"/>
                </a:lnTo>
                <a:lnTo>
                  <a:pt x="3782" y="262"/>
                </a:lnTo>
                <a:lnTo>
                  <a:pt x="3778" y="268"/>
                </a:lnTo>
                <a:lnTo>
                  <a:pt x="3774" y="274"/>
                </a:lnTo>
                <a:lnTo>
                  <a:pt x="3768" y="280"/>
                </a:lnTo>
                <a:lnTo>
                  <a:pt x="3762" y="282"/>
                </a:lnTo>
                <a:lnTo>
                  <a:pt x="3754" y="286"/>
                </a:lnTo>
                <a:lnTo>
                  <a:pt x="3746" y="286"/>
                </a:lnTo>
                <a:lnTo>
                  <a:pt x="3746" y="286"/>
                </a:lnTo>
                <a:close/>
                <a:moveTo>
                  <a:pt x="3836" y="302"/>
                </a:moveTo>
                <a:lnTo>
                  <a:pt x="3856" y="302"/>
                </a:lnTo>
                <a:lnTo>
                  <a:pt x="3856" y="222"/>
                </a:lnTo>
                <a:lnTo>
                  <a:pt x="3916" y="302"/>
                </a:lnTo>
                <a:lnTo>
                  <a:pt x="3934" y="302"/>
                </a:lnTo>
                <a:lnTo>
                  <a:pt x="3934" y="190"/>
                </a:lnTo>
                <a:lnTo>
                  <a:pt x="3914" y="190"/>
                </a:lnTo>
                <a:lnTo>
                  <a:pt x="3914" y="268"/>
                </a:lnTo>
                <a:lnTo>
                  <a:pt x="3854" y="190"/>
                </a:lnTo>
                <a:lnTo>
                  <a:pt x="3836" y="190"/>
                </a:lnTo>
                <a:lnTo>
                  <a:pt x="3836" y="302"/>
                </a:lnTo>
                <a:close/>
                <a:moveTo>
                  <a:pt x="4008" y="304"/>
                </a:moveTo>
                <a:lnTo>
                  <a:pt x="4008" y="304"/>
                </a:lnTo>
                <a:lnTo>
                  <a:pt x="4016" y="304"/>
                </a:lnTo>
                <a:lnTo>
                  <a:pt x="4024" y="302"/>
                </a:lnTo>
                <a:lnTo>
                  <a:pt x="4032" y="298"/>
                </a:lnTo>
                <a:lnTo>
                  <a:pt x="4038" y="294"/>
                </a:lnTo>
                <a:lnTo>
                  <a:pt x="4042" y="290"/>
                </a:lnTo>
                <a:lnTo>
                  <a:pt x="4046" y="284"/>
                </a:lnTo>
                <a:lnTo>
                  <a:pt x="4048" y="278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64"/>
                </a:lnTo>
                <a:lnTo>
                  <a:pt x="4046" y="258"/>
                </a:lnTo>
                <a:lnTo>
                  <a:pt x="4044" y="254"/>
                </a:lnTo>
                <a:lnTo>
                  <a:pt x="4040" y="248"/>
                </a:lnTo>
                <a:lnTo>
                  <a:pt x="4028" y="242"/>
                </a:lnTo>
                <a:lnTo>
                  <a:pt x="4012" y="238"/>
                </a:lnTo>
                <a:lnTo>
                  <a:pt x="4012" y="238"/>
                </a:lnTo>
                <a:lnTo>
                  <a:pt x="4000" y="234"/>
                </a:lnTo>
                <a:lnTo>
                  <a:pt x="3992" y="230"/>
                </a:lnTo>
                <a:lnTo>
                  <a:pt x="3988" y="226"/>
                </a:lnTo>
                <a:lnTo>
                  <a:pt x="3986" y="220"/>
                </a:lnTo>
                <a:lnTo>
                  <a:pt x="3986" y="220"/>
                </a:lnTo>
                <a:lnTo>
                  <a:pt x="3986" y="220"/>
                </a:lnTo>
                <a:lnTo>
                  <a:pt x="3988" y="214"/>
                </a:lnTo>
                <a:lnTo>
                  <a:pt x="3990" y="210"/>
                </a:lnTo>
                <a:lnTo>
                  <a:pt x="3996" y="208"/>
                </a:lnTo>
                <a:lnTo>
                  <a:pt x="4004" y="206"/>
                </a:lnTo>
                <a:lnTo>
                  <a:pt x="4004" y="206"/>
                </a:lnTo>
                <a:lnTo>
                  <a:pt x="4012" y="206"/>
                </a:lnTo>
                <a:lnTo>
                  <a:pt x="4020" y="208"/>
                </a:lnTo>
                <a:lnTo>
                  <a:pt x="4028" y="212"/>
                </a:lnTo>
                <a:lnTo>
                  <a:pt x="4034" y="218"/>
                </a:lnTo>
                <a:lnTo>
                  <a:pt x="4046" y="202"/>
                </a:lnTo>
                <a:lnTo>
                  <a:pt x="4046" y="202"/>
                </a:lnTo>
                <a:lnTo>
                  <a:pt x="4036" y="196"/>
                </a:lnTo>
                <a:lnTo>
                  <a:pt x="4026" y="192"/>
                </a:lnTo>
                <a:lnTo>
                  <a:pt x="4016" y="190"/>
                </a:lnTo>
                <a:lnTo>
                  <a:pt x="4004" y="188"/>
                </a:lnTo>
                <a:lnTo>
                  <a:pt x="4004" y="188"/>
                </a:lnTo>
                <a:lnTo>
                  <a:pt x="3996" y="190"/>
                </a:lnTo>
                <a:lnTo>
                  <a:pt x="3990" y="190"/>
                </a:lnTo>
                <a:lnTo>
                  <a:pt x="3982" y="194"/>
                </a:lnTo>
                <a:lnTo>
                  <a:pt x="3976" y="198"/>
                </a:lnTo>
                <a:lnTo>
                  <a:pt x="3972" y="202"/>
                </a:lnTo>
                <a:lnTo>
                  <a:pt x="3970" y="208"/>
                </a:lnTo>
                <a:lnTo>
                  <a:pt x="3966" y="214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8"/>
                </a:lnTo>
                <a:lnTo>
                  <a:pt x="3968" y="234"/>
                </a:lnTo>
                <a:lnTo>
                  <a:pt x="3972" y="240"/>
                </a:lnTo>
                <a:lnTo>
                  <a:pt x="3976" y="244"/>
                </a:lnTo>
                <a:lnTo>
                  <a:pt x="3988" y="250"/>
                </a:lnTo>
                <a:lnTo>
                  <a:pt x="4004" y="254"/>
                </a:lnTo>
                <a:lnTo>
                  <a:pt x="4004" y="254"/>
                </a:lnTo>
                <a:lnTo>
                  <a:pt x="4016" y="258"/>
                </a:lnTo>
                <a:lnTo>
                  <a:pt x="4024" y="262"/>
                </a:lnTo>
                <a:lnTo>
                  <a:pt x="4028" y="266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8"/>
                </a:lnTo>
                <a:lnTo>
                  <a:pt x="4024" y="282"/>
                </a:lnTo>
                <a:lnTo>
                  <a:pt x="4018" y="286"/>
                </a:lnTo>
                <a:lnTo>
                  <a:pt x="4008" y="286"/>
                </a:lnTo>
                <a:lnTo>
                  <a:pt x="4008" y="286"/>
                </a:lnTo>
                <a:lnTo>
                  <a:pt x="4000" y="286"/>
                </a:lnTo>
                <a:lnTo>
                  <a:pt x="3990" y="282"/>
                </a:lnTo>
                <a:lnTo>
                  <a:pt x="3982" y="278"/>
                </a:lnTo>
                <a:lnTo>
                  <a:pt x="3974" y="272"/>
                </a:lnTo>
                <a:lnTo>
                  <a:pt x="3962" y="286"/>
                </a:lnTo>
                <a:lnTo>
                  <a:pt x="3962" y="286"/>
                </a:lnTo>
                <a:lnTo>
                  <a:pt x="3972" y="294"/>
                </a:lnTo>
                <a:lnTo>
                  <a:pt x="3984" y="300"/>
                </a:lnTo>
                <a:lnTo>
                  <a:pt x="3996" y="302"/>
                </a:lnTo>
                <a:lnTo>
                  <a:pt x="4008" y="304"/>
                </a:lnTo>
                <a:lnTo>
                  <a:pt x="4008" y="3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/Agend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484105"/>
            <a:ext cx="4038600" cy="4701260"/>
          </a:xfrm>
          <a:solidFill>
            <a:schemeClr val="bg1"/>
          </a:solidFill>
          <a:effectLst/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1600" baseline="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Enter one sentence objective of the meeting.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484105"/>
            <a:ext cx="4038600" cy="4701260"/>
          </a:xfrm>
          <a:solidFill>
            <a:schemeClr val="bg1"/>
          </a:solidFill>
          <a:effectLst/>
        </p:spPr>
        <p:txBody>
          <a:bodyPr/>
          <a:lstStyle>
            <a:lvl1pPr>
              <a:defRPr sz="1600" baseline="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Enter agenda items covered in the meeting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75513" y="6437376"/>
            <a:ext cx="708028" cy="365125"/>
          </a:xfrm>
        </p:spPr>
        <p:txBody>
          <a:bodyPr/>
          <a:lstStyle/>
          <a:p>
            <a:fld id="{7BA7A7CD-97C0-481E-ACC4-E892FC96F4EE}" type="datetime1">
              <a:rPr lang="en-US" smtClean="0"/>
              <a:t>4/24/2019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7375" y="6437376"/>
            <a:ext cx="479425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4"/>
          <p:cNvSpPr>
            <a:spLocks noGrp="1"/>
          </p:cNvSpPr>
          <p:nvPr>
            <p:ph type="title" hasCustomPrompt="1"/>
          </p:nvPr>
        </p:nvSpPr>
        <p:spPr>
          <a:xfrm>
            <a:off x="454024" y="1"/>
            <a:ext cx="8229601" cy="795866"/>
          </a:xfrm>
        </p:spPr>
        <p:txBody>
          <a:bodyPr lIns="0" rIns="0">
            <a:normAutofit/>
          </a:bodyPr>
          <a:lstStyle>
            <a:lvl1pPr algn="l">
              <a:defRPr sz="2000"/>
            </a:lvl1pPr>
          </a:lstStyle>
          <a:p>
            <a:r>
              <a:rPr lang="en-US" dirty="0"/>
              <a:t>Main title of slide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457200" y="1114773"/>
            <a:ext cx="407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+mj-lt"/>
              </a:rPr>
              <a:t>Objective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648200" y="1114773"/>
            <a:ext cx="407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+mj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16458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9486" y="804672"/>
            <a:ext cx="8237538" cy="2336800"/>
          </a:xfrm>
        </p:spPr>
        <p:txBody>
          <a:bodyPr/>
          <a:lstStyle>
            <a:lvl1pPr>
              <a:defRPr baseline="0"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Enter content here.  (Use cases: slides featuring series of bullet points, large charts, tables or pictures.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99808" y="6437376"/>
            <a:ext cx="1083733" cy="365125"/>
          </a:xfrm>
        </p:spPr>
        <p:txBody>
          <a:bodyPr/>
          <a:lstStyle>
            <a:lvl1pPr algn="r">
              <a:defRPr sz="1000"/>
            </a:lvl1pPr>
          </a:lstStyle>
          <a:p>
            <a:fld id="{B539CE4F-512B-4E55-800E-B79A2B14F119}" type="datetime1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8690" y="6437376"/>
            <a:ext cx="524935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459486" y="1"/>
            <a:ext cx="8237538" cy="795866"/>
          </a:xfrm>
        </p:spPr>
        <p:txBody>
          <a:bodyPr lIns="0" rIns="0">
            <a:normAutofit/>
          </a:bodyPr>
          <a:lstStyle>
            <a:lvl1pPr algn="l">
              <a:defRPr sz="2000"/>
            </a:lvl1pPr>
          </a:lstStyle>
          <a:p>
            <a:r>
              <a:rPr lang="en-US" dirty="0"/>
              <a:t>Main title of slide</a:t>
            </a:r>
          </a:p>
        </p:txBody>
      </p:sp>
    </p:spTree>
    <p:extLst>
      <p:ext uri="{BB962C8B-B14F-4D97-AF65-F5344CB8AC3E}">
        <p14:creationId xmlns:p14="http://schemas.microsoft.com/office/powerpoint/2010/main" val="415378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454024" y="1"/>
            <a:ext cx="8229601" cy="795866"/>
          </a:xfrm>
        </p:spPr>
        <p:txBody>
          <a:bodyPr lIns="0" rIns="0">
            <a:normAutofit/>
          </a:bodyPr>
          <a:lstStyle>
            <a:lvl1pPr algn="l">
              <a:defRPr sz="2000"/>
            </a:lvl1pPr>
          </a:lstStyle>
          <a:p>
            <a:r>
              <a:rPr lang="en-US" dirty="0"/>
              <a:t>Main title of slide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D60F-2B77-4E43-87C1-A8A9581D229C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5" y="557448"/>
            <a:ext cx="8243000" cy="296991"/>
          </a:xfrm>
        </p:spPr>
        <p:txBody>
          <a:bodyPr>
            <a:normAutofit/>
          </a:bodyPr>
          <a:lstStyle>
            <a:lvl1pPr>
              <a:defRPr sz="1400" i="1"/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Supporting sub-title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9486" y="1010538"/>
            <a:ext cx="8237538" cy="2336800"/>
          </a:xfrm>
        </p:spPr>
        <p:txBody>
          <a:bodyPr/>
          <a:lstStyle>
            <a:lvl1pPr>
              <a:defRPr baseline="0"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Enter content here.  (Use cases: slides featuring series of bullet points, large charts, tables or pictures.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8062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Bullet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-3500" y="0"/>
            <a:ext cx="91475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3047999" y="2"/>
            <a:ext cx="5159375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161869" y="6441026"/>
            <a:ext cx="524935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71838" y="457201"/>
            <a:ext cx="4705350" cy="5919787"/>
          </a:xfrm>
        </p:spPr>
        <p:txBody>
          <a:bodyPr/>
          <a:lstStyle>
            <a:lvl1pPr>
              <a:defRPr baseline="0"/>
            </a:lvl1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 dirty="0"/>
              <a:t>This slide is perfect for agendas or a list of bullet points that does not need a supporting image, graph or chart.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454024" y="448063"/>
            <a:ext cx="2593976" cy="761238"/>
          </a:xfrm>
        </p:spPr>
        <p:txBody>
          <a:bodyPr lIns="0" tIns="0" rIns="228600" bIns="0"/>
          <a:lstStyle>
            <a:lvl1pPr marL="0" indent="0">
              <a:buNone/>
              <a:defRPr>
                <a:solidFill>
                  <a:srgbClr val="B5D084"/>
                </a:solidFill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Main title of slide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 hasCustomPrompt="1"/>
          </p:nvPr>
        </p:nvSpPr>
        <p:spPr>
          <a:xfrm>
            <a:off x="454024" y="1209302"/>
            <a:ext cx="2593976" cy="1056523"/>
          </a:xfrm>
        </p:spPr>
        <p:txBody>
          <a:bodyPr lIns="0" tIns="118872" rIns="228600" bIns="0">
            <a:norm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sub-title or short, supportive intro to main topic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28865" y="6065183"/>
            <a:ext cx="1756502" cy="31180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700" dirty="0">
                <a:solidFill>
                  <a:schemeClr val="accent2"/>
                </a:solidFill>
                <a:latin typeface="Century Gothic"/>
                <a:cs typeface="Century Gothic"/>
              </a:rPr>
              <a:t>Confidential and Proprietary to Daugherty Business Solutions</a:t>
            </a:r>
          </a:p>
        </p:txBody>
      </p:sp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454025" y="6536913"/>
            <a:ext cx="2023533" cy="191956"/>
          </a:xfrm>
          <a:custGeom>
            <a:avLst/>
            <a:gdLst>
              <a:gd name="T0" fmla="*/ 244 w 4048"/>
              <a:gd name="T1" fmla="*/ 104 h 384"/>
              <a:gd name="T2" fmla="*/ 156 w 4048"/>
              <a:gd name="T3" fmla="*/ 60 h 384"/>
              <a:gd name="T4" fmla="*/ 476 w 4048"/>
              <a:gd name="T5" fmla="*/ 108 h 384"/>
              <a:gd name="T6" fmla="*/ 346 w 4048"/>
              <a:gd name="T7" fmla="*/ 124 h 384"/>
              <a:gd name="T8" fmla="*/ 304 w 4048"/>
              <a:gd name="T9" fmla="*/ 192 h 384"/>
              <a:gd name="T10" fmla="*/ 434 w 4048"/>
              <a:gd name="T11" fmla="*/ 258 h 384"/>
              <a:gd name="T12" fmla="*/ 352 w 4048"/>
              <a:gd name="T13" fmla="*/ 264 h 384"/>
              <a:gd name="T14" fmla="*/ 674 w 4048"/>
              <a:gd name="T15" fmla="*/ 214 h 384"/>
              <a:gd name="T16" fmla="*/ 552 w 4048"/>
              <a:gd name="T17" fmla="*/ 278 h 384"/>
              <a:gd name="T18" fmla="*/ 954 w 4048"/>
              <a:gd name="T19" fmla="*/ 38 h 384"/>
              <a:gd name="T20" fmla="*/ 800 w 4048"/>
              <a:gd name="T21" fmla="*/ 182 h 384"/>
              <a:gd name="T22" fmla="*/ 794 w 4048"/>
              <a:gd name="T23" fmla="*/ 370 h 384"/>
              <a:gd name="T24" fmla="*/ 920 w 4048"/>
              <a:gd name="T25" fmla="*/ 248 h 384"/>
              <a:gd name="T26" fmla="*/ 968 w 4048"/>
              <a:gd name="T27" fmla="*/ 156 h 384"/>
              <a:gd name="T28" fmla="*/ 894 w 4048"/>
              <a:gd name="T29" fmla="*/ 178 h 384"/>
              <a:gd name="T30" fmla="*/ 886 w 4048"/>
              <a:gd name="T31" fmla="*/ 106 h 384"/>
              <a:gd name="T32" fmla="*/ 936 w 4048"/>
              <a:gd name="T33" fmla="*/ 338 h 384"/>
              <a:gd name="T34" fmla="*/ 1212 w 4048"/>
              <a:gd name="T35" fmla="*/ 150 h 384"/>
              <a:gd name="T36" fmla="*/ 1076 w 4048"/>
              <a:gd name="T37" fmla="*/ 304 h 384"/>
              <a:gd name="T38" fmla="*/ 1212 w 4048"/>
              <a:gd name="T39" fmla="*/ 150 h 384"/>
              <a:gd name="T40" fmla="*/ 1388 w 4048"/>
              <a:gd name="T41" fmla="*/ 76 h 384"/>
              <a:gd name="T42" fmla="*/ 1398 w 4048"/>
              <a:gd name="T43" fmla="*/ 304 h 384"/>
              <a:gd name="T44" fmla="*/ 1336 w 4048"/>
              <a:gd name="T45" fmla="*/ 118 h 384"/>
              <a:gd name="T46" fmla="*/ 1612 w 4048"/>
              <a:gd name="T47" fmla="*/ 128 h 384"/>
              <a:gd name="T48" fmla="*/ 1742 w 4048"/>
              <a:gd name="T49" fmla="*/ 260 h 384"/>
              <a:gd name="T50" fmla="*/ 1706 w 4048"/>
              <a:gd name="T51" fmla="*/ 298 h 384"/>
              <a:gd name="T52" fmla="*/ 1874 w 4048"/>
              <a:gd name="T53" fmla="*/ 332 h 384"/>
              <a:gd name="T54" fmla="*/ 2158 w 4048"/>
              <a:gd name="T55" fmla="*/ 302 h 384"/>
              <a:gd name="T56" fmla="*/ 2192 w 4048"/>
              <a:gd name="T57" fmla="*/ 208 h 384"/>
              <a:gd name="T58" fmla="*/ 2152 w 4048"/>
              <a:gd name="T59" fmla="*/ 238 h 384"/>
              <a:gd name="T60" fmla="*/ 2310 w 4048"/>
              <a:gd name="T61" fmla="*/ 292 h 384"/>
              <a:gd name="T62" fmla="*/ 2248 w 4048"/>
              <a:gd name="T63" fmla="*/ 190 h 384"/>
              <a:gd name="T64" fmla="*/ 2436 w 4048"/>
              <a:gd name="T65" fmla="*/ 270 h 384"/>
              <a:gd name="T66" fmla="*/ 2408 w 4048"/>
              <a:gd name="T67" fmla="*/ 208 h 384"/>
              <a:gd name="T68" fmla="*/ 2360 w 4048"/>
              <a:gd name="T69" fmla="*/ 240 h 384"/>
              <a:gd name="T70" fmla="*/ 2360 w 4048"/>
              <a:gd name="T71" fmla="*/ 294 h 384"/>
              <a:gd name="T72" fmla="*/ 2742 w 4048"/>
              <a:gd name="T73" fmla="*/ 302 h 384"/>
              <a:gd name="T74" fmla="*/ 2852 w 4048"/>
              <a:gd name="T75" fmla="*/ 270 h 384"/>
              <a:gd name="T76" fmla="*/ 2832 w 4048"/>
              <a:gd name="T77" fmla="*/ 212 h 384"/>
              <a:gd name="T78" fmla="*/ 2780 w 4048"/>
              <a:gd name="T79" fmla="*/ 244 h 384"/>
              <a:gd name="T80" fmla="*/ 2788 w 4048"/>
              <a:gd name="T81" fmla="*/ 300 h 384"/>
              <a:gd name="T82" fmla="*/ 2926 w 4048"/>
              <a:gd name="T83" fmla="*/ 238 h 384"/>
              <a:gd name="T84" fmla="*/ 2910 w 4048"/>
              <a:gd name="T85" fmla="*/ 190 h 384"/>
              <a:gd name="T86" fmla="*/ 2942 w 4048"/>
              <a:gd name="T87" fmla="*/ 272 h 384"/>
              <a:gd name="T88" fmla="*/ 3114 w 4048"/>
              <a:gd name="T89" fmla="*/ 294 h 384"/>
              <a:gd name="T90" fmla="*/ 3074 w 4048"/>
              <a:gd name="T91" fmla="*/ 208 h 384"/>
              <a:gd name="T92" fmla="*/ 3042 w 4048"/>
              <a:gd name="T93" fmla="*/ 222 h 384"/>
              <a:gd name="T94" fmla="*/ 3058 w 4048"/>
              <a:gd name="T95" fmla="*/ 278 h 384"/>
              <a:gd name="T96" fmla="*/ 3262 w 4048"/>
              <a:gd name="T97" fmla="*/ 224 h 384"/>
              <a:gd name="T98" fmla="*/ 3174 w 4048"/>
              <a:gd name="T99" fmla="*/ 294 h 384"/>
              <a:gd name="T100" fmla="*/ 3192 w 4048"/>
              <a:gd name="T101" fmla="*/ 210 h 384"/>
              <a:gd name="T102" fmla="*/ 3208 w 4048"/>
              <a:gd name="T103" fmla="*/ 286 h 384"/>
              <a:gd name="T104" fmla="*/ 3472 w 4048"/>
              <a:gd name="T105" fmla="*/ 268 h 384"/>
              <a:gd name="T106" fmla="*/ 3426 w 4048"/>
              <a:gd name="T107" fmla="*/ 300 h 384"/>
              <a:gd name="T108" fmla="*/ 3780 w 4048"/>
              <a:gd name="T109" fmla="*/ 294 h 384"/>
              <a:gd name="T110" fmla="*/ 3692 w 4048"/>
              <a:gd name="T111" fmla="*/ 224 h 384"/>
              <a:gd name="T112" fmla="*/ 3708 w 4048"/>
              <a:gd name="T113" fmla="*/ 254 h 384"/>
              <a:gd name="T114" fmla="*/ 3784 w 4048"/>
              <a:gd name="T115" fmla="*/ 246 h 384"/>
              <a:gd name="T116" fmla="*/ 4008 w 4048"/>
              <a:gd name="T117" fmla="*/ 304 h 384"/>
              <a:gd name="T118" fmla="*/ 3986 w 4048"/>
              <a:gd name="T119" fmla="*/ 220 h 384"/>
              <a:gd name="T120" fmla="*/ 3972 w 4048"/>
              <a:gd name="T121" fmla="*/ 202 h 384"/>
              <a:gd name="T122" fmla="*/ 4008 w 4048"/>
              <a:gd name="T123" fmla="*/ 28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48" h="384">
                <a:moveTo>
                  <a:pt x="100" y="304"/>
                </a:moveTo>
                <a:lnTo>
                  <a:pt x="100" y="304"/>
                </a:lnTo>
                <a:lnTo>
                  <a:pt x="118" y="304"/>
                </a:lnTo>
                <a:lnTo>
                  <a:pt x="134" y="300"/>
                </a:lnTo>
                <a:lnTo>
                  <a:pt x="148" y="298"/>
                </a:lnTo>
                <a:lnTo>
                  <a:pt x="162" y="292"/>
                </a:lnTo>
                <a:lnTo>
                  <a:pt x="176" y="288"/>
                </a:lnTo>
                <a:lnTo>
                  <a:pt x="188" y="280"/>
                </a:lnTo>
                <a:lnTo>
                  <a:pt x="200" y="272"/>
                </a:lnTo>
                <a:lnTo>
                  <a:pt x="210" y="262"/>
                </a:lnTo>
                <a:lnTo>
                  <a:pt x="218" y="252"/>
                </a:lnTo>
                <a:lnTo>
                  <a:pt x="226" y="240"/>
                </a:lnTo>
                <a:lnTo>
                  <a:pt x="234" y="228"/>
                </a:lnTo>
                <a:lnTo>
                  <a:pt x="240" y="214"/>
                </a:lnTo>
                <a:lnTo>
                  <a:pt x="244" y="200"/>
                </a:lnTo>
                <a:lnTo>
                  <a:pt x="248" y="184"/>
                </a:lnTo>
                <a:lnTo>
                  <a:pt x="250" y="168"/>
                </a:lnTo>
                <a:lnTo>
                  <a:pt x="250" y="150"/>
                </a:lnTo>
                <a:lnTo>
                  <a:pt x="250" y="150"/>
                </a:lnTo>
                <a:lnTo>
                  <a:pt x="250" y="134"/>
                </a:lnTo>
                <a:lnTo>
                  <a:pt x="248" y="118"/>
                </a:lnTo>
                <a:lnTo>
                  <a:pt x="244" y="104"/>
                </a:lnTo>
                <a:lnTo>
                  <a:pt x="240" y="90"/>
                </a:lnTo>
                <a:lnTo>
                  <a:pt x="234" y="76"/>
                </a:lnTo>
                <a:lnTo>
                  <a:pt x="228" y="64"/>
                </a:lnTo>
                <a:lnTo>
                  <a:pt x="220" y="52"/>
                </a:lnTo>
                <a:lnTo>
                  <a:pt x="212" y="42"/>
                </a:lnTo>
                <a:lnTo>
                  <a:pt x="202" y="32"/>
                </a:lnTo>
                <a:lnTo>
                  <a:pt x="192" y="24"/>
                </a:lnTo>
                <a:lnTo>
                  <a:pt x="180" y="16"/>
                </a:lnTo>
                <a:lnTo>
                  <a:pt x="168" y="10"/>
                </a:lnTo>
                <a:lnTo>
                  <a:pt x="156" y="6"/>
                </a:lnTo>
                <a:lnTo>
                  <a:pt x="142" y="2"/>
                </a:lnTo>
                <a:lnTo>
                  <a:pt x="128" y="0"/>
                </a:lnTo>
                <a:lnTo>
                  <a:pt x="112" y="0"/>
                </a:lnTo>
                <a:lnTo>
                  <a:pt x="0" y="0"/>
                </a:lnTo>
                <a:lnTo>
                  <a:pt x="0" y="304"/>
                </a:lnTo>
                <a:lnTo>
                  <a:pt x="100" y="304"/>
                </a:lnTo>
                <a:close/>
                <a:moveTo>
                  <a:pt x="56" y="42"/>
                </a:moveTo>
                <a:lnTo>
                  <a:pt x="110" y="42"/>
                </a:lnTo>
                <a:lnTo>
                  <a:pt x="110" y="42"/>
                </a:lnTo>
                <a:lnTo>
                  <a:pt x="126" y="44"/>
                </a:lnTo>
                <a:lnTo>
                  <a:pt x="142" y="50"/>
                </a:lnTo>
                <a:lnTo>
                  <a:pt x="156" y="60"/>
                </a:lnTo>
                <a:lnTo>
                  <a:pt x="168" y="72"/>
                </a:lnTo>
                <a:lnTo>
                  <a:pt x="176" y="88"/>
                </a:lnTo>
                <a:lnTo>
                  <a:pt x="184" y="106"/>
                </a:lnTo>
                <a:lnTo>
                  <a:pt x="188" y="128"/>
                </a:lnTo>
                <a:lnTo>
                  <a:pt x="190" y="150"/>
                </a:lnTo>
                <a:lnTo>
                  <a:pt x="190" y="150"/>
                </a:lnTo>
                <a:lnTo>
                  <a:pt x="188" y="174"/>
                </a:lnTo>
                <a:lnTo>
                  <a:pt x="184" y="194"/>
                </a:lnTo>
                <a:lnTo>
                  <a:pt x="176" y="214"/>
                </a:lnTo>
                <a:lnTo>
                  <a:pt x="166" y="230"/>
                </a:lnTo>
                <a:lnTo>
                  <a:pt x="154" y="242"/>
                </a:lnTo>
                <a:lnTo>
                  <a:pt x="138" y="252"/>
                </a:lnTo>
                <a:lnTo>
                  <a:pt x="122" y="258"/>
                </a:lnTo>
                <a:lnTo>
                  <a:pt x="102" y="258"/>
                </a:lnTo>
                <a:lnTo>
                  <a:pt x="56" y="258"/>
                </a:lnTo>
                <a:lnTo>
                  <a:pt x="56" y="42"/>
                </a:lnTo>
                <a:close/>
                <a:moveTo>
                  <a:pt x="484" y="258"/>
                </a:moveTo>
                <a:lnTo>
                  <a:pt x="484" y="156"/>
                </a:lnTo>
                <a:lnTo>
                  <a:pt x="484" y="156"/>
                </a:lnTo>
                <a:lnTo>
                  <a:pt x="484" y="132"/>
                </a:lnTo>
                <a:lnTo>
                  <a:pt x="480" y="114"/>
                </a:lnTo>
                <a:lnTo>
                  <a:pt x="476" y="108"/>
                </a:lnTo>
                <a:lnTo>
                  <a:pt x="472" y="102"/>
                </a:lnTo>
                <a:lnTo>
                  <a:pt x="462" y="90"/>
                </a:lnTo>
                <a:lnTo>
                  <a:pt x="462" y="90"/>
                </a:lnTo>
                <a:lnTo>
                  <a:pt x="450" y="84"/>
                </a:lnTo>
                <a:lnTo>
                  <a:pt x="434" y="78"/>
                </a:lnTo>
                <a:lnTo>
                  <a:pt x="416" y="76"/>
                </a:lnTo>
                <a:lnTo>
                  <a:pt x="394" y="74"/>
                </a:lnTo>
                <a:lnTo>
                  <a:pt x="394" y="74"/>
                </a:lnTo>
                <a:lnTo>
                  <a:pt x="372" y="76"/>
                </a:lnTo>
                <a:lnTo>
                  <a:pt x="352" y="78"/>
                </a:lnTo>
                <a:lnTo>
                  <a:pt x="336" y="84"/>
                </a:lnTo>
                <a:lnTo>
                  <a:pt x="322" y="92"/>
                </a:lnTo>
                <a:lnTo>
                  <a:pt x="322" y="92"/>
                </a:lnTo>
                <a:lnTo>
                  <a:pt x="310" y="102"/>
                </a:lnTo>
                <a:lnTo>
                  <a:pt x="300" y="110"/>
                </a:lnTo>
                <a:lnTo>
                  <a:pt x="296" y="122"/>
                </a:lnTo>
                <a:lnTo>
                  <a:pt x="292" y="138"/>
                </a:lnTo>
                <a:lnTo>
                  <a:pt x="334" y="146"/>
                </a:lnTo>
                <a:lnTo>
                  <a:pt x="334" y="146"/>
                </a:lnTo>
                <a:lnTo>
                  <a:pt x="338" y="136"/>
                </a:lnTo>
                <a:lnTo>
                  <a:pt x="340" y="130"/>
                </a:lnTo>
                <a:lnTo>
                  <a:pt x="346" y="124"/>
                </a:lnTo>
                <a:lnTo>
                  <a:pt x="352" y="118"/>
                </a:lnTo>
                <a:lnTo>
                  <a:pt x="358" y="114"/>
                </a:lnTo>
                <a:lnTo>
                  <a:pt x="366" y="112"/>
                </a:lnTo>
                <a:lnTo>
                  <a:pt x="388" y="110"/>
                </a:lnTo>
                <a:lnTo>
                  <a:pt x="388" y="110"/>
                </a:lnTo>
                <a:lnTo>
                  <a:pt x="398" y="110"/>
                </a:lnTo>
                <a:lnTo>
                  <a:pt x="408" y="112"/>
                </a:lnTo>
                <a:lnTo>
                  <a:pt x="416" y="114"/>
                </a:lnTo>
                <a:lnTo>
                  <a:pt x="422" y="118"/>
                </a:lnTo>
                <a:lnTo>
                  <a:pt x="428" y="124"/>
                </a:lnTo>
                <a:lnTo>
                  <a:pt x="432" y="130"/>
                </a:lnTo>
                <a:lnTo>
                  <a:pt x="434" y="136"/>
                </a:lnTo>
                <a:lnTo>
                  <a:pt x="434" y="146"/>
                </a:lnTo>
                <a:lnTo>
                  <a:pt x="434" y="162"/>
                </a:lnTo>
                <a:lnTo>
                  <a:pt x="434" y="162"/>
                </a:lnTo>
                <a:lnTo>
                  <a:pt x="422" y="162"/>
                </a:lnTo>
                <a:lnTo>
                  <a:pt x="422" y="162"/>
                </a:lnTo>
                <a:lnTo>
                  <a:pt x="390" y="162"/>
                </a:lnTo>
                <a:lnTo>
                  <a:pt x="362" y="166"/>
                </a:lnTo>
                <a:lnTo>
                  <a:pt x="338" y="172"/>
                </a:lnTo>
                <a:lnTo>
                  <a:pt x="320" y="182"/>
                </a:lnTo>
                <a:lnTo>
                  <a:pt x="304" y="192"/>
                </a:lnTo>
                <a:lnTo>
                  <a:pt x="294" y="206"/>
                </a:lnTo>
                <a:lnTo>
                  <a:pt x="290" y="212"/>
                </a:lnTo>
                <a:lnTo>
                  <a:pt x="286" y="222"/>
                </a:lnTo>
                <a:lnTo>
                  <a:pt x="284" y="238"/>
                </a:lnTo>
                <a:lnTo>
                  <a:pt x="284" y="238"/>
                </a:lnTo>
                <a:lnTo>
                  <a:pt x="286" y="254"/>
                </a:lnTo>
                <a:lnTo>
                  <a:pt x="290" y="268"/>
                </a:lnTo>
                <a:lnTo>
                  <a:pt x="296" y="278"/>
                </a:lnTo>
                <a:lnTo>
                  <a:pt x="306" y="288"/>
                </a:lnTo>
                <a:lnTo>
                  <a:pt x="316" y="298"/>
                </a:lnTo>
                <a:lnTo>
                  <a:pt x="328" y="304"/>
                </a:lnTo>
                <a:lnTo>
                  <a:pt x="344" y="306"/>
                </a:lnTo>
                <a:lnTo>
                  <a:pt x="360" y="308"/>
                </a:lnTo>
                <a:lnTo>
                  <a:pt x="360" y="308"/>
                </a:lnTo>
                <a:lnTo>
                  <a:pt x="374" y="308"/>
                </a:lnTo>
                <a:lnTo>
                  <a:pt x="388" y="304"/>
                </a:lnTo>
                <a:lnTo>
                  <a:pt x="402" y="298"/>
                </a:lnTo>
                <a:lnTo>
                  <a:pt x="414" y="290"/>
                </a:lnTo>
                <a:lnTo>
                  <a:pt x="414" y="290"/>
                </a:lnTo>
                <a:lnTo>
                  <a:pt x="420" y="284"/>
                </a:lnTo>
                <a:lnTo>
                  <a:pt x="424" y="278"/>
                </a:lnTo>
                <a:lnTo>
                  <a:pt x="434" y="258"/>
                </a:lnTo>
                <a:lnTo>
                  <a:pt x="434" y="258"/>
                </a:lnTo>
                <a:lnTo>
                  <a:pt x="438" y="282"/>
                </a:lnTo>
                <a:lnTo>
                  <a:pt x="442" y="304"/>
                </a:lnTo>
                <a:lnTo>
                  <a:pt x="492" y="304"/>
                </a:lnTo>
                <a:lnTo>
                  <a:pt x="492" y="304"/>
                </a:lnTo>
                <a:lnTo>
                  <a:pt x="486" y="280"/>
                </a:lnTo>
                <a:lnTo>
                  <a:pt x="484" y="258"/>
                </a:lnTo>
                <a:lnTo>
                  <a:pt x="484" y="258"/>
                </a:lnTo>
                <a:close/>
                <a:moveTo>
                  <a:pt x="434" y="210"/>
                </a:moveTo>
                <a:lnTo>
                  <a:pt x="434" y="210"/>
                </a:lnTo>
                <a:lnTo>
                  <a:pt x="434" y="222"/>
                </a:lnTo>
                <a:lnTo>
                  <a:pt x="430" y="234"/>
                </a:lnTo>
                <a:lnTo>
                  <a:pt x="426" y="244"/>
                </a:lnTo>
                <a:lnTo>
                  <a:pt x="418" y="254"/>
                </a:lnTo>
                <a:lnTo>
                  <a:pt x="410" y="260"/>
                </a:lnTo>
                <a:lnTo>
                  <a:pt x="400" y="266"/>
                </a:lnTo>
                <a:lnTo>
                  <a:pt x="388" y="268"/>
                </a:lnTo>
                <a:lnTo>
                  <a:pt x="376" y="270"/>
                </a:lnTo>
                <a:lnTo>
                  <a:pt x="376" y="270"/>
                </a:lnTo>
                <a:lnTo>
                  <a:pt x="368" y="270"/>
                </a:lnTo>
                <a:lnTo>
                  <a:pt x="360" y="268"/>
                </a:lnTo>
                <a:lnTo>
                  <a:pt x="352" y="264"/>
                </a:lnTo>
                <a:lnTo>
                  <a:pt x="348" y="260"/>
                </a:lnTo>
                <a:lnTo>
                  <a:pt x="342" y="256"/>
                </a:lnTo>
                <a:lnTo>
                  <a:pt x="340" y="250"/>
                </a:lnTo>
                <a:lnTo>
                  <a:pt x="338" y="244"/>
                </a:lnTo>
                <a:lnTo>
                  <a:pt x="336" y="236"/>
                </a:lnTo>
                <a:lnTo>
                  <a:pt x="336" y="236"/>
                </a:lnTo>
                <a:lnTo>
                  <a:pt x="338" y="226"/>
                </a:lnTo>
                <a:lnTo>
                  <a:pt x="344" y="216"/>
                </a:lnTo>
                <a:lnTo>
                  <a:pt x="350" y="208"/>
                </a:lnTo>
                <a:lnTo>
                  <a:pt x="362" y="202"/>
                </a:lnTo>
                <a:lnTo>
                  <a:pt x="362" y="202"/>
                </a:lnTo>
                <a:lnTo>
                  <a:pt x="376" y="196"/>
                </a:lnTo>
                <a:lnTo>
                  <a:pt x="394" y="192"/>
                </a:lnTo>
                <a:lnTo>
                  <a:pt x="412" y="190"/>
                </a:lnTo>
                <a:lnTo>
                  <a:pt x="432" y="190"/>
                </a:lnTo>
                <a:lnTo>
                  <a:pt x="434" y="190"/>
                </a:lnTo>
                <a:lnTo>
                  <a:pt x="434" y="210"/>
                </a:lnTo>
                <a:close/>
                <a:moveTo>
                  <a:pt x="728" y="78"/>
                </a:moveTo>
                <a:lnTo>
                  <a:pt x="676" y="78"/>
                </a:lnTo>
                <a:lnTo>
                  <a:pt x="676" y="186"/>
                </a:lnTo>
                <a:lnTo>
                  <a:pt x="676" y="186"/>
                </a:lnTo>
                <a:lnTo>
                  <a:pt x="674" y="214"/>
                </a:lnTo>
                <a:lnTo>
                  <a:pt x="672" y="224"/>
                </a:lnTo>
                <a:lnTo>
                  <a:pt x="670" y="234"/>
                </a:lnTo>
                <a:lnTo>
                  <a:pt x="670" y="234"/>
                </a:lnTo>
                <a:lnTo>
                  <a:pt x="662" y="246"/>
                </a:lnTo>
                <a:lnTo>
                  <a:pt x="652" y="256"/>
                </a:lnTo>
                <a:lnTo>
                  <a:pt x="640" y="262"/>
                </a:lnTo>
                <a:lnTo>
                  <a:pt x="626" y="264"/>
                </a:lnTo>
                <a:lnTo>
                  <a:pt x="626" y="264"/>
                </a:lnTo>
                <a:lnTo>
                  <a:pt x="618" y="264"/>
                </a:lnTo>
                <a:lnTo>
                  <a:pt x="612" y="262"/>
                </a:lnTo>
                <a:lnTo>
                  <a:pt x="606" y="260"/>
                </a:lnTo>
                <a:lnTo>
                  <a:pt x="602" y="254"/>
                </a:lnTo>
                <a:lnTo>
                  <a:pt x="598" y="250"/>
                </a:lnTo>
                <a:lnTo>
                  <a:pt x="596" y="242"/>
                </a:lnTo>
                <a:lnTo>
                  <a:pt x="594" y="226"/>
                </a:lnTo>
                <a:lnTo>
                  <a:pt x="594" y="78"/>
                </a:lnTo>
                <a:lnTo>
                  <a:pt x="542" y="78"/>
                </a:lnTo>
                <a:lnTo>
                  <a:pt x="542" y="236"/>
                </a:lnTo>
                <a:lnTo>
                  <a:pt x="542" y="236"/>
                </a:lnTo>
                <a:lnTo>
                  <a:pt x="544" y="252"/>
                </a:lnTo>
                <a:lnTo>
                  <a:pt x="546" y="266"/>
                </a:lnTo>
                <a:lnTo>
                  <a:pt x="552" y="278"/>
                </a:lnTo>
                <a:lnTo>
                  <a:pt x="560" y="290"/>
                </a:lnTo>
                <a:lnTo>
                  <a:pt x="570" y="298"/>
                </a:lnTo>
                <a:lnTo>
                  <a:pt x="580" y="304"/>
                </a:lnTo>
                <a:lnTo>
                  <a:pt x="594" y="308"/>
                </a:lnTo>
                <a:lnTo>
                  <a:pt x="608" y="308"/>
                </a:lnTo>
                <a:lnTo>
                  <a:pt x="608" y="308"/>
                </a:lnTo>
                <a:lnTo>
                  <a:pt x="622" y="308"/>
                </a:lnTo>
                <a:lnTo>
                  <a:pt x="634" y="304"/>
                </a:lnTo>
                <a:lnTo>
                  <a:pt x="646" y="300"/>
                </a:lnTo>
                <a:lnTo>
                  <a:pt x="656" y="292"/>
                </a:lnTo>
                <a:lnTo>
                  <a:pt x="656" y="292"/>
                </a:lnTo>
                <a:lnTo>
                  <a:pt x="664" y="284"/>
                </a:lnTo>
                <a:lnTo>
                  <a:pt x="670" y="278"/>
                </a:lnTo>
                <a:lnTo>
                  <a:pt x="674" y="268"/>
                </a:lnTo>
                <a:lnTo>
                  <a:pt x="680" y="254"/>
                </a:lnTo>
                <a:lnTo>
                  <a:pt x="680" y="304"/>
                </a:lnTo>
                <a:lnTo>
                  <a:pt x="728" y="304"/>
                </a:lnTo>
                <a:lnTo>
                  <a:pt x="728" y="78"/>
                </a:lnTo>
                <a:close/>
                <a:moveTo>
                  <a:pt x="974" y="36"/>
                </a:moveTo>
                <a:lnTo>
                  <a:pt x="974" y="36"/>
                </a:lnTo>
                <a:lnTo>
                  <a:pt x="962" y="36"/>
                </a:lnTo>
                <a:lnTo>
                  <a:pt x="954" y="38"/>
                </a:lnTo>
                <a:lnTo>
                  <a:pt x="946" y="42"/>
                </a:lnTo>
                <a:lnTo>
                  <a:pt x="938" y="46"/>
                </a:lnTo>
                <a:lnTo>
                  <a:pt x="932" y="52"/>
                </a:lnTo>
                <a:lnTo>
                  <a:pt x="926" y="60"/>
                </a:lnTo>
                <a:lnTo>
                  <a:pt x="922" y="68"/>
                </a:lnTo>
                <a:lnTo>
                  <a:pt x="920" y="78"/>
                </a:lnTo>
                <a:lnTo>
                  <a:pt x="920" y="78"/>
                </a:lnTo>
                <a:lnTo>
                  <a:pt x="896" y="76"/>
                </a:lnTo>
                <a:lnTo>
                  <a:pt x="876" y="74"/>
                </a:lnTo>
                <a:lnTo>
                  <a:pt x="876" y="74"/>
                </a:lnTo>
                <a:lnTo>
                  <a:pt x="856" y="76"/>
                </a:lnTo>
                <a:lnTo>
                  <a:pt x="838" y="78"/>
                </a:lnTo>
                <a:lnTo>
                  <a:pt x="822" y="84"/>
                </a:lnTo>
                <a:lnTo>
                  <a:pt x="808" y="92"/>
                </a:lnTo>
                <a:lnTo>
                  <a:pt x="798" y="102"/>
                </a:lnTo>
                <a:lnTo>
                  <a:pt x="790" y="114"/>
                </a:lnTo>
                <a:lnTo>
                  <a:pt x="784" y="128"/>
                </a:lnTo>
                <a:lnTo>
                  <a:pt x="782" y="142"/>
                </a:lnTo>
                <a:lnTo>
                  <a:pt x="782" y="142"/>
                </a:lnTo>
                <a:lnTo>
                  <a:pt x="784" y="158"/>
                </a:lnTo>
                <a:lnTo>
                  <a:pt x="790" y="170"/>
                </a:lnTo>
                <a:lnTo>
                  <a:pt x="800" y="182"/>
                </a:lnTo>
                <a:lnTo>
                  <a:pt x="814" y="194"/>
                </a:lnTo>
                <a:lnTo>
                  <a:pt x="814" y="194"/>
                </a:lnTo>
                <a:lnTo>
                  <a:pt x="798" y="204"/>
                </a:lnTo>
                <a:lnTo>
                  <a:pt x="786" y="214"/>
                </a:lnTo>
                <a:lnTo>
                  <a:pt x="782" y="220"/>
                </a:lnTo>
                <a:lnTo>
                  <a:pt x="780" y="226"/>
                </a:lnTo>
                <a:lnTo>
                  <a:pt x="778" y="240"/>
                </a:lnTo>
                <a:lnTo>
                  <a:pt x="778" y="240"/>
                </a:lnTo>
                <a:lnTo>
                  <a:pt x="780" y="250"/>
                </a:lnTo>
                <a:lnTo>
                  <a:pt x="782" y="260"/>
                </a:lnTo>
                <a:lnTo>
                  <a:pt x="790" y="268"/>
                </a:lnTo>
                <a:lnTo>
                  <a:pt x="800" y="278"/>
                </a:lnTo>
                <a:lnTo>
                  <a:pt x="800" y="278"/>
                </a:lnTo>
                <a:lnTo>
                  <a:pt x="784" y="288"/>
                </a:lnTo>
                <a:lnTo>
                  <a:pt x="774" y="298"/>
                </a:lnTo>
                <a:lnTo>
                  <a:pt x="768" y="310"/>
                </a:lnTo>
                <a:lnTo>
                  <a:pt x="766" y="324"/>
                </a:lnTo>
                <a:lnTo>
                  <a:pt x="766" y="324"/>
                </a:lnTo>
                <a:lnTo>
                  <a:pt x="768" y="338"/>
                </a:lnTo>
                <a:lnTo>
                  <a:pt x="774" y="350"/>
                </a:lnTo>
                <a:lnTo>
                  <a:pt x="782" y="360"/>
                </a:lnTo>
                <a:lnTo>
                  <a:pt x="794" y="370"/>
                </a:lnTo>
                <a:lnTo>
                  <a:pt x="808" y="376"/>
                </a:lnTo>
                <a:lnTo>
                  <a:pt x="828" y="380"/>
                </a:lnTo>
                <a:lnTo>
                  <a:pt x="850" y="384"/>
                </a:lnTo>
                <a:lnTo>
                  <a:pt x="876" y="384"/>
                </a:lnTo>
                <a:lnTo>
                  <a:pt x="876" y="384"/>
                </a:lnTo>
                <a:lnTo>
                  <a:pt x="902" y="384"/>
                </a:lnTo>
                <a:lnTo>
                  <a:pt x="924" y="380"/>
                </a:lnTo>
                <a:lnTo>
                  <a:pt x="944" y="374"/>
                </a:lnTo>
                <a:lnTo>
                  <a:pt x="962" y="364"/>
                </a:lnTo>
                <a:lnTo>
                  <a:pt x="974" y="354"/>
                </a:lnTo>
                <a:lnTo>
                  <a:pt x="984" y="342"/>
                </a:lnTo>
                <a:lnTo>
                  <a:pt x="990" y="326"/>
                </a:lnTo>
                <a:lnTo>
                  <a:pt x="992" y="310"/>
                </a:lnTo>
                <a:lnTo>
                  <a:pt x="992" y="310"/>
                </a:lnTo>
                <a:lnTo>
                  <a:pt x="992" y="298"/>
                </a:lnTo>
                <a:lnTo>
                  <a:pt x="988" y="286"/>
                </a:lnTo>
                <a:lnTo>
                  <a:pt x="980" y="276"/>
                </a:lnTo>
                <a:lnTo>
                  <a:pt x="972" y="266"/>
                </a:lnTo>
                <a:lnTo>
                  <a:pt x="962" y="258"/>
                </a:lnTo>
                <a:lnTo>
                  <a:pt x="950" y="254"/>
                </a:lnTo>
                <a:lnTo>
                  <a:pt x="934" y="250"/>
                </a:lnTo>
                <a:lnTo>
                  <a:pt x="920" y="248"/>
                </a:lnTo>
                <a:lnTo>
                  <a:pt x="852" y="248"/>
                </a:lnTo>
                <a:lnTo>
                  <a:pt x="852" y="248"/>
                </a:lnTo>
                <a:lnTo>
                  <a:pt x="840" y="248"/>
                </a:lnTo>
                <a:lnTo>
                  <a:pt x="830" y="242"/>
                </a:lnTo>
                <a:lnTo>
                  <a:pt x="824" y="236"/>
                </a:lnTo>
                <a:lnTo>
                  <a:pt x="822" y="226"/>
                </a:lnTo>
                <a:lnTo>
                  <a:pt x="822" y="226"/>
                </a:lnTo>
                <a:lnTo>
                  <a:pt x="822" y="220"/>
                </a:lnTo>
                <a:lnTo>
                  <a:pt x="826" y="214"/>
                </a:lnTo>
                <a:lnTo>
                  <a:pt x="830" y="210"/>
                </a:lnTo>
                <a:lnTo>
                  <a:pt x="838" y="204"/>
                </a:lnTo>
                <a:lnTo>
                  <a:pt x="838" y="204"/>
                </a:lnTo>
                <a:lnTo>
                  <a:pt x="860" y="210"/>
                </a:lnTo>
                <a:lnTo>
                  <a:pt x="880" y="210"/>
                </a:lnTo>
                <a:lnTo>
                  <a:pt x="880" y="210"/>
                </a:lnTo>
                <a:lnTo>
                  <a:pt x="898" y="210"/>
                </a:lnTo>
                <a:lnTo>
                  <a:pt x="916" y="206"/>
                </a:lnTo>
                <a:lnTo>
                  <a:pt x="932" y="200"/>
                </a:lnTo>
                <a:lnTo>
                  <a:pt x="944" y="192"/>
                </a:lnTo>
                <a:lnTo>
                  <a:pt x="956" y="182"/>
                </a:lnTo>
                <a:lnTo>
                  <a:pt x="964" y="170"/>
                </a:lnTo>
                <a:lnTo>
                  <a:pt x="968" y="156"/>
                </a:lnTo>
                <a:lnTo>
                  <a:pt x="970" y="142"/>
                </a:lnTo>
                <a:lnTo>
                  <a:pt x="970" y="142"/>
                </a:lnTo>
                <a:lnTo>
                  <a:pt x="968" y="128"/>
                </a:lnTo>
                <a:lnTo>
                  <a:pt x="964" y="116"/>
                </a:lnTo>
                <a:lnTo>
                  <a:pt x="956" y="106"/>
                </a:lnTo>
                <a:lnTo>
                  <a:pt x="944" y="92"/>
                </a:lnTo>
                <a:lnTo>
                  <a:pt x="944" y="92"/>
                </a:lnTo>
                <a:lnTo>
                  <a:pt x="950" y="84"/>
                </a:lnTo>
                <a:lnTo>
                  <a:pt x="956" y="78"/>
                </a:lnTo>
                <a:lnTo>
                  <a:pt x="964" y="76"/>
                </a:lnTo>
                <a:lnTo>
                  <a:pt x="976" y="74"/>
                </a:lnTo>
                <a:lnTo>
                  <a:pt x="992" y="74"/>
                </a:lnTo>
                <a:lnTo>
                  <a:pt x="992" y="36"/>
                </a:lnTo>
                <a:lnTo>
                  <a:pt x="974" y="36"/>
                </a:lnTo>
                <a:close/>
                <a:moveTo>
                  <a:pt x="918" y="144"/>
                </a:moveTo>
                <a:lnTo>
                  <a:pt x="918" y="144"/>
                </a:lnTo>
                <a:lnTo>
                  <a:pt x="918" y="152"/>
                </a:lnTo>
                <a:lnTo>
                  <a:pt x="916" y="160"/>
                </a:lnTo>
                <a:lnTo>
                  <a:pt x="912" y="166"/>
                </a:lnTo>
                <a:lnTo>
                  <a:pt x="908" y="170"/>
                </a:lnTo>
                <a:lnTo>
                  <a:pt x="902" y="176"/>
                </a:lnTo>
                <a:lnTo>
                  <a:pt x="894" y="178"/>
                </a:lnTo>
                <a:lnTo>
                  <a:pt x="886" y="180"/>
                </a:lnTo>
                <a:lnTo>
                  <a:pt x="878" y="180"/>
                </a:lnTo>
                <a:lnTo>
                  <a:pt x="878" y="180"/>
                </a:lnTo>
                <a:lnTo>
                  <a:pt x="868" y="180"/>
                </a:lnTo>
                <a:lnTo>
                  <a:pt x="860" y="178"/>
                </a:lnTo>
                <a:lnTo>
                  <a:pt x="852" y="174"/>
                </a:lnTo>
                <a:lnTo>
                  <a:pt x="846" y="170"/>
                </a:lnTo>
                <a:lnTo>
                  <a:pt x="842" y="166"/>
                </a:lnTo>
                <a:lnTo>
                  <a:pt x="838" y="158"/>
                </a:lnTo>
                <a:lnTo>
                  <a:pt x="836" y="152"/>
                </a:lnTo>
                <a:lnTo>
                  <a:pt x="836" y="144"/>
                </a:lnTo>
                <a:lnTo>
                  <a:pt x="836" y="144"/>
                </a:lnTo>
                <a:lnTo>
                  <a:pt x="836" y="136"/>
                </a:lnTo>
                <a:lnTo>
                  <a:pt x="838" y="128"/>
                </a:lnTo>
                <a:lnTo>
                  <a:pt x="842" y="122"/>
                </a:lnTo>
                <a:lnTo>
                  <a:pt x="848" y="116"/>
                </a:lnTo>
                <a:lnTo>
                  <a:pt x="854" y="112"/>
                </a:lnTo>
                <a:lnTo>
                  <a:pt x="860" y="108"/>
                </a:lnTo>
                <a:lnTo>
                  <a:pt x="868" y="106"/>
                </a:lnTo>
                <a:lnTo>
                  <a:pt x="878" y="106"/>
                </a:lnTo>
                <a:lnTo>
                  <a:pt x="878" y="106"/>
                </a:lnTo>
                <a:lnTo>
                  <a:pt x="886" y="106"/>
                </a:lnTo>
                <a:lnTo>
                  <a:pt x="894" y="108"/>
                </a:lnTo>
                <a:lnTo>
                  <a:pt x="902" y="110"/>
                </a:lnTo>
                <a:lnTo>
                  <a:pt x="906" y="116"/>
                </a:lnTo>
                <a:lnTo>
                  <a:pt x="912" y="120"/>
                </a:lnTo>
                <a:lnTo>
                  <a:pt x="914" y="126"/>
                </a:lnTo>
                <a:lnTo>
                  <a:pt x="918" y="134"/>
                </a:lnTo>
                <a:lnTo>
                  <a:pt x="918" y="142"/>
                </a:lnTo>
                <a:lnTo>
                  <a:pt x="918" y="142"/>
                </a:lnTo>
                <a:lnTo>
                  <a:pt x="918" y="144"/>
                </a:lnTo>
                <a:lnTo>
                  <a:pt x="918" y="144"/>
                </a:lnTo>
                <a:close/>
                <a:moveTo>
                  <a:pt x="858" y="296"/>
                </a:moveTo>
                <a:lnTo>
                  <a:pt x="912" y="296"/>
                </a:lnTo>
                <a:lnTo>
                  <a:pt x="912" y="296"/>
                </a:lnTo>
                <a:lnTo>
                  <a:pt x="926" y="298"/>
                </a:lnTo>
                <a:lnTo>
                  <a:pt x="936" y="304"/>
                </a:lnTo>
                <a:lnTo>
                  <a:pt x="942" y="310"/>
                </a:lnTo>
                <a:lnTo>
                  <a:pt x="944" y="314"/>
                </a:lnTo>
                <a:lnTo>
                  <a:pt x="944" y="320"/>
                </a:lnTo>
                <a:lnTo>
                  <a:pt x="944" y="320"/>
                </a:lnTo>
                <a:lnTo>
                  <a:pt x="944" y="326"/>
                </a:lnTo>
                <a:lnTo>
                  <a:pt x="942" y="332"/>
                </a:lnTo>
                <a:lnTo>
                  <a:pt x="936" y="338"/>
                </a:lnTo>
                <a:lnTo>
                  <a:pt x="930" y="342"/>
                </a:lnTo>
                <a:lnTo>
                  <a:pt x="922" y="346"/>
                </a:lnTo>
                <a:lnTo>
                  <a:pt x="912" y="348"/>
                </a:lnTo>
                <a:lnTo>
                  <a:pt x="886" y="350"/>
                </a:lnTo>
                <a:lnTo>
                  <a:pt x="886" y="350"/>
                </a:lnTo>
                <a:lnTo>
                  <a:pt x="868" y="348"/>
                </a:lnTo>
                <a:lnTo>
                  <a:pt x="854" y="346"/>
                </a:lnTo>
                <a:lnTo>
                  <a:pt x="842" y="344"/>
                </a:lnTo>
                <a:lnTo>
                  <a:pt x="830" y="340"/>
                </a:lnTo>
                <a:lnTo>
                  <a:pt x="822" y="334"/>
                </a:lnTo>
                <a:lnTo>
                  <a:pt x="816" y="328"/>
                </a:lnTo>
                <a:lnTo>
                  <a:pt x="812" y="320"/>
                </a:lnTo>
                <a:lnTo>
                  <a:pt x="810" y="312"/>
                </a:lnTo>
                <a:lnTo>
                  <a:pt x="810" y="312"/>
                </a:lnTo>
                <a:lnTo>
                  <a:pt x="812" y="306"/>
                </a:lnTo>
                <a:lnTo>
                  <a:pt x="812" y="302"/>
                </a:lnTo>
                <a:lnTo>
                  <a:pt x="822" y="292"/>
                </a:lnTo>
                <a:lnTo>
                  <a:pt x="822" y="292"/>
                </a:lnTo>
                <a:lnTo>
                  <a:pt x="840" y="296"/>
                </a:lnTo>
                <a:lnTo>
                  <a:pt x="858" y="296"/>
                </a:lnTo>
                <a:lnTo>
                  <a:pt x="858" y="296"/>
                </a:lnTo>
                <a:close/>
                <a:moveTo>
                  <a:pt x="1212" y="150"/>
                </a:moveTo>
                <a:lnTo>
                  <a:pt x="1212" y="150"/>
                </a:lnTo>
                <a:lnTo>
                  <a:pt x="1212" y="130"/>
                </a:lnTo>
                <a:lnTo>
                  <a:pt x="1208" y="114"/>
                </a:lnTo>
                <a:lnTo>
                  <a:pt x="1202" y="100"/>
                </a:lnTo>
                <a:lnTo>
                  <a:pt x="1196" y="90"/>
                </a:lnTo>
                <a:lnTo>
                  <a:pt x="1186" y="80"/>
                </a:lnTo>
                <a:lnTo>
                  <a:pt x="1174" y="74"/>
                </a:lnTo>
                <a:lnTo>
                  <a:pt x="1160" y="70"/>
                </a:lnTo>
                <a:lnTo>
                  <a:pt x="1144" y="70"/>
                </a:lnTo>
                <a:lnTo>
                  <a:pt x="1144" y="70"/>
                </a:lnTo>
                <a:lnTo>
                  <a:pt x="1132" y="70"/>
                </a:lnTo>
                <a:lnTo>
                  <a:pt x="1122" y="72"/>
                </a:lnTo>
                <a:lnTo>
                  <a:pt x="1112" y="76"/>
                </a:lnTo>
                <a:lnTo>
                  <a:pt x="1104" y="82"/>
                </a:lnTo>
                <a:lnTo>
                  <a:pt x="1096" y="88"/>
                </a:lnTo>
                <a:lnTo>
                  <a:pt x="1088" y="96"/>
                </a:lnTo>
                <a:lnTo>
                  <a:pt x="1082" y="106"/>
                </a:lnTo>
                <a:lnTo>
                  <a:pt x="1076" y="118"/>
                </a:lnTo>
                <a:lnTo>
                  <a:pt x="1076" y="0"/>
                </a:lnTo>
                <a:lnTo>
                  <a:pt x="1026" y="0"/>
                </a:lnTo>
                <a:lnTo>
                  <a:pt x="1026" y="304"/>
                </a:lnTo>
                <a:lnTo>
                  <a:pt x="1076" y="304"/>
                </a:lnTo>
                <a:lnTo>
                  <a:pt x="1076" y="186"/>
                </a:lnTo>
                <a:lnTo>
                  <a:pt x="1076" y="186"/>
                </a:lnTo>
                <a:lnTo>
                  <a:pt x="1078" y="170"/>
                </a:lnTo>
                <a:lnTo>
                  <a:pt x="1080" y="156"/>
                </a:lnTo>
                <a:lnTo>
                  <a:pt x="1084" y="144"/>
                </a:lnTo>
                <a:lnTo>
                  <a:pt x="1090" y="132"/>
                </a:lnTo>
                <a:lnTo>
                  <a:pt x="1098" y="124"/>
                </a:lnTo>
                <a:lnTo>
                  <a:pt x="1106" y="118"/>
                </a:lnTo>
                <a:lnTo>
                  <a:pt x="1116" y="114"/>
                </a:lnTo>
                <a:lnTo>
                  <a:pt x="1128" y="114"/>
                </a:lnTo>
                <a:lnTo>
                  <a:pt x="1128" y="114"/>
                </a:lnTo>
                <a:lnTo>
                  <a:pt x="1134" y="114"/>
                </a:lnTo>
                <a:lnTo>
                  <a:pt x="1142" y="116"/>
                </a:lnTo>
                <a:lnTo>
                  <a:pt x="1148" y="120"/>
                </a:lnTo>
                <a:lnTo>
                  <a:pt x="1152" y="124"/>
                </a:lnTo>
                <a:lnTo>
                  <a:pt x="1156" y="130"/>
                </a:lnTo>
                <a:lnTo>
                  <a:pt x="1160" y="138"/>
                </a:lnTo>
                <a:lnTo>
                  <a:pt x="1162" y="146"/>
                </a:lnTo>
                <a:lnTo>
                  <a:pt x="1162" y="156"/>
                </a:lnTo>
                <a:lnTo>
                  <a:pt x="1162" y="304"/>
                </a:lnTo>
                <a:lnTo>
                  <a:pt x="1212" y="304"/>
                </a:lnTo>
                <a:lnTo>
                  <a:pt x="1212" y="150"/>
                </a:lnTo>
                <a:close/>
                <a:moveTo>
                  <a:pt x="1366" y="268"/>
                </a:moveTo>
                <a:lnTo>
                  <a:pt x="1366" y="268"/>
                </a:lnTo>
                <a:lnTo>
                  <a:pt x="1354" y="268"/>
                </a:lnTo>
                <a:lnTo>
                  <a:pt x="1342" y="264"/>
                </a:lnTo>
                <a:lnTo>
                  <a:pt x="1334" y="258"/>
                </a:lnTo>
                <a:lnTo>
                  <a:pt x="1326" y="252"/>
                </a:lnTo>
                <a:lnTo>
                  <a:pt x="1320" y="242"/>
                </a:lnTo>
                <a:lnTo>
                  <a:pt x="1316" y="230"/>
                </a:lnTo>
                <a:lnTo>
                  <a:pt x="1312" y="218"/>
                </a:lnTo>
                <a:lnTo>
                  <a:pt x="1312" y="202"/>
                </a:lnTo>
                <a:lnTo>
                  <a:pt x="1312" y="198"/>
                </a:lnTo>
                <a:lnTo>
                  <a:pt x="1466" y="198"/>
                </a:lnTo>
                <a:lnTo>
                  <a:pt x="1466" y="198"/>
                </a:lnTo>
                <a:lnTo>
                  <a:pt x="1466" y="192"/>
                </a:lnTo>
                <a:lnTo>
                  <a:pt x="1466" y="192"/>
                </a:lnTo>
                <a:lnTo>
                  <a:pt x="1464" y="166"/>
                </a:lnTo>
                <a:lnTo>
                  <a:pt x="1460" y="142"/>
                </a:lnTo>
                <a:lnTo>
                  <a:pt x="1450" y="122"/>
                </a:lnTo>
                <a:lnTo>
                  <a:pt x="1438" y="106"/>
                </a:lnTo>
                <a:lnTo>
                  <a:pt x="1424" y="92"/>
                </a:lnTo>
                <a:lnTo>
                  <a:pt x="1406" y="82"/>
                </a:lnTo>
                <a:lnTo>
                  <a:pt x="1388" y="76"/>
                </a:lnTo>
                <a:lnTo>
                  <a:pt x="1364" y="74"/>
                </a:lnTo>
                <a:lnTo>
                  <a:pt x="1364" y="74"/>
                </a:lnTo>
                <a:lnTo>
                  <a:pt x="1342" y="76"/>
                </a:lnTo>
                <a:lnTo>
                  <a:pt x="1322" y="82"/>
                </a:lnTo>
                <a:lnTo>
                  <a:pt x="1304" y="92"/>
                </a:lnTo>
                <a:lnTo>
                  <a:pt x="1288" y="106"/>
                </a:lnTo>
                <a:lnTo>
                  <a:pt x="1276" y="124"/>
                </a:lnTo>
                <a:lnTo>
                  <a:pt x="1266" y="144"/>
                </a:lnTo>
                <a:lnTo>
                  <a:pt x="1260" y="166"/>
                </a:lnTo>
                <a:lnTo>
                  <a:pt x="1258" y="192"/>
                </a:lnTo>
                <a:lnTo>
                  <a:pt x="1258" y="192"/>
                </a:lnTo>
                <a:lnTo>
                  <a:pt x="1260" y="218"/>
                </a:lnTo>
                <a:lnTo>
                  <a:pt x="1266" y="240"/>
                </a:lnTo>
                <a:lnTo>
                  <a:pt x="1276" y="260"/>
                </a:lnTo>
                <a:lnTo>
                  <a:pt x="1288" y="276"/>
                </a:lnTo>
                <a:lnTo>
                  <a:pt x="1302" y="290"/>
                </a:lnTo>
                <a:lnTo>
                  <a:pt x="1320" y="300"/>
                </a:lnTo>
                <a:lnTo>
                  <a:pt x="1340" y="306"/>
                </a:lnTo>
                <a:lnTo>
                  <a:pt x="1362" y="308"/>
                </a:lnTo>
                <a:lnTo>
                  <a:pt x="1362" y="308"/>
                </a:lnTo>
                <a:lnTo>
                  <a:pt x="1380" y="308"/>
                </a:lnTo>
                <a:lnTo>
                  <a:pt x="1398" y="304"/>
                </a:lnTo>
                <a:lnTo>
                  <a:pt x="1412" y="298"/>
                </a:lnTo>
                <a:lnTo>
                  <a:pt x="1426" y="290"/>
                </a:lnTo>
                <a:lnTo>
                  <a:pt x="1438" y="280"/>
                </a:lnTo>
                <a:lnTo>
                  <a:pt x="1448" y="268"/>
                </a:lnTo>
                <a:lnTo>
                  <a:pt x="1456" y="254"/>
                </a:lnTo>
                <a:lnTo>
                  <a:pt x="1462" y="238"/>
                </a:lnTo>
                <a:lnTo>
                  <a:pt x="1416" y="232"/>
                </a:lnTo>
                <a:lnTo>
                  <a:pt x="1416" y="232"/>
                </a:lnTo>
                <a:lnTo>
                  <a:pt x="1408" y="248"/>
                </a:lnTo>
                <a:lnTo>
                  <a:pt x="1402" y="254"/>
                </a:lnTo>
                <a:lnTo>
                  <a:pt x="1396" y="260"/>
                </a:lnTo>
                <a:lnTo>
                  <a:pt x="1390" y="264"/>
                </a:lnTo>
                <a:lnTo>
                  <a:pt x="1384" y="266"/>
                </a:lnTo>
                <a:lnTo>
                  <a:pt x="1366" y="268"/>
                </a:lnTo>
                <a:lnTo>
                  <a:pt x="1366" y="268"/>
                </a:lnTo>
                <a:close/>
                <a:moveTo>
                  <a:pt x="1312" y="164"/>
                </a:moveTo>
                <a:lnTo>
                  <a:pt x="1312" y="164"/>
                </a:lnTo>
                <a:lnTo>
                  <a:pt x="1314" y="152"/>
                </a:lnTo>
                <a:lnTo>
                  <a:pt x="1318" y="142"/>
                </a:lnTo>
                <a:lnTo>
                  <a:pt x="1322" y="132"/>
                </a:lnTo>
                <a:lnTo>
                  <a:pt x="1328" y="124"/>
                </a:lnTo>
                <a:lnTo>
                  <a:pt x="1336" y="118"/>
                </a:lnTo>
                <a:lnTo>
                  <a:pt x="1344" y="114"/>
                </a:lnTo>
                <a:lnTo>
                  <a:pt x="1352" y="110"/>
                </a:lnTo>
                <a:lnTo>
                  <a:pt x="1364" y="110"/>
                </a:lnTo>
                <a:lnTo>
                  <a:pt x="1364" y="110"/>
                </a:lnTo>
                <a:lnTo>
                  <a:pt x="1374" y="110"/>
                </a:lnTo>
                <a:lnTo>
                  <a:pt x="1384" y="114"/>
                </a:lnTo>
                <a:lnTo>
                  <a:pt x="1392" y="118"/>
                </a:lnTo>
                <a:lnTo>
                  <a:pt x="1398" y="124"/>
                </a:lnTo>
                <a:lnTo>
                  <a:pt x="1404" y="132"/>
                </a:lnTo>
                <a:lnTo>
                  <a:pt x="1410" y="142"/>
                </a:lnTo>
                <a:lnTo>
                  <a:pt x="1412" y="152"/>
                </a:lnTo>
                <a:lnTo>
                  <a:pt x="1414" y="164"/>
                </a:lnTo>
                <a:lnTo>
                  <a:pt x="1312" y="164"/>
                </a:lnTo>
                <a:close/>
                <a:moveTo>
                  <a:pt x="1564" y="200"/>
                </a:moveTo>
                <a:lnTo>
                  <a:pt x="1564" y="200"/>
                </a:lnTo>
                <a:lnTo>
                  <a:pt x="1564" y="184"/>
                </a:lnTo>
                <a:lnTo>
                  <a:pt x="1568" y="170"/>
                </a:lnTo>
                <a:lnTo>
                  <a:pt x="1572" y="156"/>
                </a:lnTo>
                <a:lnTo>
                  <a:pt x="1580" y="146"/>
                </a:lnTo>
                <a:lnTo>
                  <a:pt x="1588" y="138"/>
                </a:lnTo>
                <a:lnTo>
                  <a:pt x="1600" y="132"/>
                </a:lnTo>
                <a:lnTo>
                  <a:pt x="1612" y="128"/>
                </a:lnTo>
                <a:lnTo>
                  <a:pt x="1624" y="126"/>
                </a:lnTo>
                <a:lnTo>
                  <a:pt x="1628" y="126"/>
                </a:lnTo>
                <a:lnTo>
                  <a:pt x="1628" y="72"/>
                </a:lnTo>
                <a:lnTo>
                  <a:pt x="1628" y="72"/>
                </a:lnTo>
                <a:lnTo>
                  <a:pt x="1620" y="72"/>
                </a:lnTo>
                <a:lnTo>
                  <a:pt x="1620" y="72"/>
                </a:lnTo>
                <a:lnTo>
                  <a:pt x="1608" y="74"/>
                </a:lnTo>
                <a:lnTo>
                  <a:pt x="1594" y="80"/>
                </a:lnTo>
                <a:lnTo>
                  <a:pt x="1594" y="80"/>
                </a:lnTo>
                <a:lnTo>
                  <a:pt x="1582" y="90"/>
                </a:lnTo>
                <a:lnTo>
                  <a:pt x="1572" y="100"/>
                </a:lnTo>
                <a:lnTo>
                  <a:pt x="1566" y="114"/>
                </a:lnTo>
                <a:lnTo>
                  <a:pt x="1560" y="132"/>
                </a:lnTo>
                <a:lnTo>
                  <a:pt x="1560" y="78"/>
                </a:lnTo>
                <a:lnTo>
                  <a:pt x="1512" y="78"/>
                </a:lnTo>
                <a:lnTo>
                  <a:pt x="1512" y="304"/>
                </a:lnTo>
                <a:lnTo>
                  <a:pt x="1564" y="304"/>
                </a:lnTo>
                <a:lnTo>
                  <a:pt x="1564" y="200"/>
                </a:lnTo>
                <a:close/>
                <a:moveTo>
                  <a:pt x="1766" y="264"/>
                </a:moveTo>
                <a:lnTo>
                  <a:pt x="1766" y="264"/>
                </a:lnTo>
                <a:lnTo>
                  <a:pt x="1748" y="262"/>
                </a:lnTo>
                <a:lnTo>
                  <a:pt x="1742" y="260"/>
                </a:lnTo>
                <a:lnTo>
                  <a:pt x="1738" y="256"/>
                </a:lnTo>
                <a:lnTo>
                  <a:pt x="1734" y="252"/>
                </a:lnTo>
                <a:lnTo>
                  <a:pt x="1732" y="246"/>
                </a:lnTo>
                <a:lnTo>
                  <a:pt x="1730" y="228"/>
                </a:lnTo>
                <a:lnTo>
                  <a:pt x="1730" y="118"/>
                </a:lnTo>
                <a:lnTo>
                  <a:pt x="1776" y="118"/>
                </a:lnTo>
                <a:lnTo>
                  <a:pt x="1776" y="78"/>
                </a:lnTo>
                <a:lnTo>
                  <a:pt x="1730" y="78"/>
                </a:lnTo>
                <a:lnTo>
                  <a:pt x="1730" y="16"/>
                </a:lnTo>
                <a:lnTo>
                  <a:pt x="1688" y="20"/>
                </a:lnTo>
                <a:lnTo>
                  <a:pt x="1684" y="78"/>
                </a:lnTo>
                <a:lnTo>
                  <a:pt x="1652" y="78"/>
                </a:lnTo>
                <a:lnTo>
                  <a:pt x="1652" y="118"/>
                </a:lnTo>
                <a:lnTo>
                  <a:pt x="1680" y="118"/>
                </a:lnTo>
                <a:lnTo>
                  <a:pt x="1680" y="234"/>
                </a:lnTo>
                <a:lnTo>
                  <a:pt x="1680" y="234"/>
                </a:lnTo>
                <a:lnTo>
                  <a:pt x="1682" y="254"/>
                </a:lnTo>
                <a:lnTo>
                  <a:pt x="1684" y="270"/>
                </a:lnTo>
                <a:lnTo>
                  <a:pt x="1688" y="280"/>
                </a:lnTo>
                <a:lnTo>
                  <a:pt x="1696" y="290"/>
                </a:lnTo>
                <a:lnTo>
                  <a:pt x="1696" y="290"/>
                </a:lnTo>
                <a:lnTo>
                  <a:pt x="1706" y="298"/>
                </a:lnTo>
                <a:lnTo>
                  <a:pt x="1716" y="304"/>
                </a:lnTo>
                <a:lnTo>
                  <a:pt x="1730" y="308"/>
                </a:lnTo>
                <a:lnTo>
                  <a:pt x="1744" y="308"/>
                </a:lnTo>
                <a:lnTo>
                  <a:pt x="1744" y="308"/>
                </a:lnTo>
                <a:lnTo>
                  <a:pt x="1758" y="308"/>
                </a:lnTo>
                <a:lnTo>
                  <a:pt x="1780" y="304"/>
                </a:lnTo>
                <a:lnTo>
                  <a:pt x="1780" y="264"/>
                </a:lnTo>
                <a:lnTo>
                  <a:pt x="1780" y="264"/>
                </a:lnTo>
                <a:lnTo>
                  <a:pt x="1766" y="264"/>
                </a:lnTo>
                <a:lnTo>
                  <a:pt x="1766" y="264"/>
                </a:lnTo>
                <a:close/>
                <a:moveTo>
                  <a:pt x="1958" y="78"/>
                </a:moveTo>
                <a:lnTo>
                  <a:pt x="1910" y="228"/>
                </a:lnTo>
                <a:lnTo>
                  <a:pt x="1856" y="78"/>
                </a:lnTo>
                <a:lnTo>
                  <a:pt x="1804" y="78"/>
                </a:lnTo>
                <a:lnTo>
                  <a:pt x="1880" y="290"/>
                </a:lnTo>
                <a:lnTo>
                  <a:pt x="1880" y="290"/>
                </a:lnTo>
                <a:lnTo>
                  <a:pt x="1884" y="304"/>
                </a:lnTo>
                <a:lnTo>
                  <a:pt x="1884" y="304"/>
                </a:lnTo>
                <a:lnTo>
                  <a:pt x="1884" y="312"/>
                </a:lnTo>
                <a:lnTo>
                  <a:pt x="1882" y="320"/>
                </a:lnTo>
                <a:lnTo>
                  <a:pt x="1878" y="326"/>
                </a:lnTo>
                <a:lnTo>
                  <a:pt x="1874" y="332"/>
                </a:lnTo>
                <a:lnTo>
                  <a:pt x="1868" y="336"/>
                </a:lnTo>
                <a:lnTo>
                  <a:pt x="1860" y="340"/>
                </a:lnTo>
                <a:lnTo>
                  <a:pt x="1854" y="342"/>
                </a:lnTo>
                <a:lnTo>
                  <a:pt x="1846" y="344"/>
                </a:lnTo>
                <a:lnTo>
                  <a:pt x="1846" y="344"/>
                </a:lnTo>
                <a:lnTo>
                  <a:pt x="1820" y="342"/>
                </a:lnTo>
                <a:lnTo>
                  <a:pt x="1820" y="384"/>
                </a:lnTo>
                <a:lnTo>
                  <a:pt x="1820" y="384"/>
                </a:lnTo>
                <a:lnTo>
                  <a:pt x="1850" y="384"/>
                </a:lnTo>
                <a:lnTo>
                  <a:pt x="1850" y="384"/>
                </a:lnTo>
                <a:lnTo>
                  <a:pt x="1860" y="384"/>
                </a:lnTo>
                <a:lnTo>
                  <a:pt x="1870" y="382"/>
                </a:lnTo>
                <a:lnTo>
                  <a:pt x="1880" y="378"/>
                </a:lnTo>
                <a:lnTo>
                  <a:pt x="1888" y="372"/>
                </a:lnTo>
                <a:lnTo>
                  <a:pt x="1894" y="366"/>
                </a:lnTo>
                <a:lnTo>
                  <a:pt x="1900" y="358"/>
                </a:lnTo>
                <a:lnTo>
                  <a:pt x="1906" y="346"/>
                </a:lnTo>
                <a:lnTo>
                  <a:pt x="1910" y="334"/>
                </a:lnTo>
                <a:lnTo>
                  <a:pt x="1998" y="78"/>
                </a:lnTo>
                <a:lnTo>
                  <a:pt x="1958" y="78"/>
                </a:lnTo>
                <a:close/>
                <a:moveTo>
                  <a:pt x="2106" y="302"/>
                </a:moveTo>
                <a:lnTo>
                  <a:pt x="2158" y="302"/>
                </a:lnTo>
                <a:lnTo>
                  <a:pt x="2158" y="302"/>
                </a:lnTo>
                <a:lnTo>
                  <a:pt x="2174" y="300"/>
                </a:lnTo>
                <a:lnTo>
                  <a:pt x="2182" y="298"/>
                </a:lnTo>
                <a:lnTo>
                  <a:pt x="2188" y="294"/>
                </a:lnTo>
                <a:lnTo>
                  <a:pt x="2192" y="290"/>
                </a:lnTo>
                <a:lnTo>
                  <a:pt x="2196" y="284"/>
                </a:lnTo>
                <a:lnTo>
                  <a:pt x="2198" y="278"/>
                </a:lnTo>
                <a:lnTo>
                  <a:pt x="2200" y="272"/>
                </a:lnTo>
                <a:lnTo>
                  <a:pt x="2200" y="272"/>
                </a:lnTo>
                <a:lnTo>
                  <a:pt x="2200" y="272"/>
                </a:lnTo>
                <a:lnTo>
                  <a:pt x="2198" y="262"/>
                </a:lnTo>
                <a:lnTo>
                  <a:pt x="2194" y="254"/>
                </a:lnTo>
                <a:lnTo>
                  <a:pt x="2186" y="248"/>
                </a:lnTo>
                <a:lnTo>
                  <a:pt x="2178" y="244"/>
                </a:lnTo>
                <a:lnTo>
                  <a:pt x="2178" y="244"/>
                </a:lnTo>
                <a:lnTo>
                  <a:pt x="2184" y="240"/>
                </a:lnTo>
                <a:lnTo>
                  <a:pt x="2188" y="234"/>
                </a:lnTo>
                <a:lnTo>
                  <a:pt x="2192" y="228"/>
                </a:lnTo>
                <a:lnTo>
                  <a:pt x="2194" y="218"/>
                </a:lnTo>
                <a:lnTo>
                  <a:pt x="2194" y="218"/>
                </a:lnTo>
                <a:lnTo>
                  <a:pt x="2194" y="218"/>
                </a:lnTo>
                <a:lnTo>
                  <a:pt x="2192" y="208"/>
                </a:lnTo>
                <a:lnTo>
                  <a:pt x="2186" y="200"/>
                </a:lnTo>
                <a:lnTo>
                  <a:pt x="2186" y="200"/>
                </a:lnTo>
                <a:lnTo>
                  <a:pt x="2180" y="196"/>
                </a:lnTo>
                <a:lnTo>
                  <a:pt x="2174" y="192"/>
                </a:lnTo>
                <a:lnTo>
                  <a:pt x="2166" y="190"/>
                </a:lnTo>
                <a:lnTo>
                  <a:pt x="2156" y="190"/>
                </a:lnTo>
                <a:lnTo>
                  <a:pt x="2106" y="190"/>
                </a:lnTo>
                <a:lnTo>
                  <a:pt x="2106" y="302"/>
                </a:lnTo>
                <a:close/>
                <a:moveTo>
                  <a:pt x="2126" y="238"/>
                </a:moveTo>
                <a:lnTo>
                  <a:pt x="2126" y="208"/>
                </a:lnTo>
                <a:lnTo>
                  <a:pt x="2154" y="208"/>
                </a:lnTo>
                <a:lnTo>
                  <a:pt x="2154" y="208"/>
                </a:lnTo>
                <a:lnTo>
                  <a:pt x="2162" y="208"/>
                </a:lnTo>
                <a:lnTo>
                  <a:pt x="2168" y="212"/>
                </a:lnTo>
                <a:lnTo>
                  <a:pt x="2172" y="216"/>
                </a:lnTo>
                <a:lnTo>
                  <a:pt x="2174" y="222"/>
                </a:lnTo>
                <a:lnTo>
                  <a:pt x="2174" y="222"/>
                </a:lnTo>
                <a:lnTo>
                  <a:pt x="2174" y="222"/>
                </a:lnTo>
                <a:lnTo>
                  <a:pt x="2172" y="228"/>
                </a:lnTo>
                <a:lnTo>
                  <a:pt x="2168" y="234"/>
                </a:lnTo>
                <a:lnTo>
                  <a:pt x="2160" y="236"/>
                </a:lnTo>
                <a:lnTo>
                  <a:pt x="2152" y="238"/>
                </a:lnTo>
                <a:lnTo>
                  <a:pt x="2126" y="238"/>
                </a:lnTo>
                <a:close/>
                <a:moveTo>
                  <a:pt x="2126" y="284"/>
                </a:moveTo>
                <a:lnTo>
                  <a:pt x="2126" y="254"/>
                </a:lnTo>
                <a:lnTo>
                  <a:pt x="2156" y="254"/>
                </a:lnTo>
                <a:lnTo>
                  <a:pt x="2156" y="254"/>
                </a:lnTo>
                <a:lnTo>
                  <a:pt x="2166" y="256"/>
                </a:lnTo>
                <a:lnTo>
                  <a:pt x="2174" y="258"/>
                </a:lnTo>
                <a:lnTo>
                  <a:pt x="2178" y="262"/>
                </a:lnTo>
                <a:lnTo>
                  <a:pt x="2180" y="270"/>
                </a:lnTo>
                <a:lnTo>
                  <a:pt x="2180" y="270"/>
                </a:lnTo>
                <a:lnTo>
                  <a:pt x="2180" y="270"/>
                </a:lnTo>
                <a:lnTo>
                  <a:pt x="2178" y="276"/>
                </a:lnTo>
                <a:lnTo>
                  <a:pt x="2174" y="280"/>
                </a:lnTo>
                <a:lnTo>
                  <a:pt x="2168" y="284"/>
                </a:lnTo>
                <a:lnTo>
                  <a:pt x="2158" y="284"/>
                </a:lnTo>
                <a:lnTo>
                  <a:pt x="2126" y="284"/>
                </a:lnTo>
                <a:close/>
                <a:moveTo>
                  <a:pt x="2276" y="304"/>
                </a:moveTo>
                <a:lnTo>
                  <a:pt x="2276" y="304"/>
                </a:lnTo>
                <a:lnTo>
                  <a:pt x="2286" y="304"/>
                </a:lnTo>
                <a:lnTo>
                  <a:pt x="2294" y="300"/>
                </a:lnTo>
                <a:lnTo>
                  <a:pt x="2304" y="296"/>
                </a:lnTo>
                <a:lnTo>
                  <a:pt x="2310" y="292"/>
                </a:lnTo>
                <a:lnTo>
                  <a:pt x="2316" y="284"/>
                </a:lnTo>
                <a:lnTo>
                  <a:pt x="2320" y="276"/>
                </a:lnTo>
                <a:lnTo>
                  <a:pt x="2322" y="266"/>
                </a:lnTo>
                <a:lnTo>
                  <a:pt x="2324" y="254"/>
                </a:lnTo>
                <a:lnTo>
                  <a:pt x="2324" y="190"/>
                </a:lnTo>
                <a:lnTo>
                  <a:pt x="2304" y="190"/>
                </a:lnTo>
                <a:lnTo>
                  <a:pt x="2304" y="254"/>
                </a:lnTo>
                <a:lnTo>
                  <a:pt x="2304" y="254"/>
                </a:lnTo>
                <a:lnTo>
                  <a:pt x="2302" y="268"/>
                </a:lnTo>
                <a:lnTo>
                  <a:pt x="2300" y="274"/>
                </a:lnTo>
                <a:lnTo>
                  <a:pt x="2296" y="278"/>
                </a:lnTo>
                <a:lnTo>
                  <a:pt x="2292" y="282"/>
                </a:lnTo>
                <a:lnTo>
                  <a:pt x="2288" y="284"/>
                </a:lnTo>
                <a:lnTo>
                  <a:pt x="2276" y="286"/>
                </a:lnTo>
                <a:lnTo>
                  <a:pt x="2276" y="286"/>
                </a:lnTo>
                <a:lnTo>
                  <a:pt x="2264" y="284"/>
                </a:lnTo>
                <a:lnTo>
                  <a:pt x="2258" y="282"/>
                </a:lnTo>
                <a:lnTo>
                  <a:pt x="2254" y="278"/>
                </a:lnTo>
                <a:lnTo>
                  <a:pt x="2252" y="274"/>
                </a:lnTo>
                <a:lnTo>
                  <a:pt x="2248" y="268"/>
                </a:lnTo>
                <a:lnTo>
                  <a:pt x="2248" y="254"/>
                </a:lnTo>
                <a:lnTo>
                  <a:pt x="2248" y="190"/>
                </a:lnTo>
                <a:lnTo>
                  <a:pt x="2228" y="190"/>
                </a:lnTo>
                <a:lnTo>
                  <a:pt x="2228" y="254"/>
                </a:lnTo>
                <a:lnTo>
                  <a:pt x="2228" y="254"/>
                </a:lnTo>
                <a:lnTo>
                  <a:pt x="2228" y="266"/>
                </a:lnTo>
                <a:lnTo>
                  <a:pt x="2230" y="276"/>
                </a:lnTo>
                <a:lnTo>
                  <a:pt x="2234" y="284"/>
                </a:lnTo>
                <a:lnTo>
                  <a:pt x="2240" y="292"/>
                </a:lnTo>
                <a:lnTo>
                  <a:pt x="2248" y="296"/>
                </a:lnTo>
                <a:lnTo>
                  <a:pt x="2256" y="300"/>
                </a:lnTo>
                <a:lnTo>
                  <a:pt x="2264" y="304"/>
                </a:lnTo>
                <a:lnTo>
                  <a:pt x="2276" y="304"/>
                </a:lnTo>
                <a:lnTo>
                  <a:pt x="2276" y="304"/>
                </a:lnTo>
                <a:close/>
                <a:moveTo>
                  <a:pt x="2396" y="304"/>
                </a:moveTo>
                <a:lnTo>
                  <a:pt x="2396" y="304"/>
                </a:lnTo>
                <a:lnTo>
                  <a:pt x="2404" y="304"/>
                </a:lnTo>
                <a:lnTo>
                  <a:pt x="2412" y="302"/>
                </a:lnTo>
                <a:lnTo>
                  <a:pt x="2420" y="298"/>
                </a:lnTo>
                <a:lnTo>
                  <a:pt x="2426" y="294"/>
                </a:lnTo>
                <a:lnTo>
                  <a:pt x="2430" y="290"/>
                </a:lnTo>
                <a:lnTo>
                  <a:pt x="2434" y="284"/>
                </a:lnTo>
                <a:lnTo>
                  <a:pt x="2436" y="278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64"/>
                </a:lnTo>
                <a:lnTo>
                  <a:pt x="2434" y="258"/>
                </a:lnTo>
                <a:lnTo>
                  <a:pt x="2432" y="254"/>
                </a:lnTo>
                <a:lnTo>
                  <a:pt x="2428" y="248"/>
                </a:lnTo>
                <a:lnTo>
                  <a:pt x="2416" y="242"/>
                </a:lnTo>
                <a:lnTo>
                  <a:pt x="2400" y="238"/>
                </a:lnTo>
                <a:lnTo>
                  <a:pt x="2400" y="238"/>
                </a:lnTo>
                <a:lnTo>
                  <a:pt x="2388" y="234"/>
                </a:lnTo>
                <a:lnTo>
                  <a:pt x="2378" y="230"/>
                </a:lnTo>
                <a:lnTo>
                  <a:pt x="2374" y="226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14"/>
                </a:lnTo>
                <a:lnTo>
                  <a:pt x="2378" y="210"/>
                </a:lnTo>
                <a:lnTo>
                  <a:pt x="2384" y="208"/>
                </a:lnTo>
                <a:lnTo>
                  <a:pt x="2392" y="206"/>
                </a:lnTo>
                <a:lnTo>
                  <a:pt x="2392" y="206"/>
                </a:lnTo>
                <a:lnTo>
                  <a:pt x="2400" y="206"/>
                </a:lnTo>
                <a:lnTo>
                  <a:pt x="2408" y="208"/>
                </a:lnTo>
                <a:lnTo>
                  <a:pt x="2414" y="212"/>
                </a:lnTo>
                <a:lnTo>
                  <a:pt x="2422" y="218"/>
                </a:lnTo>
                <a:lnTo>
                  <a:pt x="2432" y="202"/>
                </a:lnTo>
                <a:lnTo>
                  <a:pt x="2432" y="202"/>
                </a:lnTo>
                <a:lnTo>
                  <a:pt x="2424" y="196"/>
                </a:lnTo>
                <a:lnTo>
                  <a:pt x="2414" y="192"/>
                </a:lnTo>
                <a:lnTo>
                  <a:pt x="2404" y="190"/>
                </a:lnTo>
                <a:lnTo>
                  <a:pt x="2392" y="188"/>
                </a:lnTo>
                <a:lnTo>
                  <a:pt x="2392" y="188"/>
                </a:lnTo>
                <a:lnTo>
                  <a:pt x="2384" y="190"/>
                </a:lnTo>
                <a:lnTo>
                  <a:pt x="2376" y="190"/>
                </a:lnTo>
                <a:lnTo>
                  <a:pt x="2370" y="194"/>
                </a:lnTo>
                <a:lnTo>
                  <a:pt x="2364" y="198"/>
                </a:lnTo>
                <a:lnTo>
                  <a:pt x="2360" y="202"/>
                </a:lnTo>
                <a:lnTo>
                  <a:pt x="2356" y="208"/>
                </a:lnTo>
                <a:lnTo>
                  <a:pt x="2354" y="214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8"/>
                </a:lnTo>
                <a:lnTo>
                  <a:pt x="2356" y="234"/>
                </a:lnTo>
                <a:lnTo>
                  <a:pt x="2360" y="240"/>
                </a:lnTo>
                <a:lnTo>
                  <a:pt x="2364" y="244"/>
                </a:lnTo>
                <a:lnTo>
                  <a:pt x="2376" y="250"/>
                </a:lnTo>
                <a:lnTo>
                  <a:pt x="2392" y="254"/>
                </a:lnTo>
                <a:lnTo>
                  <a:pt x="2392" y="254"/>
                </a:lnTo>
                <a:lnTo>
                  <a:pt x="2404" y="258"/>
                </a:lnTo>
                <a:lnTo>
                  <a:pt x="2412" y="262"/>
                </a:lnTo>
                <a:lnTo>
                  <a:pt x="2416" y="266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8"/>
                </a:lnTo>
                <a:lnTo>
                  <a:pt x="2412" y="282"/>
                </a:lnTo>
                <a:lnTo>
                  <a:pt x="2404" y="286"/>
                </a:lnTo>
                <a:lnTo>
                  <a:pt x="2396" y="286"/>
                </a:lnTo>
                <a:lnTo>
                  <a:pt x="2396" y="286"/>
                </a:lnTo>
                <a:lnTo>
                  <a:pt x="2386" y="286"/>
                </a:lnTo>
                <a:lnTo>
                  <a:pt x="2378" y="282"/>
                </a:lnTo>
                <a:lnTo>
                  <a:pt x="2370" y="278"/>
                </a:lnTo>
                <a:lnTo>
                  <a:pt x="2362" y="272"/>
                </a:lnTo>
                <a:lnTo>
                  <a:pt x="2350" y="286"/>
                </a:lnTo>
                <a:lnTo>
                  <a:pt x="2350" y="286"/>
                </a:lnTo>
                <a:lnTo>
                  <a:pt x="2360" y="294"/>
                </a:lnTo>
                <a:lnTo>
                  <a:pt x="2372" y="300"/>
                </a:lnTo>
                <a:lnTo>
                  <a:pt x="2384" y="302"/>
                </a:lnTo>
                <a:lnTo>
                  <a:pt x="2396" y="304"/>
                </a:lnTo>
                <a:lnTo>
                  <a:pt x="2396" y="304"/>
                </a:lnTo>
                <a:close/>
                <a:moveTo>
                  <a:pt x="2468" y="302"/>
                </a:moveTo>
                <a:lnTo>
                  <a:pt x="2488" y="302"/>
                </a:lnTo>
                <a:lnTo>
                  <a:pt x="2488" y="190"/>
                </a:lnTo>
                <a:lnTo>
                  <a:pt x="2468" y="190"/>
                </a:lnTo>
                <a:lnTo>
                  <a:pt x="2468" y="302"/>
                </a:lnTo>
                <a:close/>
                <a:moveTo>
                  <a:pt x="2524" y="302"/>
                </a:moveTo>
                <a:lnTo>
                  <a:pt x="2544" y="302"/>
                </a:lnTo>
                <a:lnTo>
                  <a:pt x="2544" y="222"/>
                </a:lnTo>
                <a:lnTo>
                  <a:pt x="2606" y="302"/>
                </a:lnTo>
                <a:lnTo>
                  <a:pt x="2622" y="302"/>
                </a:lnTo>
                <a:lnTo>
                  <a:pt x="2622" y="190"/>
                </a:lnTo>
                <a:lnTo>
                  <a:pt x="2602" y="190"/>
                </a:lnTo>
                <a:lnTo>
                  <a:pt x="2602" y="268"/>
                </a:lnTo>
                <a:lnTo>
                  <a:pt x="2542" y="190"/>
                </a:lnTo>
                <a:lnTo>
                  <a:pt x="2524" y="190"/>
                </a:lnTo>
                <a:lnTo>
                  <a:pt x="2524" y="302"/>
                </a:lnTo>
                <a:close/>
                <a:moveTo>
                  <a:pt x="2658" y="302"/>
                </a:moveTo>
                <a:lnTo>
                  <a:pt x="2742" y="302"/>
                </a:lnTo>
                <a:lnTo>
                  <a:pt x="2742" y="284"/>
                </a:lnTo>
                <a:lnTo>
                  <a:pt x="2678" y="284"/>
                </a:lnTo>
                <a:lnTo>
                  <a:pt x="2678" y="254"/>
                </a:lnTo>
                <a:lnTo>
                  <a:pt x="2734" y="254"/>
                </a:lnTo>
                <a:lnTo>
                  <a:pt x="2734" y="236"/>
                </a:lnTo>
                <a:lnTo>
                  <a:pt x="2678" y="236"/>
                </a:lnTo>
                <a:lnTo>
                  <a:pt x="2678" y="208"/>
                </a:lnTo>
                <a:lnTo>
                  <a:pt x="2742" y="208"/>
                </a:lnTo>
                <a:lnTo>
                  <a:pt x="2742" y="190"/>
                </a:lnTo>
                <a:lnTo>
                  <a:pt x="2658" y="190"/>
                </a:lnTo>
                <a:lnTo>
                  <a:pt x="2658" y="302"/>
                </a:lnTo>
                <a:close/>
                <a:moveTo>
                  <a:pt x="2812" y="304"/>
                </a:moveTo>
                <a:lnTo>
                  <a:pt x="2812" y="304"/>
                </a:lnTo>
                <a:lnTo>
                  <a:pt x="2822" y="304"/>
                </a:lnTo>
                <a:lnTo>
                  <a:pt x="2828" y="302"/>
                </a:lnTo>
                <a:lnTo>
                  <a:pt x="2836" y="298"/>
                </a:lnTo>
                <a:lnTo>
                  <a:pt x="2842" y="294"/>
                </a:lnTo>
                <a:lnTo>
                  <a:pt x="2846" y="290"/>
                </a:lnTo>
                <a:lnTo>
                  <a:pt x="2850" y="284"/>
                </a:lnTo>
                <a:lnTo>
                  <a:pt x="2852" y="278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64"/>
                </a:lnTo>
                <a:lnTo>
                  <a:pt x="2850" y="258"/>
                </a:lnTo>
                <a:lnTo>
                  <a:pt x="2848" y="254"/>
                </a:lnTo>
                <a:lnTo>
                  <a:pt x="2844" y="248"/>
                </a:lnTo>
                <a:lnTo>
                  <a:pt x="2832" y="242"/>
                </a:lnTo>
                <a:lnTo>
                  <a:pt x="2816" y="238"/>
                </a:lnTo>
                <a:lnTo>
                  <a:pt x="2816" y="238"/>
                </a:lnTo>
                <a:lnTo>
                  <a:pt x="2804" y="234"/>
                </a:lnTo>
                <a:lnTo>
                  <a:pt x="2796" y="230"/>
                </a:lnTo>
                <a:lnTo>
                  <a:pt x="2792" y="226"/>
                </a:lnTo>
                <a:lnTo>
                  <a:pt x="2790" y="220"/>
                </a:lnTo>
                <a:lnTo>
                  <a:pt x="2790" y="220"/>
                </a:lnTo>
                <a:lnTo>
                  <a:pt x="2790" y="220"/>
                </a:lnTo>
                <a:lnTo>
                  <a:pt x="2792" y="214"/>
                </a:lnTo>
                <a:lnTo>
                  <a:pt x="2794" y="210"/>
                </a:lnTo>
                <a:lnTo>
                  <a:pt x="2800" y="208"/>
                </a:lnTo>
                <a:lnTo>
                  <a:pt x="2808" y="206"/>
                </a:lnTo>
                <a:lnTo>
                  <a:pt x="2808" y="206"/>
                </a:lnTo>
                <a:lnTo>
                  <a:pt x="2816" y="206"/>
                </a:lnTo>
                <a:lnTo>
                  <a:pt x="2824" y="208"/>
                </a:lnTo>
                <a:lnTo>
                  <a:pt x="2832" y="212"/>
                </a:lnTo>
                <a:lnTo>
                  <a:pt x="2838" y="218"/>
                </a:lnTo>
                <a:lnTo>
                  <a:pt x="2850" y="202"/>
                </a:lnTo>
                <a:lnTo>
                  <a:pt x="2850" y="202"/>
                </a:lnTo>
                <a:lnTo>
                  <a:pt x="2840" y="196"/>
                </a:lnTo>
                <a:lnTo>
                  <a:pt x="2830" y="192"/>
                </a:lnTo>
                <a:lnTo>
                  <a:pt x="2820" y="190"/>
                </a:lnTo>
                <a:lnTo>
                  <a:pt x="2808" y="188"/>
                </a:lnTo>
                <a:lnTo>
                  <a:pt x="2808" y="188"/>
                </a:lnTo>
                <a:lnTo>
                  <a:pt x="2800" y="190"/>
                </a:lnTo>
                <a:lnTo>
                  <a:pt x="2794" y="190"/>
                </a:lnTo>
                <a:lnTo>
                  <a:pt x="2786" y="194"/>
                </a:lnTo>
                <a:lnTo>
                  <a:pt x="2782" y="198"/>
                </a:lnTo>
                <a:lnTo>
                  <a:pt x="2776" y="202"/>
                </a:lnTo>
                <a:lnTo>
                  <a:pt x="2774" y="208"/>
                </a:lnTo>
                <a:lnTo>
                  <a:pt x="2772" y="214"/>
                </a:lnTo>
                <a:lnTo>
                  <a:pt x="2770" y="222"/>
                </a:lnTo>
                <a:lnTo>
                  <a:pt x="2770" y="222"/>
                </a:lnTo>
                <a:lnTo>
                  <a:pt x="2770" y="222"/>
                </a:lnTo>
                <a:lnTo>
                  <a:pt x="2772" y="228"/>
                </a:lnTo>
                <a:lnTo>
                  <a:pt x="2772" y="234"/>
                </a:lnTo>
                <a:lnTo>
                  <a:pt x="2776" y="240"/>
                </a:lnTo>
                <a:lnTo>
                  <a:pt x="2780" y="244"/>
                </a:lnTo>
                <a:lnTo>
                  <a:pt x="2792" y="250"/>
                </a:lnTo>
                <a:lnTo>
                  <a:pt x="2808" y="254"/>
                </a:lnTo>
                <a:lnTo>
                  <a:pt x="2808" y="254"/>
                </a:lnTo>
                <a:lnTo>
                  <a:pt x="2820" y="258"/>
                </a:lnTo>
                <a:lnTo>
                  <a:pt x="2828" y="262"/>
                </a:lnTo>
                <a:lnTo>
                  <a:pt x="2832" y="266"/>
                </a:lnTo>
                <a:lnTo>
                  <a:pt x="2834" y="272"/>
                </a:lnTo>
                <a:lnTo>
                  <a:pt x="2834" y="272"/>
                </a:lnTo>
                <a:lnTo>
                  <a:pt x="2834" y="272"/>
                </a:lnTo>
                <a:lnTo>
                  <a:pt x="2832" y="278"/>
                </a:lnTo>
                <a:lnTo>
                  <a:pt x="2828" y="282"/>
                </a:lnTo>
                <a:lnTo>
                  <a:pt x="2822" y="286"/>
                </a:lnTo>
                <a:lnTo>
                  <a:pt x="2814" y="286"/>
                </a:lnTo>
                <a:lnTo>
                  <a:pt x="2814" y="286"/>
                </a:lnTo>
                <a:lnTo>
                  <a:pt x="2804" y="286"/>
                </a:lnTo>
                <a:lnTo>
                  <a:pt x="2794" y="282"/>
                </a:lnTo>
                <a:lnTo>
                  <a:pt x="2786" y="278"/>
                </a:lnTo>
                <a:lnTo>
                  <a:pt x="2778" y="272"/>
                </a:lnTo>
                <a:lnTo>
                  <a:pt x="2766" y="286"/>
                </a:lnTo>
                <a:lnTo>
                  <a:pt x="2766" y="286"/>
                </a:lnTo>
                <a:lnTo>
                  <a:pt x="2776" y="294"/>
                </a:lnTo>
                <a:lnTo>
                  <a:pt x="2788" y="300"/>
                </a:lnTo>
                <a:lnTo>
                  <a:pt x="2800" y="302"/>
                </a:lnTo>
                <a:lnTo>
                  <a:pt x="2812" y="304"/>
                </a:lnTo>
                <a:lnTo>
                  <a:pt x="2812" y="304"/>
                </a:lnTo>
                <a:close/>
                <a:moveTo>
                  <a:pt x="2922" y="304"/>
                </a:moveTo>
                <a:lnTo>
                  <a:pt x="2922" y="304"/>
                </a:lnTo>
                <a:lnTo>
                  <a:pt x="2930" y="304"/>
                </a:lnTo>
                <a:lnTo>
                  <a:pt x="2938" y="302"/>
                </a:lnTo>
                <a:lnTo>
                  <a:pt x="2944" y="298"/>
                </a:lnTo>
                <a:lnTo>
                  <a:pt x="2950" y="294"/>
                </a:lnTo>
                <a:lnTo>
                  <a:pt x="2956" y="290"/>
                </a:lnTo>
                <a:lnTo>
                  <a:pt x="2958" y="284"/>
                </a:lnTo>
                <a:lnTo>
                  <a:pt x="2962" y="278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64"/>
                </a:lnTo>
                <a:lnTo>
                  <a:pt x="2960" y="258"/>
                </a:lnTo>
                <a:lnTo>
                  <a:pt x="2956" y="254"/>
                </a:lnTo>
                <a:lnTo>
                  <a:pt x="2952" y="248"/>
                </a:lnTo>
                <a:lnTo>
                  <a:pt x="2942" y="242"/>
                </a:lnTo>
                <a:lnTo>
                  <a:pt x="2926" y="238"/>
                </a:lnTo>
                <a:lnTo>
                  <a:pt x="2926" y="238"/>
                </a:lnTo>
                <a:lnTo>
                  <a:pt x="2912" y="234"/>
                </a:lnTo>
                <a:lnTo>
                  <a:pt x="2904" y="230"/>
                </a:lnTo>
                <a:lnTo>
                  <a:pt x="2900" y="226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14"/>
                </a:lnTo>
                <a:lnTo>
                  <a:pt x="2904" y="210"/>
                </a:lnTo>
                <a:lnTo>
                  <a:pt x="2910" y="208"/>
                </a:lnTo>
                <a:lnTo>
                  <a:pt x="2918" y="206"/>
                </a:lnTo>
                <a:lnTo>
                  <a:pt x="2918" y="206"/>
                </a:lnTo>
                <a:lnTo>
                  <a:pt x="2926" y="206"/>
                </a:lnTo>
                <a:lnTo>
                  <a:pt x="2932" y="208"/>
                </a:lnTo>
                <a:lnTo>
                  <a:pt x="2948" y="218"/>
                </a:lnTo>
                <a:lnTo>
                  <a:pt x="2958" y="202"/>
                </a:lnTo>
                <a:lnTo>
                  <a:pt x="2958" y="202"/>
                </a:lnTo>
                <a:lnTo>
                  <a:pt x="2950" y="196"/>
                </a:lnTo>
                <a:lnTo>
                  <a:pt x="2940" y="192"/>
                </a:lnTo>
                <a:lnTo>
                  <a:pt x="2930" y="190"/>
                </a:lnTo>
                <a:lnTo>
                  <a:pt x="2918" y="188"/>
                </a:lnTo>
                <a:lnTo>
                  <a:pt x="2918" y="188"/>
                </a:lnTo>
                <a:lnTo>
                  <a:pt x="2910" y="190"/>
                </a:lnTo>
                <a:lnTo>
                  <a:pt x="2902" y="190"/>
                </a:lnTo>
                <a:lnTo>
                  <a:pt x="2896" y="194"/>
                </a:lnTo>
                <a:lnTo>
                  <a:pt x="2890" y="198"/>
                </a:lnTo>
                <a:lnTo>
                  <a:pt x="2886" y="202"/>
                </a:lnTo>
                <a:lnTo>
                  <a:pt x="2882" y="208"/>
                </a:lnTo>
                <a:lnTo>
                  <a:pt x="2880" y="214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8"/>
                </a:lnTo>
                <a:lnTo>
                  <a:pt x="2882" y="234"/>
                </a:lnTo>
                <a:lnTo>
                  <a:pt x="2886" y="240"/>
                </a:lnTo>
                <a:lnTo>
                  <a:pt x="2890" y="244"/>
                </a:lnTo>
                <a:lnTo>
                  <a:pt x="2900" y="250"/>
                </a:lnTo>
                <a:lnTo>
                  <a:pt x="2916" y="254"/>
                </a:lnTo>
                <a:lnTo>
                  <a:pt x="2916" y="254"/>
                </a:lnTo>
                <a:lnTo>
                  <a:pt x="2930" y="258"/>
                </a:lnTo>
                <a:lnTo>
                  <a:pt x="2938" y="262"/>
                </a:lnTo>
                <a:lnTo>
                  <a:pt x="2942" y="266"/>
                </a:lnTo>
                <a:lnTo>
                  <a:pt x="2942" y="272"/>
                </a:lnTo>
                <a:lnTo>
                  <a:pt x="2942" y="272"/>
                </a:lnTo>
                <a:lnTo>
                  <a:pt x="2942" y="272"/>
                </a:lnTo>
                <a:lnTo>
                  <a:pt x="2940" y="278"/>
                </a:lnTo>
                <a:lnTo>
                  <a:pt x="2936" y="282"/>
                </a:lnTo>
                <a:lnTo>
                  <a:pt x="2930" y="286"/>
                </a:lnTo>
                <a:lnTo>
                  <a:pt x="2922" y="286"/>
                </a:lnTo>
                <a:lnTo>
                  <a:pt x="2922" y="286"/>
                </a:lnTo>
                <a:lnTo>
                  <a:pt x="2912" y="286"/>
                </a:lnTo>
                <a:lnTo>
                  <a:pt x="2904" y="282"/>
                </a:lnTo>
                <a:lnTo>
                  <a:pt x="2894" y="278"/>
                </a:lnTo>
                <a:lnTo>
                  <a:pt x="2886" y="272"/>
                </a:lnTo>
                <a:lnTo>
                  <a:pt x="2876" y="286"/>
                </a:lnTo>
                <a:lnTo>
                  <a:pt x="2876" y="286"/>
                </a:lnTo>
                <a:lnTo>
                  <a:pt x="2886" y="294"/>
                </a:lnTo>
                <a:lnTo>
                  <a:pt x="2898" y="300"/>
                </a:lnTo>
                <a:lnTo>
                  <a:pt x="2910" y="302"/>
                </a:lnTo>
                <a:lnTo>
                  <a:pt x="2922" y="304"/>
                </a:lnTo>
                <a:lnTo>
                  <a:pt x="2922" y="304"/>
                </a:lnTo>
                <a:close/>
                <a:moveTo>
                  <a:pt x="3086" y="304"/>
                </a:moveTo>
                <a:lnTo>
                  <a:pt x="3086" y="304"/>
                </a:lnTo>
                <a:lnTo>
                  <a:pt x="3094" y="304"/>
                </a:lnTo>
                <a:lnTo>
                  <a:pt x="3102" y="302"/>
                </a:lnTo>
                <a:lnTo>
                  <a:pt x="3108" y="298"/>
                </a:lnTo>
                <a:lnTo>
                  <a:pt x="3114" y="294"/>
                </a:lnTo>
                <a:lnTo>
                  <a:pt x="3118" y="290"/>
                </a:lnTo>
                <a:lnTo>
                  <a:pt x="3122" y="284"/>
                </a:lnTo>
                <a:lnTo>
                  <a:pt x="3124" y="278"/>
                </a:lnTo>
                <a:lnTo>
                  <a:pt x="3126" y="270"/>
                </a:lnTo>
                <a:lnTo>
                  <a:pt x="3126" y="270"/>
                </a:lnTo>
                <a:lnTo>
                  <a:pt x="3126" y="270"/>
                </a:lnTo>
                <a:lnTo>
                  <a:pt x="3124" y="264"/>
                </a:lnTo>
                <a:lnTo>
                  <a:pt x="3122" y="258"/>
                </a:lnTo>
                <a:lnTo>
                  <a:pt x="3120" y="254"/>
                </a:lnTo>
                <a:lnTo>
                  <a:pt x="3116" y="248"/>
                </a:lnTo>
                <a:lnTo>
                  <a:pt x="3104" y="242"/>
                </a:lnTo>
                <a:lnTo>
                  <a:pt x="3090" y="238"/>
                </a:lnTo>
                <a:lnTo>
                  <a:pt x="3090" y="238"/>
                </a:lnTo>
                <a:lnTo>
                  <a:pt x="3076" y="234"/>
                </a:lnTo>
                <a:lnTo>
                  <a:pt x="3068" y="230"/>
                </a:lnTo>
                <a:lnTo>
                  <a:pt x="3064" y="226"/>
                </a:lnTo>
                <a:lnTo>
                  <a:pt x="3062" y="220"/>
                </a:lnTo>
                <a:lnTo>
                  <a:pt x="3062" y="220"/>
                </a:lnTo>
                <a:lnTo>
                  <a:pt x="3062" y="220"/>
                </a:lnTo>
                <a:lnTo>
                  <a:pt x="3064" y="214"/>
                </a:lnTo>
                <a:lnTo>
                  <a:pt x="3068" y="210"/>
                </a:lnTo>
                <a:lnTo>
                  <a:pt x="3074" y="208"/>
                </a:lnTo>
                <a:lnTo>
                  <a:pt x="3080" y="206"/>
                </a:lnTo>
                <a:lnTo>
                  <a:pt x="3080" y="206"/>
                </a:lnTo>
                <a:lnTo>
                  <a:pt x="3088" y="206"/>
                </a:lnTo>
                <a:lnTo>
                  <a:pt x="3096" y="208"/>
                </a:lnTo>
                <a:lnTo>
                  <a:pt x="3104" y="212"/>
                </a:lnTo>
                <a:lnTo>
                  <a:pt x="3112" y="218"/>
                </a:lnTo>
                <a:lnTo>
                  <a:pt x="3122" y="202"/>
                </a:lnTo>
                <a:lnTo>
                  <a:pt x="3122" y="202"/>
                </a:lnTo>
                <a:lnTo>
                  <a:pt x="3112" y="196"/>
                </a:lnTo>
                <a:lnTo>
                  <a:pt x="3104" y="192"/>
                </a:lnTo>
                <a:lnTo>
                  <a:pt x="3092" y="190"/>
                </a:lnTo>
                <a:lnTo>
                  <a:pt x="3082" y="188"/>
                </a:lnTo>
                <a:lnTo>
                  <a:pt x="3082" y="188"/>
                </a:lnTo>
                <a:lnTo>
                  <a:pt x="3074" y="190"/>
                </a:lnTo>
                <a:lnTo>
                  <a:pt x="3066" y="190"/>
                </a:lnTo>
                <a:lnTo>
                  <a:pt x="3060" y="194"/>
                </a:lnTo>
                <a:lnTo>
                  <a:pt x="3054" y="198"/>
                </a:lnTo>
                <a:lnTo>
                  <a:pt x="3050" y="202"/>
                </a:lnTo>
                <a:lnTo>
                  <a:pt x="3046" y="208"/>
                </a:lnTo>
                <a:lnTo>
                  <a:pt x="3044" y="214"/>
                </a:lnTo>
                <a:lnTo>
                  <a:pt x="3042" y="222"/>
                </a:lnTo>
                <a:lnTo>
                  <a:pt x="3042" y="222"/>
                </a:lnTo>
                <a:lnTo>
                  <a:pt x="3042" y="222"/>
                </a:lnTo>
                <a:lnTo>
                  <a:pt x="3044" y="228"/>
                </a:lnTo>
                <a:lnTo>
                  <a:pt x="3046" y="234"/>
                </a:lnTo>
                <a:lnTo>
                  <a:pt x="3048" y="240"/>
                </a:lnTo>
                <a:lnTo>
                  <a:pt x="3052" y="244"/>
                </a:lnTo>
                <a:lnTo>
                  <a:pt x="3064" y="250"/>
                </a:lnTo>
                <a:lnTo>
                  <a:pt x="3080" y="254"/>
                </a:lnTo>
                <a:lnTo>
                  <a:pt x="3080" y="254"/>
                </a:lnTo>
                <a:lnTo>
                  <a:pt x="3092" y="258"/>
                </a:lnTo>
                <a:lnTo>
                  <a:pt x="3100" y="262"/>
                </a:lnTo>
                <a:lnTo>
                  <a:pt x="3104" y="266"/>
                </a:lnTo>
                <a:lnTo>
                  <a:pt x="3106" y="272"/>
                </a:lnTo>
                <a:lnTo>
                  <a:pt x="3106" y="272"/>
                </a:lnTo>
                <a:lnTo>
                  <a:pt x="3106" y="272"/>
                </a:lnTo>
                <a:lnTo>
                  <a:pt x="3104" y="278"/>
                </a:lnTo>
                <a:lnTo>
                  <a:pt x="3100" y="282"/>
                </a:lnTo>
                <a:lnTo>
                  <a:pt x="3094" y="286"/>
                </a:lnTo>
                <a:lnTo>
                  <a:pt x="3086" y="286"/>
                </a:lnTo>
                <a:lnTo>
                  <a:pt x="3086" y="286"/>
                </a:lnTo>
                <a:lnTo>
                  <a:pt x="3076" y="286"/>
                </a:lnTo>
                <a:lnTo>
                  <a:pt x="3066" y="282"/>
                </a:lnTo>
                <a:lnTo>
                  <a:pt x="3058" y="278"/>
                </a:lnTo>
                <a:lnTo>
                  <a:pt x="3050" y="272"/>
                </a:lnTo>
                <a:lnTo>
                  <a:pt x="3038" y="286"/>
                </a:lnTo>
                <a:lnTo>
                  <a:pt x="3038" y="286"/>
                </a:lnTo>
                <a:lnTo>
                  <a:pt x="3048" y="294"/>
                </a:lnTo>
                <a:lnTo>
                  <a:pt x="3060" y="300"/>
                </a:lnTo>
                <a:lnTo>
                  <a:pt x="3072" y="302"/>
                </a:lnTo>
                <a:lnTo>
                  <a:pt x="3086" y="304"/>
                </a:lnTo>
                <a:lnTo>
                  <a:pt x="3086" y="304"/>
                </a:lnTo>
                <a:close/>
                <a:moveTo>
                  <a:pt x="3208" y="304"/>
                </a:moveTo>
                <a:lnTo>
                  <a:pt x="3208" y="304"/>
                </a:lnTo>
                <a:lnTo>
                  <a:pt x="3220" y="302"/>
                </a:lnTo>
                <a:lnTo>
                  <a:pt x="3230" y="300"/>
                </a:lnTo>
                <a:lnTo>
                  <a:pt x="3240" y="294"/>
                </a:lnTo>
                <a:lnTo>
                  <a:pt x="3250" y="288"/>
                </a:lnTo>
                <a:lnTo>
                  <a:pt x="3256" y="278"/>
                </a:lnTo>
                <a:lnTo>
                  <a:pt x="3262" y="268"/>
                </a:lnTo>
                <a:lnTo>
                  <a:pt x="3264" y="258"/>
                </a:lnTo>
                <a:lnTo>
                  <a:pt x="3266" y="246"/>
                </a:lnTo>
                <a:lnTo>
                  <a:pt x="3266" y="246"/>
                </a:lnTo>
                <a:lnTo>
                  <a:pt x="3266" y="246"/>
                </a:lnTo>
                <a:lnTo>
                  <a:pt x="3264" y="234"/>
                </a:lnTo>
                <a:lnTo>
                  <a:pt x="3262" y="224"/>
                </a:lnTo>
                <a:lnTo>
                  <a:pt x="3256" y="214"/>
                </a:lnTo>
                <a:lnTo>
                  <a:pt x="3250" y="206"/>
                </a:lnTo>
                <a:lnTo>
                  <a:pt x="3242" y="198"/>
                </a:lnTo>
                <a:lnTo>
                  <a:pt x="3232" y="192"/>
                </a:lnTo>
                <a:lnTo>
                  <a:pt x="3220" y="190"/>
                </a:lnTo>
                <a:lnTo>
                  <a:pt x="3208" y="188"/>
                </a:lnTo>
                <a:lnTo>
                  <a:pt x="3208" y="188"/>
                </a:lnTo>
                <a:lnTo>
                  <a:pt x="3196" y="190"/>
                </a:lnTo>
                <a:lnTo>
                  <a:pt x="3184" y="192"/>
                </a:lnTo>
                <a:lnTo>
                  <a:pt x="3174" y="198"/>
                </a:lnTo>
                <a:lnTo>
                  <a:pt x="3166" y="206"/>
                </a:lnTo>
                <a:lnTo>
                  <a:pt x="3158" y="214"/>
                </a:lnTo>
                <a:lnTo>
                  <a:pt x="3154" y="224"/>
                </a:lnTo>
                <a:lnTo>
                  <a:pt x="3150" y="234"/>
                </a:lnTo>
                <a:lnTo>
                  <a:pt x="3148" y="246"/>
                </a:lnTo>
                <a:lnTo>
                  <a:pt x="3148" y="246"/>
                </a:lnTo>
                <a:lnTo>
                  <a:pt x="3148" y="246"/>
                </a:lnTo>
                <a:lnTo>
                  <a:pt x="3150" y="258"/>
                </a:lnTo>
                <a:lnTo>
                  <a:pt x="3154" y="268"/>
                </a:lnTo>
                <a:lnTo>
                  <a:pt x="3158" y="278"/>
                </a:lnTo>
                <a:lnTo>
                  <a:pt x="3166" y="288"/>
                </a:lnTo>
                <a:lnTo>
                  <a:pt x="3174" y="294"/>
                </a:lnTo>
                <a:lnTo>
                  <a:pt x="3184" y="300"/>
                </a:lnTo>
                <a:lnTo>
                  <a:pt x="3194" y="302"/>
                </a:lnTo>
                <a:lnTo>
                  <a:pt x="3208" y="304"/>
                </a:lnTo>
                <a:lnTo>
                  <a:pt x="3208" y="304"/>
                </a:lnTo>
                <a:close/>
                <a:moveTo>
                  <a:pt x="3208" y="286"/>
                </a:moveTo>
                <a:lnTo>
                  <a:pt x="3208" y="286"/>
                </a:lnTo>
                <a:lnTo>
                  <a:pt x="3200" y="286"/>
                </a:lnTo>
                <a:lnTo>
                  <a:pt x="3192" y="282"/>
                </a:lnTo>
                <a:lnTo>
                  <a:pt x="3186" y="280"/>
                </a:lnTo>
                <a:lnTo>
                  <a:pt x="3180" y="274"/>
                </a:lnTo>
                <a:lnTo>
                  <a:pt x="3176" y="268"/>
                </a:lnTo>
                <a:lnTo>
                  <a:pt x="3172" y="262"/>
                </a:lnTo>
                <a:lnTo>
                  <a:pt x="3170" y="254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38"/>
                </a:lnTo>
                <a:lnTo>
                  <a:pt x="3172" y="230"/>
                </a:lnTo>
                <a:lnTo>
                  <a:pt x="3176" y="224"/>
                </a:lnTo>
                <a:lnTo>
                  <a:pt x="3180" y="218"/>
                </a:lnTo>
                <a:lnTo>
                  <a:pt x="3186" y="214"/>
                </a:lnTo>
                <a:lnTo>
                  <a:pt x="3192" y="210"/>
                </a:lnTo>
                <a:lnTo>
                  <a:pt x="3200" y="208"/>
                </a:lnTo>
                <a:lnTo>
                  <a:pt x="3208" y="206"/>
                </a:lnTo>
                <a:lnTo>
                  <a:pt x="3208" y="206"/>
                </a:lnTo>
                <a:lnTo>
                  <a:pt x="3216" y="208"/>
                </a:lnTo>
                <a:lnTo>
                  <a:pt x="3222" y="210"/>
                </a:lnTo>
                <a:lnTo>
                  <a:pt x="3230" y="214"/>
                </a:lnTo>
                <a:lnTo>
                  <a:pt x="3234" y="218"/>
                </a:lnTo>
                <a:lnTo>
                  <a:pt x="3240" y="224"/>
                </a:lnTo>
                <a:lnTo>
                  <a:pt x="3242" y="230"/>
                </a:lnTo>
                <a:lnTo>
                  <a:pt x="3244" y="238"/>
                </a:lnTo>
                <a:lnTo>
                  <a:pt x="3246" y="246"/>
                </a:lnTo>
                <a:lnTo>
                  <a:pt x="3246" y="246"/>
                </a:lnTo>
                <a:lnTo>
                  <a:pt x="3246" y="246"/>
                </a:lnTo>
                <a:lnTo>
                  <a:pt x="3244" y="254"/>
                </a:lnTo>
                <a:lnTo>
                  <a:pt x="3242" y="262"/>
                </a:lnTo>
                <a:lnTo>
                  <a:pt x="3240" y="268"/>
                </a:lnTo>
                <a:lnTo>
                  <a:pt x="3234" y="274"/>
                </a:lnTo>
                <a:lnTo>
                  <a:pt x="3230" y="280"/>
                </a:lnTo>
                <a:lnTo>
                  <a:pt x="3222" y="282"/>
                </a:lnTo>
                <a:lnTo>
                  <a:pt x="3216" y="286"/>
                </a:lnTo>
                <a:lnTo>
                  <a:pt x="3208" y="286"/>
                </a:lnTo>
                <a:lnTo>
                  <a:pt x="3208" y="286"/>
                </a:lnTo>
                <a:close/>
                <a:moveTo>
                  <a:pt x="3298" y="302"/>
                </a:moveTo>
                <a:lnTo>
                  <a:pt x="3376" y="302"/>
                </a:lnTo>
                <a:lnTo>
                  <a:pt x="3376" y="284"/>
                </a:lnTo>
                <a:lnTo>
                  <a:pt x="3316" y="284"/>
                </a:lnTo>
                <a:lnTo>
                  <a:pt x="3316" y="190"/>
                </a:lnTo>
                <a:lnTo>
                  <a:pt x="3298" y="190"/>
                </a:lnTo>
                <a:lnTo>
                  <a:pt x="3298" y="302"/>
                </a:lnTo>
                <a:close/>
                <a:moveTo>
                  <a:pt x="3446" y="304"/>
                </a:moveTo>
                <a:lnTo>
                  <a:pt x="3446" y="304"/>
                </a:lnTo>
                <a:lnTo>
                  <a:pt x="3456" y="304"/>
                </a:lnTo>
                <a:lnTo>
                  <a:pt x="3466" y="300"/>
                </a:lnTo>
                <a:lnTo>
                  <a:pt x="3474" y="296"/>
                </a:lnTo>
                <a:lnTo>
                  <a:pt x="3480" y="292"/>
                </a:lnTo>
                <a:lnTo>
                  <a:pt x="3486" y="284"/>
                </a:lnTo>
                <a:lnTo>
                  <a:pt x="3490" y="276"/>
                </a:lnTo>
                <a:lnTo>
                  <a:pt x="3492" y="266"/>
                </a:lnTo>
                <a:lnTo>
                  <a:pt x="3494" y="254"/>
                </a:lnTo>
                <a:lnTo>
                  <a:pt x="3494" y="190"/>
                </a:lnTo>
                <a:lnTo>
                  <a:pt x="3474" y="190"/>
                </a:lnTo>
                <a:lnTo>
                  <a:pt x="3474" y="254"/>
                </a:lnTo>
                <a:lnTo>
                  <a:pt x="3474" y="254"/>
                </a:lnTo>
                <a:lnTo>
                  <a:pt x="3472" y="268"/>
                </a:lnTo>
                <a:lnTo>
                  <a:pt x="3470" y="274"/>
                </a:lnTo>
                <a:lnTo>
                  <a:pt x="3466" y="278"/>
                </a:lnTo>
                <a:lnTo>
                  <a:pt x="3462" y="282"/>
                </a:lnTo>
                <a:lnTo>
                  <a:pt x="3458" y="284"/>
                </a:lnTo>
                <a:lnTo>
                  <a:pt x="3446" y="286"/>
                </a:lnTo>
                <a:lnTo>
                  <a:pt x="3446" y="286"/>
                </a:lnTo>
                <a:lnTo>
                  <a:pt x="3434" y="284"/>
                </a:lnTo>
                <a:lnTo>
                  <a:pt x="3430" y="282"/>
                </a:lnTo>
                <a:lnTo>
                  <a:pt x="3426" y="278"/>
                </a:lnTo>
                <a:lnTo>
                  <a:pt x="3422" y="274"/>
                </a:lnTo>
                <a:lnTo>
                  <a:pt x="3420" y="268"/>
                </a:lnTo>
                <a:lnTo>
                  <a:pt x="3418" y="254"/>
                </a:lnTo>
                <a:lnTo>
                  <a:pt x="3418" y="190"/>
                </a:lnTo>
                <a:lnTo>
                  <a:pt x="3398" y="190"/>
                </a:lnTo>
                <a:lnTo>
                  <a:pt x="3398" y="254"/>
                </a:lnTo>
                <a:lnTo>
                  <a:pt x="3398" y="254"/>
                </a:lnTo>
                <a:lnTo>
                  <a:pt x="3398" y="266"/>
                </a:lnTo>
                <a:lnTo>
                  <a:pt x="3402" y="276"/>
                </a:lnTo>
                <a:lnTo>
                  <a:pt x="3406" y="284"/>
                </a:lnTo>
                <a:lnTo>
                  <a:pt x="3410" y="292"/>
                </a:lnTo>
                <a:lnTo>
                  <a:pt x="3418" y="296"/>
                </a:lnTo>
                <a:lnTo>
                  <a:pt x="3426" y="300"/>
                </a:lnTo>
                <a:lnTo>
                  <a:pt x="3436" y="304"/>
                </a:lnTo>
                <a:lnTo>
                  <a:pt x="3446" y="304"/>
                </a:lnTo>
                <a:lnTo>
                  <a:pt x="3446" y="304"/>
                </a:lnTo>
                <a:close/>
                <a:moveTo>
                  <a:pt x="3554" y="302"/>
                </a:moveTo>
                <a:lnTo>
                  <a:pt x="3574" y="302"/>
                </a:lnTo>
                <a:lnTo>
                  <a:pt x="3574" y="208"/>
                </a:lnTo>
                <a:lnTo>
                  <a:pt x="3610" y="208"/>
                </a:lnTo>
                <a:lnTo>
                  <a:pt x="3610" y="190"/>
                </a:lnTo>
                <a:lnTo>
                  <a:pt x="3518" y="190"/>
                </a:lnTo>
                <a:lnTo>
                  <a:pt x="3518" y="208"/>
                </a:lnTo>
                <a:lnTo>
                  <a:pt x="3554" y="208"/>
                </a:lnTo>
                <a:lnTo>
                  <a:pt x="3554" y="302"/>
                </a:lnTo>
                <a:close/>
                <a:moveTo>
                  <a:pt x="3636" y="302"/>
                </a:moveTo>
                <a:lnTo>
                  <a:pt x="3656" y="302"/>
                </a:lnTo>
                <a:lnTo>
                  <a:pt x="3656" y="190"/>
                </a:lnTo>
                <a:lnTo>
                  <a:pt x="3636" y="190"/>
                </a:lnTo>
                <a:lnTo>
                  <a:pt x="3636" y="302"/>
                </a:lnTo>
                <a:close/>
                <a:moveTo>
                  <a:pt x="3746" y="304"/>
                </a:moveTo>
                <a:lnTo>
                  <a:pt x="3746" y="304"/>
                </a:lnTo>
                <a:lnTo>
                  <a:pt x="3758" y="302"/>
                </a:lnTo>
                <a:lnTo>
                  <a:pt x="3770" y="300"/>
                </a:lnTo>
                <a:lnTo>
                  <a:pt x="3780" y="294"/>
                </a:lnTo>
                <a:lnTo>
                  <a:pt x="3788" y="288"/>
                </a:lnTo>
                <a:lnTo>
                  <a:pt x="3794" y="278"/>
                </a:lnTo>
                <a:lnTo>
                  <a:pt x="3800" y="268"/>
                </a:lnTo>
                <a:lnTo>
                  <a:pt x="3804" y="258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34"/>
                </a:lnTo>
                <a:lnTo>
                  <a:pt x="3800" y="224"/>
                </a:lnTo>
                <a:lnTo>
                  <a:pt x="3796" y="214"/>
                </a:lnTo>
                <a:lnTo>
                  <a:pt x="3788" y="206"/>
                </a:lnTo>
                <a:lnTo>
                  <a:pt x="3780" y="198"/>
                </a:lnTo>
                <a:lnTo>
                  <a:pt x="3770" y="192"/>
                </a:lnTo>
                <a:lnTo>
                  <a:pt x="3758" y="190"/>
                </a:lnTo>
                <a:lnTo>
                  <a:pt x="3746" y="188"/>
                </a:lnTo>
                <a:lnTo>
                  <a:pt x="3746" y="188"/>
                </a:lnTo>
                <a:lnTo>
                  <a:pt x="3734" y="190"/>
                </a:lnTo>
                <a:lnTo>
                  <a:pt x="3722" y="192"/>
                </a:lnTo>
                <a:lnTo>
                  <a:pt x="3712" y="198"/>
                </a:lnTo>
                <a:lnTo>
                  <a:pt x="3704" y="206"/>
                </a:lnTo>
                <a:lnTo>
                  <a:pt x="3696" y="214"/>
                </a:lnTo>
                <a:lnTo>
                  <a:pt x="3692" y="224"/>
                </a:lnTo>
                <a:lnTo>
                  <a:pt x="3688" y="234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58"/>
                </a:lnTo>
                <a:lnTo>
                  <a:pt x="3692" y="268"/>
                </a:lnTo>
                <a:lnTo>
                  <a:pt x="3696" y="278"/>
                </a:lnTo>
                <a:lnTo>
                  <a:pt x="3704" y="288"/>
                </a:lnTo>
                <a:lnTo>
                  <a:pt x="3712" y="294"/>
                </a:lnTo>
                <a:lnTo>
                  <a:pt x="3722" y="300"/>
                </a:lnTo>
                <a:lnTo>
                  <a:pt x="3734" y="302"/>
                </a:lnTo>
                <a:lnTo>
                  <a:pt x="3746" y="304"/>
                </a:lnTo>
                <a:lnTo>
                  <a:pt x="3746" y="304"/>
                </a:lnTo>
                <a:close/>
                <a:moveTo>
                  <a:pt x="3746" y="286"/>
                </a:moveTo>
                <a:lnTo>
                  <a:pt x="3746" y="286"/>
                </a:lnTo>
                <a:lnTo>
                  <a:pt x="3738" y="286"/>
                </a:lnTo>
                <a:lnTo>
                  <a:pt x="3730" y="282"/>
                </a:lnTo>
                <a:lnTo>
                  <a:pt x="3724" y="280"/>
                </a:lnTo>
                <a:lnTo>
                  <a:pt x="3718" y="274"/>
                </a:lnTo>
                <a:lnTo>
                  <a:pt x="3714" y="268"/>
                </a:lnTo>
                <a:lnTo>
                  <a:pt x="3710" y="262"/>
                </a:lnTo>
                <a:lnTo>
                  <a:pt x="3708" y="254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38"/>
                </a:lnTo>
                <a:lnTo>
                  <a:pt x="3710" y="230"/>
                </a:lnTo>
                <a:lnTo>
                  <a:pt x="3714" y="224"/>
                </a:lnTo>
                <a:lnTo>
                  <a:pt x="3718" y="218"/>
                </a:lnTo>
                <a:lnTo>
                  <a:pt x="3724" y="214"/>
                </a:lnTo>
                <a:lnTo>
                  <a:pt x="3730" y="210"/>
                </a:lnTo>
                <a:lnTo>
                  <a:pt x="3738" y="208"/>
                </a:lnTo>
                <a:lnTo>
                  <a:pt x="3746" y="206"/>
                </a:lnTo>
                <a:lnTo>
                  <a:pt x="3746" y="206"/>
                </a:lnTo>
                <a:lnTo>
                  <a:pt x="3754" y="208"/>
                </a:lnTo>
                <a:lnTo>
                  <a:pt x="3762" y="210"/>
                </a:lnTo>
                <a:lnTo>
                  <a:pt x="3768" y="214"/>
                </a:lnTo>
                <a:lnTo>
                  <a:pt x="3774" y="218"/>
                </a:lnTo>
                <a:lnTo>
                  <a:pt x="3778" y="224"/>
                </a:lnTo>
                <a:lnTo>
                  <a:pt x="3782" y="230"/>
                </a:lnTo>
                <a:lnTo>
                  <a:pt x="3784" y="238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54"/>
                </a:lnTo>
                <a:lnTo>
                  <a:pt x="3782" y="262"/>
                </a:lnTo>
                <a:lnTo>
                  <a:pt x="3778" y="268"/>
                </a:lnTo>
                <a:lnTo>
                  <a:pt x="3774" y="274"/>
                </a:lnTo>
                <a:lnTo>
                  <a:pt x="3768" y="280"/>
                </a:lnTo>
                <a:lnTo>
                  <a:pt x="3762" y="282"/>
                </a:lnTo>
                <a:lnTo>
                  <a:pt x="3754" y="286"/>
                </a:lnTo>
                <a:lnTo>
                  <a:pt x="3746" y="286"/>
                </a:lnTo>
                <a:lnTo>
                  <a:pt x="3746" y="286"/>
                </a:lnTo>
                <a:close/>
                <a:moveTo>
                  <a:pt x="3836" y="302"/>
                </a:moveTo>
                <a:lnTo>
                  <a:pt x="3856" y="302"/>
                </a:lnTo>
                <a:lnTo>
                  <a:pt x="3856" y="222"/>
                </a:lnTo>
                <a:lnTo>
                  <a:pt x="3916" y="302"/>
                </a:lnTo>
                <a:lnTo>
                  <a:pt x="3934" y="302"/>
                </a:lnTo>
                <a:lnTo>
                  <a:pt x="3934" y="190"/>
                </a:lnTo>
                <a:lnTo>
                  <a:pt x="3914" y="190"/>
                </a:lnTo>
                <a:lnTo>
                  <a:pt x="3914" y="268"/>
                </a:lnTo>
                <a:lnTo>
                  <a:pt x="3854" y="190"/>
                </a:lnTo>
                <a:lnTo>
                  <a:pt x="3836" y="190"/>
                </a:lnTo>
                <a:lnTo>
                  <a:pt x="3836" y="302"/>
                </a:lnTo>
                <a:close/>
                <a:moveTo>
                  <a:pt x="4008" y="304"/>
                </a:moveTo>
                <a:lnTo>
                  <a:pt x="4008" y="304"/>
                </a:lnTo>
                <a:lnTo>
                  <a:pt x="4016" y="304"/>
                </a:lnTo>
                <a:lnTo>
                  <a:pt x="4024" y="302"/>
                </a:lnTo>
                <a:lnTo>
                  <a:pt x="4032" y="298"/>
                </a:lnTo>
                <a:lnTo>
                  <a:pt x="4038" y="294"/>
                </a:lnTo>
                <a:lnTo>
                  <a:pt x="4042" y="290"/>
                </a:lnTo>
                <a:lnTo>
                  <a:pt x="4046" y="284"/>
                </a:lnTo>
                <a:lnTo>
                  <a:pt x="4048" y="278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64"/>
                </a:lnTo>
                <a:lnTo>
                  <a:pt x="4046" y="258"/>
                </a:lnTo>
                <a:lnTo>
                  <a:pt x="4044" y="254"/>
                </a:lnTo>
                <a:lnTo>
                  <a:pt x="4040" y="248"/>
                </a:lnTo>
                <a:lnTo>
                  <a:pt x="4028" y="242"/>
                </a:lnTo>
                <a:lnTo>
                  <a:pt x="4012" y="238"/>
                </a:lnTo>
                <a:lnTo>
                  <a:pt x="4012" y="238"/>
                </a:lnTo>
                <a:lnTo>
                  <a:pt x="4000" y="234"/>
                </a:lnTo>
                <a:lnTo>
                  <a:pt x="3992" y="230"/>
                </a:lnTo>
                <a:lnTo>
                  <a:pt x="3988" y="226"/>
                </a:lnTo>
                <a:lnTo>
                  <a:pt x="3986" y="220"/>
                </a:lnTo>
                <a:lnTo>
                  <a:pt x="3986" y="220"/>
                </a:lnTo>
                <a:lnTo>
                  <a:pt x="3986" y="220"/>
                </a:lnTo>
                <a:lnTo>
                  <a:pt x="3988" y="214"/>
                </a:lnTo>
                <a:lnTo>
                  <a:pt x="3990" y="210"/>
                </a:lnTo>
                <a:lnTo>
                  <a:pt x="3996" y="208"/>
                </a:lnTo>
                <a:lnTo>
                  <a:pt x="4004" y="206"/>
                </a:lnTo>
                <a:lnTo>
                  <a:pt x="4004" y="206"/>
                </a:lnTo>
                <a:lnTo>
                  <a:pt x="4012" y="206"/>
                </a:lnTo>
                <a:lnTo>
                  <a:pt x="4020" y="208"/>
                </a:lnTo>
                <a:lnTo>
                  <a:pt x="4028" y="212"/>
                </a:lnTo>
                <a:lnTo>
                  <a:pt x="4034" y="218"/>
                </a:lnTo>
                <a:lnTo>
                  <a:pt x="4046" y="202"/>
                </a:lnTo>
                <a:lnTo>
                  <a:pt x="4046" y="202"/>
                </a:lnTo>
                <a:lnTo>
                  <a:pt x="4036" y="196"/>
                </a:lnTo>
                <a:lnTo>
                  <a:pt x="4026" y="192"/>
                </a:lnTo>
                <a:lnTo>
                  <a:pt x="4016" y="190"/>
                </a:lnTo>
                <a:lnTo>
                  <a:pt x="4004" y="188"/>
                </a:lnTo>
                <a:lnTo>
                  <a:pt x="4004" y="188"/>
                </a:lnTo>
                <a:lnTo>
                  <a:pt x="3996" y="190"/>
                </a:lnTo>
                <a:lnTo>
                  <a:pt x="3990" y="190"/>
                </a:lnTo>
                <a:lnTo>
                  <a:pt x="3982" y="194"/>
                </a:lnTo>
                <a:lnTo>
                  <a:pt x="3976" y="198"/>
                </a:lnTo>
                <a:lnTo>
                  <a:pt x="3972" y="202"/>
                </a:lnTo>
                <a:lnTo>
                  <a:pt x="3970" y="208"/>
                </a:lnTo>
                <a:lnTo>
                  <a:pt x="3966" y="214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8"/>
                </a:lnTo>
                <a:lnTo>
                  <a:pt x="3968" y="234"/>
                </a:lnTo>
                <a:lnTo>
                  <a:pt x="3972" y="240"/>
                </a:lnTo>
                <a:lnTo>
                  <a:pt x="3976" y="244"/>
                </a:lnTo>
                <a:lnTo>
                  <a:pt x="3988" y="250"/>
                </a:lnTo>
                <a:lnTo>
                  <a:pt x="4004" y="254"/>
                </a:lnTo>
                <a:lnTo>
                  <a:pt x="4004" y="254"/>
                </a:lnTo>
                <a:lnTo>
                  <a:pt x="4016" y="258"/>
                </a:lnTo>
                <a:lnTo>
                  <a:pt x="4024" y="262"/>
                </a:lnTo>
                <a:lnTo>
                  <a:pt x="4028" y="266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8"/>
                </a:lnTo>
                <a:lnTo>
                  <a:pt x="4024" y="282"/>
                </a:lnTo>
                <a:lnTo>
                  <a:pt x="4018" y="286"/>
                </a:lnTo>
                <a:lnTo>
                  <a:pt x="4008" y="286"/>
                </a:lnTo>
                <a:lnTo>
                  <a:pt x="4008" y="286"/>
                </a:lnTo>
                <a:lnTo>
                  <a:pt x="4000" y="286"/>
                </a:lnTo>
                <a:lnTo>
                  <a:pt x="3990" y="282"/>
                </a:lnTo>
                <a:lnTo>
                  <a:pt x="3982" y="278"/>
                </a:lnTo>
                <a:lnTo>
                  <a:pt x="3974" y="272"/>
                </a:lnTo>
                <a:lnTo>
                  <a:pt x="3962" y="286"/>
                </a:lnTo>
                <a:lnTo>
                  <a:pt x="3962" y="286"/>
                </a:lnTo>
                <a:lnTo>
                  <a:pt x="3972" y="294"/>
                </a:lnTo>
                <a:lnTo>
                  <a:pt x="3984" y="300"/>
                </a:lnTo>
                <a:lnTo>
                  <a:pt x="3996" y="302"/>
                </a:lnTo>
                <a:lnTo>
                  <a:pt x="4008" y="304"/>
                </a:lnTo>
                <a:lnTo>
                  <a:pt x="4008" y="3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4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0C8EB1CC-8327-4C66-A039-16B2EB808CF0}" type="datetime1">
              <a:rPr lang="en-US" smtClean="0"/>
              <a:pPr/>
              <a:t>4/24/2019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674" y="6434028"/>
            <a:ext cx="41895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4025" y="1"/>
            <a:ext cx="8229602" cy="795866"/>
          </a:xfrm>
        </p:spPr>
        <p:txBody>
          <a:bodyPr lIns="0" rIns="0">
            <a:normAutofit/>
          </a:bodyPr>
          <a:lstStyle>
            <a:lvl1pPr algn="l">
              <a:defRPr sz="2000"/>
            </a:lvl1pPr>
          </a:lstStyle>
          <a:p>
            <a:r>
              <a:rPr lang="en-US" dirty="0"/>
              <a:t>Main slide title</a:t>
            </a:r>
          </a:p>
        </p:txBody>
      </p:sp>
    </p:spTree>
    <p:extLst>
      <p:ext uri="{BB962C8B-B14F-4D97-AF65-F5344CB8AC3E}">
        <p14:creationId xmlns:p14="http://schemas.microsoft.com/office/powerpoint/2010/main" val="15357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6"/>
            <a:ext cx="9144000" cy="465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9263" y="449262"/>
            <a:ext cx="8237538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Main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263" y="1600201"/>
            <a:ext cx="8237538" cy="23368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dirty="0"/>
              <a:t>First level of list</a:t>
            </a:r>
          </a:p>
          <a:p>
            <a:pPr lvl="1"/>
            <a:r>
              <a:rPr lang="en-US" dirty="0"/>
              <a:t>Second level idea</a:t>
            </a:r>
          </a:p>
          <a:p>
            <a:pPr lvl="2"/>
            <a:r>
              <a:rPr lang="en-US" dirty="0"/>
              <a:t>Third level idea(if additional level is needed… rethink your idea structure)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75513" y="6448325"/>
            <a:ext cx="708028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chemeClr val="bg1"/>
                </a:solidFill>
                <a:latin typeface="Century Gothic"/>
              </a:defRPr>
            </a:lvl1pPr>
          </a:lstStyle>
          <a:p>
            <a:fld id="{EBEBFF66-A894-4ABB-8226-7CBA6AFE2352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7375" y="6448325"/>
            <a:ext cx="479429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048000" y="6530860"/>
            <a:ext cx="37703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Century Gothic"/>
                <a:cs typeface="Century Gothic"/>
              </a:rPr>
              <a:t>Confidential and Proprietary to Daugherty Business Solutions</a:t>
            </a:r>
          </a:p>
        </p:txBody>
      </p:sp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454025" y="6536913"/>
            <a:ext cx="2023533" cy="191956"/>
          </a:xfrm>
          <a:custGeom>
            <a:avLst/>
            <a:gdLst>
              <a:gd name="T0" fmla="*/ 244 w 4048"/>
              <a:gd name="T1" fmla="*/ 104 h 384"/>
              <a:gd name="T2" fmla="*/ 156 w 4048"/>
              <a:gd name="T3" fmla="*/ 60 h 384"/>
              <a:gd name="T4" fmla="*/ 476 w 4048"/>
              <a:gd name="T5" fmla="*/ 108 h 384"/>
              <a:gd name="T6" fmla="*/ 346 w 4048"/>
              <a:gd name="T7" fmla="*/ 124 h 384"/>
              <a:gd name="T8" fmla="*/ 304 w 4048"/>
              <a:gd name="T9" fmla="*/ 192 h 384"/>
              <a:gd name="T10" fmla="*/ 434 w 4048"/>
              <a:gd name="T11" fmla="*/ 258 h 384"/>
              <a:gd name="T12" fmla="*/ 352 w 4048"/>
              <a:gd name="T13" fmla="*/ 264 h 384"/>
              <a:gd name="T14" fmla="*/ 674 w 4048"/>
              <a:gd name="T15" fmla="*/ 214 h 384"/>
              <a:gd name="T16" fmla="*/ 552 w 4048"/>
              <a:gd name="T17" fmla="*/ 278 h 384"/>
              <a:gd name="T18" fmla="*/ 954 w 4048"/>
              <a:gd name="T19" fmla="*/ 38 h 384"/>
              <a:gd name="T20" fmla="*/ 800 w 4048"/>
              <a:gd name="T21" fmla="*/ 182 h 384"/>
              <a:gd name="T22" fmla="*/ 794 w 4048"/>
              <a:gd name="T23" fmla="*/ 370 h 384"/>
              <a:gd name="T24" fmla="*/ 920 w 4048"/>
              <a:gd name="T25" fmla="*/ 248 h 384"/>
              <a:gd name="T26" fmla="*/ 968 w 4048"/>
              <a:gd name="T27" fmla="*/ 156 h 384"/>
              <a:gd name="T28" fmla="*/ 894 w 4048"/>
              <a:gd name="T29" fmla="*/ 178 h 384"/>
              <a:gd name="T30" fmla="*/ 886 w 4048"/>
              <a:gd name="T31" fmla="*/ 106 h 384"/>
              <a:gd name="T32" fmla="*/ 936 w 4048"/>
              <a:gd name="T33" fmla="*/ 338 h 384"/>
              <a:gd name="T34" fmla="*/ 1212 w 4048"/>
              <a:gd name="T35" fmla="*/ 150 h 384"/>
              <a:gd name="T36" fmla="*/ 1076 w 4048"/>
              <a:gd name="T37" fmla="*/ 304 h 384"/>
              <a:gd name="T38" fmla="*/ 1212 w 4048"/>
              <a:gd name="T39" fmla="*/ 150 h 384"/>
              <a:gd name="T40" fmla="*/ 1388 w 4048"/>
              <a:gd name="T41" fmla="*/ 76 h 384"/>
              <a:gd name="T42" fmla="*/ 1398 w 4048"/>
              <a:gd name="T43" fmla="*/ 304 h 384"/>
              <a:gd name="T44" fmla="*/ 1336 w 4048"/>
              <a:gd name="T45" fmla="*/ 118 h 384"/>
              <a:gd name="T46" fmla="*/ 1612 w 4048"/>
              <a:gd name="T47" fmla="*/ 128 h 384"/>
              <a:gd name="T48" fmla="*/ 1742 w 4048"/>
              <a:gd name="T49" fmla="*/ 260 h 384"/>
              <a:gd name="T50" fmla="*/ 1706 w 4048"/>
              <a:gd name="T51" fmla="*/ 298 h 384"/>
              <a:gd name="T52" fmla="*/ 1874 w 4048"/>
              <a:gd name="T53" fmla="*/ 332 h 384"/>
              <a:gd name="T54" fmla="*/ 2158 w 4048"/>
              <a:gd name="T55" fmla="*/ 302 h 384"/>
              <a:gd name="T56" fmla="*/ 2192 w 4048"/>
              <a:gd name="T57" fmla="*/ 208 h 384"/>
              <a:gd name="T58" fmla="*/ 2152 w 4048"/>
              <a:gd name="T59" fmla="*/ 238 h 384"/>
              <a:gd name="T60" fmla="*/ 2310 w 4048"/>
              <a:gd name="T61" fmla="*/ 292 h 384"/>
              <a:gd name="T62" fmla="*/ 2248 w 4048"/>
              <a:gd name="T63" fmla="*/ 190 h 384"/>
              <a:gd name="T64" fmla="*/ 2436 w 4048"/>
              <a:gd name="T65" fmla="*/ 270 h 384"/>
              <a:gd name="T66" fmla="*/ 2408 w 4048"/>
              <a:gd name="T67" fmla="*/ 208 h 384"/>
              <a:gd name="T68" fmla="*/ 2360 w 4048"/>
              <a:gd name="T69" fmla="*/ 240 h 384"/>
              <a:gd name="T70" fmla="*/ 2360 w 4048"/>
              <a:gd name="T71" fmla="*/ 294 h 384"/>
              <a:gd name="T72" fmla="*/ 2742 w 4048"/>
              <a:gd name="T73" fmla="*/ 302 h 384"/>
              <a:gd name="T74" fmla="*/ 2852 w 4048"/>
              <a:gd name="T75" fmla="*/ 270 h 384"/>
              <a:gd name="T76" fmla="*/ 2832 w 4048"/>
              <a:gd name="T77" fmla="*/ 212 h 384"/>
              <a:gd name="T78" fmla="*/ 2780 w 4048"/>
              <a:gd name="T79" fmla="*/ 244 h 384"/>
              <a:gd name="T80" fmla="*/ 2788 w 4048"/>
              <a:gd name="T81" fmla="*/ 300 h 384"/>
              <a:gd name="T82" fmla="*/ 2926 w 4048"/>
              <a:gd name="T83" fmla="*/ 238 h 384"/>
              <a:gd name="T84" fmla="*/ 2910 w 4048"/>
              <a:gd name="T85" fmla="*/ 190 h 384"/>
              <a:gd name="T86" fmla="*/ 2942 w 4048"/>
              <a:gd name="T87" fmla="*/ 272 h 384"/>
              <a:gd name="T88" fmla="*/ 3114 w 4048"/>
              <a:gd name="T89" fmla="*/ 294 h 384"/>
              <a:gd name="T90" fmla="*/ 3074 w 4048"/>
              <a:gd name="T91" fmla="*/ 208 h 384"/>
              <a:gd name="T92" fmla="*/ 3042 w 4048"/>
              <a:gd name="T93" fmla="*/ 222 h 384"/>
              <a:gd name="T94" fmla="*/ 3058 w 4048"/>
              <a:gd name="T95" fmla="*/ 278 h 384"/>
              <a:gd name="T96" fmla="*/ 3262 w 4048"/>
              <a:gd name="T97" fmla="*/ 224 h 384"/>
              <a:gd name="T98" fmla="*/ 3174 w 4048"/>
              <a:gd name="T99" fmla="*/ 294 h 384"/>
              <a:gd name="T100" fmla="*/ 3192 w 4048"/>
              <a:gd name="T101" fmla="*/ 210 h 384"/>
              <a:gd name="T102" fmla="*/ 3208 w 4048"/>
              <a:gd name="T103" fmla="*/ 286 h 384"/>
              <a:gd name="T104" fmla="*/ 3472 w 4048"/>
              <a:gd name="T105" fmla="*/ 268 h 384"/>
              <a:gd name="T106" fmla="*/ 3426 w 4048"/>
              <a:gd name="T107" fmla="*/ 300 h 384"/>
              <a:gd name="T108" fmla="*/ 3780 w 4048"/>
              <a:gd name="T109" fmla="*/ 294 h 384"/>
              <a:gd name="T110" fmla="*/ 3692 w 4048"/>
              <a:gd name="T111" fmla="*/ 224 h 384"/>
              <a:gd name="T112" fmla="*/ 3708 w 4048"/>
              <a:gd name="T113" fmla="*/ 254 h 384"/>
              <a:gd name="T114" fmla="*/ 3784 w 4048"/>
              <a:gd name="T115" fmla="*/ 246 h 384"/>
              <a:gd name="T116" fmla="*/ 4008 w 4048"/>
              <a:gd name="T117" fmla="*/ 304 h 384"/>
              <a:gd name="T118" fmla="*/ 3986 w 4048"/>
              <a:gd name="T119" fmla="*/ 220 h 384"/>
              <a:gd name="T120" fmla="*/ 3972 w 4048"/>
              <a:gd name="T121" fmla="*/ 202 h 384"/>
              <a:gd name="T122" fmla="*/ 4008 w 4048"/>
              <a:gd name="T123" fmla="*/ 28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48" h="384">
                <a:moveTo>
                  <a:pt x="100" y="304"/>
                </a:moveTo>
                <a:lnTo>
                  <a:pt x="100" y="304"/>
                </a:lnTo>
                <a:lnTo>
                  <a:pt x="118" y="304"/>
                </a:lnTo>
                <a:lnTo>
                  <a:pt x="134" y="300"/>
                </a:lnTo>
                <a:lnTo>
                  <a:pt x="148" y="298"/>
                </a:lnTo>
                <a:lnTo>
                  <a:pt x="162" y="292"/>
                </a:lnTo>
                <a:lnTo>
                  <a:pt x="176" y="288"/>
                </a:lnTo>
                <a:lnTo>
                  <a:pt x="188" y="280"/>
                </a:lnTo>
                <a:lnTo>
                  <a:pt x="200" y="272"/>
                </a:lnTo>
                <a:lnTo>
                  <a:pt x="210" y="262"/>
                </a:lnTo>
                <a:lnTo>
                  <a:pt x="218" y="252"/>
                </a:lnTo>
                <a:lnTo>
                  <a:pt x="226" y="240"/>
                </a:lnTo>
                <a:lnTo>
                  <a:pt x="234" y="228"/>
                </a:lnTo>
                <a:lnTo>
                  <a:pt x="240" y="214"/>
                </a:lnTo>
                <a:lnTo>
                  <a:pt x="244" y="200"/>
                </a:lnTo>
                <a:lnTo>
                  <a:pt x="248" y="184"/>
                </a:lnTo>
                <a:lnTo>
                  <a:pt x="250" y="168"/>
                </a:lnTo>
                <a:lnTo>
                  <a:pt x="250" y="150"/>
                </a:lnTo>
                <a:lnTo>
                  <a:pt x="250" y="150"/>
                </a:lnTo>
                <a:lnTo>
                  <a:pt x="250" y="134"/>
                </a:lnTo>
                <a:lnTo>
                  <a:pt x="248" y="118"/>
                </a:lnTo>
                <a:lnTo>
                  <a:pt x="244" y="104"/>
                </a:lnTo>
                <a:lnTo>
                  <a:pt x="240" y="90"/>
                </a:lnTo>
                <a:lnTo>
                  <a:pt x="234" y="76"/>
                </a:lnTo>
                <a:lnTo>
                  <a:pt x="228" y="64"/>
                </a:lnTo>
                <a:lnTo>
                  <a:pt x="220" y="52"/>
                </a:lnTo>
                <a:lnTo>
                  <a:pt x="212" y="42"/>
                </a:lnTo>
                <a:lnTo>
                  <a:pt x="202" y="32"/>
                </a:lnTo>
                <a:lnTo>
                  <a:pt x="192" y="24"/>
                </a:lnTo>
                <a:lnTo>
                  <a:pt x="180" y="16"/>
                </a:lnTo>
                <a:lnTo>
                  <a:pt x="168" y="10"/>
                </a:lnTo>
                <a:lnTo>
                  <a:pt x="156" y="6"/>
                </a:lnTo>
                <a:lnTo>
                  <a:pt x="142" y="2"/>
                </a:lnTo>
                <a:lnTo>
                  <a:pt x="128" y="0"/>
                </a:lnTo>
                <a:lnTo>
                  <a:pt x="112" y="0"/>
                </a:lnTo>
                <a:lnTo>
                  <a:pt x="0" y="0"/>
                </a:lnTo>
                <a:lnTo>
                  <a:pt x="0" y="304"/>
                </a:lnTo>
                <a:lnTo>
                  <a:pt x="100" y="304"/>
                </a:lnTo>
                <a:close/>
                <a:moveTo>
                  <a:pt x="56" y="42"/>
                </a:moveTo>
                <a:lnTo>
                  <a:pt x="110" y="42"/>
                </a:lnTo>
                <a:lnTo>
                  <a:pt x="110" y="42"/>
                </a:lnTo>
                <a:lnTo>
                  <a:pt x="126" y="44"/>
                </a:lnTo>
                <a:lnTo>
                  <a:pt x="142" y="50"/>
                </a:lnTo>
                <a:lnTo>
                  <a:pt x="156" y="60"/>
                </a:lnTo>
                <a:lnTo>
                  <a:pt x="168" y="72"/>
                </a:lnTo>
                <a:lnTo>
                  <a:pt x="176" y="88"/>
                </a:lnTo>
                <a:lnTo>
                  <a:pt x="184" y="106"/>
                </a:lnTo>
                <a:lnTo>
                  <a:pt x="188" y="128"/>
                </a:lnTo>
                <a:lnTo>
                  <a:pt x="190" y="150"/>
                </a:lnTo>
                <a:lnTo>
                  <a:pt x="190" y="150"/>
                </a:lnTo>
                <a:lnTo>
                  <a:pt x="188" y="174"/>
                </a:lnTo>
                <a:lnTo>
                  <a:pt x="184" y="194"/>
                </a:lnTo>
                <a:lnTo>
                  <a:pt x="176" y="214"/>
                </a:lnTo>
                <a:lnTo>
                  <a:pt x="166" y="230"/>
                </a:lnTo>
                <a:lnTo>
                  <a:pt x="154" y="242"/>
                </a:lnTo>
                <a:lnTo>
                  <a:pt x="138" y="252"/>
                </a:lnTo>
                <a:lnTo>
                  <a:pt x="122" y="258"/>
                </a:lnTo>
                <a:lnTo>
                  <a:pt x="102" y="258"/>
                </a:lnTo>
                <a:lnTo>
                  <a:pt x="56" y="258"/>
                </a:lnTo>
                <a:lnTo>
                  <a:pt x="56" y="42"/>
                </a:lnTo>
                <a:close/>
                <a:moveTo>
                  <a:pt x="484" y="258"/>
                </a:moveTo>
                <a:lnTo>
                  <a:pt x="484" y="156"/>
                </a:lnTo>
                <a:lnTo>
                  <a:pt x="484" y="156"/>
                </a:lnTo>
                <a:lnTo>
                  <a:pt x="484" y="132"/>
                </a:lnTo>
                <a:lnTo>
                  <a:pt x="480" y="114"/>
                </a:lnTo>
                <a:lnTo>
                  <a:pt x="476" y="108"/>
                </a:lnTo>
                <a:lnTo>
                  <a:pt x="472" y="102"/>
                </a:lnTo>
                <a:lnTo>
                  <a:pt x="462" y="90"/>
                </a:lnTo>
                <a:lnTo>
                  <a:pt x="462" y="90"/>
                </a:lnTo>
                <a:lnTo>
                  <a:pt x="450" y="84"/>
                </a:lnTo>
                <a:lnTo>
                  <a:pt x="434" y="78"/>
                </a:lnTo>
                <a:lnTo>
                  <a:pt x="416" y="76"/>
                </a:lnTo>
                <a:lnTo>
                  <a:pt x="394" y="74"/>
                </a:lnTo>
                <a:lnTo>
                  <a:pt x="394" y="74"/>
                </a:lnTo>
                <a:lnTo>
                  <a:pt x="372" y="76"/>
                </a:lnTo>
                <a:lnTo>
                  <a:pt x="352" y="78"/>
                </a:lnTo>
                <a:lnTo>
                  <a:pt x="336" y="84"/>
                </a:lnTo>
                <a:lnTo>
                  <a:pt x="322" y="92"/>
                </a:lnTo>
                <a:lnTo>
                  <a:pt x="322" y="92"/>
                </a:lnTo>
                <a:lnTo>
                  <a:pt x="310" y="102"/>
                </a:lnTo>
                <a:lnTo>
                  <a:pt x="300" y="110"/>
                </a:lnTo>
                <a:lnTo>
                  <a:pt x="296" y="122"/>
                </a:lnTo>
                <a:lnTo>
                  <a:pt x="292" y="138"/>
                </a:lnTo>
                <a:lnTo>
                  <a:pt x="334" y="146"/>
                </a:lnTo>
                <a:lnTo>
                  <a:pt x="334" y="146"/>
                </a:lnTo>
                <a:lnTo>
                  <a:pt x="338" y="136"/>
                </a:lnTo>
                <a:lnTo>
                  <a:pt x="340" y="130"/>
                </a:lnTo>
                <a:lnTo>
                  <a:pt x="346" y="124"/>
                </a:lnTo>
                <a:lnTo>
                  <a:pt x="352" y="118"/>
                </a:lnTo>
                <a:lnTo>
                  <a:pt x="358" y="114"/>
                </a:lnTo>
                <a:lnTo>
                  <a:pt x="366" y="112"/>
                </a:lnTo>
                <a:lnTo>
                  <a:pt x="388" y="110"/>
                </a:lnTo>
                <a:lnTo>
                  <a:pt x="388" y="110"/>
                </a:lnTo>
                <a:lnTo>
                  <a:pt x="398" y="110"/>
                </a:lnTo>
                <a:lnTo>
                  <a:pt x="408" y="112"/>
                </a:lnTo>
                <a:lnTo>
                  <a:pt x="416" y="114"/>
                </a:lnTo>
                <a:lnTo>
                  <a:pt x="422" y="118"/>
                </a:lnTo>
                <a:lnTo>
                  <a:pt x="428" y="124"/>
                </a:lnTo>
                <a:lnTo>
                  <a:pt x="432" y="130"/>
                </a:lnTo>
                <a:lnTo>
                  <a:pt x="434" y="136"/>
                </a:lnTo>
                <a:lnTo>
                  <a:pt x="434" y="146"/>
                </a:lnTo>
                <a:lnTo>
                  <a:pt x="434" y="162"/>
                </a:lnTo>
                <a:lnTo>
                  <a:pt x="434" y="162"/>
                </a:lnTo>
                <a:lnTo>
                  <a:pt x="422" y="162"/>
                </a:lnTo>
                <a:lnTo>
                  <a:pt x="422" y="162"/>
                </a:lnTo>
                <a:lnTo>
                  <a:pt x="390" y="162"/>
                </a:lnTo>
                <a:lnTo>
                  <a:pt x="362" y="166"/>
                </a:lnTo>
                <a:lnTo>
                  <a:pt x="338" y="172"/>
                </a:lnTo>
                <a:lnTo>
                  <a:pt x="320" y="182"/>
                </a:lnTo>
                <a:lnTo>
                  <a:pt x="304" y="192"/>
                </a:lnTo>
                <a:lnTo>
                  <a:pt x="294" y="206"/>
                </a:lnTo>
                <a:lnTo>
                  <a:pt x="290" y="212"/>
                </a:lnTo>
                <a:lnTo>
                  <a:pt x="286" y="222"/>
                </a:lnTo>
                <a:lnTo>
                  <a:pt x="284" y="238"/>
                </a:lnTo>
                <a:lnTo>
                  <a:pt x="284" y="238"/>
                </a:lnTo>
                <a:lnTo>
                  <a:pt x="286" y="254"/>
                </a:lnTo>
                <a:lnTo>
                  <a:pt x="290" y="268"/>
                </a:lnTo>
                <a:lnTo>
                  <a:pt x="296" y="278"/>
                </a:lnTo>
                <a:lnTo>
                  <a:pt x="306" y="288"/>
                </a:lnTo>
                <a:lnTo>
                  <a:pt x="316" y="298"/>
                </a:lnTo>
                <a:lnTo>
                  <a:pt x="328" y="304"/>
                </a:lnTo>
                <a:lnTo>
                  <a:pt x="344" y="306"/>
                </a:lnTo>
                <a:lnTo>
                  <a:pt x="360" y="308"/>
                </a:lnTo>
                <a:lnTo>
                  <a:pt x="360" y="308"/>
                </a:lnTo>
                <a:lnTo>
                  <a:pt x="374" y="308"/>
                </a:lnTo>
                <a:lnTo>
                  <a:pt x="388" y="304"/>
                </a:lnTo>
                <a:lnTo>
                  <a:pt x="402" y="298"/>
                </a:lnTo>
                <a:lnTo>
                  <a:pt x="414" y="290"/>
                </a:lnTo>
                <a:lnTo>
                  <a:pt x="414" y="290"/>
                </a:lnTo>
                <a:lnTo>
                  <a:pt x="420" y="284"/>
                </a:lnTo>
                <a:lnTo>
                  <a:pt x="424" y="278"/>
                </a:lnTo>
                <a:lnTo>
                  <a:pt x="434" y="258"/>
                </a:lnTo>
                <a:lnTo>
                  <a:pt x="434" y="258"/>
                </a:lnTo>
                <a:lnTo>
                  <a:pt x="438" y="282"/>
                </a:lnTo>
                <a:lnTo>
                  <a:pt x="442" y="304"/>
                </a:lnTo>
                <a:lnTo>
                  <a:pt x="492" y="304"/>
                </a:lnTo>
                <a:lnTo>
                  <a:pt x="492" y="304"/>
                </a:lnTo>
                <a:lnTo>
                  <a:pt x="486" y="280"/>
                </a:lnTo>
                <a:lnTo>
                  <a:pt x="484" y="258"/>
                </a:lnTo>
                <a:lnTo>
                  <a:pt x="484" y="258"/>
                </a:lnTo>
                <a:close/>
                <a:moveTo>
                  <a:pt x="434" y="210"/>
                </a:moveTo>
                <a:lnTo>
                  <a:pt x="434" y="210"/>
                </a:lnTo>
                <a:lnTo>
                  <a:pt x="434" y="222"/>
                </a:lnTo>
                <a:lnTo>
                  <a:pt x="430" y="234"/>
                </a:lnTo>
                <a:lnTo>
                  <a:pt x="426" y="244"/>
                </a:lnTo>
                <a:lnTo>
                  <a:pt x="418" y="254"/>
                </a:lnTo>
                <a:lnTo>
                  <a:pt x="410" y="260"/>
                </a:lnTo>
                <a:lnTo>
                  <a:pt x="400" y="266"/>
                </a:lnTo>
                <a:lnTo>
                  <a:pt x="388" y="268"/>
                </a:lnTo>
                <a:lnTo>
                  <a:pt x="376" y="270"/>
                </a:lnTo>
                <a:lnTo>
                  <a:pt x="376" y="270"/>
                </a:lnTo>
                <a:lnTo>
                  <a:pt x="368" y="270"/>
                </a:lnTo>
                <a:lnTo>
                  <a:pt x="360" y="268"/>
                </a:lnTo>
                <a:lnTo>
                  <a:pt x="352" y="264"/>
                </a:lnTo>
                <a:lnTo>
                  <a:pt x="348" y="260"/>
                </a:lnTo>
                <a:lnTo>
                  <a:pt x="342" y="256"/>
                </a:lnTo>
                <a:lnTo>
                  <a:pt x="340" y="250"/>
                </a:lnTo>
                <a:lnTo>
                  <a:pt x="338" y="244"/>
                </a:lnTo>
                <a:lnTo>
                  <a:pt x="336" y="236"/>
                </a:lnTo>
                <a:lnTo>
                  <a:pt x="336" y="236"/>
                </a:lnTo>
                <a:lnTo>
                  <a:pt x="338" y="226"/>
                </a:lnTo>
                <a:lnTo>
                  <a:pt x="344" y="216"/>
                </a:lnTo>
                <a:lnTo>
                  <a:pt x="350" y="208"/>
                </a:lnTo>
                <a:lnTo>
                  <a:pt x="362" y="202"/>
                </a:lnTo>
                <a:lnTo>
                  <a:pt x="362" y="202"/>
                </a:lnTo>
                <a:lnTo>
                  <a:pt x="376" y="196"/>
                </a:lnTo>
                <a:lnTo>
                  <a:pt x="394" y="192"/>
                </a:lnTo>
                <a:lnTo>
                  <a:pt x="412" y="190"/>
                </a:lnTo>
                <a:lnTo>
                  <a:pt x="432" y="190"/>
                </a:lnTo>
                <a:lnTo>
                  <a:pt x="434" y="190"/>
                </a:lnTo>
                <a:lnTo>
                  <a:pt x="434" y="210"/>
                </a:lnTo>
                <a:close/>
                <a:moveTo>
                  <a:pt x="728" y="78"/>
                </a:moveTo>
                <a:lnTo>
                  <a:pt x="676" y="78"/>
                </a:lnTo>
                <a:lnTo>
                  <a:pt x="676" y="186"/>
                </a:lnTo>
                <a:lnTo>
                  <a:pt x="676" y="186"/>
                </a:lnTo>
                <a:lnTo>
                  <a:pt x="674" y="214"/>
                </a:lnTo>
                <a:lnTo>
                  <a:pt x="672" y="224"/>
                </a:lnTo>
                <a:lnTo>
                  <a:pt x="670" y="234"/>
                </a:lnTo>
                <a:lnTo>
                  <a:pt x="670" y="234"/>
                </a:lnTo>
                <a:lnTo>
                  <a:pt x="662" y="246"/>
                </a:lnTo>
                <a:lnTo>
                  <a:pt x="652" y="256"/>
                </a:lnTo>
                <a:lnTo>
                  <a:pt x="640" y="262"/>
                </a:lnTo>
                <a:lnTo>
                  <a:pt x="626" y="264"/>
                </a:lnTo>
                <a:lnTo>
                  <a:pt x="626" y="264"/>
                </a:lnTo>
                <a:lnTo>
                  <a:pt x="618" y="264"/>
                </a:lnTo>
                <a:lnTo>
                  <a:pt x="612" y="262"/>
                </a:lnTo>
                <a:lnTo>
                  <a:pt x="606" y="260"/>
                </a:lnTo>
                <a:lnTo>
                  <a:pt x="602" y="254"/>
                </a:lnTo>
                <a:lnTo>
                  <a:pt x="598" y="250"/>
                </a:lnTo>
                <a:lnTo>
                  <a:pt x="596" y="242"/>
                </a:lnTo>
                <a:lnTo>
                  <a:pt x="594" y="226"/>
                </a:lnTo>
                <a:lnTo>
                  <a:pt x="594" y="78"/>
                </a:lnTo>
                <a:lnTo>
                  <a:pt x="542" y="78"/>
                </a:lnTo>
                <a:lnTo>
                  <a:pt x="542" y="236"/>
                </a:lnTo>
                <a:lnTo>
                  <a:pt x="542" y="236"/>
                </a:lnTo>
                <a:lnTo>
                  <a:pt x="544" y="252"/>
                </a:lnTo>
                <a:lnTo>
                  <a:pt x="546" y="266"/>
                </a:lnTo>
                <a:lnTo>
                  <a:pt x="552" y="278"/>
                </a:lnTo>
                <a:lnTo>
                  <a:pt x="560" y="290"/>
                </a:lnTo>
                <a:lnTo>
                  <a:pt x="570" y="298"/>
                </a:lnTo>
                <a:lnTo>
                  <a:pt x="580" y="304"/>
                </a:lnTo>
                <a:lnTo>
                  <a:pt x="594" y="308"/>
                </a:lnTo>
                <a:lnTo>
                  <a:pt x="608" y="308"/>
                </a:lnTo>
                <a:lnTo>
                  <a:pt x="608" y="308"/>
                </a:lnTo>
                <a:lnTo>
                  <a:pt x="622" y="308"/>
                </a:lnTo>
                <a:lnTo>
                  <a:pt x="634" y="304"/>
                </a:lnTo>
                <a:lnTo>
                  <a:pt x="646" y="300"/>
                </a:lnTo>
                <a:lnTo>
                  <a:pt x="656" y="292"/>
                </a:lnTo>
                <a:lnTo>
                  <a:pt x="656" y="292"/>
                </a:lnTo>
                <a:lnTo>
                  <a:pt x="664" y="284"/>
                </a:lnTo>
                <a:lnTo>
                  <a:pt x="670" y="278"/>
                </a:lnTo>
                <a:lnTo>
                  <a:pt x="674" y="268"/>
                </a:lnTo>
                <a:lnTo>
                  <a:pt x="680" y="254"/>
                </a:lnTo>
                <a:lnTo>
                  <a:pt x="680" y="304"/>
                </a:lnTo>
                <a:lnTo>
                  <a:pt x="728" y="304"/>
                </a:lnTo>
                <a:lnTo>
                  <a:pt x="728" y="78"/>
                </a:lnTo>
                <a:close/>
                <a:moveTo>
                  <a:pt x="974" y="36"/>
                </a:moveTo>
                <a:lnTo>
                  <a:pt x="974" y="36"/>
                </a:lnTo>
                <a:lnTo>
                  <a:pt x="962" y="36"/>
                </a:lnTo>
                <a:lnTo>
                  <a:pt x="954" y="38"/>
                </a:lnTo>
                <a:lnTo>
                  <a:pt x="946" y="42"/>
                </a:lnTo>
                <a:lnTo>
                  <a:pt x="938" y="46"/>
                </a:lnTo>
                <a:lnTo>
                  <a:pt x="932" y="52"/>
                </a:lnTo>
                <a:lnTo>
                  <a:pt x="926" y="60"/>
                </a:lnTo>
                <a:lnTo>
                  <a:pt x="922" y="68"/>
                </a:lnTo>
                <a:lnTo>
                  <a:pt x="920" y="78"/>
                </a:lnTo>
                <a:lnTo>
                  <a:pt x="920" y="78"/>
                </a:lnTo>
                <a:lnTo>
                  <a:pt x="896" y="76"/>
                </a:lnTo>
                <a:lnTo>
                  <a:pt x="876" y="74"/>
                </a:lnTo>
                <a:lnTo>
                  <a:pt x="876" y="74"/>
                </a:lnTo>
                <a:lnTo>
                  <a:pt x="856" y="76"/>
                </a:lnTo>
                <a:lnTo>
                  <a:pt x="838" y="78"/>
                </a:lnTo>
                <a:lnTo>
                  <a:pt x="822" y="84"/>
                </a:lnTo>
                <a:lnTo>
                  <a:pt x="808" y="92"/>
                </a:lnTo>
                <a:lnTo>
                  <a:pt x="798" y="102"/>
                </a:lnTo>
                <a:lnTo>
                  <a:pt x="790" y="114"/>
                </a:lnTo>
                <a:lnTo>
                  <a:pt x="784" y="128"/>
                </a:lnTo>
                <a:lnTo>
                  <a:pt x="782" y="142"/>
                </a:lnTo>
                <a:lnTo>
                  <a:pt x="782" y="142"/>
                </a:lnTo>
                <a:lnTo>
                  <a:pt x="784" y="158"/>
                </a:lnTo>
                <a:lnTo>
                  <a:pt x="790" y="170"/>
                </a:lnTo>
                <a:lnTo>
                  <a:pt x="800" y="182"/>
                </a:lnTo>
                <a:lnTo>
                  <a:pt x="814" y="194"/>
                </a:lnTo>
                <a:lnTo>
                  <a:pt x="814" y="194"/>
                </a:lnTo>
                <a:lnTo>
                  <a:pt x="798" y="204"/>
                </a:lnTo>
                <a:lnTo>
                  <a:pt x="786" y="214"/>
                </a:lnTo>
                <a:lnTo>
                  <a:pt x="782" y="220"/>
                </a:lnTo>
                <a:lnTo>
                  <a:pt x="780" y="226"/>
                </a:lnTo>
                <a:lnTo>
                  <a:pt x="778" y="240"/>
                </a:lnTo>
                <a:lnTo>
                  <a:pt x="778" y="240"/>
                </a:lnTo>
                <a:lnTo>
                  <a:pt x="780" y="250"/>
                </a:lnTo>
                <a:lnTo>
                  <a:pt x="782" y="260"/>
                </a:lnTo>
                <a:lnTo>
                  <a:pt x="790" y="268"/>
                </a:lnTo>
                <a:lnTo>
                  <a:pt x="800" y="278"/>
                </a:lnTo>
                <a:lnTo>
                  <a:pt x="800" y="278"/>
                </a:lnTo>
                <a:lnTo>
                  <a:pt x="784" y="288"/>
                </a:lnTo>
                <a:lnTo>
                  <a:pt x="774" y="298"/>
                </a:lnTo>
                <a:lnTo>
                  <a:pt x="768" y="310"/>
                </a:lnTo>
                <a:lnTo>
                  <a:pt x="766" y="324"/>
                </a:lnTo>
                <a:lnTo>
                  <a:pt x="766" y="324"/>
                </a:lnTo>
                <a:lnTo>
                  <a:pt x="768" y="338"/>
                </a:lnTo>
                <a:lnTo>
                  <a:pt x="774" y="350"/>
                </a:lnTo>
                <a:lnTo>
                  <a:pt x="782" y="360"/>
                </a:lnTo>
                <a:lnTo>
                  <a:pt x="794" y="370"/>
                </a:lnTo>
                <a:lnTo>
                  <a:pt x="808" y="376"/>
                </a:lnTo>
                <a:lnTo>
                  <a:pt x="828" y="380"/>
                </a:lnTo>
                <a:lnTo>
                  <a:pt x="850" y="384"/>
                </a:lnTo>
                <a:lnTo>
                  <a:pt x="876" y="384"/>
                </a:lnTo>
                <a:lnTo>
                  <a:pt x="876" y="384"/>
                </a:lnTo>
                <a:lnTo>
                  <a:pt x="902" y="384"/>
                </a:lnTo>
                <a:lnTo>
                  <a:pt x="924" y="380"/>
                </a:lnTo>
                <a:lnTo>
                  <a:pt x="944" y="374"/>
                </a:lnTo>
                <a:lnTo>
                  <a:pt x="962" y="364"/>
                </a:lnTo>
                <a:lnTo>
                  <a:pt x="974" y="354"/>
                </a:lnTo>
                <a:lnTo>
                  <a:pt x="984" y="342"/>
                </a:lnTo>
                <a:lnTo>
                  <a:pt x="990" y="326"/>
                </a:lnTo>
                <a:lnTo>
                  <a:pt x="992" y="310"/>
                </a:lnTo>
                <a:lnTo>
                  <a:pt x="992" y="310"/>
                </a:lnTo>
                <a:lnTo>
                  <a:pt x="992" y="298"/>
                </a:lnTo>
                <a:lnTo>
                  <a:pt x="988" y="286"/>
                </a:lnTo>
                <a:lnTo>
                  <a:pt x="980" y="276"/>
                </a:lnTo>
                <a:lnTo>
                  <a:pt x="972" y="266"/>
                </a:lnTo>
                <a:lnTo>
                  <a:pt x="962" y="258"/>
                </a:lnTo>
                <a:lnTo>
                  <a:pt x="950" y="254"/>
                </a:lnTo>
                <a:lnTo>
                  <a:pt x="934" y="250"/>
                </a:lnTo>
                <a:lnTo>
                  <a:pt x="920" y="248"/>
                </a:lnTo>
                <a:lnTo>
                  <a:pt x="852" y="248"/>
                </a:lnTo>
                <a:lnTo>
                  <a:pt x="852" y="248"/>
                </a:lnTo>
                <a:lnTo>
                  <a:pt x="840" y="248"/>
                </a:lnTo>
                <a:lnTo>
                  <a:pt x="830" y="242"/>
                </a:lnTo>
                <a:lnTo>
                  <a:pt x="824" y="236"/>
                </a:lnTo>
                <a:lnTo>
                  <a:pt x="822" y="226"/>
                </a:lnTo>
                <a:lnTo>
                  <a:pt x="822" y="226"/>
                </a:lnTo>
                <a:lnTo>
                  <a:pt x="822" y="220"/>
                </a:lnTo>
                <a:lnTo>
                  <a:pt x="826" y="214"/>
                </a:lnTo>
                <a:lnTo>
                  <a:pt x="830" y="210"/>
                </a:lnTo>
                <a:lnTo>
                  <a:pt x="838" y="204"/>
                </a:lnTo>
                <a:lnTo>
                  <a:pt x="838" y="204"/>
                </a:lnTo>
                <a:lnTo>
                  <a:pt x="860" y="210"/>
                </a:lnTo>
                <a:lnTo>
                  <a:pt x="880" y="210"/>
                </a:lnTo>
                <a:lnTo>
                  <a:pt x="880" y="210"/>
                </a:lnTo>
                <a:lnTo>
                  <a:pt x="898" y="210"/>
                </a:lnTo>
                <a:lnTo>
                  <a:pt x="916" y="206"/>
                </a:lnTo>
                <a:lnTo>
                  <a:pt x="932" y="200"/>
                </a:lnTo>
                <a:lnTo>
                  <a:pt x="944" y="192"/>
                </a:lnTo>
                <a:lnTo>
                  <a:pt x="956" y="182"/>
                </a:lnTo>
                <a:lnTo>
                  <a:pt x="964" y="170"/>
                </a:lnTo>
                <a:lnTo>
                  <a:pt x="968" y="156"/>
                </a:lnTo>
                <a:lnTo>
                  <a:pt x="970" y="142"/>
                </a:lnTo>
                <a:lnTo>
                  <a:pt x="970" y="142"/>
                </a:lnTo>
                <a:lnTo>
                  <a:pt x="968" y="128"/>
                </a:lnTo>
                <a:lnTo>
                  <a:pt x="964" y="116"/>
                </a:lnTo>
                <a:lnTo>
                  <a:pt x="956" y="106"/>
                </a:lnTo>
                <a:lnTo>
                  <a:pt x="944" y="92"/>
                </a:lnTo>
                <a:lnTo>
                  <a:pt x="944" y="92"/>
                </a:lnTo>
                <a:lnTo>
                  <a:pt x="950" y="84"/>
                </a:lnTo>
                <a:lnTo>
                  <a:pt x="956" y="78"/>
                </a:lnTo>
                <a:lnTo>
                  <a:pt x="964" y="76"/>
                </a:lnTo>
                <a:lnTo>
                  <a:pt x="976" y="74"/>
                </a:lnTo>
                <a:lnTo>
                  <a:pt x="992" y="74"/>
                </a:lnTo>
                <a:lnTo>
                  <a:pt x="992" y="36"/>
                </a:lnTo>
                <a:lnTo>
                  <a:pt x="974" y="36"/>
                </a:lnTo>
                <a:close/>
                <a:moveTo>
                  <a:pt x="918" y="144"/>
                </a:moveTo>
                <a:lnTo>
                  <a:pt x="918" y="144"/>
                </a:lnTo>
                <a:lnTo>
                  <a:pt x="918" y="152"/>
                </a:lnTo>
                <a:lnTo>
                  <a:pt x="916" y="160"/>
                </a:lnTo>
                <a:lnTo>
                  <a:pt x="912" y="166"/>
                </a:lnTo>
                <a:lnTo>
                  <a:pt x="908" y="170"/>
                </a:lnTo>
                <a:lnTo>
                  <a:pt x="902" y="176"/>
                </a:lnTo>
                <a:lnTo>
                  <a:pt x="894" y="178"/>
                </a:lnTo>
                <a:lnTo>
                  <a:pt x="886" y="180"/>
                </a:lnTo>
                <a:lnTo>
                  <a:pt x="878" y="180"/>
                </a:lnTo>
                <a:lnTo>
                  <a:pt x="878" y="180"/>
                </a:lnTo>
                <a:lnTo>
                  <a:pt x="868" y="180"/>
                </a:lnTo>
                <a:lnTo>
                  <a:pt x="860" y="178"/>
                </a:lnTo>
                <a:lnTo>
                  <a:pt x="852" y="174"/>
                </a:lnTo>
                <a:lnTo>
                  <a:pt x="846" y="170"/>
                </a:lnTo>
                <a:lnTo>
                  <a:pt x="842" y="166"/>
                </a:lnTo>
                <a:lnTo>
                  <a:pt x="838" y="158"/>
                </a:lnTo>
                <a:lnTo>
                  <a:pt x="836" y="152"/>
                </a:lnTo>
                <a:lnTo>
                  <a:pt x="836" y="144"/>
                </a:lnTo>
                <a:lnTo>
                  <a:pt x="836" y="144"/>
                </a:lnTo>
                <a:lnTo>
                  <a:pt x="836" y="136"/>
                </a:lnTo>
                <a:lnTo>
                  <a:pt x="838" y="128"/>
                </a:lnTo>
                <a:lnTo>
                  <a:pt x="842" y="122"/>
                </a:lnTo>
                <a:lnTo>
                  <a:pt x="848" y="116"/>
                </a:lnTo>
                <a:lnTo>
                  <a:pt x="854" y="112"/>
                </a:lnTo>
                <a:lnTo>
                  <a:pt x="860" y="108"/>
                </a:lnTo>
                <a:lnTo>
                  <a:pt x="868" y="106"/>
                </a:lnTo>
                <a:lnTo>
                  <a:pt x="878" y="106"/>
                </a:lnTo>
                <a:lnTo>
                  <a:pt x="878" y="106"/>
                </a:lnTo>
                <a:lnTo>
                  <a:pt x="886" y="106"/>
                </a:lnTo>
                <a:lnTo>
                  <a:pt x="894" y="108"/>
                </a:lnTo>
                <a:lnTo>
                  <a:pt x="902" y="110"/>
                </a:lnTo>
                <a:lnTo>
                  <a:pt x="906" y="116"/>
                </a:lnTo>
                <a:lnTo>
                  <a:pt x="912" y="120"/>
                </a:lnTo>
                <a:lnTo>
                  <a:pt x="914" y="126"/>
                </a:lnTo>
                <a:lnTo>
                  <a:pt x="918" y="134"/>
                </a:lnTo>
                <a:lnTo>
                  <a:pt x="918" y="142"/>
                </a:lnTo>
                <a:lnTo>
                  <a:pt x="918" y="142"/>
                </a:lnTo>
                <a:lnTo>
                  <a:pt x="918" y="144"/>
                </a:lnTo>
                <a:lnTo>
                  <a:pt x="918" y="144"/>
                </a:lnTo>
                <a:close/>
                <a:moveTo>
                  <a:pt x="858" y="296"/>
                </a:moveTo>
                <a:lnTo>
                  <a:pt x="912" y="296"/>
                </a:lnTo>
                <a:lnTo>
                  <a:pt x="912" y="296"/>
                </a:lnTo>
                <a:lnTo>
                  <a:pt x="926" y="298"/>
                </a:lnTo>
                <a:lnTo>
                  <a:pt x="936" y="304"/>
                </a:lnTo>
                <a:lnTo>
                  <a:pt x="942" y="310"/>
                </a:lnTo>
                <a:lnTo>
                  <a:pt x="944" y="314"/>
                </a:lnTo>
                <a:lnTo>
                  <a:pt x="944" y="320"/>
                </a:lnTo>
                <a:lnTo>
                  <a:pt x="944" y="320"/>
                </a:lnTo>
                <a:lnTo>
                  <a:pt x="944" y="326"/>
                </a:lnTo>
                <a:lnTo>
                  <a:pt x="942" y="332"/>
                </a:lnTo>
                <a:lnTo>
                  <a:pt x="936" y="338"/>
                </a:lnTo>
                <a:lnTo>
                  <a:pt x="930" y="342"/>
                </a:lnTo>
                <a:lnTo>
                  <a:pt x="922" y="346"/>
                </a:lnTo>
                <a:lnTo>
                  <a:pt x="912" y="348"/>
                </a:lnTo>
                <a:lnTo>
                  <a:pt x="886" y="350"/>
                </a:lnTo>
                <a:lnTo>
                  <a:pt x="886" y="350"/>
                </a:lnTo>
                <a:lnTo>
                  <a:pt x="868" y="348"/>
                </a:lnTo>
                <a:lnTo>
                  <a:pt x="854" y="346"/>
                </a:lnTo>
                <a:lnTo>
                  <a:pt x="842" y="344"/>
                </a:lnTo>
                <a:lnTo>
                  <a:pt x="830" y="340"/>
                </a:lnTo>
                <a:lnTo>
                  <a:pt x="822" y="334"/>
                </a:lnTo>
                <a:lnTo>
                  <a:pt x="816" y="328"/>
                </a:lnTo>
                <a:lnTo>
                  <a:pt x="812" y="320"/>
                </a:lnTo>
                <a:lnTo>
                  <a:pt x="810" y="312"/>
                </a:lnTo>
                <a:lnTo>
                  <a:pt x="810" y="312"/>
                </a:lnTo>
                <a:lnTo>
                  <a:pt x="812" y="306"/>
                </a:lnTo>
                <a:lnTo>
                  <a:pt x="812" y="302"/>
                </a:lnTo>
                <a:lnTo>
                  <a:pt x="822" y="292"/>
                </a:lnTo>
                <a:lnTo>
                  <a:pt x="822" y="292"/>
                </a:lnTo>
                <a:lnTo>
                  <a:pt x="840" y="296"/>
                </a:lnTo>
                <a:lnTo>
                  <a:pt x="858" y="296"/>
                </a:lnTo>
                <a:lnTo>
                  <a:pt x="858" y="296"/>
                </a:lnTo>
                <a:close/>
                <a:moveTo>
                  <a:pt x="1212" y="150"/>
                </a:moveTo>
                <a:lnTo>
                  <a:pt x="1212" y="150"/>
                </a:lnTo>
                <a:lnTo>
                  <a:pt x="1212" y="130"/>
                </a:lnTo>
                <a:lnTo>
                  <a:pt x="1208" y="114"/>
                </a:lnTo>
                <a:lnTo>
                  <a:pt x="1202" y="100"/>
                </a:lnTo>
                <a:lnTo>
                  <a:pt x="1196" y="90"/>
                </a:lnTo>
                <a:lnTo>
                  <a:pt x="1186" y="80"/>
                </a:lnTo>
                <a:lnTo>
                  <a:pt x="1174" y="74"/>
                </a:lnTo>
                <a:lnTo>
                  <a:pt x="1160" y="70"/>
                </a:lnTo>
                <a:lnTo>
                  <a:pt x="1144" y="70"/>
                </a:lnTo>
                <a:lnTo>
                  <a:pt x="1144" y="70"/>
                </a:lnTo>
                <a:lnTo>
                  <a:pt x="1132" y="70"/>
                </a:lnTo>
                <a:lnTo>
                  <a:pt x="1122" y="72"/>
                </a:lnTo>
                <a:lnTo>
                  <a:pt x="1112" y="76"/>
                </a:lnTo>
                <a:lnTo>
                  <a:pt x="1104" y="82"/>
                </a:lnTo>
                <a:lnTo>
                  <a:pt x="1096" y="88"/>
                </a:lnTo>
                <a:lnTo>
                  <a:pt x="1088" y="96"/>
                </a:lnTo>
                <a:lnTo>
                  <a:pt x="1082" y="106"/>
                </a:lnTo>
                <a:lnTo>
                  <a:pt x="1076" y="118"/>
                </a:lnTo>
                <a:lnTo>
                  <a:pt x="1076" y="0"/>
                </a:lnTo>
                <a:lnTo>
                  <a:pt x="1026" y="0"/>
                </a:lnTo>
                <a:lnTo>
                  <a:pt x="1026" y="304"/>
                </a:lnTo>
                <a:lnTo>
                  <a:pt x="1076" y="304"/>
                </a:lnTo>
                <a:lnTo>
                  <a:pt x="1076" y="186"/>
                </a:lnTo>
                <a:lnTo>
                  <a:pt x="1076" y="186"/>
                </a:lnTo>
                <a:lnTo>
                  <a:pt x="1078" y="170"/>
                </a:lnTo>
                <a:lnTo>
                  <a:pt x="1080" y="156"/>
                </a:lnTo>
                <a:lnTo>
                  <a:pt x="1084" y="144"/>
                </a:lnTo>
                <a:lnTo>
                  <a:pt x="1090" y="132"/>
                </a:lnTo>
                <a:lnTo>
                  <a:pt x="1098" y="124"/>
                </a:lnTo>
                <a:lnTo>
                  <a:pt x="1106" y="118"/>
                </a:lnTo>
                <a:lnTo>
                  <a:pt x="1116" y="114"/>
                </a:lnTo>
                <a:lnTo>
                  <a:pt x="1128" y="114"/>
                </a:lnTo>
                <a:lnTo>
                  <a:pt x="1128" y="114"/>
                </a:lnTo>
                <a:lnTo>
                  <a:pt x="1134" y="114"/>
                </a:lnTo>
                <a:lnTo>
                  <a:pt x="1142" y="116"/>
                </a:lnTo>
                <a:lnTo>
                  <a:pt x="1148" y="120"/>
                </a:lnTo>
                <a:lnTo>
                  <a:pt x="1152" y="124"/>
                </a:lnTo>
                <a:lnTo>
                  <a:pt x="1156" y="130"/>
                </a:lnTo>
                <a:lnTo>
                  <a:pt x="1160" y="138"/>
                </a:lnTo>
                <a:lnTo>
                  <a:pt x="1162" y="146"/>
                </a:lnTo>
                <a:lnTo>
                  <a:pt x="1162" y="156"/>
                </a:lnTo>
                <a:lnTo>
                  <a:pt x="1162" y="304"/>
                </a:lnTo>
                <a:lnTo>
                  <a:pt x="1212" y="304"/>
                </a:lnTo>
                <a:lnTo>
                  <a:pt x="1212" y="150"/>
                </a:lnTo>
                <a:close/>
                <a:moveTo>
                  <a:pt x="1366" y="268"/>
                </a:moveTo>
                <a:lnTo>
                  <a:pt x="1366" y="268"/>
                </a:lnTo>
                <a:lnTo>
                  <a:pt x="1354" y="268"/>
                </a:lnTo>
                <a:lnTo>
                  <a:pt x="1342" y="264"/>
                </a:lnTo>
                <a:lnTo>
                  <a:pt x="1334" y="258"/>
                </a:lnTo>
                <a:lnTo>
                  <a:pt x="1326" y="252"/>
                </a:lnTo>
                <a:lnTo>
                  <a:pt x="1320" y="242"/>
                </a:lnTo>
                <a:lnTo>
                  <a:pt x="1316" y="230"/>
                </a:lnTo>
                <a:lnTo>
                  <a:pt x="1312" y="218"/>
                </a:lnTo>
                <a:lnTo>
                  <a:pt x="1312" y="202"/>
                </a:lnTo>
                <a:lnTo>
                  <a:pt x="1312" y="198"/>
                </a:lnTo>
                <a:lnTo>
                  <a:pt x="1466" y="198"/>
                </a:lnTo>
                <a:lnTo>
                  <a:pt x="1466" y="198"/>
                </a:lnTo>
                <a:lnTo>
                  <a:pt x="1466" y="192"/>
                </a:lnTo>
                <a:lnTo>
                  <a:pt x="1466" y="192"/>
                </a:lnTo>
                <a:lnTo>
                  <a:pt x="1464" y="166"/>
                </a:lnTo>
                <a:lnTo>
                  <a:pt x="1460" y="142"/>
                </a:lnTo>
                <a:lnTo>
                  <a:pt x="1450" y="122"/>
                </a:lnTo>
                <a:lnTo>
                  <a:pt x="1438" y="106"/>
                </a:lnTo>
                <a:lnTo>
                  <a:pt x="1424" y="92"/>
                </a:lnTo>
                <a:lnTo>
                  <a:pt x="1406" y="82"/>
                </a:lnTo>
                <a:lnTo>
                  <a:pt x="1388" y="76"/>
                </a:lnTo>
                <a:lnTo>
                  <a:pt x="1364" y="74"/>
                </a:lnTo>
                <a:lnTo>
                  <a:pt x="1364" y="74"/>
                </a:lnTo>
                <a:lnTo>
                  <a:pt x="1342" y="76"/>
                </a:lnTo>
                <a:lnTo>
                  <a:pt x="1322" y="82"/>
                </a:lnTo>
                <a:lnTo>
                  <a:pt x="1304" y="92"/>
                </a:lnTo>
                <a:lnTo>
                  <a:pt x="1288" y="106"/>
                </a:lnTo>
                <a:lnTo>
                  <a:pt x="1276" y="124"/>
                </a:lnTo>
                <a:lnTo>
                  <a:pt x="1266" y="144"/>
                </a:lnTo>
                <a:lnTo>
                  <a:pt x="1260" y="166"/>
                </a:lnTo>
                <a:lnTo>
                  <a:pt x="1258" y="192"/>
                </a:lnTo>
                <a:lnTo>
                  <a:pt x="1258" y="192"/>
                </a:lnTo>
                <a:lnTo>
                  <a:pt x="1260" y="218"/>
                </a:lnTo>
                <a:lnTo>
                  <a:pt x="1266" y="240"/>
                </a:lnTo>
                <a:lnTo>
                  <a:pt x="1276" y="260"/>
                </a:lnTo>
                <a:lnTo>
                  <a:pt x="1288" y="276"/>
                </a:lnTo>
                <a:lnTo>
                  <a:pt x="1302" y="290"/>
                </a:lnTo>
                <a:lnTo>
                  <a:pt x="1320" y="300"/>
                </a:lnTo>
                <a:lnTo>
                  <a:pt x="1340" y="306"/>
                </a:lnTo>
                <a:lnTo>
                  <a:pt x="1362" y="308"/>
                </a:lnTo>
                <a:lnTo>
                  <a:pt x="1362" y="308"/>
                </a:lnTo>
                <a:lnTo>
                  <a:pt x="1380" y="308"/>
                </a:lnTo>
                <a:lnTo>
                  <a:pt x="1398" y="304"/>
                </a:lnTo>
                <a:lnTo>
                  <a:pt x="1412" y="298"/>
                </a:lnTo>
                <a:lnTo>
                  <a:pt x="1426" y="290"/>
                </a:lnTo>
                <a:lnTo>
                  <a:pt x="1438" y="280"/>
                </a:lnTo>
                <a:lnTo>
                  <a:pt x="1448" y="268"/>
                </a:lnTo>
                <a:lnTo>
                  <a:pt x="1456" y="254"/>
                </a:lnTo>
                <a:lnTo>
                  <a:pt x="1462" y="238"/>
                </a:lnTo>
                <a:lnTo>
                  <a:pt x="1416" y="232"/>
                </a:lnTo>
                <a:lnTo>
                  <a:pt x="1416" y="232"/>
                </a:lnTo>
                <a:lnTo>
                  <a:pt x="1408" y="248"/>
                </a:lnTo>
                <a:lnTo>
                  <a:pt x="1402" y="254"/>
                </a:lnTo>
                <a:lnTo>
                  <a:pt x="1396" y="260"/>
                </a:lnTo>
                <a:lnTo>
                  <a:pt x="1390" y="264"/>
                </a:lnTo>
                <a:lnTo>
                  <a:pt x="1384" y="266"/>
                </a:lnTo>
                <a:lnTo>
                  <a:pt x="1366" y="268"/>
                </a:lnTo>
                <a:lnTo>
                  <a:pt x="1366" y="268"/>
                </a:lnTo>
                <a:close/>
                <a:moveTo>
                  <a:pt x="1312" y="164"/>
                </a:moveTo>
                <a:lnTo>
                  <a:pt x="1312" y="164"/>
                </a:lnTo>
                <a:lnTo>
                  <a:pt x="1314" y="152"/>
                </a:lnTo>
                <a:lnTo>
                  <a:pt x="1318" y="142"/>
                </a:lnTo>
                <a:lnTo>
                  <a:pt x="1322" y="132"/>
                </a:lnTo>
                <a:lnTo>
                  <a:pt x="1328" y="124"/>
                </a:lnTo>
                <a:lnTo>
                  <a:pt x="1336" y="118"/>
                </a:lnTo>
                <a:lnTo>
                  <a:pt x="1344" y="114"/>
                </a:lnTo>
                <a:lnTo>
                  <a:pt x="1352" y="110"/>
                </a:lnTo>
                <a:lnTo>
                  <a:pt x="1364" y="110"/>
                </a:lnTo>
                <a:lnTo>
                  <a:pt x="1364" y="110"/>
                </a:lnTo>
                <a:lnTo>
                  <a:pt x="1374" y="110"/>
                </a:lnTo>
                <a:lnTo>
                  <a:pt x="1384" y="114"/>
                </a:lnTo>
                <a:lnTo>
                  <a:pt x="1392" y="118"/>
                </a:lnTo>
                <a:lnTo>
                  <a:pt x="1398" y="124"/>
                </a:lnTo>
                <a:lnTo>
                  <a:pt x="1404" y="132"/>
                </a:lnTo>
                <a:lnTo>
                  <a:pt x="1410" y="142"/>
                </a:lnTo>
                <a:lnTo>
                  <a:pt x="1412" y="152"/>
                </a:lnTo>
                <a:lnTo>
                  <a:pt x="1414" y="164"/>
                </a:lnTo>
                <a:lnTo>
                  <a:pt x="1312" y="164"/>
                </a:lnTo>
                <a:close/>
                <a:moveTo>
                  <a:pt x="1564" y="200"/>
                </a:moveTo>
                <a:lnTo>
                  <a:pt x="1564" y="200"/>
                </a:lnTo>
                <a:lnTo>
                  <a:pt x="1564" y="184"/>
                </a:lnTo>
                <a:lnTo>
                  <a:pt x="1568" y="170"/>
                </a:lnTo>
                <a:lnTo>
                  <a:pt x="1572" y="156"/>
                </a:lnTo>
                <a:lnTo>
                  <a:pt x="1580" y="146"/>
                </a:lnTo>
                <a:lnTo>
                  <a:pt x="1588" y="138"/>
                </a:lnTo>
                <a:lnTo>
                  <a:pt x="1600" y="132"/>
                </a:lnTo>
                <a:lnTo>
                  <a:pt x="1612" y="128"/>
                </a:lnTo>
                <a:lnTo>
                  <a:pt x="1624" y="126"/>
                </a:lnTo>
                <a:lnTo>
                  <a:pt x="1628" y="126"/>
                </a:lnTo>
                <a:lnTo>
                  <a:pt x="1628" y="72"/>
                </a:lnTo>
                <a:lnTo>
                  <a:pt x="1628" y="72"/>
                </a:lnTo>
                <a:lnTo>
                  <a:pt x="1620" y="72"/>
                </a:lnTo>
                <a:lnTo>
                  <a:pt x="1620" y="72"/>
                </a:lnTo>
                <a:lnTo>
                  <a:pt x="1608" y="74"/>
                </a:lnTo>
                <a:lnTo>
                  <a:pt x="1594" y="80"/>
                </a:lnTo>
                <a:lnTo>
                  <a:pt x="1594" y="80"/>
                </a:lnTo>
                <a:lnTo>
                  <a:pt x="1582" y="90"/>
                </a:lnTo>
                <a:lnTo>
                  <a:pt x="1572" y="100"/>
                </a:lnTo>
                <a:lnTo>
                  <a:pt x="1566" y="114"/>
                </a:lnTo>
                <a:lnTo>
                  <a:pt x="1560" y="132"/>
                </a:lnTo>
                <a:lnTo>
                  <a:pt x="1560" y="78"/>
                </a:lnTo>
                <a:lnTo>
                  <a:pt x="1512" y="78"/>
                </a:lnTo>
                <a:lnTo>
                  <a:pt x="1512" y="304"/>
                </a:lnTo>
                <a:lnTo>
                  <a:pt x="1564" y="304"/>
                </a:lnTo>
                <a:lnTo>
                  <a:pt x="1564" y="200"/>
                </a:lnTo>
                <a:close/>
                <a:moveTo>
                  <a:pt x="1766" y="264"/>
                </a:moveTo>
                <a:lnTo>
                  <a:pt x="1766" y="264"/>
                </a:lnTo>
                <a:lnTo>
                  <a:pt x="1748" y="262"/>
                </a:lnTo>
                <a:lnTo>
                  <a:pt x="1742" y="260"/>
                </a:lnTo>
                <a:lnTo>
                  <a:pt x="1738" y="256"/>
                </a:lnTo>
                <a:lnTo>
                  <a:pt x="1734" y="252"/>
                </a:lnTo>
                <a:lnTo>
                  <a:pt x="1732" y="246"/>
                </a:lnTo>
                <a:lnTo>
                  <a:pt x="1730" y="228"/>
                </a:lnTo>
                <a:lnTo>
                  <a:pt x="1730" y="118"/>
                </a:lnTo>
                <a:lnTo>
                  <a:pt x="1776" y="118"/>
                </a:lnTo>
                <a:lnTo>
                  <a:pt x="1776" y="78"/>
                </a:lnTo>
                <a:lnTo>
                  <a:pt x="1730" y="78"/>
                </a:lnTo>
                <a:lnTo>
                  <a:pt x="1730" y="16"/>
                </a:lnTo>
                <a:lnTo>
                  <a:pt x="1688" y="20"/>
                </a:lnTo>
                <a:lnTo>
                  <a:pt x="1684" y="78"/>
                </a:lnTo>
                <a:lnTo>
                  <a:pt x="1652" y="78"/>
                </a:lnTo>
                <a:lnTo>
                  <a:pt x="1652" y="118"/>
                </a:lnTo>
                <a:lnTo>
                  <a:pt x="1680" y="118"/>
                </a:lnTo>
                <a:lnTo>
                  <a:pt x="1680" y="234"/>
                </a:lnTo>
                <a:lnTo>
                  <a:pt x="1680" y="234"/>
                </a:lnTo>
                <a:lnTo>
                  <a:pt x="1682" y="254"/>
                </a:lnTo>
                <a:lnTo>
                  <a:pt x="1684" y="270"/>
                </a:lnTo>
                <a:lnTo>
                  <a:pt x="1688" y="280"/>
                </a:lnTo>
                <a:lnTo>
                  <a:pt x="1696" y="290"/>
                </a:lnTo>
                <a:lnTo>
                  <a:pt x="1696" y="290"/>
                </a:lnTo>
                <a:lnTo>
                  <a:pt x="1706" y="298"/>
                </a:lnTo>
                <a:lnTo>
                  <a:pt x="1716" y="304"/>
                </a:lnTo>
                <a:lnTo>
                  <a:pt x="1730" y="308"/>
                </a:lnTo>
                <a:lnTo>
                  <a:pt x="1744" y="308"/>
                </a:lnTo>
                <a:lnTo>
                  <a:pt x="1744" y="308"/>
                </a:lnTo>
                <a:lnTo>
                  <a:pt x="1758" y="308"/>
                </a:lnTo>
                <a:lnTo>
                  <a:pt x="1780" y="304"/>
                </a:lnTo>
                <a:lnTo>
                  <a:pt x="1780" y="264"/>
                </a:lnTo>
                <a:lnTo>
                  <a:pt x="1780" y="264"/>
                </a:lnTo>
                <a:lnTo>
                  <a:pt x="1766" y="264"/>
                </a:lnTo>
                <a:lnTo>
                  <a:pt x="1766" y="264"/>
                </a:lnTo>
                <a:close/>
                <a:moveTo>
                  <a:pt x="1958" y="78"/>
                </a:moveTo>
                <a:lnTo>
                  <a:pt x="1910" y="228"/>
                </a:lnTo>
                <a:lnTo>
                  <a:pt x="1856" y="78"/>
                </a:lnTo>
                <a:lnTo>
                  <a:pt x="1804" y="78"/>
                </a:lnTo>
                <a:lnTo>
                  <a:pt x="1880" y="290"/>
                </a:lnTo>
                <a:lnTo>
                  <a:pt x="1880" y="290"/>
                </a:lnTo>
                <a:lnTo>
                  <a:pt x="1884" y="304"/>
                </a:lnTo>
                <a:lnTo>
                  <a:pt x="1884" y="304"/>
                </a:lnTo>
                <a:lnTo>
                  <a:pt x="1884" y="312"/>
                </a:lnTo>
                <a:lnTo>
                  <a:pt x="1882" y="320"/>
                </a:lnTo>
                <a:lnTo>
                  <a:pt x="1878" y="326"/>
                </a:lnTo>
                <a:lnTo>
                  <a:pt x="1874" y="332"/>
                </a:lnTo>
                <a:lnTo>
                  <a:pt x="1868" y="336"/>
                </a:lnTo>
                <a:lnTo>
                  <a:pt x="1860" y="340"/>
                </a:lnTo>
                <a:lnTo>
                  <a:pt x="1854" y="342"/>
                </a:lnTo>
                <a:lnTo>
                  <a:pt x="1846" y="344"/>
                </a:lnTo>
                <a:lnTo>
                  <a:pt x="1846" y="344"/>
                </a:lnTo>
                <a:lnTo>
                  <a:pt x="1820" y="342"/>
                </a:lnTo>
                <a:lnTo>
                  <a:pt x="1820" y="384"/>
                </a:lnTo>
                <a:lnTo>
                  <a:pt x="1820" y="384"/>
                </a:lnTo>
                <a:lnTo>
                  <a:pt x="1850" y="384"/>
                </a:lnTo>
                <a:lnTo>
                  <a:pt x="1850" y="384"/>
                </a:lnTo>
                <a:lnTo>
                  <a:pt x="1860" y="384"/>
                </a:lnTo>
                <a:lnTo>
                  <a:pt x="1870" y="382"/>
                </a:lnTo>
                <a:lnTo>
                  <a:pt x="1880" y="378"/>
                </a:lnTo>
                <a:lnTo>
                  <a:pt x="1888" y="372"/>
                </a:lnTo>
                <a:lnTo>
                  <a:pt x="1894" y="366"/>
                </a:lnTo>
                <a:lnTo>
                  <a:pt x="1900" y="358"/>
                </a:lnTo>
                <a:lnTo>
                  <a:pt x="1906" y="346"/>
                </a:lnTo>
                <a:lnTo>
                  <a:pt x="1910" y="334"/>
                </a:lnTo>
                <a:lnTo>
                  <a:pt x="1998" y="78"/>
                </a:lnTo>
                <a:lnTo>
                  <a:pt x="1958" y="78"/>
                </a:lnTo>
                <a:close/>
                <a:moveTo>
                  <a:pt x="2106" y="302"/>
                </a:moveTo>
                <a:lnTo>
                  <a:pt x="2158" y="302"/>
                </a:lnTo>
                <a:lnTo>
                  <a:pt x="2158" y="302"/>
                </a:lnTo>
                <a:lnTo>
                  <a:pt x="2174" y="300"/>
                </a:lnTo>
                <a:lnTo>
                  <a:pt x="2182" y="298"/>
                </a:lnTo>
                <a:lnTo>
                  <a:pt x="2188" y="294"/>
                </a:lnTo>
                <a:lnTo>
                  <a:pt x="2192" y="290"/>
                </a:lnTo>
                <a:lnTo>
                  <a:pt x="2196" y="284"/>
                </a:lnTo>
                <a:lnTo>
                  <a:pt x="2198" y="278"/>
                </a:lnTo>
                <a:lnTo>
                  <a:pt x="2200" y="272"/>
                </a:lnTo>
                <a:lnTo>
                  <a:pt x="2200" y="272"/>
                </a:lnTo>
                <a:lnTo>
                  <a:pt x="2200" y="272"/>
                </a:lnTo>
                <a:lnTo>
                  <a:pt x="2198" y="262"/>
                </a:lnTo>
                <a:lnTo>
                  <a:pt x="2194" y="254"/>
                </a:lnTo>
                <a:lnTo>
                  <a:pt x="2186" y="248"/>
                </a:lnTo>
                <a:lnTo>
                  <a:pt x="2178" y="244"/>
                </a:lnTo>
                <a:lnTo>
                  <a:pt x="2178" y="244"/>
                </a:lnTo>
                <a:lnTo>
                  <a:pt x="2184" y="240"/>
                </a:lnTo>
                <a:lnTo>
                  <a:pt x="2188" y="234"/>
                </a:lnTo>
                <a:lnTo>
                  <a:pt x="2192" y="228"/>
                </a:lnTo>
                <a:lnTo>
                  <a:pt x="2194" y="218"/>
                </a:lnTo>
                <a:lnTo>
                  <a:pt x="2194" y="218"/>
                </a:lnTo>
                <a:lnTo>
                  <a:pt x="2194" y="218"/>
                </a:lnTo>
                <a:lnTo>
                  <a:pt x="2192" y="208"/>
                </a:lnTo>
                <a:lnTo>
                  <a:pt x="2186" y="200"/>
                </a:lnTo>
                <a:lnTo>
                  <a:pt x="2186" y="200"/>
                </a:lnTo>
                <a:lnTo>
                  <a:pt x="2180" y="196"/>
                </a:lnTo>
                <a:lnTo>
                  <a:pt x="2174" y="192"/>
                </a:lnTo>
                <a:lnTo>
                  <a:pt x="2166" y="190"/>
                </a:lnTo>
                <a:lnTo>
                  <a:pt x="2156" y="190"/>
                </a:lnTo>
                <a:lnTo>
                  <a:pt x="2106" y="190"/>
                </a:lnTo>
                <a:lnTo>
                  <a:pt x="2106" y="302"/>
                </a:lnTo>
                <a:close/>
                <a:moveTo>
                  <a:pt x="2126" y="238"/>
                </a:moveTo>
                <a:lnTo>
                  <a:pt x="2126" y="208"/>
                </a:lnTo>
                <a:lnTo>
                  <a:pt x="2154" y="208"/>
                </a:lnTo>
                <a:lnTo>
                  <a:pt x="2154" y="208"/>
                </a:lnTo>
                <a:lnTo>
                  <a:pt x="2162" y="208"/>
                </a:lnTo>
                <a:lnTo>
                  <a:pt x="2168" y="212"/>
                </a:lnTo>
                <a:lnTo>
                  <a:pt x="2172" y="216"/>
                </a:lnTo>
                <a:lnTo>
                  <a:pt x="2174" y="222"/>
                </a:lnTo>
                <a:lnTo>
                  <a:pt x="2174" y="222"/>
                </a:lnTo>
                <a:lnTo>
                  <a:pt x="2174" y="222"/>
                </a:lnTo>
                <a:lnTo>
                  <a:pt x="2172" y="228"/>
                </a:lnTo>
                <a:lnTo>
                  <a:pt x="2168" y="234"/>
                </a:lnTo>
                <a:lnTo>
                  <a:pt x="2160" y="236"/>
                </a:lnTo>
                <a:lnTo>
                  <a:pt x="2152" y="238"/>
                </a:lnTo>
                <a:lnTo>
                  <a:pt x="2126" y="238"/>
                </a:lnTo>
                <a:close/>
                <a:moveTo>
                  <a:pt x="2126" y="284"/>
                </a:moveTo>
                <a:lnTo>
                  <a:pt x="2126" y="254"/>
                </a:lnTo>
                <a:lnTo>
                  <a:pt x="2156" y="254"/>
                </a:lnTo>
                <a:lnTo>
                  <a:pt x="2156" y="254"/>
                </a:lnTo>
                <a:lnTo>
                  <a:pt x="2166" y="256"/>
                </a:lnTo>
                <a:lnTo>
                  <a:pt x="2174" y="258"/>
                </a:lnTo>
                <a:lnTo>
                  <a:pt x="2178" y="262"/>
                </a:lnTo>
                <a:lnTo>
                  <a:pt x="2180" y="270"/>
                </a:lnTo>
                <a:lnTo>
                  <a:pt x="2180" y="270"/>
                </a:lnTo>
                <a:lnTo>
                  <a:pt x="2180" y="270"/>
                </a:lnTo>
                <a:lnTo>
                  <a:pt x="2178" y="276"/>
                </a:lnTo>
                <a:lnTo>
                  <a:pt x="2174" y="280"/>
                </a:lnTo>
                <a:lnTo>
                  <a:pt x="2168" y="284"/>
                </a:lnTo>
                <a:lnTo>
                  <a:pt x="2158" y="284"/>
                </a:lnTo>
                <a:lnTo>
                  <a:pt x="2126" y="284"/>
                </a:lnTo>
                <a:close/>
                <a:moveTo>
                  <a:pt x="2276" y="304"/>
                </a:moveTo>
                <a:lnTo>
                  <a:pt x="2276" y="304"/>
                </a:lnTo>
                <a:lnTo>
                  <a:pt x="2286" y="304"/>
                </a:lnTo>
                <a:lnTo>
                  <a:pt x="2294" y="300"/>
                </a:lnTo>
                <a:lnTo>
                  <a:pt x="2304" y="296"/>
                </a:lnTo>
                <a:lnTo>
                  <a:pt x="2310" y="292"/>
                </a:lnTo>
                <a:lnTo>
                  <a:pt x="2316" y="284"/>
                </a:lnTo>
                <a:lnTo>
                  <a:pt x="2320" y="276"/>
                </a:lnTo>
                <a:lnTo>
                  <a:pt x="2322" y="266"/>
                </a:lnTo>
                <a:lnTo>
                  <a:pt x="2324" y="254"/>
                </a:lnTo>
                <a:lnTo>
                  <a:pt x="2324" y="190"/>
                </a:lnTo>
                <a:lnTo>
                  <a:pt x="2304" y="190"/>
                </a:lnTo>
                <a:lnTo>
                  <a:pt x="2304" y="254"/>
                </a:lnTo>
                <a:lnTo>
                  <a:pt x="2304" y="254"/>
                </a:lnTo>
                <a:lnTo>
                  <a:pt x="2302" y="268"/>
                </a:lnTo>
                <a:lnTo>
                  <a:pt x="2300" y="274"/>
                </a:lnTo>
                <a:lnTo>
                  <a:pt x="2296" y="278"/>
                </a:lnTo>
                <a:lnTo>
                  <a:pt x="2292" y="282"/>
                </a:lnTo>
                <a:lnTo>
                  <a:pt x="2288" y="284"/>
                </a:lnTo>
                <a:lnTo>
                  <a:pt x="2276" y="286"/>
                </a:lnTo>
                <a:lnTo>
                  <a:pt x="2276" y="286"/>
                </a:lnTo>
                <a:lnTo>
                  <a:pt x="2264" y="284"/>
                </a:lnTo>
                <a:lnTo>
                  <a:pt x="2258" y="282"/>
                </a:lnTo>
                <a:lnTo>
                  <a:pt x="2254" y="278"/>
                </a:lnTo>
                <a:lnTo>
                  <a:pt x="2252" y="274"/>
                </a:lnTo>
                <a:lnTo>
                  <a:pt x="2248" y="268"/>
                </a:lnTo>
                <a:lnTo>
                  <a:pt x="2248" y="254"/>
                </a:lnTo>
                <a:lnTo>
                  <a:pt x="2248" y="190"/>
                </a:lnTo>
                <a:lnTo>
                  <a:pt x="2228" y="190"/>
                </a:lnTo>
                <a:lnTo>
                  <a:pt x="2228" y="254"/>
                </a:lnTo>
                <a:lnTo>
                  <a:pt x="2228" y="254"/>
                </a:lnTo>
                <a:lnTo>
                  <a:pt x="2228" y="266"/>
                </a:lnTo>
                <a:lnTo>
                  <a:pt x="2230" y="276"/>
                </a:lnTo>
                <a:lnTo>
                  <a:pt x="2234" y="284"/>
                </a:lnTo>
                <a:lnTo>
                  <a:pt x="2240" y="292"/>
                </a:lnTo>
                <a:lnTo>
                  <a:pt x="2248" y="296"/>
                </a:lnTo>
                <a:lnTo>
                  <a:pt x="2256" y="300"/>
                </a:lnTo>
                <a:lnTo>
                  <a:pt x="2264" y="304"/>
                </a:lnTo>
                <a:lnTo>
                  <a:pt x="2276" y="304"/>
                </a:lnTo>
                <a:lnTo>
                  <a:pt x="2276" y="304"/>
                </a:lnTo>
                <a:close/>
                <a:moveTo>
                  <a:pt x="2396" y="304"/>
                </a:moveTo>
                <a:lnTo>
                  <a:pt x="2396" y="304"/>
                </a:lnTo>
                <a:lnTo>
                  <a:pt x="2404" y="304"/>
                </a:lnTo>
                <a:lnTo>
                  <a:pt x="2412" y="302"/>
                </a:lnTo>
                <a:lnTo>
                  <a:pt x="2420" y="298"/>
                </a:lnTo>
                <a:lnTo>
                  <a:pt x="2426" y="294"/>
                </a:lnTo>
                <a:lnTo>
                  <a:pt x="2430" y="290"/>
                </a:lnTo>
                <a:lnTo>
                  <a:pt x="2434" y="284"/>
                </a:lnTo>
                <a:lnTo>
                  <a:pt x="2436" y="278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64"/>
                </a:lnTo>
                <a:lnTo>
                  <a:pt x="2434" y="258"/>
                </a:lnTo>
                <a:lnTo>
                  <a:pt x="2432" y="254"/>
                </a:lnTo>
                <a:lnTo>
                  <a:pt x="2428" y="248"/>
                </a:lnTo>
                <a:lnTo>
                  <a:pt x="2416" y="242"/>
                </a:lnTo>
                <a:lnTo>
                  <a:pt x="2400" y="238"/>
                </a:lnTo>
                <a:lnTo>
                  <a:pt x="2400" y="238"/>
                </a:lnTo>
                <a:lnTo>
                  <a:pt x="2388" y="234"/>
                </a:lnTo>
                <a:lnTo>
                  <a:pt x="2378" y="230"/>
                </a:lnTo>
                <a:lnTo>
                  <a:pt x="2374" y="226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14"/>
                </a:lnTo>
                <a:lnTo>
                  <a:pt x="2378" y="210"/>
                </a:lnTo>
                <a:lnTo>
                  <a:pt x="2384" y="208"/>
                </a:lnTo>
                <a:lnTo>
                  <a:pt x="2392" y="206"/>
                </a:lnTo>
                <a:lnTo>
                  <a:pt x="2392" y="206"/>
                </a:lnTo>
                <a:lnTo>
                  <a:pt x="2400" y="206"/>
                </a:lnTo>
                <a:lnTo>
                  <a:pt x="2408" y="208"/>
                </a:lnTo>
                <a:lnTo>
                  <a:pt x="2414" y="212"/>
                </a:lnTo>
                <a:lnTo>
                  <a:pt x="2422" y="218"/>
                </a:lnTo>
                <a:lnTo>
                  <a:pt x="2432" y="202"/>
                </a:lnTo>
                <a:lnTo>
                  <a:pt x="2432" y="202"/>
                </a:lnTo>
                <a:lnTo>
                  <a:pt x="2424" y="196"/>
                </a:lnTo>
                <a:lnTo>
                  <a:pt x="2414" y="192"/>
                </a:lnTo>
                <a:lnTo>
                  <a:pt x="2404" y="190"/>
                </a:lnTo>
                <a:lnTo>
                  <a:pt x="2392" y="188"/>
                </a:lnTo>
                <a:lnTo>
                  <a:pt x="2392" y="188"/>
                </a:lnTo>
                <a:lnTo>
                  <a:pt x="2384" y="190"/>
                </a:lnTo>
                <a:lnTo>
                  <a:pt x="2376" y="190"/>
                </a:lnTo>
                <a:lnTo>
                  <a:pt x="2370" y="194"/>
                </a:lnTo>
                <a:lnTo>
                  <a:pt x="2364" y="198"/>
                </a:lnTo>
                <a:lnTo>
                  <a:pt x="2360" y="202"/>
                </a:lnTo>
                <a:lnTo>
                  <a:pt x="2356" y="208"/>
                </a:lnTo>
                <a:lnTo>
                  <a:pt x="2354" y="214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8"/>
                </a:lnTo>
                <a:lnTo>
                  <a:pt x="2356" y="234"/>
                </a:lnTo>
                <a:lnTo>
                  <a:pt x="2360" y="240"/>
                </a:lnTo>
                <a:lnTo>
                  <a:pt x="2364" y="244"/>
                </a:lnTo>
                <a:lnTo>
                  <a:pt x="2376" y="250"/>
                </a:lnTo>
                <a:lnTo>
                  <a:pt x="2392" y="254"/>
                </a:lnTo>
                <a:lnTo>
                  <a:pt x="2392" y="254"/>
                </a:lnTo>
                <a:lnTo>
                  <a:pt x="2404" y="258"/>
                </a:lnTo>
                <a:lnTo>
                  <a:pt x="2412" y="262"/>
                </a:lnTo>
                <a:lnTo>
                  <a:pt x="2416" y="266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8"/>
                </a:lnTo>
                <a:lnTo>
                  <a:pt x="2412" y="282"/>
                </a:lnTo>
                <a:lnTo>
                  <a:pt x="2404" y="286"/>
                </a:lnTo>
                <a:lnTo>
                  <a:pt x="2396" y="286"/>
                </a:lnTo>
                <a:lnTo>
                  <a:pt x="2396" y="286"/>
                </a:lnTo>
                <a:lnTo>
                  <a:pt x="2386" y="286"/>
                </a:lnTo>
                <a:lnTo>
                  <a:pt x="2378" y="282"/>
                </a:lnTo>
                <a:lnTo>
                  <a:pt x="2370" y="278"/>
                </a:lnTo>
                <a:lnTo>
                  <a:pt x="2362" y="272"/>
                </a:lnTo>
                <a:lnTo>
                  <a:pt x="2350" y="286"/>
                </a:lnTo>
                <a:lnTo>
                  <a:pt x="2350" y="286"/>
                </a:lnTo>
                <a:lnTo>
                  <a:pt x="2360" y="294"/>
                </a:lnTo>
                <a:lnTo>
                  <a:pt x="2372" y="300"/>
                </a:lnTo>
                <a:lnTo>
                  <a:pt x="2384" y="302"/>
                </a:lnTo>
                <a:lnTo>
                  <a:pt x="2396" y="304"/>
                </a:lnTo>
                <a:lnTo>
                  <a:pt x="2396" y="304"/>
                </a:lnTo>
                <a:close/>
                <a:moveTo>
                  <a:pt x="2468" y="302"/>
                </a:moveTo>
                <a:lnTo>
                  <a:pt x="2488" y="302"/>
                </a:lnTo>
                <a:lnTo>
                  <a:pt x="2488" y="190"/>
                </a:lnTo>
                <a:lnTo>
                  <a:pt x="2468" y="190"/>
                </a:lnTo>
                <a:lnTo>
                  <a:pt x="2468" y="302"/>
                </a:lnTo>
                <a:close/>
                <a:moveTo>
                  <a:pt x="2524" y="302"/>
                </a:moveTo>
                <a:lnTo>
                  <a:pt x="2544" y="302"/>
                </a:lnTo>
                <a:lnTo>
                  <a:pt x="2544" y="222"/>
                </a:lnTo>
                <a:lnTo>
                  <a:pt x="2606" y="302"/>
                </a:lnTo>
                <a:lnTo>
                  <a:pt x="2622" y="302"/>
                </a:lnTo>
                <a:lnTo>
                  <a:pt x="2622" y="190"/>
                </a:lnTo>
                <a:lnTo>
                  <a:pt x="2602" y="190"/>
                </a:lnTo>
                <a:lnTo>
                  <a:pt x="2602" y="268"/>
                </a:lnTo>
                <a:lnTo>
                  <a:pt x="2542" y="190"/>
                </a:lnTo>
                <a:lnTo>
                  <a:pt x="2524" y="190"/>
                </a:lnTo>
                <a:lnTo>
                  <a:pt x="2524" y="302"/>
                </a:lnTo>
                <a:close/>
                <a:moveTo>
                  <a:pt x="2658" y="302"/>
                </a:moveTo>
                <a:lnTo>
                  <a:pt x="2742" y="302"/>
                </a:lnTo>
                <a:lnTo>
                  <a:pt x="2742" y="284"/>
                </a:lnTo>
                <a:lnTo>
                  <a:pt x="2678" y="284"/>
                </a:lnTo>
                <a:lnTo>
                  <a:pt x="2678" y="254"/>
                </a:lnTo>
                <a:lnTo>
                  <a:pt x="2734" y="254"/>
                </a:lnTo>
                <a:lnTo>
                  <a:pt x="2734" y="236"/>
                </a:lnTo>
                <a:lnTo>
                  <a:pt x="2678" y="236"/>
                </a:lnTo>
                <a:lnTo>
                  <a:pt x="2678" y="208"/>
                </a:lnTo>
                <a:lnTo>
                  <a:pt x="2742" y="208"/>
                </a:lnTo>
                <a:lnTo>
                  <a:pt x="2742" y="190"/>
                </a:lnTo>
                <a:lnTo>
                  <a:pt x="2658" y="190"/>
                </a:lnTo>
                <a:lnTo>
                  <a:pt x="2658" y="302"/>
                </a:lnTo>
                <a:close/>
                <a:moveTo>
                  <a:pt x="2812" y="304"/>
                </a:moveTo>
                <a:lnTo>
                  <a:pt x="2812" y="304"/>
                </a:lnTo>
                <a:lnTo>
                  <a:pt x="2822" y="304"/>
                </a:lnTo>
                <a:lnTo>
                  <a:pt x="2828" y="302"/>
                </a:lnTo>
                <a:lnTo>
                  <a:pt x="2836" y="298"/>
                </a:lnTo>
                <a:lnTo>
                  <a:pt x="2842" y="294"/>
                </a:lnTo>
                <a:lnTo>
                  <a:pt x="2846" y="290"/>
                </a:lnTo>
                <a:lnTo>
                  <a:pt x="2850" y="284"/>
                </a:lnTo>
                <a:lnTo>
                  <a:pt x="2852" y="278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64"/>
                </a:lnTo>
                <a:lnTo>
                  <a:pt x="2850" y="258"/>
                </a:lnTo>
                <a:lnTo>
                  <a:pt x="2848" y="254"/>
                </a:lnTo>
                <a:lnTo>
                  <a:pt x="2844" y="248"/>
                </a:lnTo>
                <a:lnTo>
                  <a:pt x="2832" y="242"/>
                </a:lnTo>
                <a:lnTo>
                  <a:pt x="2816" y="238"/>
                </a:lnTo>
                <a:lnTo>
                  <a:pt x="2816" y="238"/>
                </a:lnTo>
                <a:lnTo>
                  <a:pt x="2804" y="234"/>
                </a:lnTo>
                <a:lnTo>
                  <a:pt x="2796" y="230"/>
                </a:lnTo>
                <a:lnTo>
                  <a:pt x="2792" y="226"/>
                </a:lnTo>
                <a:lnTo>
                  <a:pt x="2790" y="220"/>
                </a:lnTo>
                <a:lnTo>
                  <a:pt x="2790" y="220"/>
                </a:lnTo>
                <a:lnTo>
                  <a:pt x="2790" y="220"/>
                </a:lnTo>
                <a:lnTo>
                  <a:pt x="2792" y="214"/>
                </a:lnTo>
                <a:lnTo>
                  <a:pt x="2794" y="210"/>
                </a:lnTo>
                <a:lnTo>
                  <a:pt x="2800" y="208"/>
                </a:lnTo>
                <a:lnTo>
                  <a:pt x="2808" y="206"/>
                </a:lnTo>
                <a:lnTo>
                  <a:pt x="2808" y="206"/>
                </a:lnTo>
                <a:lnTo>
                  <a:pt x="2816" y="206"/>
                </a:lnTo>
                <a:lnTo>
                  <a:pt x="2824" y="208"/>
                </a:lnTo>
                <a:lnTo>
                  <a:pt x="2832" y="212"/>
                </a:lnTo>
                <a:lnTo>
                  <a:pt x="2838" y="218"/>
                </a:lnTo>
                <a:lnTo>
                  <a:pt x="2850" y="202"/>
                </a:lnTo>
                <a:lnTo>
                  <a:pt x="2850" y="202"/>
                </a:lnTo>
                <a:lnTo>
                  <a:pt x="2840" y="196"/>
                </a:lnTo>
                <a:lnTo>
                  <a:pt x="2830" y="192"/>
                </a:lnTo>
                <a:lnTo>
                  <a:pt x="2820" y="190"/>
                </a:lnTo>
                <a:lnTo>
                  <a:pt x="2808" y="188"/>
                </a:lnTo>
                <a:lnTo>
                  <a:pt x="2808" y="188"/>
                </a:lnTo>
                <a:lnTo>
                  <a:pt x="2800" y="190"/>
                </a:lnTo>
                <a:lnTo>
                  <a:pt x="2794" y="190"/>
                </a:lnTo>
                <a:lnTo>
                  <a:pt x="2786" y="194"/>
                </a:lnTo>
                <a:lnTo>
                  <a:pt x="2782" y="198"/>
                </a:lnTo>
                <a:lnTo>
                  <a:pt x="2776" y="202"/>
                </a:lnTo>
                <a:lnTo>
                  <a:pt x="2774" y="208"/>
                </a:lnTo>
                <a:lnTo>
                  <a:pt x="2772" y="214"/>
                </a:lnTo>
                <a:lnTo>
                  <a:pt x="2770" y="222"/>
                </a:lnTo>
                <a:lnTo>
                  <a:pt x="2770" y="222"/>
                </a:lnTo>
                <a:lnTo>
                  <a:pt x="2770" y="222"/>
                </a:lnTo>
                <a:lnTo>
                  <a:pt x="2772" y="228"/>
                </a:lnTo>
                <a:lnTo>
                  <a:pt x="2772" y="234"/>
                </a:lnTo>
                <a:lnTo>
                  <a:pt x="2776" y="240"/>
                </a:lnTo>
                <a:lnTo>
                  <a:pt x="2780" y="244"/>
                </a:lnTo>
                <a:lnTo>
                  <a:pt x="2792" y="250"/>
                </a:lnTo>
                <a:lnTo>
                  <a:pt x="2808" y="254"/>
                </a:lnTo>
                <a:lnTo>
                  <a:pt x="2808" y="254"/>
                </a:lnTo>
                <a:lnTo>
                  <a:pt x="2820" y="258"/>
                </a:lnTo>
                <a:lnTo>
                  <a:pt x="2828" y="262"/>
                </a:lnTo>
                <a:lnTo>
                  <a:pt x="2832" y="266"/>
                </a:lnTo>
                <a:lnTo>
                  <a:pt x="2834" y="272"/>
                </a:lnTo>
                <a:lnTo>
                  <a:pt x="2834" y="272"/>
                </a:lnTo>
                <a:lnTo>
                  <a:pt x="2834" y="272"/>
                </a:lnTo>
                <a:lnTo>
                  <a:pt x="2832" y="278"/>
                </a:lnTo>
                <a:lnTo>
                  <a:pt x="2828" y="282"/>
                </a:lnTo>
                <a:lnTo>
                  <a:pt x="2822" y="286"/>
                </a:lnTo>
                <a:lnTo>
                  <a:pt x="2814" y="286"/>
                </a:lnTo>
                <a:lnTo>
                  <a:pt x="2814" y="286"/>
                </a:lnTo>
                <a:lnTo>
                  <a:pt x="2804" y="286"/>
                </a:lnTo>
                <a:lnTo>
                  <a:pt x="2794" y="282"/>
                </a:lnTo>
                <a:lnTo>
                  <a:pt x="2786" y="278"/>
                </a:lnTo>
                <a:lnTo>
                  <a:pt x="2778" y="272"/>
                </a:lnTo>
                <a:lnTo>
                  <a:pt x="2766" y="286"/>
                </a:lnTo>
                <a:lnTo>
                  <a:pt x="2766" y="286"/>
                </a:lnTo>
                <a:lnTo>
                  <a:pt x="2776" y="294"/>
                </a:lnTo>
                <a:lnTo>
                  <a:pt x="2788" y="300"/>
                </a:lnTo>
                <a:lnTo>
                  <a:pt x="2800" y="302"/>
                </a:lnTo>
                <a:lnTo>
                  <a:pt x="2812" y="304"/>
                </a:lnTo>
                <a:lnTo>
                  <a:pt x="2812" y="304"/>
                </a:lnTo>
                <a:close/>
                <a:moveTo>
                  <a:pt x="2922" y="304"/>
                </a:moveTo>
                <a:lnTo>
                  <a:pt x="2922" y="304"/>
                </a:lnTo>
                <a:lnTo>
                  <a:pt x="2930" y="304"/>
                </a:lnTo>
                <a:lnTo>
                  <a:pt x="2938" y="302"/>
                </a:lnTo>
                <a:lnTo>
                  <a:pt x="2944" y="298"/>
                </a:lnTo>
                <a:lnTo>
                  <a:pt x="2950" y="294"/>
                </a:lnTo>
                <a:lnTo>
                  <a:pt x="2956" y="290"/>
                </a:lnTo>
                <a:lnTo>
                  <a:pt x="2958" y="284"/>
                </a:lnTo>
                <a:lnTo>
                  <a:pt x="2962" y="278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64"/>
                </a:lnTo>
                <a:lnTo>
                  <a:pt x="2960" y="258"/>
                </a:lnTo>
                <a:lnTo>
                  <a:pt x="2956" y="254"/>
                </a:lnTo>
                <a:lnTo>
                  <a:pt x="2952" y="248"/>
                </a:lnTo>
                <a:lnTo>
                  <a:pt x="2942" y="242"/>
                </a:lnTo>
                <a:lnTo>
                  <a:pt x="2926" y="238"/>
                </a:lnTo>
                <a:lnTo>
                  <a:pt x="2926" y="238"/>
                </a:lnTo>
                <a:lnTo>
                  <a:pt x="2912" y="234"/>
                </a:lnTo>
                <a:lnTo>
                  <a:pt x="2904" y="230"/>
                </a:lnTo>
                <a:lnTo>
                  <a:pt x="2900" y="226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14"/>
                </a:lnTo>
                <a:lnTo>
                  <a:pt x="2904" y="210"/>
                </a:lnTo>
                <a:lnTo>
                  <a:pt x="2910" y="208"/>
                </a:lnTo>
                <a:lnTo>
                  <a:pt x="2918" y="206"/>
                </a:lnTo>
                <a:lnTo>
                  <a:pt x="2918" y="206"/>
                </a:lnTo>
                <a:lnTo>
                  <a:pt x="2926" y="206"/>
                </a:lnTo>
                <a:lnTo>
                  <a:pt x="2932" y="208"/>
                </a:lnTo>
                <a:lnTo>
                  <a:pt x="2948" y="218"/>
                </a:lnTo>
                <a:lnTo>
                  <a:pt x="2958" y="202"/>
                </a:lnTo>
                <a:lnTo>
                  <a:pt x="2958" y="202"/>
                </a:lnTo>
                <a:lnTo>
                  <a:pt x="2950" y="196"/>
                </a:lnTo>
                <a:lnTo>
                  <a:pt x="2940" y="192"/>
                </a:lnTo>
                <a:lnTo>
                  <a:pt x="2930" y="190"/>
                </a:lnTo>
                <a:lnTo>
                  <a:pt x="2918" y="188"/>
                </a:lnTo>
                <a:lnTo>
                  <a:pt x="2918" y="188"/>
                </a:lnTo>
                <a:lnTo>
                  <a:pt x="2910" y="190"/>
                </a:lnTo>
                <a:lnTo>
                  <a:pt x="2902" y="190"/>
                </a:lnTo>
                <a:lnTo>
                  <a:pt x="2896" y="194"/>
                </a:lnTo>
                <a:lnTo>
                  <a:pt x="2890" y="198"/>
                </a:lnTo>
                <a:lnTo>
                  <a:pt x="2886" y="202"/>
                </a:lnTo>
                <a:lnTo>
                  <a:pt x="2882" y="208"/>
                </a:lnTo>
                <a:lnTo>
                  <a:pt x="2880" y="214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8"/>
                </a:lnTo>
                <a:lnTo>
                  <a:pt x="2882" y="234"/>
                </a:lnTo>
                <a:lnTo>
                  <a:pt x="2886" y="240"/>
                </a:lnTo>
                <a:lnTo>
                  <a:pt x="2890" y="244"/>
                </a:lnTo>
                <a:lnTo>
                  <a:pt x="2900" y="250"/>
                </a:lnTo>
                <a:lnTo>
                  <a:pt x="2916" y="254"/>
                </a:lnTo>
                <a:lnTo>
                  <a:pt x="2916" y="254"/>
                </a:lnTo>
                <a:lnTo>
                  <a:pt x="2930" y="258"/>
                </a:lnTo>
                <a:lnTo>
                  <a:pt x="2938" y="262"/>
                </a:lnTo>
                <a:lnTo>
                  <a:pt x="2942" y="266"/>
                </a:lnTo>
                <a:lnTo>
                  <a:pt x="2942" y="272"/>
                </a:lnTo>
                <a:lnTo>
                  <a:pt x="2942" y="272"/>
                </a:lnTo>
                <a:lnTo>
                  <a:pt x="2942" y="272"/>
                </a:lnTo>
                <a:lnTo>
                  <a:pt x="2940" y="278"/>
                </a:lnTo>
                <a:lnTo>
                  <a:pt x="2936" y="282"/>
                </a:lnTo>
                <a:lnTo>
                  <a:pt x="2930" y="286"/>
                </a:lnTo>
                <a:lnTo>
                  <a:pt x="2922" y="286"/>
                </a:lnTo>
                <a:lnTo>
                  <a:pt x="2922" y="286"/>
                </a:lnTo>
                <a:lnTo>
                  <a:pt x="2912" y="286"/>
                </a:lnTo>
                <a:lnTo>
                  <a:pt x="2904" y="282"/>
                </a:lnTo>
                <a:lnTo>
                  <a:pt x="2894" y="278"/>
                </a:lnTo>
                <a:lnTo>
                  <a:pt x="2886" y="272"/>
                </a:lnTo>
                <a:lnTo>
                  <a:pt x="2876" y="286"/>
                </a:lnTo>
                <a:lnTo>
                  <a:pt x="2876" y="286"/>
                </a:lnTo>
                <a:lnTo>
                  <a:pt x="2886" y="294"/>
                </a:lnTo>
                <a:lnTo>
                  <a:pt x="2898" y="300"/>
                </a:lnTo>
                <a:lnTo>
                  <a:pt x="2910" y="302"/>
                </a:lnTo>
                <a:lnTo>
                  <a:pt x="2922" y="304"/>
                </a:lnTo>
                <a:lnTo>
                  <a:pt x="2922" y="304"/>
                </a:lnTo>
                <a:close/>
                <a:moveTo>
                  <a:pt x="3086" y="304"/>
                </a:moveTo>
                <a:lnTo>
                  <a:pt x="3086" y="304"/>
                </a:lnTo>
                <a:lnTo>
                  <a:pt x="3094" y="304"/>
                </a:lnTo>
                <a:lnTo>
                  <a:pt x="3102" y="302"/>
                </a:lnTo>
                <a:lnTo>
                  <a:pt x="3108" y="298"/>
                </a:lnTo>
                <a:lnTo>
                  <a:pt x="3114" y="294"/>
                </a:lnTo>
                <a:lnTo>
                  <a:pt x="3118" y="290"/>
                </a:lnTo>
                <a:lnTo>
                  <a:pt x="3122" y="284"/>
                </a:lnTo>
                <a:lnTo>
                  <a:pt x="3124" y="278"/>
                </a:lnTo>
                <a:lnTo>
                  <a:pt x="3126" y="270"/>
                </a:lnTo>
                <a:lnTo>
                  <a:pt x="3126" y="270"/>
                </a:lnTo>
                <a:lnTo>
                  <a:pt x="3126" y="270"/>
                </a:lnTo>
                <a:lnTo>
                  <a:pt x="3124" y="264"/>
                </a:lnTo>
                <a:lnTo>
                  <a:pt x="3122" y="258"/>
                </a:lnTo>
                <a:lnTo>
                  <a:pt x="3120" y="254"/>
                </a:lnTo>
                <a:lnTo>
                  <a:pt x="3116" y="248"/>
                </a:lnTo>
                <a:lnTo>
                  <a:pt x="3104" y="242"/>
                </a:lnTo>
                <a:lnTo>
                  <a:pt x="3090" y="238"/>
                </a:lnTo>
                <a:lnTo>
                  <a:pt x="3090" y="238"/>
                </a:lnTo>
                <a:lnTo>
                  <a:pt x="3076" y="234"/>
                </a:lnTo>
                <a:lnTo>
                  <a:pt x="3068" y="230"/>
                </a:lnTo>
                <a:lnTo>
                  <a:pt x="3064" y="226"/>
                </a:lnTo>
                <a:lnTo>
                  <a:pt x="3062" y="220"/>
                </a:lnTo>
                <a:lnTo>
                  <a:pt x="3062" y="220"/>
                </a:lnTo>
                <a:lnTo>
                  <a:pt x="3062" y="220"/>
                </a:lnTo>
                <a:lnTo>
                  <a:pt x="3064" y="214"/>
                </a:lnTo>
                <a:lnTo>
                  <a:pt x="3068" y="210"/>
                </a:lnTo>
                <a:lnTo>
                  <a:pt x="3074" y="208"/>
                </a:lnTo>
                <a:lnTo>
                  <a:pt x="3080" y="206"/>
                </a:lnTo>
                <a:lnTo>
                  <a:pt x="3080" y="206"/>
                </a:lnTo>
                <a:lnTo>
                  <a:pt x="3088" y="206"/>
                </a:lnTo>
                <a:lnTo>
                  <a:pt x="3096" y="208"/>
                </a:lnTo>
                <a:lnTo>
                  <a:pt x="3104" y="212"/>
                </a:lnTo>
                <a:lnTo>
                  <a:pt x="3112" y="218"/>
                </a:lnTo>
                <a:lnTo>
                  <a:pt x="3122" y="202"/>
                </a:lnTo>
                <a:lnTo>
                  <a:pt x="3122" y="202"/>
                </a:lnTo>
                <a:lnTo>
                  <a:pt x="3112" y="196"/>
                </a:lnTo>
                <a:lnTo>
                  <a:pt x="3104" y="192"/>
                </a:lnTo>
                <a:lnTo>
                  <a:pt x="3092" y="190"/>
                </a:lnTo>
                <a:lnTo>
                  <a:pt x="3082" y="188"/>
                </a:lnTo>
                <a:lnTo>
                  <a:pt x="3082" y="188"/>
                </a:lnTo>
                <a:lnTo>
                  <a:pt x="3074" y="190"/>
                </a:lnTo>
                <a:lnTo>
                  <a:pt x="3066" y="190"/>
                </a:lnTo>
                <a:lnTo>
                  <a:pt x="3060" y="194"/>
                </a:lnTo>
                <a:lnTo>
                  <a:pt x="3054" y="198"/>
                </a:lnTo>
                <a:lnTo>
                  <a:pt x="3050" y="202"/>
                </a:lnTo>
                <a:lnTo>
                  <a:pt x="3046" y="208"/>
                </a:lnTo>
                <a:lnTo>
                  <a:pt x="3044" y="214"/>
                </a:lnTo>
                <a:lnTo>
                  <a:pt x="3042" y="222"/>
                </a:lnTo>
                <a:lnTo>
                  <a:pt x="3042" y="222"/>
                </a:lnTo>
                <a:lnTo>
                  <a:pt x="3042" y="222"/>
                </a:lnTo>
                <a:lnTo>
                  <a:pt x="3044" y="228"/>
                </a:lnTo>
                <a:lnTo>
                  <a:pt x="3046" y="234"/>
                </a:lnTo>
                <a:lnTo>
                  <a:pt x="3048" y="240"/>
                </a:lnTo>
                <a:lnTo>
                  <a:pt x="3052" y="244"/>
                </a:lnTo>
                <a:lnTo>
                  <a:pt x="3064" y="250"/>
                </a:lnTo>
                <a:lnTo>
                  <a:pt x="3080" y="254"/>
                </a:lnTo>
                <a:lnTo>
                  <a:pt x="3080" y="254"/>
                </a:lnTo>
                <a:lnTo>
                  <a:pt x="3092" y="258"/>
                </a:lnTo>
                <a:lnTo>
                  <a:pt x="3100" y="262"/>
                </a:lnTo>
                <a:lnTo>
                  <a:pt x="3104" y="266"/>
                </a:lnTo>
                <a:lnTo>
                  <a:pt x="3106" y="272"/>
                </a:lnTo>
                <a:lnTo>
                  <a:pt x="3106" y="272"/>
                </a:lnTo>
                <a:lnTo>
                  <a:pt x="3106" y="272"/>
                </a:lnTo>
                <a:lnTo>
                  <a:pt x="3104" y="278"/>
                </a:lnTo>
                <a:lnTo>
                  <a:pt x="3100" y="282"/>
                </a:lnTo>
                <a:lnTo>
                  <a:pt x="3094" y="286"/>
                </a:lnTo>
                <a:lnTo>
                  <a:pt x="3086" y="286"/>
                </a:lnTo>
                <a:lnTo>
                  <a:pt x="3086" y="286"/>
                </a:lnTo>
                <a:lnTo>
                  <a:pt x="3076" y="286"/>
                </a:lnTo>
                <a:lnTo>
                  <a:pt x="3066" y="282"/>
                </a:lnTo>
                <a:lnTo>
                  <a:pt x="3058" y="278"/>
                </a:lnTo>
                <a:lnTo>
                  <a:pt x="3050" y="272"/>
                </a:lnTo>
                <a:lnTo>
                  <a:pt x="3038" y="286"/>
                </a:lnTo>
                <a:lnTo>
                  <a:pt x="3038" y="286"/>
                </a:lnTo>
                <a:lnTo>
                  <a:pt x="3048" y="294"/>
                </a:lnTo>
                <a:lnTo>
                  <a:pt x="3060" y="300"/>
                </a:lnTo>
                <a:lnTo>
                  <a:pt x="3072" y="302"/>
                </a:lnTo>
                <a:lnTo>
                  <a:pt x="3086" y="304"/>
                </a:lnTo>
                <a:lnTo>
                  <a:pt x="3086" y="304"/>
                </a:lnTo>
                <a:close/>
                <a:moveTo>
                  <a:pt x="3208" y="304"/>
                </a:moveTo>
                <a:lnTo>
                  <a:pt x="3208" y="304"/>
                </a:lnTo>
                <a:lnTo>
                  <a:pt x="3220" y="302"/>
                </a:lnTo>
                <a:lnTo>
                  <a:pt x="3230" y="300"/>
                </a:lnTo>
                <a:lnTo>
                  <a:pt x="3240" y="294"/>
                </a:lnTo>
                <a:lnTo>
                  <a:pt x="3250" y="288"/>
                </a:lnTo>
                <a:lnTo>
                  <a:pt x="3256" y="278"/>
                </a:lnTo>
                <a:lnTo>
                  <a:pt x="3262" y="268"/>
                </a:lnTo>
                <a:lnTo>
                  <a:pt x="3264" y="258"/>
                </a:lnTo>
                <a:lnTo>
                  <a:pt x="3266" y="246"/>
                </a:lnTo>
                <a:lnTo>
                  <a:pt x="3266" y="246"/>
                </a:lnTo>
                <a:lnTo>
                  <a:pt x="3266" y="246"/>
                </a:lnTo>
                <a:lnTo>
                  <a:pt x="3264" y="234"/>
                </a:lnTo>
                <a:lnTo>
                  <a:pt x="3262" y="224"/>
                </a:lnTo>
                <a:lnTo>
                  <a:pt x="3256" y="214"/>
                </a:lnTo>
                <a:lnTo>
                  <a:pt x="3250" y="206"/>
                </a:lnTo>
                <a:lnTo>
                  <a:pt x="3242" y="198"/>
                </a:lnTo>
                <a:lnTo>
                  <a:pt x="3232" y="192"/>
                </a:lnTo>
                <a:lnTo>
                  <a:pt x="3220" y="190"/>
                </a:lnTo>
                <a:lnTo>
                  <a:pt x="3208" y="188"/>
                </a:lnTo>
                <a:lnTo>
                  <a:pt x="3208" y="188"/>
                </a:lnTo>
                <a:lnTo>
                  <a:pt x="3196" y="190"/>
                </a:lnTo>
                <a:lnTo>
                  <a:pt x="3184" y="192"/>
                </a:lnTo>
                <a:lnTo>
                  <a:pt x="3174" y="198"/>
                </a:lnTo>
                <a:lnTo>
                  <a:pt x="3166" y="206"/>
                </a:lnTo>
                <a:lnTo>
                  <a:pt x="3158" y="214"/>
                </a:lnTo>
                <a:lnTo>
                  <a:pt x="3154" y="224"/>
                </a:lnTo>
                <a:lnTo>
                  <a:pt x="3150" y="234"/>
                </a:lnTo>
                <a:lnTo>
                  <a:pt x="3148" y="246"/>
                </a:lnTo>
                <a:lnTo>
                  <a:pt x="3148" y="246"/>
                </a:lnTo>
                <a:lnTo>
                  <a:pt x="3148" y="246"/>
                </a:lnTo>
                <a:lnTo>
                  <a:pt x="3150" y="258"/>
                </a:lnTo>
                <a:lnTo>
                  <a:pt x="3154" y="268"/>
                </a:lnTo>
                <a:lnTo>
                  <a:pt x="3158" y="278"/>
                </a:lnTo>
                <a:lnTo>
                  <a:pt x="3166" y="288"/>
                </a:lnTo>
                <a:lnTo>
                  <a:pt x="3174" y="294"/>
                </a:lnTo>
                <a:lnTo>
                  <a:pt x="3184" y="300"/>
                </a:lnTo>
                <a:lnTo>
                  <a:pt x="3194" y="302"/>
                </a:lnTo>
                <a:lnTo>
                  <a:pt x="3208" y="304"/>
                </a:lnTo>
                <a:lnTo>
                  <a:pt x="3208" y="304"/>
                </a:lnTo>
                <a:close/>
                <a:moveTo>
                  <a:pt x="3208" y="286"/>
                </a:moveTo>
                <a:lnTo>
                  <a:pt x="3208" y="286"/>
                </a:lnTo>
                <a:lnTo>
                  <a:pt x="3200" y="286"/>
                </a:lnTo>
                <a:lnTo>
                  <a:pt x="3192" y="282"/>
                </a:lnTo>
                <a:lnTo>
                  <a:pt x="3186" y="280"/>
                </a:lnTo>
                <a:lnTo>
                  <a:pt x="3180" y="274"/>
                </a:lnTo>
                <a:lnTo>
                  <a:pt x="3176" y="268"/>
                </a:lnTo>
                <a:lnTo>
                  <a:pt x="3172" y="262"/>
                </a:lnTo>
                <a:lnTo>
                  <a:pt x="3170" y="254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38"/>
                </a:lnTo>
                <a:lnTo>
                  <a:pt x="3172" y="230"/>
                </a:lnTo>
                <a:lnTo>
                  <a:pt x="3176" y="224"/>
                </a:lnTo>
                <a:lnTo>
                  <a:pt x="3180" y="218"/>
                </a:lnTo>
                <a:lnTo>
                  <a:pt x="3186" y="214"/>
                </a:lnTo>
                <a:lnTo>
                  <a:pt x="3192" y="210"/>
                </a:lnTo>
                <a:lnTo>
                  <a:pt x="3200" y="208"/>
                </a:lnTo>
                <a:lnTo>
                  <a:pt x="3208" y="206"/>
                </a:lnTo>
                <a:lnTo>
                  <a:pt x="3208" y="206"/>
                </a:lnTo>
                <a:lnTo>
                  <a:pt x="3216" y="208"/>
                </a:lnTo>
                <a:lnTo>
                  <a:pt x="3222" y="210"/>
                </a:lnTo>
                <a:lnTo>
                  <a:pt x="3230" y="214"/>
                </a:lnTo>
                <a:lnTo>
                  <a:pt x="3234" y="218"/>
                </a:lnTo>
                <a:lnTo>
                  <a:pt x="3240" y="224"/>
                </a:lnTo>
                <a:lnTo>
                  <a:pt x="3242" y="230"/>
                </a:lnTo>
                <a:lnTo>
                  <a:pt x="3244" y="238"/>
                </a:lnTo>
                <a:lnTo>
                  <a:pt x="3246" y="246"/>
                </a:lnTo>
                <a:lnTo>
                  <a:pt x="3246" y="246"/>
                </a:lnTo>
                <a:lnTo>
                  <a:pt x="3246" y="246"/>
                </a:lnTo>
                <a:lnTo>
                  <a:pt x="3244" y="254"/>
                </a:lnTo>
                <a:lnTo>
                  <a:pt x="3242" y="262"/>
                </a:lnTo>
                <a:lnTo>
                  <a:pt x="3240" y="268"/>
                </a:lnTo>
                <a:lnTo>
                  <a:pt x="3234" y="274"/>
                </a:lnTo>
                <a:lnTo>
                  <a:pt x="3230" y="280"/>
                </a:lnTo>
                <a:lnTo>
                  <a:pt x="3222" y="282"/>
                </a:lnTo>
                <a:lnTo>
                  <a:pt x="3216" y="286"/>
                </a:lnTo>
                <a:lnTo>
                  <a:pt x="3208" y="286"/>
                </a:lnTo>
                <a:lnTo>
                  <a:pt x="3208" y="286"/>
                </a:lnTo>
                <a:close/>
                <a:moveTo>
                  <a:pt x="3298" y="302"/>
                </a:moveTo>
                <a:lnTo>
                  <a:pt x="3376" y="302"/>
                </a:lnTo>
                <a:lnTo>
                  <a:pt x="3376" y="284"/>
                </a:lnTo>
                <a:lnTo>
                  <a:pt x="3316" y="284"/>
                </a:lnTo>
                <a:lnTo>
                  <a:pt x="3316" y="190"/>
                </a:lnTo>
                <a:lnTo>
                  <a:pt x="3298" y="190"/>
                </a:lnTo>
                <a:lnTo>
                  <a:pt x="3298" y="302"/>
                </a:lnTo>
                <a:close/>
                <a:moveTo>
                  <a:pt x="3446" y="304"/>
                </a:moveTo>
                <a:lnTo>
                  <a:pt x="3446" y="304"/>
                </a:lnTo>
                <a:lnTo>
                  <a:pt x="3456" y="304"/>
                </a:lnTo>
                <a:lnTo>
                  <a:pt x="3466" y="300"/>
                </a:lnTo>
                <a:lnTo>
                  <a:pt x="3474" y="296"/>
                </a:lnTo>
                <a:lnTo>
                  <a:pt x="3480" y="292"/>
                </a:lnTo>
                <a:lnTo>
                  <a:pt x="3486" y="284"/>
                </a:lnTo>
                <a:lnTo>
                  <a:pt x="3490" y="276"/>
                </a:lnTo>
                <a:lnTo>
                  <a:pt x="3492" y="266"/>
                </a:lnTo>
                <a:lnTo>
                  <a:pt x="3494" y="254"/>
                </a:lnTo>
                <a:lnTo>
                  <a:pt x="3494" y="190"/>
                </a:lnTo>
                <a:lnTo>
                  <a:pt x="3474" y="190"/>
                </a:lnTo>
                <a:lnTo>
                  <a:pt x="3474" y="254"/>
                </a:lnTo>
                <a:lnTo>
                  <a:pt x="3474" y="254"/>
                </a:lnTo>
                <a:lnTo>
                  <a:pt x="3472" y="268"/>
                </a:lnTo>
                <a:lnTo>
                  <a:pt x="3470" y="274"/>
                </a:lnTo>
                <a:lnTo>
                  <a:pt x="3466" y="278"/>
                </a:lnTo>
                <a:lnTo>
                  <a:pt x="3462" y="282"/>
                </a:lnTo>
                <a:lnTo>
                  <a:pt x="3458" y="284"/>
                </a:lnTo>
                <a:lnTo>
                  <a:pt x="3446" y="286"/>
                </a:lnTo>
                <a:lnTo>
                  <a:pt x="3446" y="286"/>
                </a:lnTo>
                <a:lnTo>
                  <a:pt x="3434" y="284"/>
                </a:lnTo>
                <a:lnTo>
                  <a:pt x="3430" y="282"/>
                </a:lnTo>
                <a:lnTo>
                  <a:pt x="3426" y="278"/>
                </a:lnTo>
                <a:lnTo>
                  <a:pt x="3422" y="274"/>
                </a:lnTo>
                <a:lnTo>
                  <a:pt x="3420" y="268"/>
                </a:lnTo>
                <a:lnTo>
                  <a:pt x="3418" y="254"/>
                </a:lnTo>
                <a:lnTo>
                  <a:pt x="3418" y="190"/>
                </a:lnTo>
                <a:lnTo>
                  <a:pt x="3398" y="190"/>
                </a:lnTo>
                <a:lnTo>
                  <a:pt x="3398" y="254"/>
                </a:lnTo>
                <a:lnTo>
                  <a:pt x="3398" y="254"/>
                </a:lnTo>
                <a:lnTo>
                  <a:pt x="3398" y="266"/>
                </a:lnTo>
                <a:lnTo>
                  <a:pt x="3402" y="276"/>
                </a:lnTo>
                <a:lnTo>
                  <a:pt x="3406" y="284"/>
                </a:lnTo>
                <a:lnTo>
                  <a:pt x="3410" y="292"/>
                </a:lnTo>
                <a:lnTo>
                  <a:pt x="3418" y="296"/>
                </a:lnTo>
                <a:lnTo>
                  <a:pt x="3426" y="300"/>
                </a:lnTo>
                <a:lnTo>
                  <a:pt x="3436" y="304"/>
                </a:lnTo>
                <a:lnTo>
                  <a:pt x="3446" y="304"/>
                </a:lnTo>
                <a:lnTo>
                  <a:pt x="3446" y="304"/>
                </a:lnTo>
                <a:close/>
                <a:moveTo>
                  <a:pt x="3554" y="302"/>
                </a:moveTo>
                <a:lnTo>
                  <a:pt x="3574" y="302"/>
                </a:lnTo>
                <a:lnTo>
                  <a:pt x="3574" y="208"/>
                </a:lnTo>
                <a:lnTo>
                  <a:pt x="3610" y="208"/>
                </a:lnTo>
                <a:lnTo>
                  <a:pt x="3610" y="190"/>
                </a:lnTo>
                <a:lnTo>
                  <a:pt x="3518" y="190"/>
                </a:lnTo>
                <a:lnTo>
                  <a:pt x="3518" y="208"/>
                </a:lnTo>
                <a:lnTo>
                  <a:pt x="3554" y="208"/>
                </a:lnTo>
                <a:lnTo>
                  <a:pt x="3554" y="302"/>
                </a:lnTo>
                <a:close/>
                <a:moveTo>
                  <a:pt x="3636" y="302"/>
                </a:moveTo>
                <a:lnTo>
                  <a:pt x="3656" y="302"/>
                </a:lnTo>
                <a:lnTo>
                  <a:pt x="3656" y="190"/>
                </a:lnTo>
                <a:lnTo>
                  <a:pt x="3636" y="190"/>
                </a:lnTo>
                <a:lnTo>
                  <a:pt x="3636" y="302"/>
                </a:lnTo>
                <a:close/>
                <a:moveTo>
                  <a:pt x="3746" y="304"/>
                </a:moveTo>
                <a:lnTo>
                  <a:pt x="3746" y="304"/>
                </a:lnTo>
                <a:lnTo>
                  <a:pt x="3758" y="302"/>
                </a:lnTo>
                <a:lnTo>
                  <a:pt x="3770" y="300"/>
                </a:lnTo>
                <a:lnTo>
                  <a:pt x="3780" y="294"/>
                </a:lnTo>
                <a:lnTo>
                  <a:pt x="3788" y="288"/>
                </a:lnTo>
                <a:lnTo>
                  <a:pt x="3794" y="278"/>
                </a:lnTo>
                <a:lnTo>
                  <a:pt x="3800" y="268"/>
                </a:lnTo>
                <a:lnTo>
                  <a:pt x="3804" y="258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34"/>
                </a:lnTo>
                <a:lnTo>
                  <a:pt x="3800" y="224"/>
                </a:lnTo>
                <a:lnTo>
                  <a:pt x="3796" y="214"/>
                </a:lnTo>
                <a:lnTo>
                  <a:pt x="3788" y="206"/>
                </a:lnTo>
                <a:lnTo>
                  <a:pt x="3780" y="198"/>
                </a:lnTo>
                <a:lnTo>
                  <a:pt x="3770" y="192"/>
                </a:lnTo>
                <a:lnTo>
                  <a:pt x="3758" y="190"/>
                </a:lnTo>
                <a:lnTo>
                  <a:pt x="3746" y="188"/>
                </a:lnTo>
                <a:lnTo>
                  <a:pt x="3746" y="188"/>
                </a:lnTo>
                <a:lnTo>
                  <a:pt x="3734" y="190"/>
                </a:lnTo>
                <a:lnTo>
                  <a:pt x="3722" y="192"/>
                </a:lnTo>
                <a:lnTo>
                  <a:pt x="3712" y="198"/>
                </a:lnTo>
                <a:lnTo>
                  <a:pt x="3704" y="206"/>
                </a:lnTo>
                <a:lnTo>
                  <a:pt x="3696" y="214"/>
                </a:lnTo>
                <a:lnTo>
                  <a:pt x="3692" y="224"/>
                </a:lnTo>
                <a:lnTo>
                  <a:pt x="3688" y="234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58"/>
                </a:lnTo>
                <a:lnTo>
                  <a:pt x="3692" y="268"/>
                </a:lnTo>
                <a:lnTo>
                  <a:pt x="3696" y="278"/>
                </a:lnTo>
                <a:lnTo>
                  <a:pt x="3704" y="288"/>
                </a:lnTo>
                <a:lnTo>
                  <a:pt x="3712" y="294"/>
                </a:lnTo>
                <a:lnTo>
                  <a:pt x="3722" y="300"/>
                </a:lnTo>
                <a:lnTo>
                  <a:pt x="3734" y="302"/>
                </a:lnTo>
                <a:lnTo>
                  <a:pt x="3746" y="304"/>
                </a:lnTo>
                <a:lnTo>
                  <a:pt x="3746" y="304"/>
                </a:lnTo>
                <a:close/>
                <a:moveTo>
                  <a:pt x="3746" y="286"/>
                </a:moveTo>
                <a:lnTo>
                  <a:pt x="3746" y="286"/>
                </a:lnTo>
                <a:lnTo>
                  <a:pt x="3738" y="286"/>
                </a:lnTo>
                <a:lnTo>
                  <a:pt x="3730" y="282"/>
                </a:lnTo>
                <a:lnTo>
                  <a:pt x="3724" y="280"/>
                </a:lnTo>
                <a:lnTo>
                  <a:pt x="3718" y="274"/>
                </a:lnTo>
                <a:lnTo>
                  <a:pt x="3714" y="268"/>
                </a:lnTo>
                <a:lnTo>
                  <a:pt x="3710" y="262"/>
                </a:lnTo>
                <a:lnTo>
                  <a:pt x="3708" y="254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38"/>
                </a:lnTo>
                <a:lnTo>
                  <a:pt x="3710" y="230"/>
                </a:lnTo>
                <a:lnTo>
                  <a:pt x="3714" y="224"/>
                </a:lnTo>
                <a:lnTo>
                  <a:pt x="3718" y="218"/>
                </a:lnTo>
                <a:lnTo>
                  <a:pt x="3724" y="214"/>
                </a:lnTo>
                <a:lnTo>
                  <a:pt x="3730" y="210"/>
                </a:lnTo>
                <a:lnTo>
                  <a:pt x="3738" y="208"/>
                </a:lnTo>
                <a:lnTo>
                  <a:pt x="3746" y="206"/>
                </a:lnTo>
                <a:lnTo>
                  <a:pt x="3746" y="206"/>
                </a:lnTo>
                <a:lnTo>
                  <a:pt x="3754" y="208"/>
                </a:lnTo>
                <a:lnTo>
                  <a:pt x="3762" y="210"/>
                </a:lnTo>
                <a:lnTo>
                  <a:pt x="3768" y="214"/>
                </a:lnTo>
                <a:lnTo>
                  <a:pt x="3774" y="218"/>
                </a:lnTo>
                <a:lnTo>
                  <a:pt x="3778" y="224"/>
                </a:lnTo>
                <a:lnTo>
                  <a:pt x="3782" y="230"/>
                </a:lnTo>
                <a:lnTo>
                  <a:pt x="3784" y="238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54"/>
                </a:lnTo>
                <a:lnTo>
                  <a:pt x="3782" y="262"/>
                </a:lnTo>
                <a:lnTo>
                  <a:pt x="3778" y="268"/>
                </a:lnTo>
                <a:lnTo>
                  <a:pt x="3774" y="274"/>
                </a:lnTo>
                <a:lnTo>
                  <a:pt x="3768" y="280"/>
                </a:lnTo>
                <a:lnTo>
                  <a:pt x="3762" y="282"/>
                </a:lnTo>
                <a:lnTo>
                  <a:pt x="3754" y="286"/>
                </a:lnTo>
                <a:lnTo>
                  <a:pt x="3746" y="286"/>
                </a:lnTo>
                <a:lnTo>
                  <a:pt x="3746" y="286"/>
                </a:lnTo>
                <a:close/>
                <a:moveTo>
                  <a:pt x="3836" y="302"/>
                </a:moveTo>
                <a:lnTo>
                  <a:pt x="3856" y="302"/>
                </a:lnTo>
                <a:lnTo>
                  <a:pt x="3856" y="222"/>
                </a:lnTo>
                <a:lnTo>
                  <a:pt x="3916" y="302"/>
                </a:lnTo>
                <a:lnTo>
                  <a:pt x="3934" y="302"/>
                </a:lnTo>
                <a:lnTo>
                  <a:pt x="3934" y="190"/>
                </a:lnTo>
                <a:lnTo>
                  <a:pt x="3914" y="190"/>
                </a:lnTo>
                <a:lnTo>
                  <a:pt x="3914" y="268"/>
                </a:lnTo>
                <a:lnTo>
                  <a:pt x="3854" y="190"/>
                </a:lnTo>
                <a:lnTo>
                  <a:pt x="3836" y="190"/>
                </a:lnTo>
                <a:lnTo>
                  <a:pt x="3836" y="302"/>
                </a:lnTo>
                <a:close/>
                <a:moveTo>
                  <a:pt x="4008" y="304"/>
                </a:moveTo>
                <a:lnTo>
                  <a:pt x="4008" y="304"/>
                </a:lnTo>
                <a:lnTo>
                  <a:pt x="4016" y="304"/>
                </a:lnTo>
                <a:lnTo>
                  <a:pt x="4024" y="302"/>
                </a:lnTo>
                <a:lnTo>
                  <a:pt x="4032" y="298"/>
                </a:lnTo>
                <a:lnTo>
                  <a:pt x="4038" y="294"/>
                </a:lnTo>
                <a:lnTo>
                  <a:pt x="4042" y="290"/>
                </a:lnTo>
                <a:lnTo>
                  <a:pt x="4046" y="284"/>
                </a:lnTo>
                <a:lnTo>
                  <a:pt x="4048" y="278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64"/>
                </a:lnTo>
                <a:lnTo>
                  <a:pt x="4046" y="258"/>
                </a:lnTo>
                <a:lnTo>
                  <a:pt x="4044" y="254"/>
                </a:lnTo>
                <a:lnTo>
                  <a:pt x="4040" y="248"/>
                </a:lnTo>
                <a:lnTo>
                  <a:pt x="4028" y="242"/>
                </a:lnTo>
                <a:lnTo>
                  <a:pt x="4012" y="238"/>
                </a:lnTo>
                <a:lnTo>
                  <a:pt x="4012" y="238"/>
                </a:lnTo>
                <a:lnTo>
                  <a:pt x="4000" y="234"/>
                </a:lnTo>
                <a:lnTo>
                  <a:pt x="3992" y="230"/>
                </a:lnTo>
                <a:lnTo>
                  <a:pt x="3988" y="226"/>
                </a:lnTo>
                <a:lnTo>
                  <a:pt x="3986" y="220"/>
                </a:lnTo>
                <a:lnTo>
                  <a:pt x="3986" y="220"/>
                </a:lnTo>
                <a:lnTo>
                  <a:pt x="3986" y="220"/>
                </a:lnTo>
                <a:lnTo>
                  <a:pt x="3988" y="214"/>
                </a:lnTo>
                <a:lnTo>
                  <a:pt x="3990" y="210"/>
                </a:lnTo>
                <a:lnTo>
                  <a:pt x="3996" y="208"/>
                </a:lnTo>
                <a:lnTo>
                  <a:pt x="4004" y="206"/>
                </a:lnTo>
                <a:lnTo>
                  <a:pt x="4004" y="206"/>
                </a:lnTo>
                <a:lnTo>
                  <a:pt x="4012" y="206"/>
                </a:lnTo>
                <a:lnTo>
                  <a:pt x="4020" y="208"/>
                </a:lnTo>
                <a:lnTo>
                  <a:pt x="4028" y="212"/>
                </a:lnTo>
                <a:lnTo>
                  <a:pt x="4034" y="218"/>
                </a:lnTo>
                <a:lnTo>
                  <a:pt x="4046" y="202"/>
                </a:lnTo>
                <a:lnTo>
                  <a:pt x="4046" y="202"/>
                </a:lnTo>
                <a:lnTo>
                  <a:pt x="4036" y="196"/>
                </a:lnTo>
                <a:lnTo>
                  <a:pt x="4026" y="192"/>
                </a:lnTo>
                <a:lnTo>
                  <a:pt x="4016" y="190"/>
                </a:lnTo>
                <a:lnTo>
                  <a:pt x="4004" y="188"/>
                </a:lnTo>
                <a:lnTo>
                  <a:pt x="4004" y="188"/>
                </a:lnTo>
                <a:lnTo>
                  <a:pt x="3996" y="190"/>
                </a:lnTo>
                <a:lnTo>
                  <a:pt x="3990" y="190"/>
                </a:lnTo>
                <a:lnTo>
                  <a:pt x="3982" y="194"/>
                </a:lnTo>
                <a:lnTo>
                  <a:pt x="3976" y="198"/>
                </a:lnTo>
                <a:lnTo>
                  <a:pt x="3972" y="202"/>
                </a:lnTo>
                <a:lnTo>
                  <a:pt x="3970" y="208"/>
                </a:lnTo>
                <a:lnTo>
                  <a:pt x="3966" y="214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8"/>
                </a:lnTo>
                <a:lnTo>
                  <a:pt x="3968" y="234"/>
                </a:lnTo>
                <a:lnTo>
                  <a:pt x="3972" y="240"/>
                </a:lnTo>
                <a:lnTo>
                  <a:pt x="3976" y="244"/>
                </a:lnTo>
                <a:lnTo>
                  <a:pt x="3988" y="250"/>
                </a:lnTo>
                <a:lnTo>
                  <a:pt x="4004" y="254"/>
                </a:lnTo>
                <a:lnTo>
                  <a:pt x="4004" y="254"/>
                </a:lnTo>
                <a:lnTo>
                  <a:pt x="4016" y="258"/>
                </a:lnTo>
                <a:lnTo>
                  <a:pt x="4024" y="262"/>
                </a:lnTo>
                <a:lnTo>
                  <a:pt x="4028" y="266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8"/>
                </a:lnTo>
                <a:lnTo>
                  <a:pt x="4024" y="282"/>
                </a:lnTo>
                <a:lnTo>
                  <a:pt x="4018" y="286"/>
                </a:lnTo>
                <a:lnTo>
                  <a:pt x="4008" y="286"/>
                </a:lnTo>
                <a:lnTo>
                  <a:pt x="4008" y="286"/>
                </a:lnTo>
                <a:lnTo>
                  <a:pt x="4000" y="286"/>
                </a:lnTo>
                <a:lnTo>
                  <a:pt x="3990" y="282"/>
                </a:lnTo>
                <a:lnTo>
                  <a:pt x="3982" y="278"/>
                </a:lnTo>
                <a:lnTo>
                  <a:pt x="3974" y="272"/>
                </a:lnTo>
                <a:lnTo>
                  <a:pt x="3962" y="286"/>
                </a:lnTo>
                <a:lnTo>
                  <a:pt x="3962" y="286"/>
                </a:lnTo>
                <a:lnTo>
                  <a:pt x="3972" y="294"/>
                </a:lnTo>
                <a:lnTo>
                  <a:pt x="3984" y="300"/>
                </a:lnTo>
                <a:lnTo>
                  <a:pt x="3996" y="302"/>
                </a:lnTo>
                <a:lnTo>
                  <a:pt x="4008" y="304"/>
                </a:lnTo>
                <a:lnTo>
                  <a:pt x="4008" y="3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8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53" r:id="rId3"/>
    <p:sldLayoutId id="2147483685" r:id="rId4"/>
    <p:sldLayoutId id="2147483686" r:id="rId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600" kern="1200" baseline="0">
          <a:solidFill>
            <a:srgbClr val="538C3F"/>
          </a:solidFill>
          <a:latin typeface="Century Gothic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 baseline="0">
          <a:solidFill>
            <a:schemeClr val="bg2">
              <a:lumMod val="10000"/>
            </a:schemeClr>
          </a:solidFill>
          <a:latin typeface="Georgia" charset="0"/>
          <a:ea typeface="Georgia" charset="0"/>
          <a:cs typeface="Georgia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400" kern="120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200" kern="1200" baseline="0">
          <a:solidFill>
            <a:srgbClr val="B5D084"/>
          </a:solidFill>
          <a:latin typeface="Georgia" charset="0"/>
          <a:ea typeface="Georgia" charset="0"/>
          <a:cs typeface="Georgia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100" kern="1200" baseline="0">
          <a:solidFill>
            <a:schemeClr val="tx1"/>
          </a:solidFill>
          <a:latin typeface="Constanti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 baseline="0">
          <a:solidFill>
            <a:schemeClr val="tx1"/>
          </a:solidFill>
          <a:latin typeface="Constanti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 userDrawn="1">
          <p15:clr>
            <a:srgbClr val="F26B43"/>
          </p15:clr>
        </p15:guide>
        <p15:guide id="3" pos="587" userDrawn="1">
          <p15:clr>
            <a:srgbClr val="F26B43"/>
          </p15:clr>
        </p15:guide>
        <p15:guide id="4" pos="728" userDrawn="1">
          <p15:clr>
            <a:srgbClr val="F26B43"/>
          </p15:clr>
        </p15:guide>
        <p15:guide id="5" pos="1029" userDrawn="1">
          <p15:clr>
            <a:srgbClr val="F26B43"/>
          </p15:clr>
        </p15:guide>
        <p15:guide id="6" pos="1174" userDrawn="1">
          <p15:clr>
            <a:srgbClr val="F26B43"/>
          </p15:clr>
        </p15:guide>
        <p15:guide id="7" pos="1474" userDrawn="1">
          <p15:clr>
            <a:srgbClr val="F26B43"/>
          </p15:clr>
        </p15:guide>
        <p15:guide id="8" pos="1616" userDrawn="1">
          <p15:clr>
            <a:srgbClr val="F26B43"/>
          </p15:clr>
        </p15:guide>
        <p15:guide id="9" pos="1920" userDrawn="1">
          <p15:clr>
            <a:srgbClr val="F26B43"/>
          </p15:clr>
        </p15:guide>
        <p15:guide id="10" pos="2061" userDrawn="1">
          <p15:clr>
            <a:srgbClr val="F26B43"/>
          </p15:clr>
        </p15:guide>
        <p15:guide id="11" pos="2362" userDrawn="1">
          <p15:clr>
            <a:srgbClr val="F26B43"/>
          </p15:clr>
        </p15:guide>
        <p15:guide id="12" pos="2507" userDrawn="1">
          <p15:clr>
            <a:srgbClr val="F26B43"/>
          </p15:clr>
        </p15:guide>
        <p15:guide id="13" pos="2808" userDrawn="1">
          <p15:clr>
            <a:srgbClr val="F26B43"/>
          </p15:clr>
        </p15:guide>
        <p15:guide id="14" pos="2949" userDrawn="1">
          <p15:clr>
            <a:srgbClr val="F26B43"/>
          </p15:clr>
        </p15:guide>
        <p15:guide id="15" pos="3250" userDrawn="1">
          <p15:clr>
            <a:srgbClr val="F26B43"/>
          </p15:clr>
        </p15:guide>
        <p15:guide id="16" pos="3394" userDrawn="1">
          <p15:clr>
            <a:srgbClr val="F26B43"/>
          </p15:clr>
        </p15:guide>
        <p15:guide id="17" pos="3695" userDrawn="1">
          <p15:clr>
            <a:srgbClr val="F26B43"/>
          </p15:clr>
        </p15:guide>
        <p15:guide id="18" pos="3840" userDrawn="1">
          <p15:clr>
            <a:srgbClr val="F26B43"/>
          </p15:clr>
        </p15:guide>
        <p15:guide id="19" pos="4141" userDrawn="1">
          <p15:clr>
            <a:srgbClr val="F26B43"/>
          </p15:clr>
        </p15:guide>
        <p15:guide id="20" pos="4282" userDrawn="1">
          <p15:clr>
            <a:srgbClr val="F26B43"/>
          </p15:clr>
        </p15:guide>
        <p15:guide id="21" pos="4583" userDrawn="1">
          <p15:clr>
            <a:srgbClr val="F26B43"/>
          </p15:clr>
        </p15:guide>
        <p15:guide id="22" pos="4728" userDrawn="1">
          <p15:clr>
            <a:srgbClr val="F26B43"/>
          </p15:clr>
        </p15:guide>
        <p15:guide id="23" pos="5025" userDrawn="1">
          <p15:clr>
            <a:srgbClr val="F26B43"/>
          </p15:clr>
        </p15:guide>
        <p15:guide id="24" pos="5170" userDrawn="1">
          <p15:clr>
            <a:srgbClr val="F26B43"/>
          </p15:clr>
        </p15:guide>
        <p15:guide id="25" pos="547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6"/>
            <a:ext cx="9144000" cy="465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9263" y="449262"/>
            <a:ext cx="8237538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Main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263" y="1600201"/>
            <a:ext cx="8237538" cy="23368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dirty="0"/>
              <a:t>First level of list</a:t>
            </a:r>
          </a:p>
          <a:p>
            <a:pPr lvl="1"/>
            <a:r>
              <a:rPr lang="en-US" dirty="0"/>
              <a:t>Second level idea</a:t>
            </a:r>
          </a:p>
          <a:p>
            <a:pPr lvl="2"/>
            <a:r>
              <a:rPr lang="en-US" dirty="0"/>
              <a:t>Third level idea(if additional level is needed… rethink your idea structure)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9808" y="6437376"/>
            <a:ext cx="1083733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chemeClr val="bg1"/>
                </a:solidFill>
                <a:latin typeface="Century Gothic"/>
              </a:defRPr>
            </a:lvl1pPr>
          </a:lstStyle>
          <a:p>
            <a:fld id="{EBEBFF66-A894-4ABB-8226-7CBA6AFE2352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61869" y="6437376"/>
            <a:ext cx="524935" cy="365125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pPr algn="r"/>
            <a:fld id="{8994C0FE-B155-7245-AD0C-30F39E06E47B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472796" y="6530860"/>
            <a:ext cx="49619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Century Gothic"/>
                <a:cs typeface="Century Gothic"/>
              </a:rPr>
              <a:t>Confidential and Proprietary to Daugherty Business Solutions</a:t>
            </a:r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454025" y="6536913"/>
            <a:ext cx="2023533" cy="191956"/>
          </a:xfrm>
          <a:custGeom>
            <a:avLst/>
            <a:gdLst>
              <a:gd name="T0" fmla="*/ 244 w 4048"/>
              <a:gd name="T1" fmla="*/ 104 h 384"/>
              <a:gd name="T2" fmla="*/ 156 w 4048"/>
              <a:gd name="T3" fmla="*/ 60 h 384"/>
              <a:gd name="T4" fmla="*/ 476 w 4048"/>
              <a:gd name="T5" fmla="*/ 108 h 384"/>
              <a:gd name="T6" fmla="*/ 346 w 4048"/>
              <a:gd name="T7" fmla="*/ 124 h 384"/>
              <a:gd name="T8" fmla="*/ 304 w 4048"/>
              <a:gd name="T9" fmla="*/ 192 h 384"/>
              <a:gd name="T10" fmla="*/ 434 w 4048"/>
              <a:gd name="T11" fmla="*/ 258 h 384"/>
              <a:gd name="T12" fmla="*/ 352 w 4048"/>
              <a:gd name="T13" fmla="*/ 264 h 384"/>
              <a:gd name="T14" fmla="*/ 674 w 4048"/>
              <a:gd name="T15" fmla="*/ 214 h 384"/>
              <a:gd name="T16" fmla="*/ 552 w 4048"/>
              <a:gd name="T17" fmla="*/ 278 h 384"/>
              <a:gd name="T18" fmla="*/ 954 w 4048"/>
              <a:gd name="T19" fmla="*/ 38 h 384"/>
              <a:gd name="T20" fmla="*/ 800 w 4048"/>
              <a:gd name="T21" fmla="*/ 182 h 384"/>
              <a:gd name="T22" fmla="*/ 794 w 4048"/>
              <a:gd name="T23" fmla="*/ 370 h 384"/>
              <a:gd name="T24" fmla="*/ 920 w 4048"/>
              <a:gd name="T25" fmla="*/ 248 h 384"/>
              <a:gd name="T26" fmla="*/ 968 w 4048"/>
              <a:gd name="T27" fmla="*/ 156 h 384"/>
              <a:gd name="T28" fmla="*/ 894 w 4048"/>
              <a:gd name="T29" fmla="*/ 178 h 384"/>
              <a:gd name="T30" fmla="*/ 886 w 4048"/>
              <a:gd name="T31" fmla="*/ 106 h 384"/>
              <a:gd name="T32" fmla="*/ 936 w 4048"/>
              <a:gd name="T33" fmla="*/ 338 h 384"/>
              <a:gd name="T34" fmla="*/ 1212 w 4048"/>
              <a:gd name="T35" fmla="*/ 150 h 384"/>
              <a:gd name="T36" fmla="*/ 1076 w 4048"/>
              <a:gd name="T37" fmla="*/ 304 h 384"/>
              <a:gd name="T38" fmla="*/ 1212 w 4048"/>
              <a:gd name="T39" fmla="*/ 150 h 384"/>
              <a:gd name="T40" fmla="*/ 1388 w 4048"/>
              <a:gd name="T41" fmla="*/ 76 h 384"/>
              <a:gd name="T42" fmla="*/ 1398 w 4048"/>
              <a:gd name="T43" fmla="*/ 304 h 384"/>
              <a:gd name="T44" fmla="*/ 1336 w 4048"/>
              <a:gd name="T45" fmla="*/ 118 h 384"/>
              <a:gd name="T46" fmla="*/ 1612 w 4048"/>
              <a:gd name="T47" fmla="*/ 128 h 384"/>
              <a:gd name="T48" fmla="*/ 1742 w 4048"/>
              <a:gd name="T49" fmla="*/ 260 h 384"/>
              <a:gd name="T50" fmla="*/ 1706 w 4048"/>
              <a:gd name="T51" fmla="*/ 298 h 384"/>
              <a:gd name="T52" fmla="*/ 1874 w 4048"/>
              <a:gd name="T53" fmla="*/ 332 h 384"/>
              <a:gd name="T54" fmla="*/ 2158 w 4048"/>
              <a:gd name="T55" fmla="*/ 302 h 384"/>
              <a:gd name="T56" fmla="*/ 2192 w 4048"/>
              <a:gd name="T57" fmla="*/ 208 h 384"/>
              <a:gd name="T58" fmla="*/ 2152 w 4048"/>
              <a:gd name="T59" fmla="*/ 238 h 384"/>
              <a:gd name="T60" fmla="*/ 2310 w 4048"/>
              <a:gd name="T61" fmla="*/ 292 h 384"/>
              <a:gd name="T62" fmla="*/ 2248 w 4048"/>
              <a:gd name="T63" fmla="*/ 190 h 384"/>
              <a:gd name="T64" fmla="*/ 2436 w 4048"/>
              <a:gd name="T65" fmla="*/ 270 h 384"/>
              <a:gd name="T66" fmla="*/ 2408 w 4048"/>
              <a:gd name="T67" fmla="*/ 208 h 384"/>
              <a:gd name="T68" fmla="*/ 2360 w 4048"/>
              <a:gd name="T69" fmla="*/ 240 h 384"/>
              <a:gd name="T70" fmla="*/ 2360 w 4048"/>
              <a:gd name="T71" fmla="*/ 294 h 384"/>
              <a:gd name="T72" fmla="*/ 2742 w 4048"/>
              <a:gd name="T73" fmla="*/ 302 h 384"/>
              <a:gd name="T74" fmla="*/ 2852 w 4048"/>
              <a:gd name="T75" fmla="*/ 270 h 384"/>
              <a:gd name="T76" fmla="*/ 2832 w 4048"/>
              <a:gd name="T77" fmla="*/ 212 h 384"/>
              <a:gd name="T78" fmla="*/ 2780 w 4048"/>
              <a:gd name="T79" fmla="*/ 244 h 384"/>
              <a:gd name="T80" fmla="*/ 2788 w 4048"/>
              <a:gd name="T81" fmla="*/ 300 h 384"/>
              <a:gd name="T82" fmla="*/ 2926 w 4048"/>
              <a:gd name="T83" fmla="*/ 238 h 384"/>
              <a:gd name="T84" fmla="*/ 2910 w 4048"/>
              <a:gd name="T85" fmla="*/ 190 h 384"/>
              <a:gd name="T86" fmla="*/ 2942 w 4048"/>
              <a:gd name="T87" fmla="*/ 272 h 384"/>
              <a:gd name="T88" fmla="*/ 3114 w 4048"/>
              <a:gd name="T89" fmla="*/ 294 h 384"/>
              <a:gd name="T90" fmla="*/ 3074 w 4048"/>
              <a:gd name="T91" fmla="*/ 208 h 384"/>
              <a:gd name="T92" fmla="*/ 3042 w 4048"/>
              <a:gd name="T93" fmla="*/ 222 h 384"/>
              <a:gd name="T94" fmla="*/ 3058 w 4048"/>
              <a:gd name="T95" fmla="*/ 278 h 384"/>
              <a:gd name="T96" fmla="*/ 3262 w 4048"/>
              <a:gd name="T97" fmla="*/ 224 h 384"/>
              <a:gd name="T98" fmla="*/ 3174 w 4048"/>
              <a:gd name="T99" fmla="*/ 294 h 384"/>
              <a:gd name="T100" fmla="*/ 3192 w 4048"/>
              <a:gd name="T101" fmla="*/ 210 h 384"/>
              <a:gd name="T102" fmla="*/ 3208 w 4048"/>
              <a:gd name="T103" fmla="*/ 286 h 384"/>
              <a:gd name="T104" fmla="*/ 3472 w 4048"/>
              <a:gd name="T105" fmla="*/ 268 h 384"/>
              <a:gd name="T106" fmla="*/ 3426 w 4048"/>
              <a:gd name="T107" fmla="*/ 300 h 384"/>
              <a:gd name="T108" fmla="*/ 3780 w 4048"/>
              <a:gd name="T109" fmla="*/ 294 h 384"/>
              <a:gd name="T110" fmla="*/ 3692 w 4048"/>
              <a:gd name="T111" fmla="*/ 224 h 384"/>
              <a:gd name="T112" fmla="*/ 3708 w 4048"/>
              <a:gd name="T113" fmla="*/ 254 h 384"/>
              <a:gd name="T114" fmla="*/ 3784 w 4048"/>
              <a:gd name="T115" fmla="*/ 246 h 384"/>
              <a:gd name="T116" fmla="*/ 4008 w 4048"/>
              <a:gd name="T117" fmla="*/ 304 h 384"/>
              <a:gd name="T118" fmla="*/ 3986 w 4048"/>
              <a:gd name="T119" fmla="*/ 220 h 384"/>
              <a:gd name="T120" fmla="*/ 3972 w 4048"/>
              <a:gd name="T121" fmla="*/ 202 h 384"/>
              <a:gd name="T122" fmla="*/ 4008 w 4048"/>
              <a:gd name="T123" fmla="*/ 28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48" h="384">
                <a:moveTo>
                  <a:pt x="100" y="304"/>
                </a:moveTo>
                <a:lnTo>
                  <a:pt x="100" y="304"/>
                </a:lnTo>
                <a:lnTo>
                  <a:pt x="118" y="304"/>
                </a:lnTo>
                <a:lnTo>
                  <a:pt x="134" y="300"/>
                </a:lnTo>
                <a:lnTo>
                  <a:pt x="148" y="298"/>
                </a:lnTo>
                <a:lnTo>
                  <a:pt x="162" y="292"/>
                </a:lnTo>
                <a:lnTo>
                  <a:pt x="176" y="288"/>
                </a:lnTo>
                <a:lnTo>
                  <a:pt x="188" y="280"/>
                </a:lnTo>
                <a:lnTo>
                  <a:pt x="200" y="272"/>
                </a:lnTo>
                <a:lnTo>
                  <a:pt x="210" y="262"/>
                </a:lnTo>
                <a:lnTo>
                  <a:pt x="218" y="252"/>
                </a:lnTo>
                <a:lnTo>
                  <a:pt x="226" y="240"/>
                </a:lnTo>
                <a:lnTo>
                  <a:pt x="234" y="228"/>
                </a:lnTo>
                <a:lnTo>
                  <a:pt x="240" y="214"/>
                </a:lnTo>
                <a:lnTo>
                  <a:pt x="244" y="200"/>
                </a:lnTo>
                <a:lnTo>
                  <a:pt x="248" y="184"/>
                </a:lnTo>
                <a:lnTo>
                  <a:pt x="250" y="168"/>
                </a:lnTo>
                <a:lnTo>
                  <a:pt x="250" y="150"/>
                </a:lnTo>
                <a:lnTo>
                  <a:pt x="250" y="150"/>
                </a:lnTo>
                <a:lnTo>
                  <a:pt x="250" y="134"/>
                </a:lnTo>
                <a:lnTo>
                  <a:pt x="248" y="118"/>
                </a:lnTo>
                <a:lnTo>
                  <a:pt x="244" y="104"/>
                </a:lnTo>
                <a:lnTo>
                  <a:pt x="240" y="90"/>
                </a:lnTo>
                <a:lnTo>
                  <a:pt x="234" y="76"/>
                </a:lnTo>
                <a:lnTo>
                  <a:pt x="228" y="64"/>
                </a:lnTo>
                <a:lnTo>
                  <a:pt x="220" y="52"/>
                </a:lnTo>
                <a:lnTo>
                  <a:pt x="212" y="42"/>
                </a:lnTo>
                <a:lnTo>
                  <a:pt x="202" y="32"/>
                </a:lnTo>
                <a:lnTo>
                  <a:pt x="192" y="24"/>
                </a:lnTo>
                <a:lnTo>
                  <a:pt x="180" y="16"/>
                </a:lnTo>
                <a:lnTo>
                  <a:pt x="168" y="10"/>
                </a:lnTo>
                <a:lnTo>
                  <a:pt x="156" y="6"/>
                </a:lnTo>
                <a:lnTo>
                  <a:pt x="142" y="2"/>
                </a:lnTo>
                <a:lnTo>
                  <a:pt x="128" y="0"/>
                </a:lnTo>
                <a:lnTo>
                  <a:pt x="112" y="0"/>
                </a:lnTo>
                <a:lnTo>
                  <a:pt x="0" y="0"/>
                </a:lnTo>
                <a:lnTo>
                  <a:pt x="0" y="304"/>
                </a:lnTo>
                <a:lnTo>
                  <a:pt x="100" y="304"/>
                </a:lnTo>
                <a:close/>
                <a:moveTo>
                  <a:pt x="56" y="42"/>
                </a:moveTo>
                <a:lnTo>
                  <a:pt x="110" y="42"/>
                </a:lnTo>
                <a:lnTo>
                  <a:pt x="110" y="42"/>
                </a:lnTo>
                <a:lnTo>
                  <a:pt x="126" y="44"/>
                </a:lnTo>
                <a:lnTo>
                  <a:pt x="142" y="50"/>
                </a:lnTo>
                <a:lnTo>
                  <a:pt x="156" y="60"/>
                </a:lnTo>
                <a:lnTo>
                  <a:pt x="168" y="72"/>
                </a:lnTo>
                <a:lnTo>
                  <a:pt x="176" y="88"/>
                </a:lnTo>
                <a:lnTo>
                  <a:pt x="184" y="106"/>
                </a:lnTo>
                <a:lnTo>
                  <a:pt x="188" y="128"/>
                </a:lnTo>
                <a:lnTo>
                  <a:pt x="190" y="150"/>
                </a:lnTo>
                <a:lnTo>
                  <a:pt x="190" y="150"/>
                </a:lnTo>
                <a:lnTo>
                  <a:pt x="188" y="174"/>
                </a:lnTo>
                <a:lnTo>
                  <a:pt x="184" y="194"/>
                </a:lnTo>
                <a:lnTo>
                  <a:pt x="176" y="214"/>
                </a:lnTo>
                <a:lnTo>
                  <a:pt x="166" y="230"/>
                </a:lnTo>
                <a:lnTo>
                  <a:pt x="154" y="242"/>
                </a:lnTo>
                <a:lnTo>
                  <a:pt x="138" y="252"/>
                </a:lnTo>
                <a:lnTo>
                  <a:pt x="122" y="258"/>
                </a:lnTo>
                <a:lnTo>
                  <a:pt x="102" y="258"/>
                </a:lnTo>
                <a:lnTo>
                  <a:pt x="56" y="258"/>
                </a:lnTo>
                <a:lnTo>
                  <a:pt x="56" y="42"/>
                </a:lnTo>
                <a:close/>
                <a:moveTo>
                  <a:pt x="484" y="258"/>
                </a:moveTo>
                <a:lnTo>
                  <a:pt x="484" y="156"/>
                </a:lnTo>
                <a:lnTo>
                  <a:pt x="484" y="156"/>
                </a:lnTo>
                <a:lnTo>
                  <a:pt x="484" y="132"/>
                </a:lnTo>
                <a:lnTo>
                  <a:pt x="480" y="114"/>
                </a:lnTo>
                <a:lnTo>
                  <a:pt x="476" y="108"/>
                </a:lnTo>
                <a:lnTo>
                  <a:pt x="472" y="102"/>
                </a:lnTo>
                <a:lnTo>
                  <a:pt x="462" y="90"/>
                </a:lnTo>
                <a:lnTo>
                  <a:pt x="462" y="90"/>
                </a:lnTo>
                <a:lnTo>
                  <a:pt x="450" y="84"/>
                </a:lnTo>
                <a:lnTo>
                  <a:pt x="434" y="78"/>
                </a:lnTo>
                <a:lnTo>
                  <a:pt x="416" y="76"/>
                </a:lnTo>
                <a:lnTo>
                  <a:pt x="394" y="74"/>
                </a:lnTo>
                <a:lnTo>
                  <a:pt x="394" y="74"/>
                </a:lnTo>
                <a:lnTo>
                  <a:pt x="372" y="76"/>
                </a:lnTo>
                <a:lnTo>
                  <a:pt x="352" y="78"/>
                </a:lnTo>
                <a:lnTo>
                  <a:pt x="336" y="84"/>
                </a:lnTo>
                <a:lnTo>
                  <a:pt x="322" y="92"/>
                </a:lnTo>
                <a:lnTo>
                  <a:pt x="322" y="92"/>
                </a:lnTo>
                <a:lnTo>
                  <a:pt x="310" y="102"/>
                </a:lnTo>
                <a:lnTo>
                  <a:pt x="300" y="110"/>
                </a:lnTo>
                <a:lnTo>
                  <a:pt x="296" y="122"/>
                </a:lnTo>
                <a:lnTo>
                  <a:pt x="292" y="138"/>
                </a:lnTo>
                <a:lnTo>
                  <a:pt x="334" y="146"/>
                </a:lnTo>
                <a:lnTo>
                  <a:pt x="334" y="146"/>
                </a:lnTo>
                <a:lnTo>
                  <a:pt x="338" y="136"/>
                </a:lnTo>
                <a:lnTo>
                  <a:pt x="340" y="130"/>
                </a:lnTo>
                <a:lnTo>
                  <a:pt x="346" y="124"/>
                </a:lnTo>
                <a:lnTo>
                  <a:pt x="352" y="118"/>
                </a:lnTo>
                <a:lnTo>
                  <a:pt x="358" y="114"/>
                </a:lnTo>
                <a:lnTo>
                  <a:pt x="366" y="112"/>
                </a:lnTo>
                <a:lnTo>
                  <a:pt x="388" y="110"/>
                </a:lnTo>
                <a:lnTo>
                  <a:pt x="388" y="110"/>
                </a:lnTo>
                <a:lnTo>
                  <a:pt x="398" y="110"/>
                </a:lnTo>
                <a:lnTo>
                  <a:pt x="408" y="112"/>
                </a:lnTo>
                <a:lnTo>
                  <a:pt x="416" y="114"/>
                </a:lnTo>
                <a:lnTo>
                  <a:pt x="422" y="118"/>
                </a:lnTo>
                <a:lnTo>
                  <a:pt x="428" y="124"/>
                </a:lnTo>
                <a:lnTo>
                  <a:pt x="432" y="130"/>
                </a:lnTo>
                <a:lnTo>
                  <a:pt x="434" y="136"/>
                </a:lnTo>
                <a:lnTo>
                  <a:pt x="434" y="146"/>
                </a:lnTo>
                <a:lnTo>
                  <a:pt x="434" y="162"/>
                </a:lnTo>
                <a:lnTo>
                  <a:pt x="434" y="162"/>
                </a:lnTo>
                <a:lnTo>
                  <a:pt x="422" y="162"/>
                </a:lnTo>
                <a:lnTo>
                  <a:pt x="422" y="162"/>
                </a:lnTo>
                <a:lnTo>
                  <a:pt x="390" y="162"/>
                </a:lnTo>
                <a:lnTo>
                  <a:pt x="362" y="166"/>
                </a:lnTo>
                <a:lnTo>
                  <a:pt x="338" y="172"/>
                </a:lnTo>
                <a:lnTo>
                  <a:pt x="320" y="182"/>
                </a:lnTo>
                <a:lnTo>
                  <a:pt x="304" y="192"/>
                </a:lnTo>
                <a:lnTo>
                  <a:pt x="294" y="206"/>
                </a:lnTo>
                <a:lnTo>
                  <a:pt x="290" y="212"/>
                </a:lnTo>
                <a:lnTo>
                  <a:pt x="286" y="222"/>
                </a:lnTo>
                <a:lnTo>
                  <a:pt x="284" y="238"/>
                </a:lnTo>
                <a:lnTo>
                  <a:pt x="284" y="238"/>
                </a:lnTo>
                <a:lnTo>
                  <a:pt x="286" y="254"/>
                </a:lnTo>
                <a:lnTo>
                  <a:pt x="290" y="268"/>
                </a:lnTo>
                <a:lnTo>
                  <a:pt x="296" y="278"/>
                </a:lnTo>
                <a:lnTo>
                  <a:pt x="306" y="288"/>
                </a:lnTo>
                <a:lnTo>
                  <a:pt x="316" y="298"/>
                </a:lnTo>
                <a:lnTo>
                  <a:pt x="328" y="304"/>
                </a:lnTo>
                <a:lnTo>
                  <a:pt x="344" y="306"/>
                </a:lnTo>
                <a:lnTo>
                  <a:pt x="360" y="308"/>
                </a:lnTo>
                <a:lnTo>
                  <a:pt x="360" y="308"/>
                </a:lnTo>
                <a:lnTo>
                  <a:pt x="374" y="308"/>
                </a:lnTo>
                <a:lnTo>
                  <a:pt x="388" y="304"/>
                </a:lnTo>
                <a:lnTo>
                  <a:pt x="402" y="298"/>
                </a:lnTo>
                <a:lnTo>
                  <a:pt x="414" y="290"/>
                </a:lnTo>
                <a:lnTo>
                  <a:pt x="414" y="290"/>
                </a:lnTo>
                <a:lnTo>
                  <a:pt x="420" y="284"/>
                </a:lnTo>
                <a:lnTo>
                  <a:pt x="424" y="278"/>
                </a:lnTo>
                <a:lnTo>
                  <a:pt x="434" y="258"/>
                </a:lnTo>
                <a:lnTo>
                  <a:pt x="434" y="258"/>
                </a:lnTo>
                <a:lnTo>
                  <a:pt x="438" y="282"/>
                </a:lnTo>
                <a:lnTo>
                  <a:pt x="442" y="304"/>
                </a:lnTo>
                <a:lnTo>
                  <a:pt x="492" y="304"/>
                </a:lnTo>
                <a:lnTo>
                  <a:pt x="492" y="304"/>
                </a:lnTo>
                <a:lnTo>
                  <a:pt x="486" y="280"/>
                </a:lnTo>
                <a:lnTo>
                  <a:pt x="484" y="258"/>
                </a:lnTo>
                <a:lnTo>
                  <a:pt x="484" y="258"/>
                </a:lnTo>
                <a:close/>
                <a:moveTo>
                  <a:pt x="434" y="210"/>
                </a:moveTo>
                <a:lnTo>
                  <a:pt x="434" y="210"/>
                </a:lnTo>
                <a:lnTo>
                  <a:pt x="434" y="222"/>
                </a:lnTo>
                <a:lnTo>
                  <a:pt x="430" y="234"/>
                </a:lnTo>
                <a:lnTo>
                  <a:pt x="426" y="244"/>
                </a:lnTo>
                <a:lnTo>
                  <a:pt x="418" y="254"/>
                </a:lnTo>
                <a:lnTo>
                  <a:pt x="410" y="260"/>
                </a:lnTo>
                <a:lnTo>
                  <a:pt x="400" y="266"/>
                </a:lnTo>
                <a:lnTo>
                  <a:pt x="388" y="268"/>
                </a:lnTo>
                <a:lnTo>
                  <a:pt x="376" y="270"/>
                </a:lnTo>
                <a:lnTo>
                  <a:pt x="376" y="270"/>
                </a:lnTo>
                <a:lnTo>
                  <a:pt x="368" y="270"/>
                </a:lnTo>
                <a:lnTo>
                  <a:pt x="360" y="268"/>
                </a:lnTo>
                <a:lnTo>
                  <a:pt x="352" y="264"/>
                </a:lnTo>
                <a:lnTo>
                  <a:pt x="348" y="260"/>
                </a:lnTo>
                <a:lnTo>
                  <a:pt x="342" y="256"/>
                </a:lnTo>
                <a:lnTo>
                  <a:pt x="340" y="250"/>
                </a:lnTo>
                <a:lnTo>
                  <a:pt x="338" y="244"/>
                </a:lnTo>
                <a:lnTo>
                  <a:pt x="336" y="236"/>
                </a:lnTo>
                <a:lnTo>
                  <a:pt x="336" y="236"/>
                </a:lnTo>
                <a:lnTo>
                  <a:pt x="338" y="226"/>
                </a:lnTo>
                <a:lnTo>
                  <a:pt x="344" y="216"/>
                </a:lnTo>
                <a:lnTo>
                  <a:pt x="350" y="208"/>
                </a:lnTo>
                <a:lnTo>
                  <a:pt x="362" y="202"/>
                </a:lnTo>
                <a:lnTo>
                  <a:pt x="362" y="202"/>
                </a:lnTo>
                <a:lnTo>
                  <a:pt x="376" y="196"/>
                </a:lnTo>
                <a:lnTo>
                  <a:pt x="394" y="192"/>
                </a:lnTo>
                <a:lnTo>
                  <a:pt x="412" y="190"/>
                </a:lnTo>
                <a:lnTo>
                  <a:pt x="432" y="190"/>
                </a:lnTo>
                <a:lnTo>
                  <a:pt x="434" y="190"/>
                </a:lnTo>
                <a:lnTo>
                  <a:pt x="434" y="210"/>
                </a:lnTo>
                <a:close/>
                <a:moveTo>
                  <a:pt x="728" y="78"/>
                </a:moveTo>
                <a:lnTo>
                  <a:pt x="676" y="78"/>
                </a:lnTo>
                <a:lnTo>
                  <a:pt x="676" y="186"/>
                </a:lnTo>
                <a:lnTo>
                  <a:pt x="676" y="186"/>
                </a:lnTo>
                <a:lnTo>
                  <a:pt x="674" y="214"/>
                </a:lnTo>
                <a:lnTo>
                  <a:pt x="672" y="224"/>
                </a:lnTo>
                <a:lnTo>
                  <a:pt x="670" y="234"/>
                </a:lnTo>
                <a:lnTo>
                  <a:pt x="670" y="234"/>
                </a:lnTo>
                <a:lnTo>
                  <a:pt x="662" y="246"/>
                </a:lnTo>
                <a:lnTo>
                  <a:pt x="652" y="256"/>
                </a:lnTo>
                <a:lnTo>
                  <a:pt x="640" y="262"/>
                </a:lnTo>
                <a:lnTo>
                  <a:pt x="626" y="264"/>
                </a:lnTo>
                <a:lnTo>
                  <a:pt x="626" y="264"/>
                </a:lnTo>
                <a:lnTo>
                  <a:pt x="618" y="264"/>
                </a:lnTo>
                <a:lnTo>
                  <a:pt x="612" y="262"/>
                </a:lnTo>
                <a:lnTo>
                  <a:pt x="606" y="260"/>
                </a:lnTo>
                <a:lnTo>
                  <a:pt x="602" y="254"/>
                </a:lnTo>
                <a:lnTo>
                  <a:pt x="598" y="250"/>
                </a:lnTo>
                <a:lnTo>
                  <a:pt x="596" y="242"/>
                </a:lnTo>
                <a:lnTo>
                  <a:pt x="594" y="226"/>
                </a:lnTo>
                <a:lnTo>
                  <a:pt x="594" y="78"/>
                </a:lnTo>
                <a:lnTo>
                  <a:pt x="542" y="78"/>
                </a:lnTo>
                <a:lnTo>
                  <a:pt x="542" y="236"/>
                </a:lnTo>
                <a:lnTo>
                  <a:pt x="542" y="236"/>
                </a:lnTo>
                <a:lnTo>
                  <a:pt x="544" y="252"/>
                </a:lnTo>
                <a:lnTo>
                  <a:pt x="546" y="266"/>
                </a:lnTo>
                <a:lnTo>
                  <a:pt x="552" y="278"/>
                </a:lnTo>
                <a:lnTo>
                  <a:pt x="560" y="290"/>
                </a:lnTo>
                <a:lnTo>
                  <a:pt x="570" y="298"/>
                </a:lnTo>
                <a:lnTo>
                  <a:pt x="580" y="304"/>
                </a:lnTo>
                <a:lnTo>
                  <a:pt x="594" y="308"/>
                </a:lnTo>
                <a:lnTo>
                  <a:pt x="608" y="308"/>
                </a:lnTo>
                <a:lnTo>
                  <a:pt x="608" y="308"/>
                </a:lnTo>
                <a:lnTo>
                  <a:pt x="622" y="308"/>
                </a:lnTo>
                <a:lnTo>
                  <a:pt x="634" y="304"/>
                </a:lnTo>
                <a:lnTo>
                  <a:pt x="646" y="300"/>
                </a:lnTo>
                <a:lnTo>
                  <a:pt x="656" y="292"/>
                </a:lnTo>
                <a:lnTo>
                  <a:pt x="656" y="292"/>
                </a:lnTo>
                <a:lnTo>
                  <a:pt x="664" y="284"/>
                </a:lnTo>
                <a:lnTo>
                  <a:pt x="670" y="278"/>
                </a:lnTo>
                <a:lnTo>
                  <a:pt x="674" y="268"/>
                </a:lnTo>
                <a:lnTo>
                  <a:pt x="680" y="254"/>
                </a:lnTo>
                <a:lnTo>
                  <a:pt x="680" y="304"/>
                </a:lnTo>
                <a:lnTo>
                  <a:pt x="728" y="304"/>
                </a:lnTo>
                <a:lnTo>
                  <a:pt x="728" y="78"/>
                </a:lnTo>
                <a:close/>
                <a:moveTo>
                  <a:pt x="974" y="36"/>
                </a:moveTo>
                <a:lnTo>
                  <a:pt x="974" y="36"/>
                </a:lnTo>
                <a:lnTo>
                  <a:pt x="962" y="36"/>
                </a:lnTo>
                <a:lnTo>
                  <a:pt x="954" y="38"/>
                </a:lnTo>
                <a:lnTo>
                  <a:pt x="946" y="42"/>
                </a:lnTo>
                <a:lnTo>
                  <a:pt x="938" y="46"/>
                </a:lnTo>
                <a:lnTo>
                  <a:pt x="932" y="52"/>
                </a:lnTo>
                <a:lnTo>
                  <a:pt x="926" y="60"/>
                </a:lnTo>
                <a:lnTo>
                  <a:pt x="922" y="68"/>
                </a:lnTo>
                <a:lnTo>
                  <a:pt x="920" y="78"/>
                </a:lnTo>
                <a:lnTo>
                  <a:pt x="920" y="78"/>
                </a:lnTo>
                <a:lnTo>
                  <a:pt x="896" y="76"/>
                </a:lnTo>
                <a:lnTo>
                  <a:pt x="876" y="74"/>
                </a:lnTo>
                <a:lnTo>
                  <a:pt x="876" y="74"/>
                </a:lnTo>
                <a:lnTo>
                  <a:pt x="856" y="76"/>
                </a:lnTo>
                <a:lnTo>
                  <a:pt x="838" y="78"/>
                </a:lnTo>
                <a:lnTo>
                  <a:pt x="822" y="84"/>
                </a:lnTo>
                <a:lnTo>
                  <a:pt x="808" y="92"/>
                </a:lnTo>
                <a:lnTo>
                  <a:pt x="798" y="102"/>
                </a:lnTo>
                <a:lnTo>
                  <a:pt x="790" y="114"/>
                </a:lnTo>
                <a:lnTo>
                  <a:pt x="784" y="128"/>
                </a:lnTo>
                <a:lnTo>
                  <a:pt x="782" y="142"/>
                </a:lnTo>
                <a:lnTo>
                  <a:pt x="782" y="142"/>
                </a:lnTo>
                <a:lnTo>
                  <a:pt x="784" y="158"/>
                </a:lnTo>
                <a:lnTo>
                  <a:pt x="790" y="170"/>
                </a:lnTo>
                <a:lnTo>
                  <a:pt x="800" y="182"/>
                </a:lnTo>
                <a:lnTo>
                  <a:pt x="814" y="194"/>
                </a:lnTo>
                <a:lnTo>
                  <a:pt x="814" y="194"/>
                </a:lnTo>
                <a:lnTo>
                  <a:pt x="798" y="204"/>
                </a:lnTo>
                <a:lnTo>
                  <a:pt x="786" y="214"/>
                </a:lnTo>
                <a:lnTo>
                  <a:pt x="782" y="220"/>
                </a:lnTo>
                <a:lnTo>
                  <a:pt x="780" y="226"/>
                </a:lnTo>
                <a:lnTo>
                  <a:pt x="778" y="240"/>
                </a:lnTo>
                <a:lnTo>
                  <a:pt x="778" y="240"/>
                </a:lnTo>
                <a:lnTo>
                  <a:pt x="780" y="250"/>
                </a:lnTo>
                <a:lnTo>
                  <a:pt x="782" y="260"/>
                </a:lnTo>
                <a:lnTo>
                  <a:pt x="790" y="268"/>
                </a:lnTo>
                <a:lnTo>
                  <a:pt x="800" y="278"/>
                </a:lnTo>
                <a:lnTo>
                  <a:pt x="800" y="278"/>
                </a:lnTo>
                <a:lnTo>
                  <a:pt x="784" y="288"/>
                </a:lnTo>
                <a:lnTo>
                  <a:pt x="774" y="298"/>
                </a:lnTo>
                <a:lnTo>
                  <a:pt x="768" y="310"/>
                </a:lnTo>
                <a:lnTo>
                  <a:pt x="766" y="324"/>
                </a:lnTo>
                <a:lnTo>
                  <a:pt x="766" y="324"/>
                </a:lnTo>
                <a:lnTo>
                  <a:pt x="768" y="338"/>
                </a:lnTo>
                <a:lnTo>
                  <a:pt x="774" y="350"/>
                </a:lnTo>
                <a:lnTo>
                  <a:pt x="782" y="360"/>
                </a:lnTo>
                <a:lnTo>
                  <a:pt x="794" y="370"/>
                </a:lnTo>
                <a:lnTo>
                  <a:pt x="808" y="376"/>
                </a:lnTo>
                <a:lnTo>
                  <a:pt x="828" y="380"/>
                </a:lnTo>
                <a:lnTo>
                  <a:pt x="850" y="384"/>
                </a:lnTo>
                <a:lnTo>
                  <a:pt x="876" y="384"/>
                </a:lnTo>
                <a:lnTo>
                  <a:pt x="876" y="384"/>
                </a:lnTo>
                <a:lnTo>
                  <a:pt x="902" y="384"/>
                </a:lnTo>
                <a:lnTo>
                  <a:pt x="924" y="380"/>
                </a:lnTo>
                <a:lnTo>
                  <a:pt x="944" y="374"/>
                </a:lnTo>
                <a:lnTo>
                  <a:pt x="962" y="364"/>
                </a:lnTo>
                <a:lnTo>
                  <a:pt x="974" y="354"/>
                </a:lnTo>
                <a:lnTo>
                  <a:pt x="984" y="342"/>
                </a:lnTo>
                <a:lnTo>
                  <a:pt x="990" y="326"/>
                </a:lnTo>
                <a:lnTo>
                  <a:pt x="992" y="310"/>
                </a:lnTo>
                <a:lnTo>
                  <a:pt x="992" y="310"/>
                </a:lnTo>
                <a:lnTo>
                  <a:pt x="992" y="298"/>
                </a:lnTo>
                <a:lnTo>
                  <a:pt x="988" y="286"/>
                </a:lnTo>
                <a:lnTo>
                  <a:pt x="980" y="276"/>
                </a:lnTo>
                <a:lnTo>
                  <a:pt x="972" y="266"/>
                </a:lnTo>
                <a:lnTo>
                  <a:pt x="962" y="258"/>
                </a:lnTo>
                <a:lnTo>
                  <a:pt x="950" y="254"/>
                </a:lnTo>
                <a:lnTo>
                  <a:pt x="934" y="250"/>
                </a:lnTo>
                <a:lnTo>
                  <a:pt x="920" y="248"/>
                </a:lnTo>
                <a:lnTo>
                  <a:pt x="852" y="248"/>
                </a:lnTo>
                <a:lnTo>
                  <a:pt x="852" y="248"/>
                </a:lnTo>
                <a:lnTo>
                  <a:pt x="840" y="248"/>
                </a:lnTo>
                <a:lnTo>
                  <a:pt x="830" y="242"/>
                </a:lnTo>
                <a:lnTo>
                  <a:pt x="824" y="236"/>
                </a:lnTo>
                <a:lnTo>
                  <a:pt x="822" y="226"/>
                </a:lnTo>
                <a:lnTo>
                  <a:pt x="822" y="226"/>
                </a:lnTo>
                <a:lnTo>
                  <a:pt x="822" y="220"/>
                </a:lnTo>
                <a:lnTo>
                  <a:pt x="826" y="214"/>
                </a:lnTo>
                <a:lnTo>
                  <a:pt x="830" y="210"/>
                </a:lnTo>
                <a:lnTo>
                  <a:pt x="838" y="204"/>
                </a:lnTo>
                <a:lnTo>
                  <a:pt x="838" y="204"/>
                </a:lnTo>
                <a:lnTo>
                  <a:pt x="860" y="210"/>
                </a:lnTo>
                <a:lnTo>
                  <a:pt x="880" y="210"/>
                </a:lnTo>
                <a:lnTo>
                  <a:pt x="880" y="210"/>
                </a:lnTo>
                <a:lnTo>
                  <a:pt x="898" y="210"/>
                </a:lnTo>
                <a:lnTo>
                  <a:pt x="916" y="206"/>
                </a:lnTo>
                <a:lnTo>
                  <a:pt x="932" y="200"/>
                </a:lnTo>
                <a:lnTo>
                  <a:pt x="944" y="192"/>
                </a:lnTo>
                <a:lnTo>
                  <a:pt x="956" y="182"/>
                </a:lnTo>
                <a:lnTo>
                  <a:pt x="964" y="170"/>
                </a:lnTo>
                <a:lnTo>
                  <a:pt x="968" y="156"/>
                </a:lnTo>
                <a:lnTo>
                  <a:pt x="970" y="142"/>
                </a:lnTo>
                <a:lnTo>
                  <a:pt x="970" y="142"/>
                </a:lnTo>
                <a:lnTo>
                  <a:pt x="968" y="128"/>
                </a:lnTo>
                <a:lnTo>
                  <a:pt x="964" y="116"/>
                </a:lnTo>
                <a:lnTo>
                  <a:pt x="956" y="106"/>
                </a:lnTo>
                <a:lnTo>
                  <a:pt x="944" y="92"/>
                </a:lnTo>
                <a:lnTo>
                  <a:pt x="944" y="92"/>
                </a:lnTo>
                <a:lnTo>
                  <a:pt x="950" y="84"/>
                </a:lnTo>
                <a:lnTo>
                  <a:pt x="956" y="78"/>
                </a:lnTo>
                <a:lnTo>
                  <a:pt x="964" y="76"/>
                </a:lnTo>
                <a:lnTo>
                  <a:pt x="976" y="74"/>
                </a:lnTo>
                <a:lnTo>
                  <a:pt x="992" y="74"/>
                </a:lnTo>
                <a:lnTo>
                  <a:pt x="992" y="36"/>
                </a:lnTo>
                <a:lnTo>
                  <a:pt x="974" y="36"/>
                </a:lnTo>
                <a:close/>
                <a:moveTo>
                  <a:pt x="918" y="144"/>
                </a:moveTo>
                <a:lnTo>
                  <a:pt x="918" y="144"/>
                </a:lnTo>
                <a:lnTo>
                  <a:pt x="918" y="152"/>
                </a:lnTo>
                <a:lnTo>
                  <a:pt x="916" y="160"/>
                </a:lnTo>
                <a:lnTo>
                  <a:pt x="912" y="166"/>
                </a:lnTo>
                <a:lnTo>
                  <a:pt x="908" y="170"/>
                </a:lnTo>
                <a:lnTo>
                  <a:pt x="902" y="176"/>
                </a:lnTo>
                <a:lnTo>
                  <a:pt x="894" y="178"/>
                </a:lnTo>
                <a:lnTo>
                  <a:pt x="886" y="180"/>
                </a:lnTo>
                <a:lnTo>
                  <a:pt x="878" y="180"/>
                </a:lnTo>
                <a:lnTo>
                  <a:pt x="878" y="180"/>
                </a:lnTo>
                <a:lnTo>
                  <a:pt x="868" y="180"/>
                </a:lnTo>
                <a:lnTo>
                  <a:pt x="860" y="178"/>
                </a:lnTo>
                <a:lnTo>
                  <a:pt x="852" y="174"/>
                </a:lnTo>
                <a:lnTo>
                  <a:pt x="846" y="170"/>
                </a:lnTo>
                <a:lnTo>
                  <a:pt x="842" y="166"/>
                </a:lnTo>
                <a:lnTo>
                  <a:pt x="838" y="158"/>
                </a:lnTo>
                <a:lnTo>
                  <a:pt x="836" y="152"/>
                </a:lnTo>
                <a:lnTo>
                  <a:pt x="836" y="144"/>
                </a:lnTo>
                <a:lnTo>
                  <a:pt x="836" y="144"/>
                </a:lnTo>
                <a:lnTo>
                  <a:pt x="836" y="136"/>
                </a:lnTo>
                <a:lnTo>
                  <a:pt x="838" y="128"/>
                </a:lnTo>
                <a:lnTo>
                  <a:pt x="842" y="122"/>
                </a:lnTo>
                <a:lnTo>
                  <a:pt x="848" y="116"/>
                </a:lnTo>
                <a:lnTo>
                  <a:pt x="854" y="112"/>
                </a:lnTo>
                <a:lnTo>
                  <a:pt x="860" y="108"/>
                </a:lnTo>
                <a:lnTo>
                  <a:pt x="868" y="106"/>
                </a:lnTo>
                <a:lnTo>
                  <a:pt x="878" y="106"/>
                </a:lnTo>
                <a:lnTo>
                  <a:pt x="878" y="106"/>
                </a:lnTo>
                <a:lnTo>
                  <a:pt x="886" y="106"/>
                </a:lnTo>
                <a:lnTo>
                  <a:pt x="894" y="108"/>
                </a:lnTo>
                <a:lnTo>
                  <a:pt x="902" y="110"/>
                </a:lnTo>
                <a:lnTo>
                  <a:pt x="906" y="116"/>
                </a:lnTo>
                <a:lnTo>
                  <a:pt x="912" y="120"/>
                </a:lnTo>
                <a:lnTo>
                  <a:pt x="914" y="126"/>
                </a:lnTo>
                <a:lnTo>
                  <a:pt x="918" y="134"/>
                </a:lnTo>
                <a:lnTo>
                  <a:pt x="918" y="142"/>
                </a:lnTo>
                <a:lnTo>
                  <a:pt x="918" y="142"/>
                </a:lnTo>
                <a:lnTo>
                  <a:pt x="918" y="144"/>
                </a:lnTo>
                <a:lnTo>
                  <a:pt x="918" y="144"/>
                </a:lnTo>
                <a:close/>
                <a:moveTo>
                  <a:pt x="858" y="296"/>
                </a:moveTo>
                <a:lnTo>
                  <a:pt x="912" y="296"/>
                </a:lnTo>
                <a:lnTo>
                  <a:pt x="912" y="296"/>
                </a:lnTo>
                <a:lnTo>
                  <a:pt x="926" y="298"/>
                </a:lnTo>
                <a:lnTo>
                  <a:pt x="936" y="304"/>
                </a:lnTo>
                <a:lnTo>
                  <a:pt x="942" y="310"/>
                </a:lnTo>
                <a:lnTo>
                  <a:pt x="944" y="314"/>
                </a:lnTo>
                <a:lnTo>
                  <a:pt x="944" y="320"/>
                </a:lnTo>
                <a:lnTo>
                  <a:pt x="944" y="320"/>
                </a:lnTo>
                <a:lnTo>
                  <a:pt x="944" y="326"/>
                </a:lnTo>
                <a:lnTo>
                  <a:pt x="942" y="332"/>
                </a:lnTo>
                <a:lnTo>
                  <a:pt x="936" y="338"/>
                </a:lnTo>
                <a:lnTo>
                  <a:pt x="930" y="342"/>
                </a:lnTo>
                <a:lnTo>
                  <a:pt x="922" y="346"/>
                </a:lnTo>
                <a:lnTo>
                  <a:pt x="912" y="348"/>
                </a:lnTo>
                <a:lnTo>
                  <a:pt x="886" y="350"/>
                </a:lnTo>
                <a:lnTo>
                  <a:pt x="886" y="350"/>
                </a:lnTo>
                <a:lnTo>
                  <a:pt x="868" y="348"/>
                </a:lnTo>
                <a:lnTo>
                  <a:pt x="854" y="346"/>
                </a:lnTo>
                <a:lnTo>
                  <a:pt x="842" y="344"/>
                </a:lnTo>
                <a:lnTo>
                  <a:pt x="830" y="340"/>
                </a:lnTo>
                <a:lnTo>
                  <a:pt x="822" y="334"/>
                </a:lnTo>
                <a:lnTo>
                  <a:pt x="816" y="328"/>
                </a:lnTo>
                <a:lnTo>
                  <a:pt x="812" y="320"/>
                </a:lnTo>
                <a:lnTo>
                  <a:pt x="810" y="312"/>
                </a:lnTo>
                <a:lnTo>
                  <a:pt x="810" y="312"/>
                </a:lnTo>
                <a:lnTo>
                  <a:pt x="812" y="306"/>
                </a:lnTo>
                <a:lnTo>
                  <a:pt x="812" y="302"/>
                </a:lnTo>
                <a:lnTo>
                  <a:pt x="822" y="292"/>
                </a:lnTo>
                <a:lnTo>
                  <a:pt x="822" y="292"/>
                </a:lnTo>
                <a:lnTo>
                  <a:pt x="840" y="296"/>
                </a:lnTo>
                <a:lnTo>
                  <a:pt x="858" y="296"/>
                </a:lnTo>
                <a:lnTo>
                  <a:pt x="858" y="296"/>
                </a:lnTo>
                <a:close/>
                <a:moveTo>
                  <a:pt x="1212" y="150"/>
                </a:moveTo>
                <a:lnTo>
                  <a:pt x="1212" y="150"/>
                </a:lnTo>
                <a:lnTo>
                  <a:pt x="1212" y="130"/>
                </a:lnTo>
                <a:lnTo>
                  <a:pt x="1208" y="114"/>
                </a:lnTo>
                <a:lnTo>
                  <a:pt x="1202" y="100"/>
                </a:lnTo>
                <a:lnTo>
                  <a:pt x="1196" y="90"/>
                </a:lnTo>
                <a:lnTo>
                  <a:pt x="1186" y="80"/>
                </a:lnTo>
                <a:lnTo>
                  <a:pt x="1174" y="74"/>
                </a:lnTo>
                <a:lnTo>
                  <a:pt x="1160" y="70"/>
                </a:lnTo>
                <a:lnTo>
                  <a:pt x="1144" y="70"/>
                </a:lnTo>
                <a:lnTo>
                  <a:pt x="1144" y="70"/>
                </a:lnTo>
                <a:lnTo>
                  <a:pt x="1132" y="70"/>
                </a:lnTo>
                <a:lnTo>
                  <a:pt x="1122" y="72"/>
                </a:lnTo>
                <a:lnTo>
                  <a:pt x="1112" y="76"/>
                </a:lnTo>
                <a:lnTo>
                  <a:pt x="1104" y="82"/>
                </a:lnTo>
                <a:lnTo>
                  <a:pt x="1096" y="88"/>
                </a:lnTo>
                <a:lnTo>
                  <a:pt x="1088" y="96"/>
                </a:lnTo>
                <a:lnTo>
                  <a:pt x="1082" y="106"/>
                </a:lnTo>
                <a:lnTo>
                  <a:pt x="1076" y="118"/>
                </a:lnTo>
                <a:lnTo>
                  <a:pt x="1076" y="0"/>
                </a:lnTo>
                <a:lnTo>
                  <a:pt x="1026" y="0"/>
                </a:lnTo>
                <a:lnTo>
                  <a:pt x="1026" y="304"/>
                </a:lnTo>
                <a:lnTo>
                  <a:pt x="1076" y="304"/>
                </a:lnTo>
                <a:lnTo>
                  <a:pt x="1076" y="186"/>
                </a:lnTo>
                <a:lnTo>
                  <a:pt x="1076" y="186"/>
                </a:lnTo>
                <a:lnTo>
                  <a:pt x="1078" y="170"/>
                </a:lnTo>
                <a:lnTo>
                  <a:pt x="1080" y="156"/>
                </a:lnTo>
                <a:lnTo>
                  <a:pt x="1084" y="144"/>
                </a:lnTo>
                <a:lnTo>
                  <a:pt x="1090" y="132"/>
                </a:lnTo>
                <a:lnTo>
                  <a:pt x="1098" y="124"/>
                </a:lnTo>
                <a:lnTo>
                  <a:pt x="1106" y="118"/>
                </a:lnTo>
                <a:lnTo>
                  <a:pt x="1116" y="114"/>
                </a:lnTo>
                <a:lnTo>
                  <a:pt x="1128" y="114"/>
                </a:lnTo>
                <a:lnTo>
                  <a:pt x="1128" y="114"/>
                </a:lnTo>
                <a:lnTo>
                  <a:pt x="1134" y="114"/>
                </a:lnTo>
                <a:lnTo>
                  <a:pt x="1142" y="116"/>
                </a:lnTo>
                <a:lnTo>
                  <a:pt x="1148" y="120"/>
                </a:lnTo>
                <a:lnTo>
                  <a:pt x="1152" y="124"/>
                </a:lnTo>
                <a:lnTo>
                  <a:pt x="1156" y="130"/>
                </a:lnTo>
                <a:lnTo>
                  <a:pt x="1160" y="138"/>
                </a:lnTo>
                <a:lnTo>
                  <a:pt x="1162" y="146"/>
                </a:lnTo>
                <a:lnTo>
                  <a:pt x="1162" y="156"/>
                </a:lnTo>
                <a:lnTo>
                  <a:pt x="1162" y="304"/>
                </a:lnTo>
                <a:lnTo>
                  <a:pt x="1212" y="304"/>
                </a:lnTo>
                <a:lnTo>
                  <a:pt x="1212" y="150"/>
                </a:lnTo>
                <a:close/>
                <a:moveTo>
                  <a:pt x="1366" y="268"/>
                </a:moveTo>
                <a:lnTo>
                  <a:pt x="1366" y="268"/>
                </a:lnTo>
                <a:lnTo>
                  <a:pt x="1354" y="268"/>
                </a:lnTo>
                <a:lnTo>
                  <a:pt x="1342" y="264"/>
                </a:lnTo>
                <a:lnTo>
                  <a:pt x="1334" y="258"/>
                </a:lnTo>
                <a:lnTo>
                  <a:pt x="1326" y="252"/>
                </a:lnTo>
                <a:lnTo>
                  <a:pt x="1320" y="242"/>
                </a:lnTo>
                <a:lnTo>
                  <a:pt x="1316" y="230"/>
                </a:lnTo>
                <a:lnTo>
                  <a:pt x="1312" y="218"/>
                </a:lnTo>
                <a:lnTo>
                  <a:pt x="1312" y="202"/>
                </a:lnTo>
                <a:lnTo>
                  <a:pt x="1312" y="198"/>
                </a:lnTo>
                <a:lnTo>
                  <a:pt x="1466" y="198"/>
                </a:lnTo>
                <a:lnTo>
                  <a:pt x="1466" y="198"/>
                </a:lnTo>
                <a:lnTo>
                  <a:pt x="1466" y="192"/>
                </a:lnTo>
                <a:lnTo>
                  <a:pt x="1466" y="192"/>
                </a:lnTo>
                <a:lnTo>
                  <a:pt x="1464" y="166"/>
                </a:lnTo>
                <a:lnTo>
                  <a:pt x="1460" y="142"/>
                </a:lnTo>
                <a:lnTo>
                  <a:pt x="1450" y="122"/>
                </a:lnTo>
                <a:lnTo>
                  <a:pt x="1438" y="106"/>
                </a:lnTo>
                <a:lnTo>
                  <a:pt x="1424" y="92"/>
                </a:lnTo>
                <a:lnTo>
                  <a:pt x="1406" y="82"/>
                </a:lnTo>
                <a:lnTo>
                  <a:pt x="1388" y="76"/>
                </a:lnTo>
                <a:lnTo>
                  <a:pt x="1364" y="74"/>
                </a:lnTo>
                <a:lnTo>
                  <a:pt x="1364" y="74"/>
                </a:lnTo>
                <a:lnTo>
                  <a:pt x="1342" y="76"/>
                </a:lnTo>
                <a:lnTo>
                  <a:pt x="1322" y="82"/>
                </a:lnTo>
                <a:lnTo>
                  <a:pt x="1304" y="92"/>
                </a:lnTo>
                <a:lnTo>
                  <a:pt x="1288" y="106"/>
                </a:lnTo>
                <a:lnTo>
                  <a:pt x="1276" y="124"/>
                </a:lnTo>
                <a:lnTo>
                  <a:pt x="1266" y="144"/>
                </a:lnTo>
                <a:lnTo>
                  <a:pt x="1260" y="166"/>
                </a:lnTo>
                <a:lnTo>
                  <a:pt x="1258" y="192"/>
                </a:lnTo>
                <a:lnTo>
                  <a:pt x="1258" y="192"/>
                </a:lnTo>
                <a:lnTo>
                  <a:pt x="1260" y="218"/>
                </a:lnTo>
                <a:lnTo>
                  <a:pt x="1266" y="240"/>
                </a:lnTo>
                <a:lnTo>
                  <a:pt x="1276" y="260"/>
                </a:lnTo>
                <a:lnTo>
                  <a:pt x="1288" y="276"/>
                </a:lnTo>
                <a:lnTo>
                  <a:pt x="1302" y="290"/>
                </a:lnTo>
                <a:lnTo>
                  <a:pt x="1320" y="300"/>
                </a:lnTo>
                <a:lnTo>
                  <a:pt x="1340" y="306"/>
                </a:lnTo>
                <a:lnTo>
                  <a:pt x="1362" y="308"/>
                </a:lnTo>
                <a:lnTo>
                  <a:pt x="1362" y="308"/>
                </a:lnTo>
                <a:lnTo>
                  <a:pt x="1380" y="308"/>
                </a:lnTo>
                <a:lnTo>
                  <a:pt x="1398" y="304"/>
                </a:lnTo>
                <a:lnTo>
                  <a:pt x="1412" y="298"/>
                </a:lnTo>
                <a:lnTo>
                  <a:pt x="1426" y="290"/>
                </a:lnTo>
                <a:lnTo>
                  <a:pt x="1438" y="280"/>
                </a:lnTo>
                <a:lnTo>
                  <a:pt x="1448" y="268"/>
                </a:lnTo>
                <a:lnTo>
                  <a:pt x="1456" y="254"/>
                </a:lnTo>
                <a:lnTo>
                  <a:pt x="1462" y="238"/>
                </a:lnTo>
                <a:lnTo>
                  <a:pt x="1416" y="232"/>
                </a:lnTo>
                <a:lnTo>
                  <a:pt x="1416" y="232"/>
                </a:lnTo>
                <a:lnTo>
                  <a:pt x="1408" y="248"/>
                </a:lnTo>
                <a:lnTo>
                  <a:pt x="1402" y="254"/>
                </a:lnTo>
                <a:lnTo>
                  <a:pt x="1396" y="260"/>
                </a:lnTo>
                <a:lnTo>
                  <a:pt x="1390" y="264"/>
                </a:lnTo>
                <a:lnTo>
                  <a:pt x="1384" y="266"/>
                </a:lnTo>
                <a:lnTo>
                  <a:pt x="1366" y="268"/>
                </a:lnTo>
                <a:lnTo>
                  <a:pt x="1366" y="268"/>
                </a:lnTo>
                <a:close/>
                <a:moveTo>
                  <a:pt x="1312" y="164"/>
                </a:moveTo>
                <a:lnTo>
                  <a:pt x="1312" y="164"/>
                </a:lnTo>
                <a:lnTo>
                  <a:pt x="1314" y="152"/>
                </a:lnTo>
                <a:lnTo>
                  <a:pt x="1318" y="142"/>
                </a:lnTo>
                <a:lnTo>
                  <a:pt x="1322" y="132"/>
                </a:lnTo>
                <a:lnTo>
                  <a:pt x="1328" y="124"/>
                </a:lnTo>
                <a:lnTo>
                  <a:pt x="1336" y="118"/>
                </a:lnTo>
                <a:lnTo>
                  <a:pt x="1344" y="114"/>
                </a:lnTo>
                <a:lnTo>
                  <a:pt x="1352" y="110"/>
                </a:lnTo>
                <a:lnTo>
                  <a:pt x="1364" y="110"/>
                </a:lnTo>
                <a:lnTo>
                  <a:pt x="1364" y="110"/>
                </a:lnTo>
                <a:lnTo>
                  <a:pt x="1374" y="110"/>
                </a:lnTo>
                <a:lnTo>
                  <a:pt x="1384" y="114"/>
                </a:lnTo>
                <a:lnTo>
                  <a:pt x="1392" y="118"/>
                </a:lnTo>
                <a:lnTo>
                  <a:pt x="1398" y="124"/>
                </a:lnTo>
                <a:lnTo>
                  <a:pt x="1404" y="132"/>
                </a:lnTo>
                <a:lnTo>
                  <a:pt x="1410" y="142"/>
                </a:lnTo>
                <a:lnTo>
                  <a:pt x="1412" y="152"/>
                </a:lnTo>
                <a:lnTo>
                  <a:pt x="1414" y="164"/>
                </a:lnTo>
                <a:lnTo>
                  <a:pt x="1312" y="164"/>
                </a:lnTo>
                <a:close/>
                <a:moveTo>
                  <a:pt x="1564" y="200"/>
                </a:moveTo>
                <a:lnTo>
                  <a:pt x="1564" y="200"/>
                </a:lnTo>
                <a:lnTo>
                  <a:pt x="1564" y="184"/>
                </a:lnTo>
                <a:lnTo>
                  <a:pt x="1568" y="170"/>
                </a:lnTo>
                <a:lnTo>
                  <a:pt x="1572" y="156"/>
                </a:lnTo>
                <a:lnTo>
                  <a:pt x="1580" y="146"/>
                </a:lnTo>
                <a:lnTo>
                  <a:pt x="1588" y="138"/>
                </a:lnTo>
                <a:lnTo>
                  <a:pt x="1600" y="132"/>
                </a:lnTo>
                <a:lnTo>
                  <a:pt x="1612" y="128"/>
                </a:lnTo>
                <a:lnTo>
                  <a:pt x="1624" y="126"/>
                </a:lnTo>
                <a:lnTo>
                  <a:pt x="1628" y="126"/>
                </a:lnTo>
                <a:lnTo>
                  <a:pt x="1628" y="72"/>
                </a:lnTo>
                <a:lnTo>
                  <a:pt x="1628" y="72"/>
                </a:lnTo>
                <a:lnTo>
                  <a:pt x="1620" y="72"/>
                </a:lnTo>
                <a:lnTo>
                  <a:pt x="1620" y="72"/>
                </a:lnTo>
                <a:lnTo>
                  <a:pt x="1608" y="74"/>
                </a:lnTo>
                <a:lnTo>
                  <a:pt x="1594" y="80"/>
                </a:lnTo>
                <a:lnTo>
                  <a:pt x="1594" y="80"/>
                </a:lnTo>
                <a:lnTo>
                  <a:pt x="1582" y="90"/>
                </a:lnTo>
                <a:lnTo>
                  <a:pt x="1572" y="100"/>
                </a:lnTo>
                <a:lnTo>
                  <a:pt x="1566" y="114"/>
                </a:lnTo>
                <a:lnTo>
                  <a:pt x="1560" y="132"/>
                </a:lnTo>
                <a:lnTo>
                  <a:pt x="1560" y="78"/>
                </a:lnTo>
                <a:lnTo>
                  <a:pt x="1512" y="78"/>
                </a:lnTo>
                <a:lnTo>
                  <a:pt x="1512" y="304"/>
                </a:lnTo>
                <a:lnTo>
                  <a:pt x="1564" y="304"/>
                </a:lnTo>
                <a:lnTo>
                  <a:pt x="1564" y="200"/>
                </a:lnTo>
                <a:close/>
                <a:moveTo>
                  <a:pt x="1766" y="264"/>
                </a:moveTo>
                <a:lnTo>
                  <a:pt x="1766" y="264"/>
                </a:lnTo>
                <a:lnTo>
                  <a:pt x="1748" y="262"/>
                </a:lnTo>
                <a:lnTo>
                  <a:pt x="1742" y="260"/>
                </a:lnTo>
                <a:lnTo>
                  <a:pt x="1738" y="256"/>
                </a:lnTo>
                <a:lnTo>
                  <a:pt x="1734" y="252"/>
                </a:lnTo>
                <a:lnTo>
                  <a:pt x="1732" y="246"/>
                </a:lnTo>
                <a:lnTo>
                  <a:pt x="1730" y="228"/>
                </a:lnTo>
                <a:lnTo>
                  <a:pt x="1730" y="118"/>
                </a:lnTo>
                <a:lnTo>
                  <a:pt x="1776" y="118"/>
                </a:lnTo>
                <a:lnTo>
                  <a:pt x="1776" y="78"/>
                </a:lnTo>
                <a:lnTo>
                  <a:pt x="1730" y="78"/>
                </a:lnTo>
                <a:lnTo>
                  <a:pt x="1730" y="16"/>
                </a:lnTo>
                <a:lnTo>
                  <a:pt x="1688" y="20"/>
                </a:lnTo>
                <a:lnTo>
                  <a:pt x="1684" y="78"/>
                </a:lnTo>
                <a:lnTo>
                  <a:pt x="1652" y="78"/>
                </a:lnTo>
                <a:lnTo>
                  <a:pt x="1652" y="118"/>
                </a:lnTo>
                <a:lnTo>
                  <a:pt x="1680" y="118"/>
                </a:lnTo>
                <a:lnTo>
                  <a:pt x="1680" y="234"/>
                </a:lnTo>
                <a:lnTo>
                  <a:pt x="1680" y="234"/>
                </a:lnTo>
                <a:lnTo>
                  <a:pt x="1682" y="254"/>
                </a:lnTo>
                <a:lnTo>
                  <a:pt x="1684" y="270"/>
                </a:lnTo>
                <a:lnTo>
                  <a:pt x="1688" y="280"/>
                </a:lnTo>
                <a:lnTo>
                  <a:pt x="1696" y="290"/>
                </a:lnTo>
                <a:lnTo>
                  <a:pt x="1696" y="290"/>
                </a:lnTo>
                <a:lnTo>
                  <a:pt x="1706" y="298"/>
                </a:lnTo>
                <a:lnTo>
                  <a:pt x="1716" y="304"/>
                </a:lnTo>
                <a:lnTo>
                  <a:pt x="1730" y="308"/>
                </a:lnTo>
                <a:lnTo>
                  <a:pt x="1744" y="308"/>
                </a:lnTo>
                <a:lnTo>
                  <a:pt x="1744" y="308"/>
                </a:lnTo>
                <a:lnTo>
                  <a:pt x="1758" y="308"/>
                </a:lnTo>
                <a:lnTo>
                  <a:pt x="1780" y="304"/>
                </a:lnTo>
                <a:lnTo>
                  <a:pt x="1780" y="264"/>
                </a:lnTo>
                <a:lnTo>
                  <a:pt x="1780" y="264"/>
                </a:lnTo>
                <a:lnTo>
                  <a:pt x="1766" y="264"/>
                </a:lnTo>
                <a:lnTo>
                  <a:pt x="1766" y="264"/>
                </a:lnTo>
                <a:close/>
                <a:moveTo>
                  <a:pt x="1958" y="78"/>
                </a:moveTo>
                <a:lnTo>
                  <a:pt x="1910" y="228"/>
                </a:lnTo>
                <a:lnTo>
                  <a:pt x="1856" y="78"/>
                </a:lnTo>
                <a:lnTo>
                  <a:pt x="1804" y="78"/>
                </a:lnTo>
                <a:lnTo>
                  <a:pt x="1880" y="290"/>
                </a:lnTo>
                <a:lnTo>
                  <a:pt x="1880" y="290"/>
                </a:lnTo>
                <a:lnTo>
                  <a:pt x="1884" y="304"/>
                </a:lnTo>
                <a:lnTo>
                  <a:pt x="1884" y="304"/>
                </a:lnTo>
                <a:lnTo>
                  <a:pt x="1884" y="312"/>
                </a:lnTo>
                <a:lnTo>
                  <a:pt x="1882" y="320"/>
                </a:lnTo>
                <a:lnTo>
                  <a:pt x="1878" y="326"/>
                </a:lnTo>
                <a:lnTo>
                  <a:pt x="1874" y="332"/>
                </a:lnTo>
                <a:lnTo>
                  <a:pt x="1868" y="336"/>
                </a:lnTo>
                <a:lnTo>
                  <a:pt x="1860" y="340"/>
                </a:lnTo>
                <a:lnTo>
                  <a:pt x="1854" y="342"/>
                </a:lnTo>
                <a:lnTo>
                  <a:pt x="1846" y="344"/>
                </a:lnTo>
                <a:lnTo>
                  <a:pt x="1846" y="344"/>
                </a:lnTo>
                <a:lnTo>
                  <a:pt x="1820" y="342"/>
                </a:lnTo>
                <a:lnTo>
                  <a:pt x="1820" y="384"/>
                </a:lnTo>
                <a:lnTo>
                  <a:pt x="1820" y="384"/>
                </a:lnTo>
                <a:lnTo>
                  <a:pt x="1850" y="384"/>
                </a:lnTo>
                <a:lnTo>
                  <a:pt x="1850" y="384"/>
                </a:lnTo>
                <a:lnTo>
                  <a:pt x="1860" y="384"/>
                </a:lnTo>
                <a:lnTo>
                  <a:pt x="1870" y="382"/>
                </a:lnTo>
                <a:lnTo>
                  <a:pt x="1880" y="378"/>
                </a:lnTo>
                <a:lnTo>
                  <a:pt x="1888" y="372"/>
                </a:lnTo>
                <a:lnTo>
                  <a:pt x="1894" y="366"/>
                </a:lnTo>
                <a:lnTo>
                  <a:pt x="1900" y="358"/>
                </a:lnTo>
                <a:lnTo>
                  <a:pt x="1906" y="346"/>
                </a:lnTo>
                <a:lnTo>
                  <a:pt x="1910" y="334"/>
                </a:lnTo>
                <a:lnTo>
                  <a:pt x="1998" y="78"/>
                </a:lnTo>
                <a:lnTo>
                  <a:pt x="1958" y="78"/>
                </a:lnTo>
                <a:close/>
                <a:moveTo>
                  <a:pt x="2106" y="302"/>
                </a:moveTo>
                <a:lnTo>
                  <a:pt x="2158" y="302"/>
                </a:lnTo>
                <a:lnTo>
                  <a:pt x="2158" y="302"/>
                </a:lnTo>
                <a:lnTo>
                  <a:pt x="2174" y="300"/>
                </a:lnTo>
                <a:lnTo>
                  <a:pt x="2182" y="298"/>
                </a:lnTo>
                <a:lnTo>
                  <a:pt x="2188" y="294"/>
                </a:lnTo>
                <a:lnTo>
                  <a:pt x="2192" y="290"/>
                </a:lnTo>
                <a:lnTo>
                  <a:pt x="2196" y="284"/>
                </a:lnTo>
                <a:lnTo>
                  <a:pt x="2198" y="278"/>
                </a:lnTo>
                <a:lnTo>
                  <a:pt x="2200" y="272"/>
                </a:lnTo>
                <a:lnTo>
                  <a:pt x="2200" y="272"/>
                </a:lnTo>
                <a:lnTo>
                  <a:pt x="2200" y="272"/>
                </a:lnTo>
                <a:lnTo>
                  <a:pt x="2198" y="262"/>
                </a:lnTo>
                <a:lnTo>
                  <a:pt x="2194" y="254"/>
                </a:lnTo>
                <a:lnTo>
                  <a:pt x="2186" y="248"/>
                </a:lnTo>
                <a:lnTo>
                  <a:pt x="2178" y="244"/>
                </a:lnTo>
                <a:lnTo>
                  <a:pt x="2178" y="244"/>
                </a:lnTo>
                <a:lnTo>
                  <a:pt x="2184" y="240"/>
                </a:lnTo>
                <a:lnTo>
                  <a:pt x="2188" y="234"/>
                </a:lnTo>
                <a:lnTo>
                  <a:pt x="2192" y="228"/>
                </a:lnTo>
                <a:lnTo>
                  <a:pt x="2194" y="218"/>
                </a:lnTo>
                <a:lnTo>
                  <a:pt x="2194" y="218"/>
                </a:lnTo>
                <a:lnTo>
                  <a:pt x="2194" y="218"/>
                </a:lnTo>
                <a:lnTo>
                  <a:pt x="2192" y="208"/>
                </a:lnTo>
                <a:lnTo>
                  <a:pt x="2186" y="200"/>
                </a:lnTo>
                <a:lnTo>
                  <a:pt x="2186" y="200"/>
                </a:lnTo>
                <a:lnTo>
                  <a:pt x="2180" y="196"/>
                </a:lnTo>
                <a:lnTo>
                  <a:pt x="2174" y="192"/>
                </a:lnTo>
                <a:lnTo>
                  <a:pt x="2166" y="190"/>
                </a:lnTo>
                <a:lnTo>
                  <a:pt x="2156" y="190"/>
                </a:lnTo>
                <a:lnTo>
                  <a:pt x="2106" y="190"/>
                </a:lnTo>
                <a:lnTo>
                  <a:pt x="2106" y="302"/>
                </a:lnTo>
                <a:close/>
                <a:moveTo>
                  <a:pt x="2126" y="238"/>
                </a:moveTo>
                <a:lnTo>
                  <a:pt x="2126" y="208"/>
                </a:lnTo>
                <a:lnTo>
                  <a:pt x="2154" y="208"/>
                </a:lnTo>
                <a:lnTo>
                  <a:pt x="2154" y="208"/>
                </a:lnTo>
                <a:lnTo>
                  <a:pt x="2162" y="208"/>
                </a:lnTo>
                <a:lnTo>
                  <a:pt x="2168" y="212"/>
                </a:lnTo>
                <a:lnTo>
                  <a:pt x="2172" y="216"/>
                </a:lnTo>
                <a:lnTo>
                  <a:pt x="2174" y="222"/>
                </a:lnTo>
                <a:lnTo>
                  <a:pt x="2174" y="222"/>
                </a:lnTo>
                <a:lnTo>
                  <a:pt x="2174" y="222"/>
                </a:lnTo>
                <a:lnTo>
                  <a:pt x="2172" y="228"/>
                </a:lnTo>
                <a:lnTo>
                  <a:pt x="2168" y="234"/>
                </a:lnTo>
                <a:lnTo>
                  <a:pt x="2160" y="236"/>
                </a:lnTo>
                <a:lnTo>
                  <a:pt x="2152" y="238"/>
                </a:lnTo>
                <a:lnTo>
                  <a:pt x="2126" y="238"/>
                </a:lnTo>
                <a:close/>
                <a:moveTo>
                  <a:pt x="2126" y="284"/>
                </a:moveTo>
                <a:lnTo>
                  <a:pt x="2126" y="254"/>
                </a:lnTo>
                <a:lnTo>
                  <a:pt x="2156" y="254"/>
                </a:lnTo>
                <a:lnTo>
                  <a:pt x="2156" y="254"/>
                </a:lnTo>
                <a:lnTo>
                  <a:pt x="2166" y="256"/>
                </a:lnTo>
                <a:lnTo>
                  <a:pt x="2174" y="258"/>
                </a:lnTo>
                <a:lnTo>
                  <a:pt x="2178" y="262"/>
                </a:lnTo>
                <a:lnTo>
                  <a:pt x="2180" y="270"/>
                </a:lnTo>
                <a:lnTo>
                  <a:pt x="2180" y="270"/>
                </a:lnTo>
                <a:lnTo>
                  <a:pt x="2180" y="270"/>
                </a:lnTo>
                <a:lnTo>
                  <a:pt x="2178" y="276"/>
                </a:lnTo>
                <a:lnTo>
                  <a:pt x="2174" y="280"/>
                </a:lnTo>
                <a:lnTo>
                  <a:pt x="2168" y="284"/>
                </a:lnTo>
                <a:lnTo>
                  <a:pt x="2158" y="284"/>
                </a:lnTo>
                <a:lnTo>
                  <a:pt x="2126" y="284"/>
                </a:lnTo>
                <a:close/>
                <a:moveTo>
                  <a:pt x="2276" y="304"/>
                </a:moveTo>
                <a:lnTo>
                  <a:pt x="2276" y="304"/>
                </a:lnTo>
                <a:lnTo>
                  <a:pt x="2286" y="304"/>
                </a:lnTo>
                <a:lnTo>
                  <a:pt x="2294" y="300"/>
                </a:lnTo>
                <a:lnTo>
                  <a:pt x="2304" y="296"/>
                </a:lnTo>
                <a:lnTo>
                  <a:pt x="2310" y="292"/>
                </a:lnTo>
                <a:lnTo>
                  <a:pt x="2316" y="284"/>
                </a:lnTo>
                <a:lnTo>
                  <a:pt x="2320" y="276"/>
                </a:lnTo>
                <a:lnTo>
                  <a:pt x="2322" y="266"/>
                </a:lnTo>
                <a:lnTo>
                  <a:pt x="2324" y="254"/>
                </a:lnTo>
                <a:lnTo>
                  <a:pt x="2324" y="190"/>
                </a:lnTo>
                <a:lnTo>
                  <a:pt x="2304" y="190"/>
                </a:lnTo>
                <a:lnTo>
                  <a:pt x="2304" y="254"/>
                </a:lnTo>
                <a:lnTo>
                  <a:pt x="2304" y="254"/>
                </a:lnTo>
                <a:lnTo>
                  <a:pt x="2302" y="268"/>
                </a:lnTo>
                <a:lnTo>
                  <a:pt x="2300" y="274"/>
                </a:lnTo>
                <a:lnTo>
                  <a:pt x="2296" y="278"/>
                </a:lnTo>
                <a:lnTo>
                  <a:pt x="2292" y="282"/>
                </a:lnTo>
                <a:lnTo>
                  <a:pt x="2288" y="284"/>
                </a:lnTo>
                <a:lnTo>
                  <a:pt x="2276" y="286"/>
                </a:lnTo>
                <a:lnTo>
                  <a:pt x="2276" y="286"/>
                </a:lnTo>
                <a:lnTo>
                  <a:pt x="2264" y="284"/>
                </a:lnTo>
                <a:lnTo>
                  <a:pt x="2258" y="282"/>
                </a:lnTo>
                <a:lnTo>
                  <a:pt x="2254" y="278"/>
                </a:lnTo>
                <a:lnTo>
                  <a:pt x="2252" y="274"/>
                </a:lnTo>
                <a:lnTo>
                  <a:pt x="2248" y="268"/>
                </a:lnTo>
                <a:lnTo>
                  <a:pt x="2248" y="254"/>
                </a:lnTo>
                <a:lnTo>
                  <a:pt x="2248" y="190"/>
                </a:lnTo>
                <a:lnTo>
                  <a:pt x="2228" y="190"/>
                </a:lnTo>
                <a:lnTo>
                  <a:pt x="2228" y="254"/>
                </a:lnTo>
                <a:lnTo>
                  <a:pt x="2228" y="254"/>
                </a:lnTo>
                <a:lnTo>
                  <a:pt x="2228" y="266"/>
                </a:lnTo>
                <a:lnTo>
                  <a:pt x="2230" y="276"/>
                </a:lnTo>
                <a:lnTo>
                  <a:pt x="2234" y="284"/>
                </a:lnTo>
                <a:lnTo>
                  <a:pt x="2240" y="292"/>
                </a:lnTo>
                <a:lnTo>
                  <a:pt x="2248" y="296"/>
                </a:lnTo>
                <a:lnTo>
                  <a:pt x="2256" y="300"/>
                </a:lnTo>
                <a:lnTo>
                  <a:pt x="2264" y="304"/>
                </a:lnTo>
                <a:lnTo>
                  <a:pt x="2276" y="304"/>
                </a:lnTo>
                <a:lnTo>
                  <a:pt x="2276" y="304"/>
                </a:lnTo>
                <a:close/>
                <a:moveTo>
                  <a:pt x="2396" y="304"/>
                </a:moveTo>
                <a:lnTo>
                  <a:pt x="2396" y="304"/>
                </a:lnTo>
                <a:lnTo>
                  <a:pt x="2404" y="304"/>
                </a:lnTo>
                <a:lnTo>
                  <a:pt x="2412" y="302"/>
                </a:lnTo>
                <a:lnTo>
                  <a:pt x="2420" y="298"/>
                </a:lnTo>
                <a:lnTo>
                  <a:pt x="2426" y="294"/>
                </a:lnTo>
                <a:lnTo>
                  <a:pt x="2430" y="290"/>
                </a:lnTo>
                <a:lnTo>
                  <a:pt x="2434" y="284"/>
                </a:lnTo>
                <a:lnTo>
                  <a:pt x="2436" y="278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64"/>
                </a:lnTo>
                <a:lnTo>
                  <a:pt x="2434" y="258"/>
                </a:lnTo>
                <a:lnTo>
                  <a:pt x="2432" y="254"/>
                </a:lnTo>
                <a:lnTo>
                  <a:pt x="2428" y="248"/>
                </a:lnTo>
                <a:lnTo>
                  <a:pt x="2416" y="242"/>
                </a:lnTo>
                <a:lnTo>
                  <a:pt x="2400" y="238"/>
                </a:lnTo>
                <a:lnTo>
                  <a:pt x="2400" y="238"/>
                </a:lnTo>
                <a:lnTo>
                  <a:pt x="2388" y="234"/>
                </a:lnTo>
                <a:lnTo>
                  <a:pt x="2378" y="230"/>
                </a:lnTo>
                <a:lnTo>
                  <a:pt x="2374" y="226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14"/>
                </a:lnTo>
                <a:lnTo>
                  <a:pt x="2378" y="210"/>
                </a:lnTo>
                <a:lnTo>
                  <a:pt x="2384" y="208"/>
                </a:lnTo>
                <a:lnTo>
                  <a:pt x="2392" y="206"/>
                </a:lnTo>
                <a:lnTo>
                  <a:pt x="2392" y="206"/>
                </a:lnTo>
                <a:lnTo>
                  <a:pt x="2400" y="206"/>
                </a:lnTo>
                <a:lnTo>
                  <a:pt x="2408" y="208"/>
                </a:lnTo>
                <a:lnTo>
                  <a:pt x="2414" y="212"/>
                </a:lnTo>
                <a:lnTo>
                  <a:pt x="2422" y="218"/>
                </a:lnTo>
                <a:lnTo>
                  <a:pt x="2432" y="202"/>
                </a:lnTo>
                <a:lnTo>
                  <a:pt x="2432" y="202"/>
                </a:lnTo>
                <a:lnTo>
                  <a:pt x="2424" y="196"/>
                </a:lnTo>
                <a:lnTo>
                  <a:pt x="2414" y="192"/>
                </a:lnTo>
                <a:lnTo>
                  <a:pt x="2404" y="190"/>
                </a:lnTo>
                <a:lnTo>
                  <a:pt x="2392" y="188"/>
                </a:lnTo>
                <a:lnTo>
                  <a:pt x="2392" y="188"/>
                </a:lnTo>
                <a:lnTo>
                  <a:pt x="2384" y="190"/>
                </a:lnTo>
                <a:lnTo>
                  <a:pt x="2376" y="190"/>
                </a:lnTo>
                <a:lnTo>
                  <a:pt x="2370" y="194"/>
                </a:lnTo>
                <a:lnTo>
                  <a:pt x="2364" y="198"/>
                </a:lnTo>
                <a:lnTo>
                  <a:pt x="2360" y="202"/>
                </a:lnTo>
                <a:lnTo>
                  <a:pt x="2356" y="208"/>
                </a:lnTo>
                <a:lnTo>
                  <a:pt x="2354" y="214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8"/>
                </a:lnTo>
                <a:lnTo>
                  <a:pt x="2356" y="234"/>
                </a:lnTo>
                <a:lnTo>
                  <a:pt x="2360" y="240"/>
                </a:lnTo>
                <a:lnTo>
                  <a:pt x="2364" y="244"/>
                </a:lnTo>
                <a:lnTo>
                  <a:pt x="2376" y="250"/>
                </a:lnTo>
                <a:lnTo>
                  <a:pt x="2392" y="254"/>
                </a:lnTo>
                <a:lnTo>
                  <a:pt x="2392" y="254"/>
                </a:lnTo>
                <a:lnTo>
                  <a:pt x="2404" y="258"/>
                </a:lnTo>
                <a:lnTo>
                  <a:pt x="2412" y="262"/>
                </a:lnTo>
                <a:lnTo>
                  <a:pt x="2416" y="266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8"/>
                </a:lnTo>
                <a:lnTo>
                  <a:pt x="2412" y="282"/>
                </a:lnTo>
                <a:lnTo>
                  <a:pt x="2404" y="286"/>
                </a:lnTo>
                <a:lnTo>
                  <a:pt x="2396" y="286"/>
                </a:lnTo>
                <a:lnTo>
                  <a:pt x="2396" y="286"/>
                </a:lnTo>
                <a:lnTo>
                  <a:pt x="2386" y="286"/>
                </a:lnTo>
                <a:lnTo>
                  <a:pt x="2378" y="282"/>
                </a:lnTo>
                <a:lnTo>
                  <a:pt x="2370" y="278"/>
                </a:lnTo>
                <a:lnTo>
                  <a:pt x="2362" y="272"/>
                </a:lnTo>
                <a:lnTo>
                  <a:pt x="2350" y="286"/>
                </a:lnTo>
                <a:lnTo>
                  <a:pt x="2350" y="286"/>
                </a:lnTo>
                <a:lnTo>
                  <a:pt x="2360" y="294"/>
                </a:lnTo>
                <a:lnTo>
                  <a:pt x="2372" y="300"/>
                </a:lnTo>
                <a:lnTo>
                  <a:pt x="2384" y="302"/>
                </a:lnTo>
                <a:lnTo>
                  <a:pt x="2396" y="304"/>
                </a:lnTo>
                <a:lnTo>
                  <a:pt x="2396" y="304"/>
                </a:lnTo>
                <a:close/>
                <a:moveTo>
                  <a:pt x="2468" y="302"/>
                </a:moveTo>
                <a:lnTo>
                  <a:pt x="2488" y="302"/>
                </a:lnTo>
                <a:lnTo>
                  <a:pt x="2488" y="190"/>
                </a:lnTo>
                <a:lnTo>
                  <a:pt x="2468" y="190"/>
                </a:lnTo>
                <a:lnTo>
                  <a:pt x="2468" y="302"/>
                </a:lnTo>
                <a:close/>
                <a:moveTo>
                  <a:pt x="2524" y="302"/>
                </a:moveTo>
                <a:lnTo>
                  <a:pt x="2544" y="302"/>
                </a:lnTo>
                <a:lnTo>
                  <a:pt x="2544" y="222"/>
                </a:lnTo>
                <a:lnTo>
                  <a:pt x="2606" y="302"/>
                </a:lnTo>
                <a:lnTo>
                  <a:pt x="2622" y="302"/>
                </a:lnTo>
                <a:lnTo>
                  <a:pt x="2622" y="190"/>
                </a:lnTo>
                <a:lnTo>
                  <a:pt x="2602" y="190"/>
                </a:lnTo>
                <a:lnTo>
                  <a:pt x="2602" y="268"/>
                </a:lnTo>
                <a:lnTo>
                  <a:pt x="2542" y="190"/>
                </a:lnTo>
                <a:lnTo>
                  <a:pt x="2524" y="190"/>
                </a:lnTo>
                <a:lnTo>
                  <a:pt x="2524" y="302"/>
                </a:lnTo>
                <a:close/>
                <a:moveTo>
                  <a:pt x="2658" y="302"/>
                </a:moveTo>
                <a:lnTo>
                  <a:pt x="2742" y="302"/>
                </a:lnTo>
                <a:lnTo>
                  <a:pt x="2742" y="284"/>
                </a:lnTo>
                <a:lnTo>
                  <a:pt x="2678" y="284"/>
                </a:lnTo>
                <a:lnTo>
                  <a:pt x="2678" y="254"/>
                </a:lnTo>
                <a:lnTo>
                  <a:pt x="2734" y="254"/>
                </a:lnTo>
                <a:lnTo>
                  <a:pt x="2734" y="236"/>
                </a:lnTo>
                <a:lnTo>
                  <a:pt x="2678" y="236"/>
                </a:lnTo>
                <a:lnTo>
                  <a:pt x="2678" y="208"/>
                </a:lnTo>
                <a:lnTo>
                  <a:pt x="2742" y="208"/>
                </a:lnTo>
                <a:lnTo>
                  <a:pt x="2742" y="190"/>
                </a:lnTo>
                <a:lnTo>
                  <a:pt x="2658" y="190"/>
                </a:lnTo>
                <a:lnTo>
                  <a:pt x="2658" y="302"/>
                </a:lnTo>
                <a:close/>
                <a:moveTo>
                  <a:pt x="2812" y="304"/>
                </a:moveTo>
                <a:lnTo>
                  <a:pt x="2812" y="304"/>
                </a:lnTo>
                <a:lnTo>
                  <a:pt x="2822" y="304"/>
                </a:lnTo>
                <a:lnTo>
                  <a:pt x="2828" y="302"/>
                </a:lnTo>
                <a:lnTo>
                  <a:pt x="2836" y="298"/>
                </a:lnTo>
                <a:lnTo>
                  <a:pt x="2842" y="294"/>
                </a:lnTo>
                <a:lnTo>
                  <a:pt x="2846" y="290"/>
                </a:lnTo>
                <a:lnTo>
                  <a:pt x="2850" y="284"/>
                </a:lnTo>
                <a:lnTo>
                  <a:pt x="2852" y="278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64"/>
                </a:lnTo>
                <a:lnTo>
                  <a:pt x="2850" y="258"/>
                </a:lnTo>
                <a:lnTo>
                  <a:pt x="2848" y="254"/>
                </a:lnTo>
                <a:lnTo>
                  <a:pt x="2844" y="248"/>
                </a:lnTo>
                <a:lnTo>
                  <a:pt x="2832" y="242"/>
                </a:lnTo>
                <a:lnTo>
                  <a:pt x="2816" y="238"/>
                </a:lnTo>
                <a:lnTo>
                  <a:pt x="2816" y="238"/>
                </a:lnTo>
                <a:lnTo>
                  <a:pt x="2804" y="234"/>
                </a:lnTo>
                <a:lnTo>
                  <a:pt x="2796" y="230"/>
                </a:lnTo>
                <a:lnTo>
                  <a:pt x="2792" y="226"/>
                </a:lnTo>
                <a:lnTo>
                  <a:pt x="2790" y="220"/>
                </a:lnTo>
                <a:lnTo>
                  <a:pt x="2790" y="220"/>
                </a:lnTo>
                <a:lnTo>
                  <a:pt x="2790" y="220"/>
                </a:lnTo>
                <a:lnTo>
                  <a:pt x="2792" y="214"/>
                </a:lnTo>
                <a:lnTo>
                  <a:pt x="2794" y="210"/>
                </a:lnTo>
                <a:lnTo>
                  <a:pt x="2800" y="208"/>
                </a:lnTo>
                <a:lnTo>
                  <a:pt x="2808" y="206"/>
                </a:lnTo>
                <a:lnTo>
                  <a:pt x="2808" y="206"/>
                </a:lnTo>
                <a:lnTo>
                  <a:pt x="2816" y="206"/>
                </a:lnTo>
                <a:lnTo>
                  <a:pt x="2824" y="208"/>
                </a:lnTo>
                <a:lnTo>
                  <a:pt x="2832" y="212"/>
                </a:lnTo>
                <a:lnTo>
                  <a:pt x="2838" y="218"/>
                </a:lnTo>
                <a:lnTo>
                  <a:pt x="2850" y="202"/>
                </a:lnTo>
                <a:lnTo>
                  <a:pt x="2850" y="202"/>
                </a:lnTo>
                <a:lnTo>
                  <a:pt x="2840" y="196"/>
                </a:lnTo>
                <a:lnTo>
                  <a:pt x="2830" y="192"/>
                </a:lnTo>
                <a:lnTo>
                  <a:pt x="2820" y="190"/>
                </a:lnTo>
                <a:lnTo>
                  <a:pt x="2808" y="188"/>
                </a:lnTo>
                <a:lnTo>
                  <a:pt x="2808" y="188"/>
                </a:lnTo>
                <a:lnTo>
                  <a:pt x="2800" y="190"/>
                </a:lnTo>
                <a:lnTo>
                  <a:pt x="2794" y="190"/>
                </a:lnTo>
                <a:lnTo>
                  <a:pt x="2786" y="194"/>
                </a:lnTo>
                <a:lnTo>
                  <a:pt x="2782" y="198"/>
                </a:lnTo>
                <a:lnTo>
                  <a:pt x="2776" y="202"/>
                </a:lnTo>
                <a:lnTo>
                  <a:pt x="2774" y="208"/>
                </a:lnTo>
                <a:lnTo>
                  <a:pt x="2772" y="214"/>
                </a:lnTo>
                <a:lnTo>
                  <a:pt x="2770" y="222"/>
                </a:lnTo>
                <a:lnTo>
                  <a:pt x="2770" y="222"/>
                </a:lnTo>
                <a:lnTo>
                  <a:pt x="2770" y="222"/>
                </a:lnTo>
                <a:lnTo>
                  <a:pt x="2772" y="228"/>
                </a:lnTo>
                <a:lnTo>
                  <a:pt x="2772" y="234"/>
                </a:lnTo>
                <a:lnTo>
                  <a:pt x="2776" y="240"/>
                </a:lnTo>
                <a:lnTo>
                  <a:pt x="2780" y="244"/>
                </a:lnTo>
                <a:lnTo>
                  <a:pt x="2792" y="250"/>
                </a:lnTo>
                <a:lnTo>
                  <a:pt x="2808" y="254"/>
                </a:lnTo>
                <a:lnTo>
                  <a:pt x="2808" y="254"/>
                </a:lnTo>
                <a:lnTo>
                  <a:pt x="2820" y="258"/>
                </a:lnTo>
                <a:lnTo>
                  <a:pt x="2828" y="262"/>
                </a:lnTo>
                <a:lnTo>
                  <a:pt x="2832" y="266"/>
                </a:lnTo>
                <a:lnTo>
                  <a:pt x="2834" y="272"/>
                </a:lnTo>
                <a:lnTo>
                  <a:pt x="2834" y="272"/>
                </a:lnTo>
                <a:lnTo>
                  <a:pt x="2834" y="272"/>
                </a:lnTo>
                <a:lnTo>
                  <a:pt x="2832" y="278"/>
                </a:lnTo>
                <a:lnTo>
                  <a:pt x="2828" y="282"/>
                </a:lnTo>
                <a:lnTo>
                  <a:pt x="2822" y="286"/>
                </a:lnTo>
                <a:lnTo>
                  <a:pt x="2814" y="286"/>
                </a:lnTo>
                <a:lnTo>
                  <a:pt x="2814" y="286"/>
                </a:lnTo>
                <a:lnTo>
                  <a:pt x="2804" y="286"/>
                </a:lnTo>
                <a:lnTo>
                  <a:pt x="2794" y="282"/>
                </a:lnTo>
                <a:lnTo>
                  <a:pt x="2786" y="278"/>
                </a:lnTo>
                <a:lnTo>
                  <a:pt x="2778" y="272"/>
                </a:lnTo>
                <a:lnTo>
                  <a:pt x="2766" y="286"/>
                </a:lnTo>
                <a:lnTo>
                  <a:pt x="2766" y="286"/>
                </a:lnTo>
                <a:lnTo>
                  <a:pt x="2776" y="294"/>
                </a:lnTo>
                <a:lnTo>
                  <a:pt x="2788" y="300"/>
                </a:lnTo>
                <a:lnTo>
                  <a:pt x="2800" y="302"/>
                </a:lnTo>
                <a:lnTo>
                  <a:pt x="2812" y="304"/>
                </a:lnTo>
                <a:lnTo>
                  <a:pt x="2812" y="304"/>
                </a:lnTo>
                <a:close/>
                <a:moveTo>
                  <a:pt x="2922" y="304"/>
                </a:moveTo>
                <a:lnTo>
                  <a:pt x="2922" y="304"/>
                </a:lnTo>
                <a:lnTo>
                  <a:pt x="2930" y="304"/>
                </a:lnTo>
                <a:lnTo>
                  <a:pt x="2938" y="302"/>
                </a:lnTo>
                <a:lnTo>
                  <a:pt x="2944" y="298"/>
                </a:lnTo>
                <a:lnTo>
                  <a:pt x="2950" y="294"/>
                </a:lnTo>
                <a:lnTo>
                  <a:pt x="2956" y="290"/>
                </a:lnTo>
                <a:lnTo>
                  <a:pt x="2958" y="284"/>
                </a:lnTo>
                <a:lnTo>
                  <a:pt x="2962" y="278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64"/>
                </a:lnTo>
                <a:lnTo>
                  <a:pt x="2960" y="258"/>
                </a:lnTo>
                <a:lnTo>
                  <a:pt x="2956" y="254"/>
                </a:lnTo>
                <a:lnTo>
                  <a:pt x="2952" y="248"/>
                </a:lnTo>
                <a:lnTo>
                  <a:pt x="2942" y="242"/>
                </a:lnTo>
                <a:lnTo>
                  <a:pt x="2926" y="238"/>
                </a:lnTo>
                <a:lnTo>
                  <a:pt x="2926" y="238"/>
                </a:lnTo>
                <a:lnTo>
                  <a:pt x="2912" y="234"/>
                </a:lnTo>
                <a:lnTo>
                  <a:pt x="2904" y="230"/>
                </a:lnTo>
                <a:lnTo>
                  <a:pt x="2900" y="226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14"/>
                </a:lnTo>
                <a:lnTo>
                  <a:pt x="2904" y="210"/>
                </a:lnTo>
                <a:lnTo>
                  <a:pt x="2910" y="208"/>
                </a:lnTo>
                <a:lnTo>
                  <a:pt x="2918" y="206"/>
                </a:lnTo>
                <a:lnTo>
                  <a:pt x="2918" y="206"/>
                </a:lnTo>
                <a:lnTo>
                  <a:pt x="2926" y="206"/>
                </a:lnTo>
                <a:lnTo>
                  <a:pt x="2932" y="208"/>
                </a:lnTo>
                <a:lnTo>
                  <a:pt x="2948" y="218"/>
                </a:lnTo>
                <a:lnTo>
                  <a:pt x="2958" y="202"/>
                </a:lnTo>
                <a:lnTo>
                  <a:pt x="2958" y="202"/>
                </a:lnTo>
                <a:lnTo>
                  <a:pt x="2950" y="196"/>
                </a:lnTo>
                <a:lnTo>
                  <a:pt x="2940" y="192"/>
                </a:lnTo>
                <a:lnTo>
                  <a:pt x="2930" y="190"/>
                </a:lnTo>
                <a:lnTo>
                  <a:pt x="2918" y="188"/>
                </a:lnTo>
                <a:lnTo>
                  <a:pt x="2918" y="188"/>
                </a:lnTo>
                <a:lnTo>
                  <a:pt x="2910" y="190"/>
                </a:lnTo>
                <a:lnTo>
                  <a:pt x="2902" y="190"/>
                </a:lnTo>
                <a:lnTo>
                  <a:pt x="2896" y="194"/>
                </a:lnTo>
                <a:lnTo>
                  <a:pt x="2890" y="198"/>
                </a:lnTo>
                <a:lnTo>
                  <a:pt x="2886" y="202"/>
                </a:lnTo>
                <a:lnTo>
                  <a:pt x="2882" y="208"/>
                </a:lnTo>
                <a:lnTo>
                  <a:pt x="2880" y="214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8"/>
                </a:lnTo>
                <a:lnTo>
                  <a:pt x="2882" y="234"/>
                </a:lnTo>
                <a:lnTo>
                  <a:pt x="2886" y="240"/>
                </a:lnTo>
                <a:lnTo>
                  <a:pt x="2890" y="244"/>
                </a:lnTo>
                <a:lnTo>
                  <a:pt x="2900" y="250"/>
                </a:lnTo>
                <a:lnTo>
                  <a:pt x="2916" y="254"/>
                </a:lnTo>
                <a:lnTo>
                  <a:pt x="2916" y="254"/>
                </a:lnTo>
                <a:lnTo>
                  <a:pt x="2930" y="258"/>
                </a:lnTo>
                <a:lnTo>
                  <a:pt x="2938" y="262"/>
                </a:lnTo>
                <a:lnTo>
                  <a:pt x="2942" y="266"/>
                </a:lnTo>
                <a:lnTo>
                  <a:pt x="2942" y="272"/>
                </a:lnTo>
                <a:lnTo>
                  <a:pt x="2942" y="272"/>
                </a:lnTo>
                <a:lnTo>
                  <a:pt x="2942" y="272"/>
                </a:lnTo>
                <a:lnTo>
                  <a:pt x="2940" y="278"/>
                </a:lnTo>
                <a:lnTo>
                  <a:pt x="2936" y="282"/>
                </a:lnTo>
                <a:lnTo>
                  <a:pt x="2930" y="286"/>
                </a:lnTo>
                <a:lnTo>
                  <a:pt x="2922" y="286"/>
                </a:lnTo>
                <a:lnTo>
                  <a:pt x="2922" y="286"/>
                </a:lnTo>
                <a:lnTo>
                  <a:pt x="2912" y="286"/>
                </a:lnTo>
                <a:lnTo>
                  <a:pt x="2904" y="282"/>
                </a:lnTo>
                <a:lnTo>
                  <a:pt x="2894" y="278"/>
                </a:lnTo>
                <a:lnTo>
                  <a:pt x="2886" y="272"/>
                </a:lnTo>
                <a:lnTo>
                  <a:pt x="2876" y="286"/>
                </a:lnTo>
                <a:lnTo>
                  <a:pt x="2876" y="286"/>
                </a:lnTo>
                <a:lnTo>
                  <a:pt x="2886" y="294"/>
                </a:lnTo>
                <a:lnTo>
                  <a:pt x="2898" y="300"/>
                </a:lnTo>
                <a:lnTo>
                  <a:pt x="2910" y="302"/>
                </a:lnTo>
                <a:lnTo>
                  <a:pt x="2922" y="304"/>
                </a:lnTo>
                <a:lnTo>
                  <a:pt x="2922" y="304"/>
                </a:lnTo>
                <a:close/>
                <a:moveTo>
                  <a:pt x="3086" y="304"/>
                </a:moveTo>
                <a:lnTo>
                  <a:pt x="3086" y="304"/>
                </a:lnTo>
                <a:lnTo>
                  <a:pt x="3094" y="304"/>
                </a:lnTo>
                <a:lnTo>
                  <a:pt x="3102" y="302"/>
                </a:lnTo>
                <a:lnTo>
                  <a:pt x="3108" y="298"/>
                </a:lnTo>
                <a:lnTo>
                  <a:pt x="3114" y="294"/>
                </a:lnTo>
                <a:lnTo>
                  <a:pt x="3118" y="290"/>
                </a:lnTo>
                <a:lnTo>
                  <a:pt x="3122" y="284"/>
                </a:lnTo>
                <a:lnTo>
                  <a:pt x="3124" y="278"/>
                </a:lnTo>
                <a:lnTo>
                  <a:pt x="3126" y="270"/>
                </a:lnTo>
                <a:lnTo>
                  <a:pt x="3126" y="270"/>
                </a:lnTo>
                <a:lnTo>
                  <a:pt x="3126" y="270"/>
                </a:lnTo>
                <a:lnTo>
                  <a:pt x="3124" y="264"/>
                </a:lnTo>
                <a:lnTo>
                  <a:pt x="3122" y="258"/>
                </a:lnTo>
                <a:lnTo>
                  <a:pt x="3120" y="254"/>
                </a:lnTo>
                <a:lnTo>
                  <a:pt x="3116" y="248"/>
                </a:lnTo>
                <a:lnTo>
                  <a:pt x="3104" y="242"/>
                </a:lnTo>
                <a:lnTo>
                  <a:pt x="3090" y="238"/>
                </a:lnTo>
                <a:lnTo>
                  <a:pt x="3090" y="238"/>
                </a:lnTo>
                <a:lnTo>
                  <a:pt x="3076" y="234"/>
                </a:lnTo>
                <a:lnTo>
                  <a:pt x="3068" y="230"/>
                </a:lnTo>
                <a:lnTo>
                  <a:pt x="3064" y="226"/>
                </a:lnTo>
                <a:lnTo>
                  <a:pt x="3062" y="220"/>
                </a:lnTo>
                <a:lnTo>
                  <a:pt x="3062" y="220"/>
                </a:lnTo>
                <a:lnTo>
                  <a:pt x="3062" y="220"/>
                </a:lnTo>
                <a:lnTo>
                  <a:pt x="3064" y="214"/>
                </a:lnTo>
                <a:lnTo>
                  <a:pt x="3068" y="210"/>
                </a:lnTo>
                <a:lnTo>
                  <a:pt x="3074" y="208"/>
                </a:lnTo>
                <a:lnTo>
                  <a:pt x="3080" y="206"/>
                </a:lnTo>
                <a:lnTo>
                  <a:pt x="3080" y="206"/>
                </a:lnTo>
                <a:lnTo>
                  <a:pt x="3088" y="206"/>
                </a:lnTo>
                <a:lnTo>
                  <a:pt x="3096" y="208"/>
                </a:lnTo>
                <a:lnTo>
                  <a:pt x="3104" y="212"/>
                </a:lnTo>
                <a:lnTo>
                  <a:pt x="3112" y="218"/>
                </a:lnTo>
                <a:lnTo>
                  <a:pt x="3122" y="202"/>
                </a:lnTo>
                <a:lnTo>
                  <a:pt x="3122" y="202"/>
                </a:lnTo>
                <a:lnTo>
                  <a:pt x="3112" y="196"/>
                </a:lnTo>
                <a:lnTo>
                  <a:pt x="3104" y="192"/>
                </a:lnTo>
                <a:lnTo>
                  <a:pt x="3092" y="190"/>
                </a:lnTo>
                <a:lnTo>
                  <a:pt x="3082" y="188"/>
                </a:lnTo>
                <a:lnTo>
                  <a:pt x="3082" y="188"/>
                </a:lnTo>
                <a:lnTo>
                  <a:pt x="3074" y="190"/>
                </a:lnTo>
                <a:lnTo>
                  <a:pt x="3066" y="190"/>
                </a:lnTo>
                <a:lnTo>
                  <a:pt x="3060" y="194"/>
                </a:lnTo>
                <a:lnTo>
                  <a:pt x="3054" y="198"/>
                </a:lnTo>
                <a:lnTo>
                  <a:pt x="3050" y="202"/>
                </a:lnTo>
                <a:lnTo>
                  <a:pt x="3046" y="208"/>
                </a:lnTo>
                <a:lnTo>
                  <a:pt x="3044" y="214"/>
                </a:lnTo>
                <a:lnTo>
                  <a:pt x="3042" y="222"/>
                </a:lnTo>
                <a:lnTo>
                  <a:pt x="3042" y="222"/>
                </a:lnTo>
                <a:lnTo>
                  <a:pt x="3042" y="222"/>
                </a:lnTo>
                <a:lnTo>
                  <a:pt x="3044" y="228"/>
                </a:lnTo>
                <a:lnTo>
                  <a:pt x="3046" y="234"/>
                </a:lnTo>
                <a:lnTo>
                  <a:pt x="3048" y="240"/>
                </a:lnTo>
                <a:lnTo>
                  <a:pt x="3052" y="244"/>
                </a:lnTo>
                <a:lnTo>
                  <a:pt x="3064" y="250"/>
                </a:lnTo>
                <a:lnTo>
                  <a:pt x="3080" y="254"/>
                </a:lnTo>
                <a:lnTo>
                  <a:pt x="3080" y="254"/>
                </a:lnTo>
                <a:lnTo>
                  <a:pt x="3092" y="258"/>
                </a:lnTo>
                <a:lnTo>
                  <a:pt x="3100" y="262"/>
                </a:lnTo>
                <a:lnTo>
                  <a:pt x="3104" y="266"/>
                </a:lnTo>
                <a:lnTo>
                  <a:pt x="3106" y="272"/>
                </a:lnTo>
                <a:lnTo>
                  <a:pt x="3106" y="272"/>
                </a:lnTo>
                <a:lnTo>
                  <a:pt x="3106" y="272"/>
                </a:lnTo>
                <a:lnTo>
                  <a:pt x="3104" y="278"/>
                </a:lnTo>
                <a:lnTo>
                  <a:pt x="3100" y="282"/>
                </a:lnTo>
                <a:lnTo>
                  <a:pt x="3094" y="286"/>
                </a:lnTo>
                <a:lnTo>
                  <a:pt x="3086" y="286"/>
                </a:lnTo>
                <a:lnTo>
                  <a:pt x="3086" y="286"/>
                </a:lnTo>
                <a:lnTo>
                  <a:pt x="3076" y="286"/>
                </a:lnTo>
                <a:lnTo>
                  <a:pt x="3066" y="282"/>
                </a:lnTo>
                <a:lnTo>
                  <a:pt x="3058" y="278"/>
                </a:lnTo>
                <a:lnTo>
                  <a:pt x="3050" y="272"/>
                </a:lnTo>
                <a:lnTo>
                  <a:pt x="3038" y="286"/>
                </a:lnTo>
                <a:lnTo>
                  <a:pt x="3038" y="286"/>
                </a:lnTo>
                <a:lnTo>
                  <a:pt x="3048" y="294"/>
                </a:lnTo>
                <a:lnTo>
                  <a:pt x="3060" y="300"/>
                </a:lnTo>
                <a:lnTo>
                  <a:pt x="3072" y="302"/>
                </a:lnTo>
                <a:lnTo>
                  <a:pt x="3086" y="304"/>
                </a:lnTo>
                <a:lnTo>
                  <a:pt x="3086" y="304"/>
                </a:lnTo>
                <a:close/>
                <a:moveTo>
                  <a:pt x="3208" y="304"/>
                </a:moveTo>
                <a:lnTo>
                  <a:pt x="3208" y="304"/>
                </a:lnTo>
                <a:lnTo>
                  <a:pt x="3220" y="302"/>
                </a:lnTo>
                <a:lnTo>
                  <a:pt x="3230" y="300"/>
                </a:lnTo>
                <a:lnTo>
                  <a:pt x="3240" y="294"/>
                </a:lnTo>
                <a:lnTo>
                  <a:pt x="3250" y="288"/>
                </a:lnTo>
                <a:lnTo>
                  <a:pt x="3256" y="278"/>
                </a:lnTo>
                <a:lnTo>
                  <a:pt x="3262" y="268"/>
                </a:lnTo>
                <a:lnTo>
                  <a:pt x="3264" y="258"/>
                </a:lnTo>
                <a:lnTo>
                  <a:pt x="3266" y="246"/>
                </a:lnTo>
                <a:lnTo>
                  <a:pt x="3266" y="246"/>
                </a:lnTo>
                <a:lnTo>
                  <a:pt x="3266" y="246"/>
                </a:lnTo>
                <a:lnTo>
                  <a:pt x="3264" y="234"/>
                </a:lnTo>
                <a:lnTo>
                  <a:pt x="3262" y="224"/>
                </a:lnTo>
                <a:lnTo>
                  <a:pt x="3256" y="214"/>
                </a:lnTo>
                <a:lnTo>
                  <a:pt x="3250" y="206"/>
                </a:lnTo>
                <a:lnTo>
                  <a:pt x="3242" y="198"/>
                </a:lnTo>
                <a:lnTo>
                  <a:pt x="3232" y="192"/>
                </a:lnTo>
                <a:lnTo>
                  <a:pt x="3220" y="190"/>
                </a:lnTo>
                <a:lnTo>
                  <a:pt x="3208" y="188"/>
                </a:lnTo>
                <a:lnTo>
                  <a:pt x="3208" y="188"/>
                </a:lnTo>
                <a:lnTo>
                  <a:pt x="3196" y="190"/>
                </a:lnTo>
                <a:lnTo>
                  <a:pt x="3184" y="192"/>
                </a:lnTo>
                <a:lnTo>
                  <a:pt x="3174" y="198"/>
                </a:lnTo>
                <a:lnTo>
                  <a:pt x="3166" y="206"/>
                </a:lnTo>
                <a:lnTo>
                  <a:pt x="3158" y="214"/>
                </a:lnTo>
                <a:lnTo>
                  <a:pt x="3154" y="224"/>
                </a:lnTo>
                <a:lnTo>
                  <a:pt x="3150" y="234"/>
                </a:lnTo>
                <a:lnTo>
                  <a:pt x="3148" y="246"/>
                </a:lnTo>
                <a:lnTo>
                  <a:pt x="3148" y="246"/>
                </a:lnTo>
                <a:lnTo>
                  <a:pt x="3148" y="246"/>
                </a:lnTo>
                <a:lnTo>
                  <a:pt x="3150" y="258"/>
                </a:lnTo>
                <a:lnTo>
                  <a:pt x="3154" y="268"/>
                </a:lnTo>
                <a:lnTo>
                  <a:pt x="3158" y="278"/>
                </a:lnTo>
                <a:lnTo>
                  <a:pt x="3166" y="288"/>
                </a:lnTo>
                <a:lnTo>
                  <a:pt x="3174" y="294"/>
                </a:lnTo>
                <a:lnTo>
                  <a:pt x="3184" y="300"/>
                </a:lnTo>
                <a:lnTo>
                  <a:pt x="3194" y="302"/>
                </a:lnTo>
                <a:lnTo>
                  <a:pt x="3208" y="304"/>
                </a:lnTo>
                <a:lnTo>
                  <a:pt x="3208" y="304"/>
                </a:lnTo>
                <a:close/>
                <a:moveTo>
                  <a:pt x="3208" y="286"/>
                </a:moveTo>
                <a:lnTo>
                  <a:pt x="3208" y="286"/>
                </a:lnTo>
                <a:lnTo>
                  <a:pt x="3200" y="286"/>
                </a:lnTo>
                <a:lnTo>
                  <a:pt x="3192" y="282"/>
                </a:lnTo>
                <a:lnTo>
                  <a:pt x="3186" y="280"/>
                </a:lnTo>
                <a:lnTo>
                  <a:pt x="3180" y="274"/>
                </a:lnTo>
                <a:lnTo>
                  <a:pt x="3176" y="268"/>
                </a:lnTo>
                <a:lnTo>
                  <a:pt x="3172" y="262"/>
                </a:lnTo>
                <a:lnTo>
                  <a:pt x="3170" y="254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38"/>
                </a:lnTo>
                <a:lnTo>
                  <a:pt x="3172" y="230"/>
                </a:lnTo>
                <a:lnTo>
                  <a:pt x="3176" y="224"/>
                </a:lnTo>
                <a:lnTo>
                  <a:pt x="3180" y="218"/>
                </a:lnTo>
                <a:lnTo>
                  <a:pt x="3186" y="214"/>
                </a:lnTo>
                <a:lnTo>
                  <a:pt x="3192" y="210"/>
                </a:lnTo>
                <a:lnTo>
                  <a:pt x="3200" y="208"/>
                </a:lnTo>
                <a:lnTo>
                  <a:pt x="3208" y="206"/>
                </a:lnTo>
                <a:lnTo>
                  <a:pt x="3208" y="206"/>
                </a:lnTo>
                <a:lnTo>
                  <a:pt x="3216" y="208"/>
                </a:lnTo>
                <a:lnTo>
                  <a:pt x="3222" y="210"/>
                </a:lnTo>
                <a:lnTo>
                  <a:pt x="3230" y="214"/>
                </a:lnTo>
                <a:lnTo>
                  <a:pt x="3234" y="218"/>
                </a:lnTo>
                <a:lnTo>
                  <a:pt x="3240" y="224"/>
                </a:lnTo>
                <a:lnTo>
                  <a:pt x="3242" y="230"/>
                </a:lnTo>
                <a:lnTo>
                  <a:pt x="3244" y="238"/>
                </a:lnTo>
                <a:lnTo>
                  <a:pt x="3246" y="246"/>
                </a:lnTo>
                <a:lnTo>
                  <a:pt x="3246" y="246"/>
                </a:lnTo>
                <a:lnTo>
                  <a:pt x="3246" y="246"/>
                </a:lnTo>
                <a:lnTo>
                  <a:pt x="3244" y="254"/>
                </a:lnTo>
                <a:lnTo>
                  <a:pt x="3242" y="262"/>
                </a:lnTo>
                <a:lnTo>
                  <a:pt x="3240" y="268"/>
                </a:lnTo>
                <a:lnTo>
                  <a:pt x="3234" y="274"/>
                </a:lnTo>
                <a:lnTo>
                  <a:pt x="3230" y="280"/>
                </a:lnTo>
                <a:lnTo>
                  <a:pt x="3222" y="282"/>
                </a:lnTo>
                <a:lnTo>
                  <a:pt x="3216" y="286"/>
                </a:lnTo>
                <a:lnTo>
                  <a:pt x="3208" y="286"/>
                </a:lnTo>
                <a:lnTo>
                  <a:pt x="3208" y="286"/>
                </a:lnTo>
                <a:close/>
                <a:moveTo>
                  <a:pt x="3298" y="302"/>
                </a:moveTo>
                <a:lnTo>
                  <a:pt x="3376" y="302"/>
                </a:lnTo>
                <a:lnTo>
                  <a:pt x="3376" y="284"/>
                </a:lnTo>
                <a:lnTo>
                  <a:pt x="3316" y="284"/>
                </a:lnTo>
                <a:lnTo>
                  <a:pt x="3316" y="190"/>
                </a:lnTo>
                <a:lnTo>
                  <a:pt x="3298" y="190"/>
                </a:lnTo>
                <a:lnTo>
                  <a:pt x="3298" y="302"/>
                </a:lnTo>
                <a:close/>
                <a:moveTo>
                  <a:pt x="3446" y="304"/>
                </a:moveTo>
                <a:lnTo>
                  <a:pt x="3446" y="304"/>
                </a:lnTo>
                <a:lnTo>
                  <a:pt x="3456" y="304"/>
                </a:lnTo>
                <a:lnTo>
                  <a:pt x="3466" y="300"/>
                </a:lnTo>
                <a:lnTo>
                  <a:pt x="3474" y="296"/>
                </a:lnTo>
                <a:lnTo>
                  <a:pt x="3480" y="292"/>
                </a:lnTo>
                <a:lnTo>
                  <a:pt x="3486" y="284"/>
                </a:lnTo>
                <a:lnTo>
                  <a:pt x="3490" y="276"/>
                </a:lnTo>
                <a:lnTo>
                  <a:pt x="3492" y="266"/>
                </a:lnTo>
                <a:lnTo>
                  <a:pt x="3494" y="254"/>
                </a:lnTo>
                <a:lnTo>
                  <a:pt x="3494" y="190"/>
                </a:lnTo>
                <a:lnTo>
                  <a:pt x="3474" y="190"/>
                </a:lnTo>
                <a:lnTo>
                  <a:pt x="3474" y="254"/>
                </a:lnTo>
                <a:lnTo>
                  <a:pt x="3474" y="254"/>
                </a:lnTo>
                <a:lnTo>
                  <a:pt x="3472" y="268"/>
                </a:lnTo>
                <a:lnTo>
                  <a:pt x="3470" y="274"/>
                </a:lnTo>
                <a:lnTo>
                  <a:pt x="3466" y="278"/>
                </a:lnTo>
                <a:lnTo>
                  <a:pt x="3462" y="282"/>
                </a:lnTo>
                <a:lnTo>
                  <a:pt x="3458" y="284"/>
                </a:lnTo>
                <a:lnTo>
                  <a:pt x="3446" y="286"/>
                </a:lnTo>
                <a:lnTo>
                  <a:pt x="3446" y="286"/>
                </a:lnTo>
                <a:lnTo>
                  <a:pt x="3434" y="284"/>
                </a:lnTo>
                <a:lnTo>
                  <a:pt x="3430" y="282"/>
                </a:lnTo>
                <a:lnTo>
                  <a:pt x="3426" y="278"/>
                </a:lnTo>
                <a:lnTo>
                  <a:pt x="3422" y="274"/>
                </a:lnTo>
                <a:lnTo>
                  <a:pt x="3420" y="268"/>
                </a:lnTo>
                <a:lnTo>
                  <a:pt x="3418" y="254"/>
                </a:lnTo>
                <a:lnTo>
                  <a:pt x="3418" y="190"/>
                </a:lnTo>
                <a:lnTo>
                  <a:pt x="3398" y="190"/>
                </a:lnTo>
                <a:lnTo>
                  <a:pt x="3398" y="254"/>
                </a:lnTo>
                <a:lnTo>
                  <a:pt x="3398" y="254"/>
                </a:lnTo>
                <a:lnTo>
                  <a:pt x="3398" y="266"/>
                </a:lnTo>
                <a:lnTo>
                  <a:pt x="3402" y="276"/>
                </a:lnTo>
                <a:lnTo>
                  <a:pt x="3406" y="284"/>
                </a:lnTo>
                <a:lnTo>
                  <a:pt x="3410" y="292"/>
                </a:lnTo>
                <a:lnTo>
                  <a:pt x="3418" y="296"/>
                </a:lnTo>
                <a:lnTo>
                  <a:pt x="3426" y="300"/>
                </a:lnTo>
                <a:lnTo>
                  <a:pt x="3436" y="304"/>
                </a:lnTo>
                <a:lnTo>
                  <a:pt x="3446" y="304"/>
                </a:lnTo>
                <a:lnTo>
                  <a:pt x="3446" y="304"/>
                </a:lnTo>
                <a:close/>
                <a:moveTo>
                  <a:pt x="3554" y="302"/>
                </a:moveTo>
                <a:lnTo>
                  <a:pt x="3574" y="302"/>
                </a:lnTo>
                <a:lnTo>
                  <a:pt x="3574" y="208"/>
                </a:lnTo>
                <a:lnTo>
                  <a:pt x="3610" y="208"/>
                </a:lnTo>
                <a:lnTo>
                  <a:pt x="3610" y="190"/>
                </a:lnTo>
                <a:lnTo>
                  <a:pt x="3518" y="190"/>
                </a:lnTo>
                <a:lnTo>
                  <a:pt x="3518" y="208"/>
                </a:lnTo>
                <a:lnTo>
                  <a:pt x="3554" y="208"/>
                </a:lnTo>
                <a:lnTo>
                  <a:pt x="3554" y="302"/>
                </a:lnTo>
                <a:close/>
                <a:moveTo>
                  <a:pt x="3636" y="302"/>
                </a:moveTo>
                <a:lnTo>
                  <a:pt x="3656" y="302"/>
                </a:lnTo>
                <a:lnTo>
                  <a:pt x="3656" y="190"/>
                </a:lnTo>
                <a:lnTo>
                  <a:pt x="3636" y="190"/>
                </a:lnTo>
                <a:lnTo>
                  <a:pt x="3636" y="302"/>
                </a:lnTo>
                <a:close/>
                <a:moveTo>
                  <a:pt x="3746" y="304"/>
                </a:moveTo>
                <a:lnTo>
                  <a:pt x="3746" y="304"/>
                </a:lnTo>
                <a:lnTo>
                  <a:pt x="3758" y="302"/>
                </a:lnTo>
                <a:lnTo>
                  <a:pt x="3770" y="300"/>
                </a:lnTo>
                <a:lnTo>
                  <a:pt x="3780" y="294"/>
                </a:lnTo>
                <a:lnTo>
                  <a:pt x="3788" y="288"/>
                </a:lnTo>
                <a:lnTo>
                  <a:pt x="3794" y="278"/>
                </a:lnTo>
                <a:lnTo>
                  <a:pt x="3800" y="268"/>
                </a:lnTo>
                <a:lnTo>
                  <a:pt x="3804" y="258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34"/>
                </a:lnTo>
                <a:lnTo>
                  <a:pt x="3800" y="224"/>
                </a:lnTo>
                <a:lnTo>
                  <a:pt x="3796" y="214"/>
                </a:lnTo>
                <a:lnTo>
                  <a:pt x="3788" y="206"/>
                </a:lnTo>
                <a:lnTo>
                  <a:pt x="3780" y="198"/>
                </a:lnTo>
                <a:lnTo>
                  <a:pt x="3770" y="192"/>
                </a:lnTo>
                <a:lnTo>
                  <a:pt x="3758" y="190"/>
                </a:lnTo>
                <a:lnTo>
                  <a:pt x="3746" y="188"/>
                </a:lnTo>
                <a:lnTo>
                  <a:pt x="3746" y="188"/>
                </a:lnTo>
                <a:lnTo>
                  <a:pt x="3734" y="190"/>
                </a:lnTo>
                <a:lnTo>
                  <a:pt x="3722" y="192"/>
                </a:lnTo>
                <a:lnTo>
                  <a:pt x="3712" y="198"/>
                </a:lnTo>
                <a:lnTo>
                  <a:pt x="3704" y="206"/>
                </a:lnTo>
                <a:lnTo>
                  <a:pt x="3696" y="214"/>
                </a:lnTo>
                <a:lnTo>
                  <a:pt x="3692" y="224"/>
                </a:lnTo>
                <a:lnTo>
                  <a:pt x="3688" y="234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58"/>
                </a:lnTo>
                <a:lnTo>
                  <a:pt x="3692" y="268"/>
                </a:lnTo>
                <a:lnTo>
                  <a:pt x="3696" y="278"/>
                </a:lnTo>
                <a:lnTo>
                  <a:pt x="3704" y="288"/>
                </a:lnTo>
                <a:lnTo>
                  <a:pt x="3712" y="294"/>
                </a:lnTo>
                <a:lnTo>
                  <a:pt x="3722" y="300"/>
                </a:lnTo>
                <a:lnTo>
                  <a:pt x="3734" y="302"/>
                </a:lnTo>
                <a:lnTo>
                  <a:pt x="3746" y="304"/>
                </a:lnTo>
                <a:lnTo>
                  <a:pt x="3746" y="304"/>
                </a:lnTo>
                <a:close/>
                <a:moveTo>
                  <a:pt x="3746" y="286"/>
                </a:moveTo>
                <a:lnTo>
                  <a:pt x="3746" y="286"/>
                </a:lnTo>
                <a:lnTo>
                  <a:pt x="3738" y="286"/>
                </a:lnTo>
                <a:lnTo>
                  <a:pt x="3730" y="282"/>
                </a:lnTo>
                <a:lnTo>
                  <a:pt x="3724" y="280"/>
                </a:lnTo>
                <a:lnTo>
                  <a:pt x="3718" y="274"/>
                </a:lnTo>
                <a:lnTo>
                  <a:pt x="3714" y="268"/>
                </a:lnTo>
                <a:lnTo>
                  <a:pt x="3710" y="262"/>
                </a:lnTo>
                <a:lnTo>
                  <a:pt x="3708" y="254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38"/>
                </a:lnTo>
                <a:lnTo>
                  <a:pt x="3710" y="230"/>
                </a:lnTo>
                <a:lnTo>
                  <a:pt x="3714" y="224"/>
                </a:lnTo>
                <a:lnTo>
                  <a:pt x="3718" y="218"/>
                </a:lnTo>
                <a:lnTo>
                  <a:pt x="3724" y="214"/>
                </a:lnTo>
                <a:lnTo>
                  <a:pt x="3730" y="210"/>
                </a:lnTo>
                <a:lnTo>
                  <a:pt x="3738" y="208"/>
                </a:lnTo>
                <a:lnTo>
                  <a:pt x="3746" y="206"/>
                </a:lnTo>
                <a:lnTo>
                  <a:pt x="3746" y="206"/>
                </a:lnTo>
                <a:lnTo>
                  <a:pt x="3754" y="208"/>
                </a:lnTo>
                <a:lnTo>
                  <a:pt x="3762" y="210"/>
                </a:lnTo>
                <a:lnTo>
                  <a:pt x="3768" y="214"/>
                </a:lnTo>
                <a:lnTo>
                  <a:pt x="3774" y="218"/>
                </a:lnTo>
                <a:lnTo>
                  <a:pt x="3778" y="224"/>
                </a:lnTo>
                <a:lnTo>
                  <a:pt x="3782" y="230"/>
                </a:lnTo>
                <a:lnTo>
                  <a:pt x="3784" y="238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54"/>
                </a:lnTo>
                <a:lnTo>
                  <a:pt x="3782" y="262"/>
                </a:lnTo>
                <a:lnTo>
                  <a:pt x="3778" y="268"/>
                </a:lnTo>
                <a:lnTo>
                  <a:pt x="3774" y="274"/>
                </a:lnTo>
                <a:lnTo>
                  <a:pt x="3768" y="280"/>
                </a:lnTo>
                <a:lnTo>
                  <a:pt x="3762" y="282"/>
                </a:lnTo>
                <a:lnTo>
                  <a:pt x="3754" y="286"/>
                </a:lnTo>
                <a:lnTo>
                  <a:pt x="3746" y="286"/>
                </a:lnTo>
                <a:lnTo>
                  <a:pt x="3746" y="286"/>
                </a:lnTo>
                <a:close/>
                <a:moveTo>
                  <a:pt x="3836" y="302"/>
                </a:moveTo>
                <a:lnTo>
                  <a:pt x="3856" y="302"/>
                </a:lnTo>
                <a:lnTo>
                  <a:pt x="3856" y="222"/>
                </a:lnTo>
                <a:lnTo>
                  <a:pt x="3916" y="302"/>
                </a:lnTo>
                <a:lnTo>
                  <a:pt x="3934" y="302"/>
                </a:lnTo>
                <a:lnTo>
                  <a:pt x="3934" y="190"/>
                </a:lnTo>
                <a:lnTo>
                  <a:pt x="3914" y="190"/>
                </a:lnTo>
                <a:lnTo>
                  <a:pt x="3914" y="268"/>
                </a:lnTo>
                <a:lnTo>
                  <a:pt x="3854" y="190"/>
                </a:lnTo>
                <a:lnTo>
                  <a:pt x="3836" y="190"/>
                </a:lnTo>
                <a:lnTo>
                  <a:pt x="3836" y="302"/>
                </a:lnTo>
                <a:close/>
                <a:moveTo>
                  <a:pt x="4008" y="304"/>
                </a:moveTo>
                <a:lnTo>
                  <a:pt x="4008" y="304"/>
                </a:lnTo>
                <a:lnTo>
                  <a:pt x="4016" y="304"/>
                </a:lnTo>
                <a:lnTo>
                  <a:pt x="4024" y="302"/>
                </a:lnTo>
                <a:lnTo>
                  <a:pt x="4032" y="298"/>
                </a:lnTo>
                <a:lnTo>
                  <a:pt x="4038" y="294"/>
                </a:lnTo>
                <a:lnTo>
                  <a:pt x="4042" y="290"/>
                </a:lnTo>
                <a:lnTo>
                  <a:pt x="4046" y="284"/>
                </a:lnTo>
                <a:lnTo>
                  <a:pt x="4048" y="278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64"/>
                </a:lnTo>
                <a:lnTo>
                  <a:pt x="4046" y="258"/>
                </a:lnTo>
                <a:lnTo>
                  <a:pt x="4044" y="254"/>
                </a:lnTo>
                <a:lnTo>
                  <a:pt x="4040" y="248"/>
                </a:lnTo>
                <a:lnTo>
                  <a:pt x="4028" y="242"/>
                </a:lnTo>
                <a:lnTo>
                  <a:pt x="4012" y="238"/>
                </a:lnTo>
                <a:lnTo>
                  <a:pt x="4012" y="238"/>
                </a:lnTo>
                <a:lnTo>
                  <a:pt x="4000" y="234"/>
                </a:lnTo>
                <a:lnTo>
                  <a:pt x="3992" y="230"/>
                </a:lnTo>
                <a:lnTo>
                  <a:pt x="3988" y="226"/>
                </a:lnTo>
                <a:lnTo>
                  <a:pt x="3986" y="220"/>
                </a:lnTo>
                <a:lnTo>
                  <a:pt x="3986" y="220"/>
                </a:lnTo>
                <a:lnTo>
                  <a:pt x="3986" y="220"/>
                </a:lnTo>
                <a:lnTo>
                  <a:pt x="3988" y="214"/>
                </a:lnTo>
                <a:lnTo>
                  <a:pt x="3990" y="210"/>
                </a:lnTo>
                <a:lnTo>
                  <a:pt x="3996" y="208"/>
                </a:lnTo>
                <a:lnTo>
                  <a:pt x="4004" y="206"/>
                </a:lnTo>
                <a:lnTo>
                  <a:pt x="4004" y="206"/>
                </a:lnTo>
                <a:lnTo>
                  <a:pt x="4012" y="206"/>
                </a:lnTo>
                <a:lnTo>
                  <a:pt x="4020" y="208"/>
                </a:lnTo>
                <a:lnTo>
                  <a:pt x="4028" y="212"/>
                </a:lnTo>
                <a:lnTo>
                  <a:pt x="4034" y="218"/>
                </a:lnTo>
                <a:lnTo>
                  <a:pt x="4046" y="202"/>
                </a:lnTo>
                <a:lnTo>
                  <a:pt x="4046" y="202"/>
                </a:lnTo>
                <a:lnTo>
                  <a:pt x="4036" y="196"/>
                </a:lnTo>
                <a:lnTo>
                  <a:pt x="4026" y="192"/>
                </a:lnTo>
                <a:lnTo>
                  <a:pt x="4016" y="190"/>
                </a:lnTo>
                <a:lnTo>
                  <a:pt x="4004" y="188"/>
                </a:lnTo>
                <a:lnTo>
                  <a:pt x="4004" y="188"/>
                </a:lnTo>
                <a:lnTo>
                  <a:pt x="3996" y="190"/>
                </a:lnTo>
                <a:lnTo>
                  <a:pt x="3990" y="190"/>
                </a:lnTo>
                <a:lnTo>
                  <a:pt x="3982" y="194"/>
                </a:lnTo>
                <a:lnTo>
                  <a:pt x="3976" y="198"/>
                </a:lnTo>
                <a:lnTo>
                  <a:pt x="3972" y="202"/>
                </a:lnTo>
                <a:lnTo>
                  <a:pt x="3970" y="208"/>
                </a:lnTo>
                <a:lnTo>
                  <a:pt x="3966" y="214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8"/>
                </a:lnTo>
                <a:lnTo>
                  <a:pt x="3968" y="234"/>
                </a:lnTo>
                <a:lnTo>
                  <a:pt x="3972" y="240"/>
                </a:lnTo>
                <a:lnTo>
                  <a:pt x="3976" y="244"/>
                </a:lnTo>
                <a:lnTo>
                  <a:pt x="3988" y="250"/>
                </a:lnTo>
                <a:lnTo>
                  <a:pt x="4004" y="254"/>
                </a:lnTo>
                <a:lnTo>
                  <a:pt x="4004" y="254"/>
                </a:lnTo>
                <a:lnTo>
                  <a:pt x="4016" y="258"/>
                </a:lnTo>
                <a:lnTo>
                  <a:pt x="4024" y="262"/>
                </a:lnTo>
                <a:lnTo>
                  <a:pt x="4028" y="266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8"/>
                </a:lnTo>
                <a:lnTo>
                  <a:pt x="4024" y="282"/>
                </a:lnTo>
                <a:lnTo>
                  <a:pt x="4018" y="286"/>
                </a:lnTo>
                <a:lnTo>
                  <a:pt x="4008" y="286"/>
                </a:lnTo>
                <a:lnTo>
                  <a:pt x="4008" y="286"/>
                </a:lnTo>
                <a:lnTo>
                  <a:pt x="4000" y="286"/>
                </a:lnTo>
                <a:lnTo>
                  <a:pt x="3990" y="282"/>
                </a:lnTo>
                <a:lnTo>
                  <a:pt x="3982" y="278"/>
                </a:lnTo>
                <a:lnTo>
                  <a:pt x="3974" y="272"/>
                </a:lnTo>
                <a:lnTo>
                  <a:pt x="3962" y="286"/>
                </a:lnTo>
                <a:lnTo>
                  <a:pt x="3962" y="286"/>
                </a:lnTo>
                <a:lnTo>
                  <a:pt x="3972" y="294"/>
                </a:lnTo>
                <a:lnTo>
                  <a:pt x="3984" y="300"/>
                </a:lnTo>
                <a:lnTo>
                  <a:pt x="3996" y="302"/>
                </a:lnTo>
                <a:lnTo>
                  <a:pt x="4008" y="304"/>
                </a:lnTo>
                <a:lnTo>
                  <a:pt x="4008" y="3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2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8" r:id="rId4"/>
    <p:sldLayoutId id="2147483697" r:id="rId5"/>
    <p:sldLayoutId id="2147483699" r:id="rId6"/>
    <p:sldLayoutId id="2147483700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654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600" kern="1200" baseline="0">
          <a:solidFill>
            <a:srgbClr val="538C3F"/>
          </a:solidFill>
          <a:latin typeface="Century Gothic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 baseline="0">
          <a:solidFill>
            <a:schemeClr val="bg2">
              <a:lumMod val="10000"/>
            </a:schemeClr>
          </a:solidFill>
          <a:latin typeface="Georgia" charset="0"/>
          <a:ea typeface="Georgia" charset="0"/>
          <a:cs typeface="Georgia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400" kern="120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200" kern="1200" baseline="0">
          <a:solidFill>
            <a:srgbClr val="B5D084"/>
          </a:solidFill>
          <a:latin typeface="Georgia" charset="0"/>
          <a:ea typeface="Georgia" charset="0"/>
          <a:cs typeface="Georgia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100" kern="1200" baseline="0">
          <a:solidFill>
            <a:schemeClr val="tx1"/>
          </a:solidFill>
          <a:latin typeface="Constanti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 baseline="0">
          <a:solidFill>
            <a:schemeClr val="tx1"/>
          </a:solidFill>
          <a:latin typeface="Constanti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87">
          <p15:clr>
            <a:srgbClr val="F26B43"/>
          </p15:clr>
        </p15:guide>
        <p15:guide id="4" pos="728">
          <p15:clr>
            <a:srgbClr val="F26B43"/>
          </p15:clr>
        </p15:guide>
        <p15:guide id="5" pos="1029">
          <p15:clr>
            <a:srgbClr val="F26B43"/>
          </p15:clr>
        </p15:guide>
        <p15:guide id="6" pos="1174">
          <p15:clr>
            <a:srgbClr val="F26B43"/>
          </p15:clr>
        </p15:guide>
        <p15:guide id="7" pos="1474">
          <p15:clr>
            <a:srgbClr val="F26B43"/>
          </p15:clr>
        </p15:guide>
        <p15:guide id="8" pos="1616">
          <p15:clr>
            <a:srgbClr val="F26B43"/>
          </p15:clr>
        </p15:guide>
        <p15:guide id="9" pos="1920">
          <p15:clr>
            <a:srgbClr val="F26B43"/>
          </p15:clr>
        </p15:guide>
        <p15:guide id="10" pos="2061">
          <p15:clr>
            <a:srgbClr val="F26B43"/>
          </p15:clr>
        </p15:guide>
        <p15:guide id="11" pos="2362">
          <p15:clr>
            <a:srgbClr val="F26B43"/>
          </p15:clr>
        </p15:guide>
        <p15:guide id="12" pos="2507">
          <p15:clr>
            <a:srgbClr val="F26B43"/>
          </p15:clr>
        </p15:guide>
        <p15:guide id="13" pos="2808">
          <p15:clr>
            <a:srgbClr val="F26B43"/>
          </p15:clr>
        </p15:guide>
        <p15:guide id="14" pos="2949">
          <p15:clr>
            <a:srgbClr val="F26B43"/>
          </p15:clr>
        </p15:guide>
        <p15:guide id="15" pos="3250">
          <p15:clr>
            <a:srgbClr val="F26B43"/>
          </p15:clr>
        </p15:guide>
        <p15:guide id="16" pos="3394">
          <p15:clr>
            <a:srgbClr val="F26B43"/>
          </p15:clr>
        </p15:guide>
        <p15:guide id="17" pos="3695">
          <p15:clr>
            <a:srgbClr val="F26B43"/>
          </p15:clr>
        </p15:guide>
        <p15:guide id="18" pos="3840">
          <p15:clr>
            <a:srgbClr val="F26B43"/>
          </p15:clr>
        </p15:guide>
        <p15:guide id="19" pos="4141">
          <p15:clr>
            <a:srgbClr val="F26B43"/>
          </p15:clr>
        </p15:guide>
        <p15:guide id="20" pos="4282">
          <p15:clr>
            <a:srgbClr val="F26B43"/>
          </p15:clr>
        </p15:guide>
        <p15:guide id="21" pos="4583">
          <p15:clr>
            <a:srgbClr val="F26B43"/>
          </p15:clr>
        </p15:guide>
        <p15:guide id="22" pos="4728">
          <p15:clr>
            <a:srgbClr val="F26B43"/>
          </p15:clr>
        </p15:guide>
        <p15:guide id="23" pos="5025">
          <p15:clr>
            <a:srgbClr val="F26B43"/>
          </p15:clr>
        </p15:guide>
        <p15:guide id="24" pos="5170">
          <p15:clr>
            <a:srgbClr val="F26B43"/>
          </p15:clr>
        </p15:guide>
        <p15:guide id="25" pos="547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6"/>
            <a:ext cx="9144000" cy="465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9263" y="449262"/>
            <a:ext cx="8237538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Main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263" y="1600201"/>
            <a:ext cx="8237538" cy="23368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dirty="0"/>
              <a:t>First level of list</a:t>
            </a:r>
          </a:p>
          <a:p>
            <a:pPr lvl="1"/>
            <a:r>
              <a:rPr lang="en-US" dirty="0"/>
              <a:t>Second level idea</a:t>
            </a:r>
          </a:p>
          <a:p>
            <a:pPr lvl="2"/>
            <a:r>
              <a:rPr lang="en-US" dirty="0"/>
              <a:t>Third level idea(if additional level is needed… rethink your idea structure)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9808" y="6448325"/>
            <a:ext cx="1083733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chemeClr val="bg1"/>
                </a:solidFill>
                <a:latin typeface="Century Gothic"/>
              </a:defRPr>
            </a:lvl1pPr>
          </a:lstStyle>
          <a:p>
            <a:fld id="{EBEBFF66-A894-4ABB-8226-7CBA6AFE2352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61869" y="6448325"/>
            <a:ext cx="524935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472796" y="6530860"/>
            <a:ext cx="49619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Century Gothic"/>
                <a:cs typeface="Century Gothic"/>
              </a:rPr>
              <a:t>Confidential and Proprietary to Daugherty Business Solutions</a:t>
            </a:r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454025" y="6536913"/>
            <a:ext cx="2023533" cy="191956"/>
          </a:xfrm>
          <a:custGeom>
            <a:avLst/>
            <a:gdLst>
              <a:gd name="T0" fmla="*/ 244 w 4048"/>
              <a:gd name="T1" fmla="*/ 104 h 384"/>
              <a:gd name="T2" fmla="*/ 156 w 4048"/>
              <a:gd name="T3" fmla="*/ 60 h 384"/>
              <a:gd name="T4" fmla="*/ 476 w 4048"/>
              <a:gd name="T5" fmla="*/ 108 h 384"/>
              <a:gd name="T6" fmla="*/ 346 w 4048"/>
              <a:gd name="T7" fmla="*/ 124 h 384"/>
              <a:gd name="T8" fmla="*/ 304 w 4048"/>
              <a:gd name="T9" fmla="*/ 192 h 384"/>
              <a:gd name="T10" fmla="*/ 434 w 4048"/>
              <a:gd name="T11" fmla="*/ 258 h 384"/>
              <a:gd name="T12" fmla="*/ 352 w 4048"/>
              <a:gd name="T13" fmla="*/ 264 h 384"/>
              <a:gd name="T14" fmla="*/ 674 w 4048"/>
              <a:gd name="T15" fmla="*/ 214 h 384"/>
              <a:gd name="T16" fmla="*/ 552 w 4048"/>
              <a:gd name="T17" fmla="*/ 278 h 384"/>
              <a:gd name="T18" fmla="*/ 954 w 4048"/>
              <a:gd name="T19" fmla="*/ 38 h 384"/>
              <a:gd name="T20" fmla="*/ 800 w 4048"/>
              <a:gd name="T21" fmla="*/ 182 h 384"/>
              <a:gd name="T22" fmla="*/ 794 w 4048"/>
              <a:gd name="T23" fmla="*/ 370 h 384"/>
              <a:gd name="T24" fmla="*/ 920 w 4048"/>
              <a:gd name="T25" fmla="*/ 248 h 384"/>
              <a:gd name="T26" fmla="*/ 968 w 4048"/>
              <a:gd name="T27" fmla="*/ 156 h 384"/>
              <a:gd name="T28" fmla="*/ 894 w 4048"/>
              <a:gd name="T29" fmla="*/ 178 h 384"/>
              <a:gd name="T30" fmla="*/ 886 w 4048"/>
              <a:gd name="T31" fmla="*/ 106 h 384"/>
              <a:gd name="T32" fmla="*/ 936 w 4048"/>
              <a:gd name="T33" fmla="*/ 338 h 384"/>
              <a:gd name="T34" fmla="*/ 1212 w 4048"/>
              <a:gd name="T35" fmla="*/ 150 h 384"/>
              <a:gd name="T36" fmla="*/ 1076 w 4048"/>
              <a:gd name="T37" fmla="*/ 304 h 384"/>
              <a:gd name="T38" fmla="*/ 1212 w 4048"/>
              <a:gd name="T39" fmla="*/ 150 h 384"/>
              <a:gd name="T40" fmla="*/ 1388 w 4048"/>
              <a:gd name="T41" fmla="*/ 76 h 384"/>
              <a:gd name="T42" fmla="*/ 1398 w 4048"/>
              <a:gd name="T43" fmla="*/ 304 h 384"/>
              <a:gd name="T44" fmla="*/ 1336 w 4048"/>
              <a:gd name="T45" fmla="*/ 118 h 384"/>
              <a:gd name="T46" fmla="*/ 1612 w 4048"/>
              <a:gd name="T47" fmla="*/ 128 h 384"/>
              <a:gd name="T48" fmla="*/ 1742 w 4048"/>
              <a:gd name="T49" fmla="*/ 260 h 384"/>
              <a:gd name="T50" fmla="*/ 1706 w 4048"/>
              <a:gd name="T51" fmla="*/ 298 h 384"/>
              <a:gd name="T52" fmla="*/ 1874 w 4048"/>
              <a:gd name="T53" fmla="*/ 332 h 384"/>
              <a:gd name="T54" fmla="*/ 2158 w 4048"/>
              <a:gd name="T55" fmla="*/ 302 h 384"/>
              <a:gd name="T56" fmla="*/ 2192 w 4048"/>
              <a:gd name="T57" fmla="*/ 208 h 384"/>
              <a:gd name="T58" fmla="*/ 2152 w 4048"/>
              <a:gd name="T59" fmla="*/ 238 h 384"/>
              <a:gd name="T60" fmla="*/ 2310 w 4048"/>
              <a:gd name="T61" fmla="*/ 292 h 384"/>
              <a:gd name="T62" fmla="*/ 2248 w 4048"/>
              <a:gd name="T63" fmla="*/ 190 h 384"/>
              <a:gd name="T64" fmla="*/ 2436 w 4048"/>
              <a:gd name="T65" fmla="*/ 270 h 384"/>
              <a:gd name="T66" fmla="*/ 2408 w 4048"/>
              <a:gd name="T67" fmla="*/ 208 h 384"/>
              <a:gd name="T68" fmla="*/ 2360 w 4048"/>
              <a:gd name="T69" fmla="*/ 240 h 384"/>
              <a:gd name="T70" fmla="*/ 2360 w 4048"/>
              <a:gd name="T71" fmla="*/ 294 h 384"/>
              <a:gd name="T72" fmla="*/ 2742 w 4048"/>
              <a:gd name="T73" fmla="*/ 302 h 384"/>
              <a:gd name="T74" fmla="*/ 2852 w 4048"/>
              <a:gd name="T75" fmla="*/ 270 h 384"/>
              <a:gd name="T76" fmla="*/ 2832 w 4048"/>
              <a:gd name="T77" fmla="*/ 212 h 384"/>
              <a:gd name="T78" fmla="*/ 2780 w 4048"/>
              <a:gd name="T79" fmla="*/ 244 h 384"/>
              <a:gd name="T80" fmla="*/ 2788 w 4048"/>
              <a:gd name="T81" fmla="*/ 300 h 384"/>
              <a:gd name="T82" fmla="*/ 2926 w 4048"/>
              <a:gd name="T83" fmla="*/ 238 h 384"/>
              <a:gd name="T84" fmla="*/ 2910 w 4048"/>
              <a:gd name="T85" fmla="*/ 190 h 384"/>
              <a:gd name="T86" fmla="*/ 2942 w 4048"/>
              <a:gd name="T87" fmla="*/ 272 h 384"/>
              <a:gd name="T88" fmla="*/ 3114 w 4048"/>
              <a:gd name="T89" fmla="*/ 294 h 384"/>
              <a:gd name="T90" fmla="*/ 3074 w 4048"/>
              <a:gd name="T91" fmla="*/ 208 h 384"/>
              <a:gd name="T92" fmla="*/ 3042 w 4048"/>
              <a:gd name="T93" fmla="*/ 222 h 384"/>
              <a:gd name="T94" fmla="*/ 3058 w 4048"/>
              <a:gd name="T95" fmla="*/ 278 h 384"/>
              <a:gd name="T96" fmla="*/ 3262 w 4048"/>
              <a:gd name="T97" fmla="*/ 224 h 384"/>
              <a:gd name="T98" fmla="*/ 3174 w 4048"/>
              <a:gd name="T99" fmla="*/ 294 h 384"/>
              <a:gd name="T100" fmla="*/ 3192 w 4048"/>
              <a:gd name="T101" fmla="*/ 210 h 384"/>
              <a:gd name="T102" fmla="*/ 3208 w 4048"/>
              <a:gd name="T103" fmla="*/ 286 h 384"/>
              <a:gd name="T104" fmla="*/ 3472 w 4048"/>
              <a:gd name="T105" fmla="*/ 268 h 384"/>
              <a:gd name="T106" fmla="*/ 3426 w 4048"/>
              <a:gd name="T107" fmla="*/ 300 h 384"/>
              <a:gd name="T108" fmla="*/ 3780 w 4048"/>
              <a:gd name="T109" fmla="*/ 294 h 384"/>
              <a:gd name="T110" fmla="*/ 3692 w 4048"/>
              <a:gd name="T111" fmla="*/ 224 h 384"/>
              <a:gd name="T112" fmla="*/ 3708 w 4048"/>
              <a:gd name="T113" fmla="*/ 254 h 384"/>
              <a:gd name="T114" fmla="*/ 3784 w 4048"/>
              <a:gd name="T115" fmla="*/ 246 h 384"/>
              <a:gd name="T116" fmla="*/ 4008 w 4048"/>
              <a:gd name="T117" fmla="*/ 304 h 384"/>
              <a:gd name="T118" fmla="*/ 3986 w 4048"/>
              <a:gd name="T119" fmla="*/ 220 h 384"/>
              <a:gd name="T120" fmla="*/ 3972 w 4048"/>
              <a:gd name="T121" fmla="*/ 202 h 384"/>
              <a:gd name="T122" fmla="*/ 4008 w 4048"/>
              <a:gd name="T123" fmla="*/ 28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48" h="384">
                <a:moveTo>
                  <a:pt x="100" y="304"/>
                </a:moveTo>
                <a:lnTo>
                  <a:pt x="100" y="304"/>
                </a:lnTo>
                <a:lnTo>
                  <a:pt x="118" y="304"/>
                </a:lnTo>
                <a:lnTo>
                  <a:pt x="134" y="300"/>
                </a:lnTo>
                <a:lnTo>
                  <a:pt x="148" y="298"/>
                </a:lnTo>
                <a:lnTo>
                  <a:pt x="162" y="292"/>
                </a:lnTo>
                <a:lnTo>
                  <a:pt x="176" y="288"/>
                </a:lnTo>
                <a:lnTo>
                  <a:pt x="188" y="280"/>
                </a:lnTo>
                <a:lnTo>
                  <a:pt x="200" y="272"/>
                </a:lnTo>
                <a:lnTo>
                  <a:pt x="210" y="262"/>
                </a:lnTo>
                <a:lnTo>
                  <a:pt x="218" y="252"/>
                </a:lnTo>
                <a:lnTo>
                  <a:pt x="226" y="240"/>
                </a:lnTo>
                <a:lnTo>
                  <a:pt x="234" y="228"/>
                </a:lnTo>
                <a:lnTo>
                  <a:pt x="240" y="214"/>
                </a:lnTo>
                <a:lnTo>
                  <a:pt x="244" y="200"/>
                </a:lnTo>
                <a:lnTo>
                  <a:pt x="248" y="184"/>
                </a:lnTo>
                <a:lnTo>
                  <a:pt x="250" y="168"/>
                </a:lnTo>
                <a:lnTo>
                  <a:pt x="250" y="150"/>
                </a:lnTo>
                <a:lnTo>
                  <a:pt x="250" y="150"/>
                </a:lnTo>
                <a:lnTo>
                  <a:pt x="250" y="134"/>
                </a:lnTo>
                <a:lnTo>
                  <a:pt x="248" y="118"/>
                </a:lnTo>
                <a:lnTo>
                  <a:pt x="244" y="104"/>
                </a:lnTo>
                <a:lnTo>
                  <a:pt x="240" y="90"/>
                </a:lnTo>
                <a:lnTo>
                  <a:pt x="234" y="76"/>
                </a:lnTo>
                <a:lnTo>
                  <a:pt x="228" y="64"/>
                </a:lnTo>
                <a:lnTo>
                  <a:pt x="220" y="52"/>
                </a:lnTo>
                <a:lnTo>
                  <a:pt x="212" y="42"/>
                </a:lnTo>
                <a:lnTo>
                  <a:pt x="202" y="32"/>
                </a:lnTo>
                <a:lnTo>
                  <a:pt x="192" y="24"/>
                </a:lnTo>
                <a:lnTo>
                  <a:pt x="180" y="16"/>
                </a:lnTo>
                <a:lnTo>
                  <a:pt x="168" y="10"/>
                </a:lnTo>
                <a:lnTo>
                  <a:pt x="156" y="6"/>
                </a:lnTo>
                <a:lnTo>
                  <a:pt x="142" y="2"/>
                </a:lnTo>
                <a:lnTo>
                  <a:pt x="128" y="0"/>
                </a:lnTo>
                <a:lnTo>
                  <a:pt x="112" y="0"/>
                </a:lnTo>
                <a:lnTo>
                  <a:pt x="0" y="0"/>
                </a:lnTo>
                <a:lnTo>
                  <a:pt x="0" y="304"/>
                </a:lnTo>
                <a:lnTo>
                  <a:pt x="100" y="304"/>
                </a:lnTo>
                <a:close/>
                <a:moveTo>
                  <a:pt x="56" y="42"/>
                </a:moveTo>
                <a:lnTo>
                  <a:pt x="110" y="42"/>
                </a:lnTo>
                <a:lnTo>
                  <a:pt x="110" y="42"/>
                </a:lnTo>
                <a:lnTo>
                  <a:pt x="126" y="44"/>
                </a:lnTo>
                <a:lnTo>
                  <a:pt x="142" y="50"/>
                </a:lnTo>
                <a:lnTo>
                  <a:pt x="156" y="60"/>
                </a:lnTo>
                <a:lnTo>
                  <a:pt x="168" y="72"/>
                </a:lnTo>
                <a:lnTo>
                  <a:pt x="176" y="88"/>
                </a:lnTo>
                <a:lnTo>
                  <a:pt x="184" y="106"/>
                </a:lnTo>
                <a:lnTo>
                  <a:pt x="188" y="128"/>
                </a:lnTo>
                <a:lnTo>
                  <a:pt x="190" y="150"/>
                </a:lnTo>
                <a:lnTo>
                  <a:pt x="190" y="150"/>
                </a:lnTo>
                <a:lnTo>
                  <a:pt x="188" y="174"/>
                </a:lnTo>
                <a:lnTo>
                  <a:pt x="184" y="194"/>
                </a:lnTo>
                <a:lnTo>
                  <a:pt x="176" y="214"/>
                </a:lnTo>
                <a:lnTo>
                  <a:pt x="166" y="230"/>
                </a:lnTo>
                <a:lnTo>
                  <a:pt x="154" y="242"/>
                </a:lnTo>
                <a:lnTo>
                  <a:pt x="138" y="252"/>
                </a:lnTo>
                <a:lnTo>
                  <a:pt x="122" y="258"/>
                </a:lnTo>
                <a:lnTo>
                  <a:pt x="102" y="258"/>
                </a:lnTo>
                <a:lnTo>
                  <a:pt x="56" y="258"/>
                </a:lnTo>
                <a:lnTo>
                  <a:pt x="56" y="42"/>
                </a:lnTo>
                <a:close/>
                <a:moveTo>
                  <a:pt x="484" y="258"/>
                </a:moveTo>
                <a:lnTo>
                  <a:pt x="484" y="156"/>
                </a:lnTo>
                <a:lnTo>
                  <a:pt x="484" y="156"/>
                </a:lnTo>
                <a:lnTo>
                  <a:pt x="484" y="132"/>
                </a:lnTo>
                <a:lnTo>
                  <a:pt x="480" y="114"/>
                </a:lnTo>
                <a:lnTo>
                  <a:pt x="476" y="108"/>
                </a:lnTo>
                <a:lnTo>
                  <a:pt x="472" y="102"/>
                </a:lnTo>
                <a:lnTo>
                  <a:pt x="462" y="90"/>
                </a:lnTo>
                <a:lnTo>
                  <a:pt x="462" y="90"/>
                </a:lnTo>
                <a:lnTo>
                  <a:pt x="450" y="84"/>
                </a:lnTo>
                <a:lnTo>
                  <a:pt x="434" y="78"/>
                </a:lnTo>
                <a:lnTo>
                  <a:pt x="416" y="76"/>
                </a:lnTo>
                <a:lnTo>
                  <a:pt x="394" y="74"/>
                </a:lnTo>
                <a:lnTo>
                  <a:pt x="394" y="74"/>
                </a:lnTo>
                <a:lnTo>
                  <a:pt x="372" y="76"/>
                </a:lnTo>
                <a:lnTo>
                  <a:pt x="352" y="78"/>
                </a:lnTo>
                <a:lnTo>
                  <a:pt x="336" y="84"/>
                </a:lnTo>
                <a:lnTo>
                  <a:pt x="322" y="92"/>
                </a:lnTo>
                <a:lnTo>
                  <a:pt x="322" y="92"/>
                </a:lnTo>
                <a:lnTo>
                  <a:pt x="310" y="102"/>
                </a:lnTo>
                <a:lnTo>
                  <a:pt x="300" y="110"/>
                </a:lnTo>
                <a:lnTo>
                  <a:pt x="296" y="122"/>
                </a:lnTo>
                <a:lnTo>
                  <a:pt x="292" y="138"/>
                </a:lnTo>
                <a:lnTo>
                  <a:pt x="334" y="146"/>
                </a:lnTo>
                <a:lnTo>
                  <a:pt x="334" y="146"/>
                </a:lnTo>
                <a:lnTo>
                  <a:pt x="338" y="136"/>
                </a:lnTo>
                <a:lnTo>
                  <a:pt x="340" y="130"/>
                </a:lnTo>
                <a:lnTo>
                  <a:pt x="346" y="124"/>
                </a:lnTo>
                <a:lnTo>
                  <a:pt x="352" y="118"/>
                </a:lnTo>
                <a:lnTo>
                  <a:pt x="358" y="114"/>
                </a:lnTo>
                <a:lnTo>
                  <a:pt x="366" y="112"/>
                </a:lnTo>
                <a:lnTo>
                  <a:pt x="388" y="110"/>
                </a:lnTo>
                <a:lnTo>
                  <a:pt x="388" y="110"/>
                </a:lnTo>
                <a:lnTo>
                  <a:pt x="398" y="110"/>
                </a:lnTo>
                <a:lnTo>
                  <a:pt x="408" y="112"/>
                </a:lnTo>
                <a:lnTo>
                  <a:pt x="416" y="114"/>
                </a:lnTo>
                <a:lnTo>
                  <a:pt x="422" y="118"/>
                </a:lnTo>
                <a:lnTo>
                  <a:pt x="428" y="124"/>
                </a:lnTo>
                <a:lnTo>
                  <a:pt x="432" y="130"/>
                </a:lnTo>
                <a:lnTo>
                  <a:pt x="434" y="136"/>
                </a:lnTo>
                <a:lnTo>
                  <a:pt x="434" y="146"/>
                </a:lnTo>
                <a:lnTo>
                  <a:pt x="434" y="162"/>
                </a:lnTo>
                <a:lnTo>
                  <a:pt x="434" y="162"/>
                </a:lnTo>
                <a:lnTo>
                  <a:pt x="422" y="162"/>
                </a:lnTo>
                <a:lnTo>
                  <a:pt x="422" y="162"/>
                </a:lnTo>
                <a:lnTo>
                  <a:pt x="390" y="162"/>
                </a:lnTo>
                <a:lnTo>
                  <a:pt x="362" y="166"/>
                </a:lnTo>
                <a:lnTo>
                  <a:pt x="338" y="172"/>
                </a:lnTo>
                <a:lnTo>
                  <a:pt x="320" y="182"/>
                </a:lnTo>
                <a:lnTo>
                  <a:pt x="304" y="192"/>
                </a:lnTo>
                <a:lnTo>
                  <a:pt x="294" y="206"/>
                </a:lnTo>
                <a:lnTo>
                  <a:pt x="290" y="212"/>
                </a:lnTo>
                <a:lnTo>
                  <a:pt x="286" y="222"/>
                </a:lnTo>
                <a:lnTo>
                  <a:pt x="284" y="238"/>
                </a:lnTo>
                <a:lnTo>
                  <a:pt x="284" y="238"/>
                </a:lnTo>
                <a:lnTo>
                  <a:pt x="286" y="254"/>
                </a:lnTo>
                <a:lnTo>
                  <a:pt x="290" y="268"/>
                </a:lnTo>
                <a:lnTo>
                  <a:pt x="296" y="278"/>
                </a:lnTo>
                <a:lnTo>
                  <a:pt x="306" y="288"/>
                </a:lnTo>
                <a:lnTo>
                  <a:pt x="316" y="298"/>
                </a:lnTo>
                <a:lnTo>
                  <a:pt x="328" y="304"/>
                </a:lnTo>
                <a:lnTo>
                  <a:pt x="344" y="306"/>
                </a:lnTo>
                <a:lnTo>
                  <a:pt x="360" y="308"/>
                </a:lnTo>
                <a:lnTo>
                  <a:pt x="360" y="308"/>
                </a:lnTo>
                <a:lnTo>
                  <a:pt x="374" y="308"/>
                </a:lnTo>
                <a:lnTo>
                  <a:pt x="388" y="304"/>
                </a:lnTo>
                <a:lnTo>
                  <a:pt x="402" y="298"/>
                </a:lnTo>
                <a:lnTo>
                  <a:pt x="414" y="290"/>
                </a:lnTo>
                <a:lnTo>
                  <a:pt x="414" y="290"/>
                </a:lnTo>
                <a:lnTo>
                  <a:pt x="420" y="284"/>
                </a:lnTo>
                <a:lnTo>
                  <a:pt x="424" y="278"/>
                </a:lnTo>
                <a:lnTo>
                  <a:pt x="434" y="258"/>
                </a:lnTo>
                <a:lnTo>
                  <a:pt x="434" y="258"/>
                </a:lnTo>
                <a:lnTo>
                  <a:pt x="438" y="282"/>
                </a:lnTo>
                <a:lnTo>
                  <a:pt x="442" y="304"/>
                </a:lnTo>
                <a:lnTo>
                  <a:pt x="492" y="304"/>
                </a:lnTo>
                <a:lnTo>
                  <a:pt x="492" y="304"/>
                </a:lnTo>
                <a:lnTo>
                  <a:pt x="486" y="280"/>
                </a:lnTo>
                <a:lnTo>
                  <a:pt x="484" y="258"/>
                </a:lnTo>
                <a:lnTo>
                  <a:pt x="484" y="258"/>
                </a:lnTo>
                <a:close/>
                <a:moveTo>
                  <a:pt x="434" y="210"/>
                </a:moveTo>
                <a:lnTo>
                  <a:pt x="434" y="210"/>
                </a:lnTo>
                <a:lnTo>
                  <a:pt x="434" y="222"/>
                </a:lnTo>
                <a:lnTo>
                  <a:pt x="430" y="234"/>
                </a:lnTo>
                <a:lnTo>
                  <a:pt x="426" y="244"/>
                </a:lnTo>
                <a:lnTo>
                  <a:pt x="418" y="254"/>
                </a:lnTo>
                <a:lnTo>
                  <a:pt x="410" y="260"/>
                </a:lnTo>
                <a:lnTo>
                  <a:pt x="400" y="266"/>
                </a:lnTo>
                <a:lnTo>
                  <a:pt x="388" y="268"/>
                </a:lnTo>
                <a:lnTo>
                  <a:pt x="376" y="270"/>
                </a:lnTo>
                <a:lnTo>
                  <a:pt x="376" y="270"/>
                </a:lnTo>
                <a:lnTo>
                  <a:pt x="368" y="270"/>
                </a:lnTo>
                <a:lnTo>
                  <a:pt x="360" y="268"/>
                </a:lnTo>
                <a:lnTo>
                  <a:pt x="352" y="264"/>
                </a:lnTo>
                <a:lnTo>
                  <a:pt x="348" y="260"/>
                </a:lnTo>
                <a:lnTo>
                  <a:pt x="342" y="256"/>
                </a:lnTo>
                <a:lnTo>
                  <a:pt x="340" y="250"/>
                </a:lnTo>
                <a:lnTo>
                  <a:pt x="338" y="244"/>
                </a:lnTo>
                <a:lnTo>
                  <a:pt x="336" y="236"/>
                </a:lnTo>
                <a:lnTo>
                  <a:pt x="336" y="236"/>
                </a:lnTo>
                <a:lnTo>
                  <a:pt x="338" y="226"/>
                </a:lnTo>
                <a:lnTo>
                  <a:pt x="344" y="216"/>
                </a:lnTo>
                <a:lnTo>
                  <a:pt x="350" y="208"/>
                </a:lnTo>
                <a:lnTo>
                  <a:pt x="362" y="202"/>
                </a:lnTo>
                <a:lnTo>
                  <a:pt x="362" y="202"/>
                </a:lnTo>
                <a:lnTo>
                  <a:pt x="376" y="196"/>
                </a:lnTo>
                <a:lnTo>
                  <a:pt x="394" y="192"/>
                </a:lnTo>
                <a:lnTo>
                  <a:pt x="412" y="190"/>
                </a:lnTo>
                <a:lnTo>
                  <a:pt x="432" y="190"/>
                </a:lnTo>
                <a:lnTo>
                  <a:pt x="434" y="190"/>
                </a:lnTo>
                <a:lnTo>
                  <a:pt x="434" y="210"/>
                </a:lnTo>
                <a:close/>
                <a:moveTo>
                  <a:pt x="728" y="78"/>
                </a:moveTo>
                <a:lnTo>
                  <a:pt x="676" y="78"/>
                </a:lnTo>
                <a:lnTo>
                  <a:pt x="676" y="186"/>
                </a:lnTo>
                <a:lnTo>
                  <a:pt x="676" y="186"/>
                </a:lnTo>
                <a:lnTo>
                  <a:pt x="674" y="214"/>
                </a:lnTo>
                <a:lnTo>
                  <a:pt x="672" y="224"/>
                </a:lnTo>
                <a:lnTo>
                  <a:pt x="670" y="234"/>
                </a:lnTo>
                <a:lnTo>
                  <a:pt x="670" y="234"/>
                </a:lnTo>
                <a:lnTo>
                  <a:pt x="662" y="246"/>
                </a:lnTo>
                <a:lnTo>
                  <a:pt x="652" y="256"/>
                </a:lnTo>
                <a:lnTo>
                  <a:pt x="640" y="262"/>
                </a:lnTo>
                <a:lnTo>
                  <a:pt x="626" y="264"/>
                </a:lnTo>
                <a:lnTo>
                  <a:pt x="626" y="264"/>
                </a:lnTo>
                <a:lnTo>
                  <a:pt x="618" y="264"/>
                </a:lnTo>
                <a:lnTo>
                  <a:pt x="612" y="262"/>
                </a:lnTo>
                <a:lnTo>
                  <a:pt x="606" y="260"/>
                </a:lnTo>
                <a:lnTo>
                  <a:pt x="602" y="254"/>
                </a:lnTo>
                <a:lnTo>
                  <a:pt x="598" y="250"/>
                </a:lnTo>
                <a:lnTo>
                  <a:pt x="596" y="242"/>
                </a:lnTo>
                <a:lnTo>
                  <a:pt x="594" y="226"/>
                </a:lnTo>
                <a:lnTo>
                  <a:pt x="594" y="78"/>
                </a:lnTo>
                <a:lnTo>
                  <a:pt x="542" y="78"/>
                </a:lnTo>
                <a:lnTo>
                  <a:pt x="542" y="236"/>
                </a:lnTo>
                <a:lnTo>
                  <a:pt x="542" y="236"/>
                </a:lnTo>
                <a:lnTo>
                  <a:pt x="544" y="252"/>
                </a:lnTo>
                <a:lnTo>
                  <a:pt x="546" y="266"/>
                </a:lnTo>
                <a:lnTo>
                  <a:pt x="552" y="278"/>
                </a:lnTo>
                <a:lnTo>
                  <a:pt x="560" y="290"/>
                </a:lnTo>
                <a:lnTo>
                  <a:pt x="570" y="298"/>
                </a:lnTo>
                <a:lnTo>
                  <a:pt x="580" y="304"/>
                </a:lnTo>
                <a:lnTo>
                  <a:pt x="594" y="308"/>
                </a:lnTo>
                <a:lnTo>
                  <a:pt x="608" y="308"/>
                </a:lnTo>
                <a:lnTo>
                  <a:pt x="608" y="308"/>
                </a:lnTo>
                <a:lnTo>
                  <a:pt x="622" y="308"/>
                </a:lnTo>
                <a:lnTo>
                  <a:pt x="634" y="304"/>
                </a:lnTo>
                <a:lnTo>
                  <a:pt x="646" y="300"/>
                </a:lnTo>
                <a:lnTo>
                  <a:pt x="656" y="292"/>
                </a:lnTo>
                <a:lnTo>
                  <a:pt x="656" y="292"/>
                </a:lnTo>
                <a:lnTo>
                  <a:pt x="664" y="284"/>
                </a:lnTo>
                <a:lnTo>
                  <a:pt x="670" y="278"/>
                </a:lnTo>
                <a:lnTo>
                  <a:pt x="674" y="268"/>
                </a:lnTo>
                <a:lnTo>
                  <a:pt x="680" y="254"/>
                </a:lnTo>
                <a:lnTo>
                  <a:pt x="680" y="304"/>
                </a:lnTo>
                <a:lnTo>
                  <a:pt x="728" y="304"/>
                </a:lnTo>
                <a:lnTo>
                  <a:pt x="728" y="78"/>
                </a:lnTo>
                <a:close/>
                <a:moveTo>
                  <a:pt x="974" y="36"/>
                </a:moveTo>
                <a:lnTo>
                  <a:pt x="974" y="36"/>
                </a:lnTo>
                <a:lnTo>
                  <a:pt x="962" y="36"/>
                </a:lnTo>
                <a:lnTo>
                  <a:pt x="954" y="38"/>
                </a:lnTo>
                <a:lnTo>
                  <a:pt x="946" y="42"/>
                </a:lnTo>
                <a:lnTo>
                  <a:pt x="938" y="46"/>
                </a:lnTo>
                <a:lnTo>
                  <a:pt x="932" y="52"/>
                </a:lnTo>
                <a:lnTo>
                  <a:pt x="926" y="60"/>
                </a:lnTo>
                <a:lnTo>
                  <a:pt x="922" y="68"/>
                </a:lnTo>
                <a:lnTo>
                  <a:pt x="920" y="78"/>
                </a:lnTo>
                <a:lnTo>
                  <a:pt x="920" y="78"/>
                </a:lnTo>
                <a:lnTo>
                  <a:pt x="896" y="76"/>
                </a:lnTo>
                <a:lnTo>
                  <a:pt x="876" y="74"/>
                </a:lnTo>
                <a:lnTo>
                  <a:pt x="876" y="74"/>
                </a:lnTo>
                <a:lnTo>
                  <a:pt x="856" y="76"/>
                </a:lnTo>
                <a:lnTo>
                  <a:pt x="838" y="78"/>
                </a:lnTo>
                <a:lnTo>
                  <a:pt x="822" y="84"/>
                </a:lnTo>
                <a:lnTo>
                  <a:pt x="808" y="92"/>
                </a:lnTo>
                <a:lnTo>
                  <a:pt x="798" y="102"/>
                </a:lnTo>
                <a:lnTo>
                  <a:pt x="790" y="114"/>
                </a:lnTo>
                <a:lnTo>
                  <a:pt x="784" y="128"/>
                </a:lnTo>
                <a:lnTo>
                  <a:pt x="782" y="142"/>
                </a:lnTo>
                <a:lnTo>
                  <a:pt x="782" y="142"/>
                </a:lnTo>
                <a:lnTo>
                  <a:pt x="784" y="158"/>
                </a:lnTo>
                <a:lnTo>
                  <a:pt x="790" y="170"/>
                </a:lnTo>
                <a:lnTo>
                  <a:pt x="800" y="182"/>
                </a:lnTo>
                <a:lnTo>
                  <a:pt x="814" y="194"/>
                </a:lnTo>
                <a:lnTo>
                  <a:pt x="814" y="194"/>
                </a:lnTo>
                <a:lnTo>
                  <a:pt x="798" y="204"/>
                </a:lnTo>
                <a:lnTo>
                  <a:pt x="786" y="214"/>
                </a:lnTo>
                <a:lnTo>
                  <a:pt x="782" y="220"/>
                </a:lnTo>
                <a:lnTo>
                  <a:pt x="780" y="226"/>
                </a:lnTo>
                <a:lnTo>
                  <a:pt x="778" y="240"/>
                </a:lnTo>
                <a:lnTo>
                  <a:pt x="778" y="240"/>
                </a:lnTo>
                <a:lnTo>
                  <a:pt x="780" y="250"/>
                </a:lnTo>
                <a:lnTo>
                  <a:pt x="782" y="260"/>
                </a:lnTo>
                <a:lnTo>
                  <a:pt x="790" y="268"/>
                </a:lnTo>
                <a:lnTo>
                  <a:pt x="800" y="278"/>
                </a:lnTo>
                <a:lnTo>
                  <a:pt x="800" y="278"/>
                </a:lnTo>
                <a:lnTo>
                  <a:pt x="784" y="288"/>
                </a:lnTo>
                <a:lnTo>
                  <a:pt x="774" y="298"/>
                </a:lnTo>
                <a:lnTo>
                  <a:pt x="768" y="310"/>
                </a:lnTo>
                <a:lnTo>
                  <a:pt x="766" y="324"/>
                </a:lnTo>
                <a:lnTo>
                  <a:pt x="766" y="324"/>
                </a:lnTo>
                <a:lnTo>
                  <a:pt x="768" y="338"/>
                </a:lnTo>
                <a:lnTo>
                  <a:pt x="774" y="350"/>
                </a:lnTo>
                <a:lnTo>
                  <a:pt x="782" y="360"/>
                </a:lnTo>
                <a:lnTo>
                  <a:pt x="794" y="370"/>
                </a:lnTo>
                <a:lnTo>
                  <a:pt x="808" y="376"/>
                </a:lnTo>
                <a:lnTo>
                  <a:pt x="828" y="380"/>
                </a:lnTo>
                <a:lnTo>
                  <a:pt x="850" y="384"/>
                </a:lnTo>
                <a:lnTo>
                  <a:pt x="876" y="384"/>
                </a:lnTo>
                <a:lnTo>
                  <a:pt x="876" y="384"/>
                </a:lnTo>
                <a:lnTo>
                  <a:pt x="902" y="384"/>
                </a:lnTo>
                <a:lnTo>
                  <a:pt x="924" y="380"/>
                </a:lnTo>
                <a:lnTo>
                  <a:pt x="944" y="374"/>
                </a:lnTo>
                <a:lnTo>
                  <a:pt x="962" y="364"/>
                </a:lnTo>
                <a:lnTo>
                  <a:pt x="974" y="354"/>
                </a:lnTo>
                <a:lnTo>
                  <a:pt x="984" y="342"/>
                </a:lnTo>
                <a:lnTo>
                  <a:pt x="990" y="326"/>
                </a:lnTo>
                <a:lnTo>
                  <a:pt x="992" y="310"/>
                </a:lnTo>
                <a:lnTo>
                  <a:pt x="992" y="310"/>
                </a:lnTo>
                <a:lnTo>
                  <a:pt x="992" y="298"/>
                </a:lnTo>
                <a:lnTo>
                  <a:pt x="988" y="286"/>
                </a:lnTo>
                <a:lnTo>
                  <a:pt x="980" y="276"/>
                </a:lnTo>
                <a:lnTo>
                  <a:pt x="972" y="266"/>
                </a:lnTo>
                <a:lnTo>
                  <a:pt x="962" y="258"/>
                </a:lnTo>
                <a:lnTo>
                  <a:pt x="950" y="254"/>
                </a:lnTo>
                <a:lnTo>
                  <a:pt x="934" y="250"/>
                </a:lnTo>
                <a:lnTo>
                  <a:pt x="920" y="248"/>
                </a:lnTo>
                <a:lnTo>
                  <a:pt x="852" y="248"/>
                </a:lnTo>
                <a:lnTo>
                  <a:pt x="852" y="248"/>
                </a:lnTo>
                <a:lnTo>
                  <a:pt x="840" y="248"/>
                </a:lnTo>
                <a:lnTo>
                  <a:pt x="830" y="242"/>
                </a:lnTo>
                <a:lnTo>
                  <a:pt x="824" y="236"/>
                </a:lnTo>
                <a:lnTo>
                  <a:pt x="822" y="226"/>
                </a:lnTo>
                <a:lnTo>
                  <a:pt x="822" y="226"/>
                </a:lnTo>
                <a:lnTo>
                  <a:pt x="822" y="220"/>
                </a:lnTo>
                <a:lnTo>
                  <a:pt x="826" y="214"/>
                </a:lnTo>
                <a:lnTo>
                  <a:pt x="830" y="210"/>
                </a:lnTo>
                <a:lnTo>
                  <a:pt x="838" y="204"/>
                </a:lnTo>
                <a:lnTo>
                  <a:pt x="838" y="204"/>
                </a:lnTo>
                <a:lnTo>
                  <a:pt x="860" y="210"/>
                </a:lnTo>
                <a:lnTo>
                  <a:pt x="880" y="210"/>
                </a:lnTo>
                <a:lnTo>
                  <a:pt x="880" y="210"/>
                </a:lnTo>
                <a:lnTo>
                  <a:pt x="898" y="210"/>
                </a:lnTo>
                <a:lnTo>
                  <a:pt x="916" y="206"/>
                </a:lnTo>
                <a:lnTo>
                  <a:pt x="932" y="200"/>
                </a:lnTo>
                <a:lnTo>
                  <a:pt x="944" y="192"/>
                </a:lnTo>
                <a:lnTo>
                  <a:pt x="956" y="182"/>
                </a:lnTo>
                <a:lnTo>
                  <a:pt x="964" y="170"/>
                </a:lnTo>
                <a:lnTo>
                  <a:pt x="968" y="156"/>
                </a:lnTo>
                <a:lnTo>
                  <a:pt x="970" y="142"/>
                </a:lnTo>
                <a:lnTo>
                  <a:pt x="970" y="142"/>
                </a:lnTo>
                <a:lnTo>
                  <a:pt x="968" y="128"/>
                </a:lnTo>
                <a:lnTo>
                  <a:pt x="964" y="116"/>
                </a:lnTo>
                <a:lnTo>
                  <a:pt x="956" y="106"/>
                </a:lnTo>
                <a:lnTo>
                  <a:pt x="944" y="92"/>
                </a:lnTo>
                <a:lnTo>
                  <a:pt x="944" y="92"/>
                </a:lnTo>
                <a:lnTo>
                  <a:pt x="950" y="84"/>
                </a:lnTo>
                <a:lnTo>
                  <a:pt x="956" y="78"/>
                </a:lnTo>
                <a:lnTo>
                  <a:pt x="964" y="76"/>
                </a:lnTo>
                <a:lnTo>
                  <a:pt x="976" y="74"/>
                </a:lnTo>
                <a:lnTo>
                  <a:pt x="992" y="74"/>
                </a:lnTo>
                <a:lnTo>
                  <a:pt x="992" y="36"/>
                </a:lnTo>
                <a:lnTo>
                  <a:pt x="974" y="36"/>
                </a:lnTo>
                <a:close/>
                <a:moveTo>
                  <a:pt x="918" y="144"/>
                </a:moveTo>
                <a:lnTo>
                  <a:pt x="918" y="144"/>
                </a:lnTo>
                <a:lnTo>
                  <a:pt x="918" y="152"/>
                </a:lnTo>
                <a:lnTo>
                  <a:pt x="916" y="160"/>
                </a:lnTo>
                <a:lnTo>
                  <a:pt x="912" y="166"/>
                </a:lnTo>
                <a:lnTo>
                  <a:pt x="908" y="170"/>
                </a:lnTo>
                <a:lnTo>
                  <a:pt x="902" y="176"/>
                </a:lnTo>
                <a:lnTo>
                  <a:pt x="894" y="178"/>
                </a:lnTo>
                <a:lnTo>
                  <a:pt x="886" y="180"/>
                </a:lnTo>
                <a:lnTo>
                  <a:pt x="878" y="180"/>
                </a:lnTo>
                <a:lnTo>
                  <a:pt x="878" y="180"/>
                </a:lnTo>
                <a:lnTo>
                  <a:pt x="868" y="180"/>
                </a:lnTo>
                <a:lnTo>
                  <a:pt x="860" y="178"/>
                </a:lnTo>
                <a:lnTo>
                  <a:pt x="852" y="174"/>
                </a:lnTo>
                <a:lnTo>
                  <a:pt x="846" y="170"/>
                </a:lnTo>
                <a:lnTo>
                  <a:pt x="842" y="166"/>
                </a:lnTo>
                <a:lnTo>
                  <a:pt x="838" y="158"/>
                </a:lnTo>
                <a:lnTo>
                  <a:pt x="836" y="152"/>
                </a:lnTo>
                <a:lnTo>
                  <a:pt x="836" y="144"/>
                </a:lnTo>
                <a:lnTo>
                  <a:pt x="836" y="144"/>
                </a:lnTo>
                <a:lnTo>
                  <a:pt x="836" y="136"/>
                </a:lnTo>
                <a:lnTo>
                  <a:pt x="838" y="128"/>
                </a:lnTo>
                <a:lnTo>
                  <a:pt x="842" y="122"/>
                </a:lnTo>
                <a:lnTo>
                  <a:pt x="848" y="116"/>
                </a:lnTo>
                <a:lnTo>
                  <a:pt x="854" y="112"/>
                </a:lnTo>
                <a:lnTo>
                  <a:pt x="860" y="108"/>
                </a:lnTo>
                <a:lnTo>
                  <a:pt x="868" y="106"/>
                </a:lnTo>
                <a:lnTo>
                  <a:pt x="878" y="106"/>
                </a:lnTo>
                <a:lnTo>
                  <a:pt x="878" y="106"/>
                </a:lnTo>
                <a:lnTo>
                  <a:pt x="886" y="106"/>
                </a:lnTo>
                <a:lnTo>
                  <a:pt x="894" y="108"/>
                </a:lnTo>
                <a:lnTo>
                  <a:pt x="902" y="110"/>
                </a:lnTo>
                <a:lnTo>
                  <a:pt x="906" y="116"/>
                </a:lnTo>
                <a:lnTo>
                  <a:pt x="912" y="120"/>
                </a:lnTo>
                <a:lnTo>
                  <a:pt x="914" y="126"/>
                </a:lnTo>
                <a:lnTo>
                  <a:pt x="918" y="134"/>
                </a:lnTo>
                <a:lnTo>
                  <a:pt x="918" y="142"/>
                </a:lnTo>
                <a:lnTo>
                  <a:pt x="918" y="142"/>
                </a:lnTo>
                <a:lnTo>
                  <a:pt x="918" y="144"/>
                </a:lnTo>
                <a:lnTo>
                  <a:pt x="918" y="144"/>
                </a:lnTo>
                <a:close/>
                <a:moveTo>
                  <a:pt x="858" y="296"/>
                </a:moveTo>
                <a:lnTo>
                  <a:pt x="912" y="296"/>
                </a:lnTo>
                <a:lnTo>
                  <a:pt x="912" y="296"/>
                </a:lnTo>
                <a:lnTo>
                  <a:pt x="926" y="298"/>
                </a:lnTo>
                <a:lnTo>
                  <a:pt x="936" y="304"/>
                </a:lnTo>
                <a:lnTo>
                  <a:pt x="942" y="310"/>
                </a:lnTo>
                <a:lnTo>
                  <a:pt x="944" y="314"/>
                </a:lnTo>
                <a:lnTo>
                  <a:pt x="944" y="320"/>
                </a:lnTo>
                <a:lnTo>
                  <a:pt x="944" y="320"/>
                </a:lnTo>
                <a:lnTo>
                  <a:pt x="944" y="326"/>
                </a:lnTo>
                <a:lnTo>
                  <a:pt x="942" y="332"/>
                </a:lnTo>
                <a:lnTo>
                  <a:pt x="936" y="338"/>
                </a:lnTo>
                <a:lnTo>
                  <a:pt x="930" y="342"/>
                </a:lnTo>
                <a:lnTo>
                  <a:pt x="922" y="346"/>
                </a:lnTo>
                <a:lnTo>
                  <a:pt x="912" y="348"/>
                </a:lnTo>
                <a:lnTo>
                  <a:pt x="886" y="350"/>
                </a:lnTo>
                <a:lnTo>
                  <a:pt x="886" y="350"/>
                </a:lnTo>
                <a:lnTo>
                  <a:pt x="868" y="348"/>
                </a:lnTo>
                <a:lnTo>
                  <a:pt x="854" y="346"/>
                </a:lnTo>
                <a:lnTo>
                  <a:pt x="842" y="344"/>
                </a:lnTo>
                <a:lnTo>
                  <a:pt x="830" y="340"/>
                </a:lnTo>
                <a:lnTo>
                  <a:pt x="822" y="334"/>
                </a:lnTo>
                <a:lnTo>
                  <a:pt x="816" y="328"/>
                </a:lnTo>
                <a:lnTo>
                  <a:pt x="812" y="320"/>
                </a:lnTo>
                <a:lnTo>
                  <a:pt x="810" y="312"/>
                </a:lnTo>
                <a:lnTo>
                  <a:pt x="810" y="312"/>
                </a:lnTo>
                <a:lnTo>
                  <a:pt x="812" y="306"/>
                </a:lnTo>
                <a:lnTo>
                  <a:pt x="812" y="302"/>
                </a:lnTo>
                <a:lnTo>
                  <a:pt x="822" y="292"/>
                </a:lnTo>
                <a:lnTo>
                  <a:pt x="822" y="292"/>
                </a:lnTo>
                <a:lnTo>
                  <a:pt x="840" y="296"/>
                </a:lnTo>
                <a:lnTo>
                  <a:pt x="858" y="296"/>
                </a:lnTo>
                <a:lnTo>
                  <a:pt x="858" y="296"/>
                </a:lnTo>
                <a:close/>
                <a:moveTo>
                  <a:pt x="1212" y="150"/>
                </a:moveTo>
                <a:lnTo>
                  <a:pt x="1212" y="150"/>
                </a:lnTo>
                <a:lnTo>
                  <a:pt x="1212" y="130"/>
                </a:lnTo>
                <a:lnTo>
                  <a:pt x="1208" y="114"/>
                </a:lnTo>
                <a:lnTo>
                  <a:pt x="1202" y="100"/>
                </a:lnTo>
                <a:lnTo>
                  <a:pt x="1196" y="90"/>
                </a:lnTo>
                <a:lnTo>
                  <a:pt x="1186" y="80"/>
                </a:lnTo>
                <a:lnTo>
                  <a:pt x="1174" y="74"/>
                </a:lnTo>
                <a:lnTo>
                  <a:pt x="1160" y="70"/>
                </a:lnTo>
                <a:lnTo>
                  <a:pt x="1144" y="70"/>
                </a:lnTo>
                <a:lnTo>
                  <a:pt x="1144" y="70"/>
                </a:lnTo>
                <a:lnTo>
                  <a:pt x="1132" y="70"/>
                </a:lnTo>
                <a:lnTo>
                  <a:pt x="1122" y="72"/>
                </a:lnTo>
                <a:lnTo>
                  <a:pt x="1112" y="76"/>
                </a:lnTo>
                <a:lnTo>
                  <a:pt x="1104" y="82"/>
                </a:lnTo>
                <a:lnTo>
                  <a:pt x="1096" y="88"/>
                </a:lnTo>
                <a:lnTo>
                  <a:pt x="1088" y="96"/>
                </a:lnTo>
                <a:lnTo>
                  <a:pt x="1082" y="106"/>
                </a:lnTo>
                <a:lnTo>
                  <a:pt x="1076" y="118"/>
                </a:lnTo>
                <a:lnTo>
                  <a:pt x="1076" y="0"/>
                </a:lnTo>
                <a:lnTo>
                  <a:pt x="1026" y="0"/>
                </a:lnTo>
                <a:lnTo>
                  <a:pt x="1026" y="304"/>
                </a:lnTo>
                <a:lnTo>
                  <a:pt x="1076" y="304"/>
                </a:lnTo>
                <a:lnTo>
                  <a:pt x="1076" y="186"/>
                </a:lnTo>
                <a:lnTo>
                  <a:pt x="1076" y="186"/>
                </a:lnTo>
                <a:lnTo>
                  <a:pt x="1078" y="170"/>
                </a:lnTo>
                <a:lnTo>
                  <a:pt x="1080" y="156"/>
                </a:lnTo>
                <a:lnTo>
                  <a:pt x="1084" y="144"/>
                </a:lnTo>
                <a:lnTo>
                  <a:pt x="1090" y="132"/>
                </a:lnTo>
                <a:lnTo>
                  <a:pt x="1098" y="124"/>
                </a:lnTo>
                <a:lnTo>
                  <a:pt x="1106" y="118"/>
                </a:lnTo>
                <a:lnTo>
                  <a:pt x="1116" y="114"/>
                </a:lnTo>
                <a:lnTo>
                  <a:pt x="1128" y="114"/>
                </a:lnTo>
                <a:lnTo>
                  <a:pt x="1128" y="114"/>
                </a:lnTo>
                <a:lnTo>
                  <a:pt x="1134" y="114"/>
                </a:lnTo>
                <a:lnTo>
                  <a:pt x="1142" y="116"/>
                </a:lnTo>
                <a:lnTo>
                  <a:pt x="1148" y="120"/>
                </a:lnTo>
                <a:lnTo>
                  <a:pt x="1152" y="124"/>
                </a:lnTo>
                <a:lnTo>
                  <a:pt x="1156" y="130"/>
                </a:lnTo>
                <a:lnTo>
                  <a:pt x="1160" y="138"/>
                </a:lnTo>
                <a:lnTo>
                  <a:pt x="1162" y="146"/>
                </a:lnTo>
                <a:lnTo>
                  <a:pt x="1162" y="156"/>
                </a:lnTo>
                <a:lnTo>
                  <a:pt x="1162" y="304"/>
                </a:lnTo>
                <a:lnTo>
                  <a:pt x="1212" y="304"/>
                </a:lnTo>
                <a:lnTo>
                  <a:pt x="1212" y="150"/>
                </a:lnTo>
                <a:close/>
                <a:moveTo>
                  <a:pt x="1366" y="268"/>
                </a:moveTo>
                <a:lnTo>
                  <a:pt x="1366" y="268"/>
                </a:lnTo>
                <a:lnTo>
                  <a:pt x="1354" y="268"/>
                </a:lnTo>
                <a:lnTo>
                  <a:pt x="1342" y="264"/>
                </a:lnTo>
                <a:lnTo>
                  <a:pt x="1334" y="258"/>
                </a:lnTo>
                <a:lnTo>
                  <a:pt x="1326" y="252"/>
                </a:lnTo>
                <a:lnTo>
                  <a:pt x="1320" y="242"/>
                </a:lnTo>
                <a:lnTo>
                  <a:pt x="1316" y="230"/>
                </a:lnTo>
                <a:lnTo>
                  <a:pt x="1312" y="218"/>
                </a:lnTo>
                <a:lnTo>
                  <a:pt x="1312" y="202"/>
                </a:lnTo>
                <a:lnTo>
                  <a:pt x="1312" y="198"/>
                </a:lnTo>
                <a:lnTo>
                  <a:pt x="1466" y="198"/>
                </a:lnTo>
                <a:lnTo>
                  <a:pt x="1466" y="198"/>
                </a:lnTo>
                <a:lnTo>
                  <a:pt x="1466" y="192"/>
                </a:lnTo>
                <a:lnTo>
                  <a:pt x="1466" y="192"/>
                </a:lnTo>
                <a:lnTo>
                  <a:pt x="1464" y="166"/>
                </a:lnTo>
                <a:lnTo>
                  <a:pt x="1460" y="142"/>
                </a:lnTo>
                <a:lnTo>
                  <a:pt x="1450" y="122"/>
                </a:lnTo>
                <a:lnTo>
                  <a:pt x="1438" y="106"/>
                </a:lnTo>
                <a:lnTo>
                  <a:pt x="1424" y="92"/>
                </a:lnTo>
                <a:lnTo>
                  <a:pt x="1406" y="82"/>
                </a:lnTo>
                <a:lnTo>
                  <a:pt x="1388" y="76"/>
                </a:lnTo>
                <a:lnTo>
                  <a:pt x="1364" y="74"/>
                </a:lnTo>
                <a:lnTo>
                  <a:pt x="1364" y="74"/>
                </a:lnTo>
                <a:lnTo>
                  <a:pt x="1342" y="76"/>
                </a:lnTo>
                <a:lnTo>
                  <a:pt x="1322" y="82"/>
                </a:lnTo>
                <a:lnTo>
                  <a:pt x="1304" y="92"/>
                </a:lnTo>
                <a:lnTo>
                  <a:pt x="1288" y="106"/>
                </a:lnTo>
                <a:lnTo>
                  <a:pt x="1276" y="124"/>
                </a:lnTo>
                <a:lnTo>
                  <a:pt x="1266" y="144"/>
                </a:lnTo>
                <a:lnTo>
                  <a:pt x="1260" y="166"/>
                </a:lnTo>
                <a:lnTo>
                  <a:pt x="1258" y="192"/>
                </a:lnTo>
                <a:lnTo>
                  <a:pt x="1258" y="192"/>
                </a:lnTo>
                <a:lnTo>
                  <a:pt x="1260" y="218"/>
                </a:lnTo>
                <a:lnTo>
                  <a:pt x="1266" y="240"/>
                </a:lnTo>
                <a:lnTo>
                  <a:pt x="1276" y="260"/>
                </a:lnTo>
                <a:lnTo>
                  <a:pt x="1288" y="276"/>
                </a:lnTo>
                <a:lnTo>
                  <a:pt x="1302" y="290"/>
                </a:lnTo>
                <a:lnTo>
                  <a:pt x="1320" y="300"/>
                </a:lnTo>
                <a:lnTo>
                  <a:pt x="1340" y="306"/>
                </a:lnTo>
                <a:lnTo>
                  <a:pt x="1362" y="308"/>
                </a:lnTo>
                <a:lnTo>
                  <a:pt x="1362" y="308"/>
                </a:lnTo>
                <a:lnTo>
                  <a:pt x="1380" y="308"/>
                </a:lnTo>
                <a:lnTo>
                  <a:pt x="1398" y="304"/>
                </a:lnTo>
                <a:lnTo>
                  <a:pt x="1412" y="298"/>
                </a:lnTo>
                <a:lnTo>
                  <a:pt x="1426" y="290"/>
                </a:lnTo>
                <a:lnTo>
                  <a:pt x="1438" y="280"/>
                </a:lnTo>
                <a:lnTo>
                  <a:pt x="1448" y="268"/>
                </a:lnTo>
                <a:lnTo>
                  <a:pt x="1456" y="254"/>
                </a:lnTo>
                <a:lnTo>
                  <a:pt x="1462" y="238"/>
                </a:lnTo>
                <a:lnTo>
                  <a:pt x="1416" y="232"/>
                </a:lnTo>
                <a:lnTo>
                  <a:pt x="1416" y="232"/>
                </a:lnTo>
                <a:lnTo>
                  <a:pt x="1408" y="248"/>
                </a:lnTo>
                <a:lnTo>
                  <a:pt x="1402" y="254"/>
                </a:lnTo>
                <a:lnTo>
                  <a:pt x="1396" y="260"/>
                </a:lnTo>
                <a:lnTo>
                  <a:pt x="1390" y="264"/>
                </a:lnTo>
                <a:lnTo>
                  <a:pt x="1384" y="266"/>
                </a:lnTo>
                <a:lnTo>
                  <a:pt x="1366" y="268"/>
                </a:lnTo>
                <a:lnTo>
                  <a:pt x="1366" y="268"/>
                </a:lnTo>
                <a:close/>
                <a:moveTo>
                  <a:pt x="1312" y="164"/>
                </a:moveTo>
                <a:lnTo>
                  <a:pt x="1312" y="164"/>
                </a:lnTo>
                <a:lnTo>
                  <a:pt x="1314" y="152"/>
                </a:lnTo>
                <a:lnTo>
                  <a:pt x="1318" y="142"/>
                </a:lnTo>
                <a:lnTo>
                  <a:pt x="1322" y="132"/>
                </a:lnTo>
                <a:lnTo>
                  <a:pt x="1328" y="124"/>
                </a:lnTo>
                <a:lnTo>
                  <a:pt x="1336" y="118"/>
                </a:lnTo>
                <a:lnTo>
                  <a:pt x="1344" y="114"/>
                </a:lnTo>
                <a:lnTo>
                  <a:pt x="1352" y="110"/>
                </a:lnTo>
                <a:lnTo>
                  <a:pt x="1364" y="110"/>
                </a:lnTo>
                <a:lnTo>
                  <a:pt x="1364" y="110"/>
                </a:lnTo>
                <a:lnTo>
                  <a:pt x="1374" y="110"/>
                </a:lnTo>
                <a:lnTo>
                  <a:pt x="1384" y="114"/>
                </a:lnTo>
                <a:lnTo>
                  <a:pt x="1392" y="118"/>
                </a:lnTo>
                <a:lnTo>
                  <a:pt x="1398" y="124"/>
                </a:lnTo>
                <a:lnTo>
                  <a:pt x="1404" y="132"/>
                </a:lnTo>
                <a:lnTo>
                  <a:pt x="1410" y="142"/>
                </a:lnTo>
                <a:lnTo>
                  <a:pt x="1412" y="152"/>
                </a:lnTo>
                <a:lnTo>
                  <a:pt x="1414" y="164"/>
                </a:lnTo>
                <a:lnTo>
                  <a:pt x="1312" y="164"/>
                </a:lnTo>
                <a:close/>
                <a:moveTo>
                  <a:pt x="1564" y="200"/>
                </a:moveTo>
                <a:lnTo>
                  <a:pt x="1564" y="200"/>
                </a:lnTo>
                <a:lnTo>
                  <a:pt x="1564" y="184"/>
                </a:lnTo>
                <a:lnTo>
                  <a:pt x="1568" y="170"/>
                </a:lnTo>
                <a:lnTo>
                  <a:pt x="1572" y="156"/>
                </a:lnTo>
                <a:lnTo>
                  <a:pt x="1580" y="146"/>
                </a:lnTo>
                <a:lnTo>
                  <a:pt x="1588" y="138"/>
                </a:lnTo>
                <a:lnTo>
                  <a:pt x="1600" y="132"/>
                </a:lnTo>
                <a:lnTo>
                  <a:pt x="1612" y="128"/>
                </a:lnTo>
                <a:lnTo>
                  <a:pt x="1624" y="126"/>
                </a:lnTo>
                <a:lnTo>
                  <a:pt x="1628" y="126"/>
                </a:lnTo>
                <a:lnTo>
                  <a:pt x="1628" y="72"/>
                </a:lnTo>
                <a:lnTo>
                  <a:pt x="1628" y="72"/>
                </a:lnTo>
                <a:lnTo>
                  <a:pt x="1620" y="72"/>
                </a:lnTo>
                <a:lnTo>
                  <a:pt x="1620" y="72"/>
                </a:lnTo>
                <a:lnTo>
                  <a:pt x="1608" y="74"/>
                </a:lnTo>
                <a:lnTo>
                  <a:pt x="1594" y="80"/>
                </a:lnTo>
                <a:lnTo>
                  <a:pt x="1594" y="80"/>
                </a:lnTo>
                <a:lnTo>
                  <a:pt x="1582" y="90"/>
                </a:lnTo>
                <a:lnTo>
                  <a:pt x="1572" y="100"/>
                </a:lnTo>
                <a:lnTo>
                  <a:pt x="1566" y="114"/>
                </a:lnTo>
                <a:lnTo>
                  <a:pt x="1560" y="132"/>
                </a:lnTo>
                <a:lnTo>
                  <a:pt x="1560" y="78"/>
                </a:lnTo>
                <a:lnTo>
                  <a:pt x="1512" y="78"/>
                </a:lnTo>
                <a:lnTo>
                  <a:pt x="1512" y="304"/>
                </a:lnTo>
                <a:lnTo>
                  <a:pt x="1564" y="304"/>
                </a:lnTo>
                <a:lnTo>
                  <a:pt x="1564" y="200"/>
                </a:lnTo>
                <a:close/>
                <a:moveTo>
                  <a:pt x="1766" y="264"/>
                </a:moveTo>
                <a:lnTo>
                  <a:pt x="1766" y="264"/>
                </a:lnTo>
                <a:lnTo>
                  <a:pt x="1748" y="262"/>
                </a:lnTo>
                <a:lnTo>
                  <a:pt x="1742" y="260"/>
                </a:lnTo>
                <a:lnTo>
                  <a:pt x="1738" y="256"/>
                </a:lnTo>
                <a:lnTo>
                  <a:pt x="1734" y="252"/>
                </a:lnTo>
                <a:lnTo>
                  <a:pt x="1732" y="246"/>
                </a:lnTo>
                <a:lnTo>
                  <a:pt x="1730" y="228"/>
                </a:lnTo>
                <a:lnTo>
                  <a:pt x="1730" y="118"/>
                </a:lnTo>
                <a:lnTo>
                  <a:pt x="1776" y="118"/>
                </a:lnTo>
                <a:lnTo>
                  <a:pt x="1776" y="78"/>
                </a:lnTo>
                <a:lnTo>
                  <a:pt x="1730" y="78"/>
                </a:lnTo>
                <a:lnTo>
                  <a:pt x="1730" y="16"/>
                </a:lnTo>
                <a:lnTo>
                  <a:pt x="1688" y="20"/>
                </a:lnTo>
                <a:lnTo>
                  <a:pt x="1684" y="78"/>
                </a:lnTo>
                <a:lnTo>
                  <a:pt x="1652" y="78"/>
                </a:lnTo>
                <a:lnTo>
                  <a:pt x="1652" y="118"/>
                </a:lnTo>
                <a:lnTo>
                  <a:pt x="1680" y="118"/>
                </a:lnTo>
                <a:lnTo>
                  <a:pt x="1680" y="234"/>
                </a:lnTo>
                <a:lnTo>
                  <a:pt x="1680" y="234"/>
                </a:lnTo>
                <a:lnTo>
                  <a:pt x="1682" y="254"/>
                </a:lnTo>
                <a:lnTo>
                  <a:pt x="1684" y="270"/>
                </a:lnTo>
                <a:lnTo>
                  <a:pt x="1688" y="280"/>
                </a:lnTo>
                <a:lnTo>
                  <a:pt x="1696" y="290"/>
                </a:lnTo>
                <a:lnTo>
                  <a:pt x="1696" y="290"/>
                </a:lnTo>
                <a:lnTo>
                  <a:pt x="1706" y="298"/>
                </a:lnTo>
                <a:lnTo>
                  <a:pt x="1716" y="304"/>
                </a:lnTo>
                <a:lnTo>
                  <a:pt x="1730" y="308"/>
                </a:lnTo>
                <a:lnTo>
                  <a:pt x="1744" y="308"/>
                </a:lnTo>
                <a:lnTo>
                  <a:pt x="1744" y="308"/>
                </a:lnTo>
                <a:lnTo>
                  <a:pt x="1758" y="308"/>
                </a:lnTo>
                <a:lnTo>
                  <a:pt x="1780" y="304"/>
                </a:lnTo>
                <a:lnTo>
                  <a:pt x="1780" y="264"/>
                </a:lnTo>
                <a:lnTo>
                  <a:pt x="1780" y="264"/>
                </a:lnTo>
                <a:lnTo>
                  <a:pt x="1766" y="264"/>
                </a:lnTo>
                <a:lnTo>
                  <a:pt x="1766" y="264"/>
                </a:lnTo>
                <a:close/>
                <a:moveTo>
                  <a:pt x="1958" y="78"/>
                </a:moveTo>
                <a:lnTo>
                  <a:pt x="1910" y="228"/>
                </a:lnTo>
                <a:lnTo>
                  <a:pt x="1856" y="78"/>
                </a:lnTo>
                <a:lnTo>
                  <a:pt x="1804" y="78"/>
                </a:lnTo>
                <a:lnTo>
                  <a:pt x="1880" y="290"/>
                </a:lnTo>
                <a:lnTo>
                  <a:pt x="1880" y="290"/>
                </a:lnTo>
                <a:lnTo>
                  <a:pt x="1884" y="304"/>
                </a:lnTo>
                <a:lnTo>
                  <a:pt x="1884" y="304"/>
                </a:lnTo>
                <a:lnTo>
                  <a:pt x="1884" y="312"/>
                </a:lnTo>
                <a:lnTo>
                  <a:pt x="1882" y="320"/>
                </a:lnTo>
                <a:lnTo>
                  <a:pt x="1878" y="326"/>
                </a:lnTo>
                <a:lnTo>
                  <a:pt x="1874" y="332"/>
                </a:lnTo>
                <a:lnTo>
                  <a:pt x="1868" y="336"/>
                </a:lnTo>
                <a:lnTo>
                  <a:pt x="1860" y="340"/>
                </a:lnTo>
                <a:lnTo>
                  <a:pt x="1854" y="342"/>
                </a:lnTo>
                <a:lnTo>
                  <a:pt x="1846" y="344"/>
                </a:lnTo>
                <a:lnTo>
                  <a:pt x="1846" y="344"/>
                </a:lnTo>
                <a:lnTo>
                  <a:pt x="1820" y="342"/>
                </a:lnTo>
                <a:lnTo>
                  <a:pt x="1820" y="384"/>
                </a:lnTo>
                <a:lnTo>
                  <a:pt x="1820" y="384"/>
                </a:lnTo>
                <a:lnTo>
                  <a:pt x="1850" y="384"/>
                </a:lnTo>
                <a:lnTo>
                  <a:pt x="1850" y="384"/>
                </a:lnTo>
                <a:lnTo>
                  <a:pt x="1860" y="384"/>
                </a:lnTo>
                <a:lnTo>
                  <a:pt x="1870" y="382"/>
                </a:lnTo>
                <a:lnTo>
                  <a:pt x="1880" y="378"/>
                </a:lnTo>
                <a:lnTo>
                  <a:pt x="1888" y="372"/>
                </a:lnTo>
                <a:lnTo>
                  <a:pt x="1894" y="366"/>
                </a:lnTo>
                <a:lnTo>
                  <a:pt x="1900" y="358"/>
                </a:lnTo>
                <a:lnTo>
                  <a:pt x="1906" y="346"/>
                </a:lnTo>
                <a:lnTo>
                  <a:pt x="1910" y="334"/>
                </a:lnTo>
                <a:lnTo>
                  <a:pt x="1998" y="78"/>
                </a:lnTo>
                <a:lnTo>
                  <a:pt x="1958" y="78"/>
                </a:lnTo>
                <a:close/>
                <a:moveTo>
                  <a:pt x="2106" y="302"/>
                </a:moveTo>
                <a:lnTo>
                  <a:pt x="2158" y="302"/>
                </a:lnTo>
                <a:lnTo>
                  <a:pt x="2158" y="302"/>
                </a:lnTo>
                <a:lnTo>
                  <a:pt x="2174" y="300"/>
                </a:lnTo>
                <a:lnTo>
                  <a:pt x="2182" y="298"/>
                </a:lnTo>
                <a:lnTo>
                  <a:pt x="2188" y="294"/>
                </a:lnTo>
                <a:lnTo>
                  <a:pt x="2192" y="290"/>
                </a:lnTo>
                <a:lnTo>
                  <a:pt x="2196" y="284"/>
                </a:lnTo>
                <a:lnTo>
                  <a:pt x="2198" y="278"/>
                </a:lnTo>
                <a:lnTo>
                  <a:pt x="2200" y="272"/>
                </a:lnTo>
                <a:lnTo>
                  <a:pt x="2200" y="272"/>
                </a:lnTo>
                <a:lnTo>
                  <a:pt x="2200" y="272"/>
                </a:lnTo>
                <a:lnTo>
                  <a:pt x="2198" y="262"/>
                </a:lnTo>
                <a:lnTo>
                  <a:pt x="2194" y="254"/>
                </a:lnTo>
                <a:lnTo>
                  <a:pt x="2186" y="248"/>
                </a:lnTo>
                <a:lnTo>
                  <a:pt x="2178" y="244"/>
                </a:lnTo>
                <a:lnTo>
                  <a:pt x="2178" y="244"/>
                </a:lnTo>
                <a:lnTo>
                  <a:pt x="2184" y="240"/>
                </a:lnTo>
                <a:lnTo>
                  <a:pt x="2188" y="234"/>
                </a:lnTo>
                <a:lnTo>
                  <a:pt x="2192" y="228"/>
                </a:lnTo>
                <a:lnTo>
                  <a:pt x="2194" y="218"/>
                </a:lnTo>
                <a:lnTo>
                  <a:pt x="2194" y="218"/>
                </a:lnTo>
                <a:lnTo>
                  <a:pt x="2194" y="218"/>
                </a:lnTo>
                <a:lnTo>
                  <a:pt x="2192" y="208"/>
                </a:lnTo>
                <a:lnTo>
                  <a:pt x="2186" y="200"/>
                </a:lnTo>
                <a:lnTo>
                  <a:pt x="2186" y="200"/>
                </a:lnTo>
                <a:lnTo>
                  <a:pt x="2180" y="196"/>
                </a:lnTo>
                <a:lnTo>
                  <a:pt x="2174" y="192"/>
                </a:lnTo>
                <a:lnTo>
                  <a:pt x="2166" y="190"/>
                </a:lnTo>
                <a:lnTo>
                  <a:pt x="2156" y="190"/>
                </a:lnTo>
                <a:lnTo>
                  <a:pt x="2106" y="190"/>
                </a:lnTo>
                <a:lnTo>
                  <a:pt x="2106" y="302"/>
                </a:lnTo>
                <a:close/>
                <a:moveTo>
                  <a:pt x="2126" y="238"/>
                </a:moveTo>
                <a:lnTo>
                  <a:pt x="2126" y="208"/>
                </a:lnTo>
                <a:lnTo>
                  <a:pt x="2154" y="208"/>
                </a:lnTo>
                <a:lnTo>
                  <a:pt x="2154" y="208"/>
                </a:lnTo>
                <a:lnTo>
                  <a:pt x="2162" y="208"/>
                </a:lnTo>
                <a:lnTo>
                  <a:pt x="2168" y="212"/>
                </a:lnTo>
                <a:lnTo>
                  <a:pt x="2172" y="216"/>
                </a:lnTo>
                <a:lnTo>
                  <a:pt x="2174" y="222"/>
                </a:lnTo>
                <a:lnTo>
                  <a:pt x="2174" y="222"/>
                </a:lnTo>
                <a:lnTo>
                  <a:pt x="2174" y="222"/>
                </a:lnTo>
                <a:lnTo>
                  <a:pt x="2172" y="228"/>
                </a:lnTo>
                <a:lnTo>
                  <a:pt x="2168" y="234"/>
                </a:lnTo>
                <a:lnTo>
                  <a:pt x="2160" y="236"/>
                </a:lnTo>
                <a:lnTo>
                  <a:pt x="2152" y="238"/>
                </a:lnTo>
                <a:lnTo>
                  <a:pt x="2126" y="238"/>
                </a:lnTo>
                <a:close/>
                <a:moveTo>
                  <a:pt x="2126" y="284"/>
                </a:moveTo>
                <a:lnTo>
                  <a:pt x="2126" y="254"/>
                </a:lnTo>
                <a:lnTo>
                  <a:pt x="2156" y="254"/>
                </a:lnTo>
                <a:lnTo>
                  <a:pt x="2156" y="254"/>
                </a:lnTo>
                <a:lnTo>
                  <a:pt x="2166" y="256"/>
                </a:lnTo>
                <a:lnTo>
                  <a:pt x="2174" y="258"/>
                </a:lnTo>
                <a:lnTo>
                  <a:pt x="2178" y="262"/>
                </a:lnTo>
                <a:lnTo>
                  <a:pt x="2180" y="270"/>
                </a:lnTo>
                <a:lnTo>
                  <a:pt x="2180" y="270"/>
                </a:lnTo>
                <a:lnTo>
                  <a:pt x="2180" y="270"/>
                </a:lnTo>
                <a:lnTo>
                  <a:pt x="2178" y="276"/>
                </a:lnTo>
                <a:lnTo>
                  <a:pt x="2174" y="280"/>
                </a:lnTo>
                <a:lnTo>
                  <a:pt x="2168" y="284"/>
                </a:lnTo>
                <a:lnTo>
                  <a:pt x="2158" y="284"/>
                </a:lnTo>
                <a:lnTo>
                  <a:pt x="2126" y="284"/>
                </a:lnTo>
                <a:close/>
                <a:moveTo>
                  <a:pt x="2276" y="304"/>
                </a:moveTo>
                <a:lnTo>
                  <a:pt x="2276" y="304"/>
                </a:lnTo>
                <a:lnTo>
                  <a:pt x="2286" y="304"/>
                </a:lnTo>
                <a:lnTo>
                  <a:pt x="2294" y="300"/>
                </a:lnTo>
                <a:lnTo>
                  <a:pt x="2304" y="296"/>
                </a:lnTo>
                <a:lnTo>
                  <a:pt x="2310" y="292"/>
                </a:lnTo>
                <a:lnTo>
                  <a:pt x="2316" y="284"/>
                </a:lnTo>
                <a:lnTo>
                  <a:pt x="2320" y="276"/>
                </a:lnTo>
                <a:lnTo>
                  <a:pt x="2322" y="266"/>
                </a:lnTo>
                <a:lnTo>
                  <a:pt x="2324" y="254"/>
                </a:lnTo>
                <a:lnTo>
                  <a:pt x="2324" y="190"/>
                </a:lnTo>
                <a:lnTo>
                  <a:pt x="2304" y="190"/>
                </a:lnTo>
                <a:lnTo>
                  <a:pt x="2304" y="254"/>
                </a:lnTo>
                <a:lnTo>
                  <a:pt x="2304" y="254"/>
                </a:lnTo>
                <a:lnTo>
                  <a:pt x="2302" y="268"/>
                </a:lnTo>
                <a:lnTo>
                  <a:pt x="2300" y="274"/>
                </a:lnTo>
                <a:lnTo>
                  <a:pt x="2296" y="278"/>
                </a:lnTo>
                <a:lnTo>
                  <a:pt x="2292" y="282"/>
                </a:lnTo>
                <a:lnTo>
                  <a:pt x="2288" y="284"/>
                </a:lnTo>
                <a:lnTo>
                  <a:pt x="2276" y="286"/>
                </a:lnTo>
                <a:lnTo>
                  <a:pt x="2276" y="286"/>
                </a:lnTo>
                <a:lnTo>
                  <a:pt x="2264" y="284"/>
                </a:lnTo>
                <a:lnTo>
                  <a:pt x="2258" y="282"/>
                </a:lnTo>
                <a:lnTo>
                  <a:pt x="2254" y="278"/>
                </a:lnTo>
                <a:lnTo>
                  <a:pt x="2252" y="274"/>
                </a:lnTo>
                <a:lnTo>
                  <a:pt x="2248" y="268"/>
                </a:lnTo>
                <a:lnTo>
                  <a:pt x="2248" y="254"/>
                </a:lnTo>
                <a:lnTo>
                  <a:pt x="2248" y="190"/>
                </a:lnTo>
                <a:lnTo>
                  <a:pt x="2228" y="190"/>
                </a:lnTo>
                <a:lnTo>
                  <a:pt x="2228" y="254"/>
                </a:lnTo>
                <a:lnTo>
                  <a:pt x="2228" y="254"/>
                </a:lnTo>
                <a:lnTo>
                  <a:pt x="2228" y="266"/>
                </a:lnTo>
                <a:lnTo>
                  <a:pt x="2230" y="276"/>
                </a:lnTo>
                <a:lnTo>
                  <a:pt x="2234" y="284"/>
                </a:lnTo>
                <a:lnTo>
                  <a:pt x="2240" y="292"/>
                </a:lnTo>
                <a:lnTo>
                  <a:pt x="2248" y="296"/>
                </a:lnTo>
                <a:lnTo>
                  <a:pt x="2256" y="300"/>
                </a:lnTo>
                <a:lnTo>
                  <a:pt x="2264" y="304"/>
                </a:lnTo>
                <a:lnTo>
                  <a:pt x="2276" y="304"/>
                </a:lnTo>
                <a:lnTo>
                  <a:pt x="2276" y="304"/>
                </a:lnTo>
                <a:close/>
                <a:moveTo>
                  <a:pt x="2396" y="304"/>
                </a:moveTo>
                <a:lnTo>
                  <a:pt x="2396" y="304"/>
                </a:lnTo>
                <a:lnTo>
                  <a:pt x="2404" y="304"/>
                </a:lnTo>
                <a:lnTo>
                  <a:pt x="2412" y="302"/>
                </a:lnTo>
                <a:lnTo>
                  <a:pt x="2420" y="298"/>
                </a:lnTo>
                <a:lnTo>
                  <a:pt x="2426" y="294"/>
                </a:lnTo>
                <a:lnTo>
                  <a:pt x="2430" y="290"/>
                </a:lnTo>
                <a:lnTo>
                  <a:pt x="2434" y="284"/>
                </a:lnTo>
                <a:lnTo>
                  <a:pt x="2436" y="278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64"/>
                </a:lnTo>
                <a:lnTo>
                  <a:pt x="2434" y="258"/>
                </a:lnTo>
                <a:lnTo>
                  <a:pt x="2432" y="254"/>
                </a:lnTo>
                <a:lnTo>
                  <a:pt x="2428" y="248"/>
                </a:lnTo>
                <a:lnTo>
                  <a:pt x="2416" y="242"/>
                </a:lnTo>
                <a:lnTo>
                  <a:pt x="2400" y="238"/>
                </a:lnTo>
                <a:lnTo>
                  <a:pt x="2400" y="238"/>
                </a:lnTo>
                <a:lnTo>
                  <a:pt x="2388" y="234"/>
                </a:lnTo>
                <a:lnTo>
                  <a:pt x="2378" y="230"/>
                </a:lnTo>
                <a:lnTo>
                  <a:pt x="2374" y="226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14"/>
                </a:lnTo>
                <a:lnTo>
                  <a:pt x="2378" y="210"/>
                </a:lnTo>
                <a:lnTo>
                  <a:pt x="2384" y="208"/>
                </a:lnTo>
                <a:lnTo>
                  <a:pt x="2392" y="206"/>
                </a:lnTo>
                <a:lnTo>
                  <a:pt x="2392" y="206"/>
                </a:lnTo>
                <a:lnTo>
                  <a:pt x="2400" y="206"/>
                </a:lnTo>
                <a:lnTo>
                  <a:pt x="2408" y="208"/>
                </a:lnTo>
                <a:lnTo>
                  <a:pt x="2414" y="212"/>
                </a:lnTo>
                <a:lnTo>
                  <a:pt x="2422" y="218"/>
                </a:lnTo>
                <a:lnTo>
                  <a:pt x="2432" y="202"/>
                </a:lnTo>
                <a:lnTo>
                  <a:pt x="2432" y="202"/>
                </a:lnTo>
                <a:lnTo>
                  <a:pt x="2424" y="196"/>
                </a:lnTo>
                <a:lnTo>
                  <a:pt x="2414" y="192"/>
                </a:lnTo>
                <a:lnTo>
                  <a:pt x="2404" y="190"/>
                </a:lnTo>
                <a:lnTo>
                  <a:pt x="2392" y="188"/>
                </a:lnTo>
                <a:lnTo>
                  <a:pt x="2392" y="188"/>
                </a:lnTo>
                <a:lnTo>
                  <a:pt x="2384" y="190"/>
                </a:lnTo>
                <a:lnTo>
                  <a:pt x="2376" y="190"/>
                </a:lnTo>
                <a:lnTo>
                  <a:pt x="2370" y="194"/>
                </a:lnTo>
                <a:lnTo>
                  <a:pt x="2364" y="198"/>
                </a:lnTo>
                <a:lnTo>
                  <a:pt x="2360" y="202"/>
                </a:lnTo>
                <a:lnTo>
                  <a:pt x="2356" y="208"/>
                </a:lnTo>
                <a:lnTo>
                  <a:pt x="2354" y="214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8"/>
                </a:lnTo>
                <a:lnTo>
                  <a:pt x="2356" y="234"/>
                </a:lnTo>
                <a:lnTo>
                  <a:pt x="2360" y="240"/>
                </a:lnTo>
                <a:lnTo>
                  <a:pt x="2364" y="244"/>
                </a:lnTo>
                <a:lnTo>
                  <a:pt x="2376" y="250"/>
                </a:lnTo>
                <a:lnTo>
                  <a:pt x="2392" y="254"/>
                </a:lnTo>
                <a:lnTo>
                  <a:pt x="2392" y="254"/>
                </a:lnTo>
                <a:lnTo>
                  <a:pt x="2404" y="258"/>
                </a:lnTo>
                <a:lnTo>
                  <a:pt x="2412" y="262"/>
                </a:lnTo>
                <a:lnTo>
                  <a:pt x="2416" y="266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8"/>
                </a:lnTo>
                <a:lnTo>
                  <a:pt x="2412" y="282"/>
                </a:lnTo>
                <a:lnTo>
                  <a:pt x="2404" y="286"/>
                </a:lnTo>
                <a:lnTo>
                  <a:pt x="2396" y="286"/>
                </a:lnTo>
                <a:lnTo>
                  <a:pt x="2396" y="286"/>
                </a:lnTo>
                <a:lnTo>
                  <a:pt x="2386" y="286"/>
                </a:lnTo>
                <a:lnTo>
                  <a:pt x="2378" y="282"/>
                </a:lnTo>
                <a:lnTo>
                  <a:pt x="2370" y="278"/>
                </a:lnTo>
                <a:lnTo>
                  <a:pt x="2362" y="272"/>
                </a:lnTo>
                <a:lnTo>
                  <a:pt x="2350" y="286"/>
                </a:lnTo>
                <a:lnTo>
                  <a:pt x="2350" y="286"/>
                </a:lnTo>
                <a:lnTo>
                  <a:pt x="2360" y="294"/>
                </a:lnTo>
                <a:lnTo>
                  <a:pt x="2372" y="300"/>
                </a:lnTo>
                <a:lnTo>
                  <a:pt x="2384" y="302"/>
                </a:lnTo>
                <a:lnTo>
                  <a:pt x="2396" y="304"/>
                </a:lnTo>
                <a:lnTo>
                  <a:pt x="2396" y="304"/>
                </a:lnTo>
                <a:close/>
                <a:moveTo>
                  <a:pt x="2468" y="302"/>
                </a:moveTo>
                <a:lnTo>
                  <a:pt x="2488" y="302"/>
                </a:lnTo>
                <a:lnTo>
                  <a:pt x="2488" y="190"/>
                </a:lnTo>
                <a:lnTo>
                  <a:pt x="2468" y="190"/>
                </a:lnTo>
                <a:lnTo>
                  <a:pt x="2468" y="302"/>
                </a:lnTo>
                <a:close/>
                <a:moveTo>
                  <a:pt x="2524" y="302"/>
                </a:moveTo>
                <a:lnTo>
                  <a:pt x="2544" y="302"/>
                </a:lnTo>
                <a:lnTo>
                  <a:pt x="2544" y="222"/>
                </a:lnTo>
                <a:lnTo>
                  <a:pt x="2606" y="302"/>
                </a:lnTo>
                <a:lnTo>
                  <a:pt x="2622" y="302"/>
                </a:lnTo>
                <a:lnTo>
                  <a:pt x="2622" y="190"/>
                </a:lnTo>
                <a:lnTo>
                  <a:pt x="2602" y="190"/>
                </a:lnTo>
                <a:lnTo>
                  <a:pt x="2602" y="268"/>
                </a:lnTo>
                <a:lnTo>
                  <a:pt x="2542" y="190"/>
                </a:lnTo>
                <a:lnTo>
                  <a:pt x="2524" y="190"/>
                </a:lnTo>
                <a:lnTo>
                  <a:pt x="2524" y="302"/>
                </a:lnTo>
                <a:close/>
                <a:moveTo>
                  <a:pt x="2658" y="302"/>
                </a:moveTo>
                <a:lnTo>
                  <a:pt x="2742" y="302"/>
                </a:lnTo>
                <a:lnTo>
                  <a:pt x="2742" y="284"/>
                </a:lnTo>
                <a:lnTo>
                  <a:pt x="2678" y="284"/>
                </a:lnTo>
                <a:lnTo>
                  <a:pt x="2678" y="254"/>
                </a:lnTo>
                <a:lnTo>
                  <a:pt x="2734" y="254"/>
                </a:lnTo>
                <a:lnTo>
                  <a:pt x="2734" y="236"/>
                </a:lnTo>
                <a:lnTo>
                  <a:pt x="2678" y="236"/>
                </a:lnTo>
                <a:lnTo>
                  <a:pt x="2678" y="208"/>
                </a:lnTo>
                <a:lnTo>
                  <a:pt x="2742" y="208"/>
                </a:lnTo>
                <a:lnTo>
                  <a:pt x="2742" y="190"/>
                </a:lnTo>
                <a:lnTo>
                  <a:pt x="2658" y="190"/>
                </a:lnTo>
                <a:lnTo>
                  <a:pt x="2658" y="302"/>
                </a:lnTo>
                <a:close/>
                <a:moveTo>
                  <a:pt x="2812" y="304"/>
                </a:moveTo>
                <a:lnTo>
                  <a:pt x="2812" y="304"/>
                </a:lnTo>
                <a:lnTo>
                  <a:pt x="2822" y="304"/>
                </a:lnTo>
                <a:lnTo>
                  <a:pt x="2828" y="302"/>
                </a:lnTo>
                <a:lnTo>
                  <a:pt x="2836" y="298"/>
                </a:lnTo>
                <a:lnTo>
                  <a:pt x="2842" y="294"/>
                </a:lnTo>
                <a:lnTo>
                  <a:pt x="2846" y="290"/>
                </a:lnTo>
                <a:lnTo>
                  <a:pt x="2850" y="284"/>
                </a:lnTo>
                <a:lnTo>
                  <a:pt x="2852" y="278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64"/>
                </a:lnTo>
                <a:lnTo>
                  <a:pt x="2850" y="258"/>
                </a:lnTo>
                <a:lnTo>
                  <a:pt x="2848" y="254"/>
                </a:lnTo>
                <a:lnTo>
                  <a:pt x="2844" y="248"/>
                </a:lnTo>
                <a:lnTo>
                  <a:pt x="2832" y="242"/>
                </a:lnTo>
                <a:lnTo>
                  <a:pt x="2816" y="238"/>
                </a:lnTo>
                <a:lnTo>
                  <a:pt x="2816" y="238"/>
                </a:lnTo>
                <a:lnTo>
                  <a:pt x="2804" y="234"/>
                </a:lnTo>
                <a:lnTo>
                  <a:pt x="2796" y="230"/>
                </a:lnTo>
                <a:lnTo>
                  <a:pt x="2792" y="226"/>
                </a:lnTo>
                <a:lnTo>
                  <a:pt x="2790" y="220"/>
                </a:lnTo>
                <a:lnTo>
                  <a:pt x="2790" y="220"/>
                </a:lnTo>
                <a:lnTo>
                  <a:pt x="2790" y="220"/>
                </a:lnTo>
                <a:lnTo>
                  <a:pt x="2792" y="214"/>
                </a:lnTo>
                <a:lnTo>
                  <a:pt x="2794" y="210"/>
                </a:lnTo>
                <a:lnTo>
                  <a:pt x="2800" y="208"/>
                </a:lnTo>
                <a:lnTo>
                  <a:pt x="2808" y="206"/>
                </a:lnTo>
                <a:lnTo>
                  <a:pt x="2808" y="206"/>
                </a:lnTo>
                <a:lnTo>
                  <a:pt x="2816" y="206"/>
                </a:lnTo>
                <a:lnTo>
                  <a:pt x="2824" y="208"/>
                </a:lnTo>
                <a:lnTo>
                  <a:pt x="2832" y="212"/>
                </a:lnTo>
                <a:lnTo>
                  <a:pt x="2838" y="218"/>
                </a:lnTo>
                <a:lnTo>
                  <a:pt x="2850" y="202"/>
                </a:lnTo>
                <a:lnTo>
                  <a:pt x="2850" y="202"/>
                </a:lnTo>
                <a:lnTo>
                  <a:pt x="2840" y="196"/>
                </a:lnTo>
                <a:lnTo>
                  <a:pt x="2830" y="192"/>
                </a:lnTo>
                <a:lnTo>
                  <a:pt x="2820" y="190"/>
                </a:lnTo>
                <a:lnTo>
                  <a:pt x="2808" y="188"/>
                </a:lnTo>
                <a:lnTo>
                  <a:pt x="2808" y="188"/>
                </a:lnTo>
                <a:lnTo>
                  <a:pt x="2800" y="190"/>
                </a:lnTo>
                <a:lnTo>
                  <a:pt x="2794" y="190"/>
                </a:lnTo>
                <a:lnTo>
                  <a:pt x="2786" y="194"/>
                </a:lnTo>
                <a:lnTo>
                  <a:pt x="2782" y="198"/>
                </a:lnTo>
                <a:lnTo>
                  <a:pt x="2776" y="202"/>
                </a:lnTo>
                <a:lnTo>
                  <a:pt x="2774" y="208"/>
                </a:lnTo>
                <a:lnTo>
                  <a:pt x="2772" y="214"/>
                </a:lnTo>
                <a:lnTo>
                  <a:pt x="2770" y="222"/>
                </a:lnTo>
                <a:lnTo>
                  <a:pt x="2770" y="222"/>
                </a:lnTo>
                <a:lnTo>
                  <a:pt x="2770" y="222"/>
                </a:lnTo>
                <a:lnTo>
                  <a:pt x="2772" y="228"/>
                </a:lnTo>
                <a:lnTo>
                  <a:pt x="2772" y="234"/>
                </a:lnTo>
                <a:lnTo>
                  <a:pt x="2776" y="240"/>
                </a:lnTo>
                <a:lnTo>
                  <a:pt x="2780" y="244"/>
                </a:lnTo>
                <a:lnTo>
                  <a:pt x="2792" y="250"/>
                </a:lnTo>
                <a:lnTo>
                  <a:pt x="2808" y="254"/>
                </a:lnTo>
                <a:lnTo>
                  <a:pt x="2808" y="254"/>
                </a:lnTo>
                <a:lnTo>
                  <a:pt x="2820" y="258"/>
                </a:lnTo>
                <a:lnTo>
                  <a:pt x="2828" y="262"/>
                </a:lnTo>
                <a:lnTo>
                  <a:pt x="2832" y="266"/>
                </a:lnTo>
                <a:lnTo>
                  <a:pt x="2834" y="272"/>
                </a:lnTo>
                <a:lnTo>
                  <a:pt x="2834" y="272"/>
                </a:lnTo>
                <a:lnTo>
                  <a:pt x="2834" y="272"/>
                </a:lnTo>
                <a:lnTo>
                  <a:pt x="2832" y="278"/>
                </a:lnTo>
                <a:lnTo>
                  <a:pt x="2828" y="282"/>
                </a:lnTo>
                <a:lnTo>
                  <a:pt x="2822" y="286"/>
                </a:lnTo>
                <a:lnTo>
                  <a:pt x="2814" y="286"/>
                </a:lnTo>
                <a:lnTo>
                  <a:pt x="2814" y="286"/>
                </a:lnTo>
                <a:lnTo>
                  <a:pt x="2804" y="286"/>
                </a:lnTo>
                <a:lnTo>
                  <a:pt x="2794" y="282"/>
                </a:lnTo>
                <a:lnTo>
                  <a:pt x="2786" y="278"/>
                </a:lnTo>
                <a:lnTo>
                  <a:pt x="2778" y="272"/>
                </a:lnTo>
                <a:lnTo>
                  <a:pt x="2766" y="286"/>
                </a:lnTo>
                <a:lnTo>
                  <a:pt x="2766" y="286"/>
                </a:lnTo>
                <a:lnTo>
                  <a:pt x="2776" y="294"/>
                </a:lnTo>
                <a:lnTo>
                  <a:pt x="2788" y="300"/>
                </a:lnTo>
                <a:lnTo>
                  <a:pt x="2800" y="302"/>
                </a:lnTo>
                <a:lnTo>
                  <a:pt x="2812" y="304"/>
                </a:lnTo>
                <a:lnTo>
                  <a:pt x="2812" y="304"/>
                </a:lnTo>
                <a:close/>
                <a:moveTo>
                  <a:pt x="2922" y="304"/>
                </a:moveTo>
                <a:lnTo>
                  <a:pt x="2922" y="304"/>
                </a:lnTo>
                <a:lnTo>
                  <a:pt x="2930" y="304"/>
                </a:lnTo>
                <a:lnTo>
                  <a:pt x="2938" y="302"/>
                </a:lnTo>
                <a:lnTo>
                  <a:pt x="2944" y="298"/>
                </a:lnTo>
                <a:lnTo>
                  <a:pt x="2950" y="294"/>
                </a:lnTo>
                <a:lnTo>
                  <a:pt x="2956" y="290"/>
                </a:lnTo>
                <a:lnTo>
                  <a:pt x="2958" y="284"/>
                </a:lnTo>
                <a:lnTo>
                  <a:pt x="2962" y="278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64"/>
                </a:lnTo>
                <a:lnTo>
                  <a:pt x="2960" y="258"/>
                </a:lnTo>
                <a:lnTo>
                  <a:pt x="2956" y="254"/>
                </a:lnTo>
                <a:lnTo>
                  <a:pt x="2952" y="248"/>
                </a:lnTo>
                <a:lnTo>
                  <a:pt x="2942" y="242"/>
                </a:lnTo>
                <a:lnTo>
                  <a:pt x="2926" y="238"/>
                </a:lnTo>
                <a:lnTo>
                  <a:pt x="2926" y="238"/>
                </a:lnTo>
                <a:lnTo>
                  <a:pt x="2912" y="234"/>
                </a:lnTo>
                <a:lnTo>
                  <a:pt x="2904" y="230"/>
                </a:lnTo>
                <a:lnTo>
                  <a:pt x="2900" y="226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14"/>
                </a:lnTo>
                <a:lnTo>
                  <a:pt x="2904" y="210"/>
                </a:lnTo>
                <a:lnTo>
                  <a:pt x="2910" y="208"/>
                </a:lnTo>
                <a:lnTo>
                  <a:pt x="2918" y="206"/>
                </a:lnTo>
                <a:lnTo>
                  <a:pt x="2918" y="206"/>
                </a:lnTo>
                <a:lnTo>
                  <a:pt x="2926" y="206"/>
                </a:lnTo>
                <a:lnTo>
                  <a:pt x="2932" y="208"/>
                </a:lnTo>
                <a:lnTo>
                  <a:pt x="2948" y="218"/>
                </a:lnTo>
                <a:lnTo>
                  <a:pt x="2958" y="202"/>
                </a:lnTo>
                <a:lnTo>
                  <a:pt x="2958" y="202"/>
                </a:lnTo>
                <a:lnTo>
                  <a:pt x="2950" y="196"/>
                </a:lnTo>
                <a:lnTo>
                  <a:pt x="2940" y="192"/>
                </a:lnTo>
                <a:lnTo>
                  <a:pt x="2930" y="190"/>
                </a:lnTo>
                <a:lnTo>
                  <a:pt x="2918" y="188"/>
                </a:lnTo>
                <a:lnTo>
                  <a:pt x="2918" y="188"/>
                </a:lnTo>
                <a:lnTo>
                  <a:pt x="2910" y="190"/>
                </a:lnTo>
                <a:lnTo>
                  <a:pt x="2902" y="190"/>
                </a:lnTo>
                <a:lnTo>
                  <a:pt x="2896" y="194"/>
                </a:lnTo>
                <a:lnTo>
                  <a:pt x="2890" y="198"/>
                </a:lnTo>
                <a:lnTo>
                  <a:pt x="2886" y="202"/>
                </a:lnTo>
                <a:lnTo>
                  <a:pt x="2882" y="208"/>
                </a:lnTo>
                <a:lnTo>
                  <a:pt x="2880" y="214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8"/>
                </a:lnTo>
                <a:lnTo>
                  <a:pt x="2882" y="234"/>
                </a:lnTo>
                <a:lnTo>
                  <a:pt x="2886" y="240"/>
                </a:lnTo>
                <a:lnTo>
                  <a:pt x="2890" y="244"/>
                </a:lnTo>
                <a:lnTo>
                  <a:pt x="2900" y="250"/>
                </a:lnTo>
                <a:lnTo>
                  <a:pt x="2916" y="254"/>
                </a:lnTo>
                <a:lnTo>
                  <a:pt x="2916" y="254"/>
                </a:lnTo>
                <a:lnTo>
                  <a:pt x="2930" y="258"/>
                </a:lnTo>
                <a:lnTo>
                  <a:pt x="2938" y="262"/>
                </a:lnTo>
                <a:lnTo>
                  <a:pt x="2942" y="266"/>
                </a:lnTo>
                <a:lnTo>
                  <a:pt x="2942" y="272"/>
                </a:lnTo>
                <a:lnTo>
                  <a:pt x="2942" y="272"/>
                </a:lnTo>
                <a:lnTo>
                  <a:pt x="2942" y="272"/>
                </a:lnTo>
                <a:lnTo>
                  <a:pt x="2940" y="278"/>
                </a:lnTo>
                <a:lnTo>
                  <a:pt x="2936" y="282"/>
                </a:lnTo>
                <a:lnTo>
                  <a:pt x="2930" y="286"/>
                </a:lnTo>
                <a:lnTo>
                  <a:pt x="2922" y="286"/>
                </a:lnTo>
                <a:lnTo>
                  <a:pt x="2922" y="286"/>
                </a:lnTo>
                <a:lnTo>
                  <a:pt x="2912" y="286"/>
                </a:lnTo>
                <a:lnTo>
                  <a:pt x="2904" y="282"/>
                </a:lnTo>
                <a:lnTo>
                  <a:pt x="2894" y="278"/>
                </a:lnTo>
                <a:lnTo>
                  <a:pt x="2886" y="272"/>
                </a:lnTo>
                <a:lnTo>
                  <a:pt x="2876" y="286"/>
                </a:lnTo>
                <a:lnTo>
                  <a:pt x="2876" y="286"/>
                </a:lnTo>
                <a:lnTo>
                  <a:pt x="2886" y="294"/>
                </a:lnTo>
                <a:lnTo>
                  <a:pt x="2898" y="300"/>
                </a:lnTo>
                <a:lnTo>
                  <a:pt x="2910" y="302"/>
                </a:lnTo>
                <a:lnTo>
                  <a:pt x="2922" y="304"/>
                </a:lnTo>
                <a:lnTo>
                  <a:pt x="2922" y="304"/>
                </a:lnTo>
                <a:close/>
                <a:moveTo>
                  <a:pt x="3086" y="304"/>
                </a:moveTo>
                <a:lnTo>
                  <a:pt x="3086" y="304"/>
                </a:lnTo>
                <a:lnTo>
                  <a:pt x="3094" y="304"/>
                </a:lnTo>
                <a:lnTo>
                  <a:pt x="3102" y="302"/>
                </a:lnTo>
                <a:lnTo>
                  <a:pt x="3108" y="298"/>
                </a:lnTo>
                <a:lnTo>
                  <a:pt x="3114" y="294"/>
                </a:lnTo>
                <a:lnTo>
                  <a:pt x="3118" y="290"/>
                </a:lnTo>
                <a:lnTo>
                  <a:pt x="3122" y="284"/>
                </a:lnTo>
                <a:lnTo>
                  <a:pt x="3124" y="278"/>
                </a:lnTo>
                <a:lnTo>
                  <a:pt x="3126" y="270"/>
                </a:lnTo>
                <a:lnTo>
                  <a:pt x="3126" y="270"/>
                </a:lnTo>
                <a:lnTo>
                  <a:pt x="3126" y="270"/>
                </a:lnTo>
                <a:lnTo>
                  <a:pt x="3124" y="264"/>
                </a:lnTo>
                <a:lnTo>
                  <a:pt x="3122" y="258"/>
                </a:lnTo>
                <a:lnTo>
                  <a:pt x="3120" y="254"/>
                </a:lnTo>
                <a:lnTo>
                  <a:pt x="3116" y="248"/>
                </a:lnTo>
                <a:lnTo>
                  <a:pt x="3104" y="242"/>
                </a:lnTo>
                <a:lnTo>
                  <a:pt x="3090" y="238"/>
                </a:lnTo>
                <a:lnTo>
                  <a:pt x="3090" y="238"/>
                </a:lnTo>
                <a:lnTo>
                  <a:pt x="3076" y="234"/>
                </a:lnTo>
                <a:lnTo>
                  <a:pt x="3068" y="230"/>
                </a:lnTo>
                <a:lnTo>
                  <a:pt x="3064" y="226"/>
                </a:lnTo>
                <a:lnTo>
                  <a:pt x="3062" y="220"/>
                </a:lnTo>
                <a:lnTo>
                  <a:pt x="3062" y="220"/>
                </a:lnTo>
                <a:lnTo>
                  <a:pt x="3062" y="220"/>
                </a:lnTo>
                <a:lnTo>
                  <a:pt x="3064" y="214"/>
                </a:lnTo>
                <a:lnTo>
                  <a:pt x="3068" y="210"/>
                </a:lnTo>
                <a:lnTo>
                  <a:pt x="3074" y="208"/>
                </a:lnTo>
                <a:lnTo>
                  <a:pt x="3080" y="206"/>
                </a:lnTo>
                <a:lnTo>
                  <a:pt x="3080" y="206"/>
                </a:lnTo>
                <a:lnTo>
                  <a:pt x="3088" y="206"/>
                </a:lnTo>
                <a:lnTo>
                  <a:pt x="3096" y="208"/>
                </a:lnTo>
                <a:lnTo>
                  <a:pt x="3104" y="212"/>
                </a:lnTo>
                <a:lnTo>
                  <a:pt x="3112" y="218"/>
                </a:lnTo>
                <a:lnTo>
                  <a:pt x="3122" y="202"/>
                </a:lnTo>
                <a:lnTo>
                  <a:pt x="3122" y="202"/>
                </a:lnTo>
                <a:lnTo>
                  <a:pt x="3112" y="196"/>
                </a:lnTo>
                <a:lnTo>
                  <a:pt x="3104" y="192"/>
                </a:lnTo>
                <a:lnTo>
                  <a:pt x="3092" y="190"/>
                </a:lnTo>
                <a:lnTo>
                  <a:pt x="3082" y="188"/>
                </a:lnTo>
                <a:lnTo>
                  <a:pt x="3082" y="188"/>
                </a:lnTo>
                <a:lnTo>
                  <a:pt x="3074" y="190"/>
                </a:lnTo>
                <a:lnTo>
                  <a:pt x="3066" y="190"/>
                </a:lnTo>
                <a:lnTo>
                  <a:pt x="3060" y="194"/>
                </a:lnTo>
                <a:lnTo>
                  <a:pt x="3054" y="198"/>
                </a:lnTo>
                <a:lnTo>
                  <a:pt x="3050" y="202"/>
                </a:lnTo>
                <a:lnTo>
                  <a:pt x="3046" y="208"/>
                </a:lnTo>
                <a:lnTo>
                  <a:pt x="3044" y="214"/>
                </a:lnTo>
                <a:lnTo>
                  <a:pt x="3042" y="222"/>
                </a:lnTo>
                <a:lnTo>
                  <a:pt x="3042" y="222"/>
                </a:lnTo>
                <a:lnTo>
                  <a:pt x="3042" y="222"/>
                </a:lnTo>
                <a:lnTo>
                  <a:pt x="3044" y="228"/>
                </a:lnTo>
                <a:lnTo>
                  <a:pt x="3046" y="234"/>
                </a:lnTo>
                <a:lnTo>
                  <a:pt x="3048" y="240"/>
                </a:lnTo>
                <a:lnTo>
                  <a:pt x="3052" y="244"/>
                </a:lnTo>
                <a:lnTo>
                  <a:pt x="3064" y="250"/>
                </a:lnTo>
                <a:lnTo>
                  <a:pt x="3080" y="254"/>
                </a:lnTo>
                <a:lnTo>
                  <a:pt x="3080" y="254"/>
                </a:lnTo>
                <a:lnTo>
                  <a:pt x="3092" y="258"/>
                </a:lnTo>
                <a:lnTo>
                  <a:pt x="3100" y="262"/>
                </a:lnTo>
                <a:lnTo>
                  <a:pt x="3104" y="266"/>
                </a:lnTo>
                <a:lnTo>
                  <a:pt x="3106" y="272"/>
                </a:lnTo>
                <a:lnTo>
                  <a:pt x="3106" y="272"/>
                </a:lnTo>
                <a:lnTo>
                  <a:pt x="3106" y="272"/>
                </a:lnTo>
                <a:lnTo>
                  <a:pt x="3104" y="278"/>
                </a:lnTo>
                <a:lnTo>
                  <a:pt x="3100" y="282"/>
                </a:lnTo>
                <a:lnTo>
                  <a:pt x="3094" y="286"/>
                </a:lnTo>
                <a:lnTo>
                  <a:pt x="3086" y="286"/>
                </a:lnTo>
                <a:lnTo>
                  <a:pt x="3086" y="286"/>
                </a:lnTo>
                <a:lnTo>
                  <a:pt x="3076" y="286"/>
                </a:lnTo>
                <a:lnTo>
                  <a:pt x="3066" y="282"/>
                </a:lnTo>
                <a:lnTo>
                  <a:pt x="3058" y="278"/>
                </a:lnTo>
                <a:lnTo>
                  <a:pt x="3050" y="272"/>
                </a:lnTo>
                <a:lnTo>
                  <a:pt x="3038" y="286"/>
                </a:lnTo>
                <a:lnTo>
                  <a:pt x="3038" y="286"/>
                </a:lnTo>
                <a:lnTo>
                  <a:pt x="3048" y="294"/>
                </a:lnTo>
                <a:lnTo>
                  <a:pt x="3060" y="300"/>
                </a:lnTo>
                <a:lnTo>
                  <a:pt x="3072" y="302"/>
                </a:lnTo>
                <a:lnTo>
                  <a:pt x="3086" y="304"/>
                </a:lnTo>
                <a:lnTo>
                  <a:pt x="3086" y="304"/>
                </a:lnTo>
                <a:close/>
                <a:moveTo>
                  <a:pt x="3208" y="304"/>
                </a:moveTo>
                <a:lnTo>
                  <a:pt x="3208" y="304"/>
                </a:lnTo>
                <a:lnTo>
                  <a:pt x="3220" y="302"/>
                </a:lnTo>
                <a:lnTo>
                  <a:pt x="3230" y="300"/>
                </a:lnTo>
                <a:lnTo>
                  <a:pt x="3240" y="294"/>
                </a:lnTo>
                <a:lnTo>
                  <a:pt x="3250" y="288"/>
                </a:lnTo>
                <a:lnTo>
                  <a:pt x="3256" y="278"/>
                </a:lnTo>
                <a:lnTo>
                  <a:pt x="3262" y="268"/>
                </a:lnTo>
                <a:lnTo>
                  <a:pt x="3264" y="258"/>
                </a:lnTo>
                <a:lnTo>
                  <a:pt x="3266" y="246"/>
                </a:lnTo>
                <a:lnTo>
                  <a:pt x="3266" y="246"/>
                </a:lnTo>
                <a:lnTo>
                  <a:pt x="3266" y="246"/>
                </a:lnTo>
                <a:lnTo>
                  <a:pt x="3264" y="234"/>
                </a:lnTo>
                <a:lnTo>
                  <a:pt x="3262" y="224"/>
                </a:lnTo>
                <a:lnTo>
                  <a:pt x="3256" y="214"/>
                </a:lnTo>
                <a:lnTo>
                  <a:pt x="3250" y="206"/>
                </a:lnTo>
                <a:lnTo>
                  <a:pt x="3242" y="198"/>
                </a:lnTo>
                <a:lnTo>
                  <a:pt x="3232" y="192"/>
                </a:lnTo>
                <a:lnTo>
                  <a:pt x="3220" y="190"/>
                </a:lnTo>
                <a:lnTo>
                  <a:pt x="3208" y="188"/>
                </a:lnTo>
                <a:lnTo>
                  <a:pt x="3208" y="188"/>
                </a:lnTo>
                <a:lnTo>
                  <a:pt x="3196" y="190"/>
                </a:lnTo>
                <a:lnTo>
                  <a:pt x="3184" y="192"/>
                </a:lnTo>
                <a:lnTo>
                  <a:pt x="3174" y="198"/>
                </a:lnTo>
                <a:lnTo>
                  <a:pt x="3166" y="206"/>
                </a:lnTo>
                <a:lnTo>
                  <a:pt x="3158" y="214"/>
                </a:lnTo>
                <a:lnTo>
                  <a:pt x="3154" y="224"/>
                </a:lnTo>
                <a:lnTo>
                  <a:pt x="3150" y="234"/>
                </a:lnTo>
                <a:lnTo>
                  <a:pt x="3148" y="246"/>
                </a:lnTo>
                <a:lnTo>
                  <a:pt x="3148" y="246"/>
                </a:lnTo>
                <a:lnTo>
                  <a:pt x="3148" y="246"/>
                </a:lnTo>
                <a:lnTo>
                  <a:pt x="3150" y="258"/>
                </a:lnTo>
                <a:lnTo>
                  <a:pt x="3154" y="268"/>
                </a:lnTo>
                <a:lnTo>
                  <a:pt x="3158" y="278"/>
                </a:lnTo>
                <a:lnTo>
                  <a:pt x="3166" y="288"/>
                </a:lnTo>
                <a:lnTo>
                  <a:pt x="3174" y="294"/>
                </a:lnTo>
                <a:lnTo>
                  <a:pt x="3184" y="300"/>
                </a:lnTo>
                <a:lnTo>
                  <a:pt x="3194" y="302"/>
                </a:lnTo>
                <a:lnTo>
                  <a:pt x="3208" y="304"/>
                </a:lnTo>
                <a:lnTo>
                  <a:pt x="3208" y="304"/>
                </a:lnTo>
                <a:close/>
                <a:moveTo>
                  <a:pt x="3208" y="286"/>
                </a:moveTo>
                <a:lnTo>
                  <a:pt x="3208" y="286"/>
                </a:lnTo>
                <a:lnTo>
                  <a:pt x="3200" y="286"/>
                </a:lnTo>
                <a:lnTo>
                  <a:pt x="3192" y="282"/>
                </a:lnTo>
                <a:lnTo>
                  <a:pt x="3186" y="280"/>
                </a:lnTo>
                <a:lnTo>
                  <a:pt x="3180" y="274"/>
                </a:lnTo>
                <a:lnTo>
                  <a:pt x="3176" y="268"/>
                </a:lnTo>
                <a:lnTo>
                  <a:pt x="3172" y="262"/>
                </a:lnTo>
                <a:lnTo>
                  <a:pt x="3170" y="254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38"/>
                </a:lnTo>
                <a:lnTo>
                  <a:pt x="3172" y="230"/>
                </a:lnTo>
                <a:lnTo>
                  <a:pt x="3176" y="224"/>
                </a:lnTo>
                <a:lnTo>
                  <a:pt x="3180" y="218"/>
                </a:lnTo>
                <a:lnTo>
                  <a:pt x="3186" y="214"/>
                </a:lnTo>
                <a:lnTo>
                  <a:pt x="3192" y="210"/>
                </a:lnTo>
                <a:lnTo>
                  <a:pt x="3200" y="208"/>
                </a:lnTo>
                <a:lnTo>
                  <a:pt x="3208" y="206"/>
                </a:lnTo>
                <a:lnTo>
                  <a:pt x="3208" y="206"/>
                </a:lnTo>
                <a:lnTo>
                  <a:pt x="3216" y="208"/>
                </a:lnTo>
                <a:lnTo>
                  <a:pt x="3222" y="210"/>
                </a:lnTo>
                <a:lnTo>
                  <a:pt x="3230" y="214"/>
                </a:lnTo>
                <a:lnTo>
                  <a:pt x="3234" y="218"/>
                </a:lnTo>
                <a:lnTo>
                  <a:pt x="3240" y="224"/>
                </a:lnTo>
                <a:lnTo>
                  <a:pt x="3242" y="230"/>
                </a:lnTo>
                <a:lnTo>
                  <a:pt x="3244" y="238"/>
                </a:lnTo>
                <a:lnTo>
                  <a:pt x="3246" y="246"/>
                </a:lnTo>
                <a:lnTo>
                  <a:pt x="3246" y="246"/>
                </a:lnTo>
                <a:lnTo>
                  <a:pt x="3246" y="246"/>
                </a:lnTo>
                <a:lnTo>
                  <a:pt x="3244" y="254"/>
                </a:lnTo>
                <a:lnTo>
                  <a:pt x="3242" y="262"/>
                </a:lnTo>
                <a:lnTo>
                  <a:pt x="3240" y="268"/>
                </a:lnTo>
                <a:lnTo>
                  <a:pt x="3234" y="274"/>
                </a:lnTo>
                <a:lnTo>
                  <a:pt x="3230" y="280"/>
                </a:lnTo>
                <a:lnTo>
                  <a:pt x="3222" y="282"/>
                </a:lnTo>
                <a:lnTo>
                  <a:pt x="3216" y="286"/>
                </a:lnTo>
                <a:lnTo>
                  <a:pt x="3208" y="286"/>
                </a:lnTo>
                <a:lnTo>
                  <a:pt x="3208" y="286"/>
                </a:lnTo>
                <a:close/>
                <a:moveTo>
                  <a:pt x="3298" y="302"/>
                </a:moveTo>
                <a:lnTo>
                  <a:pt x="3376" y="302"/>
                </a:lnTo>
                <a:lnTo>
                  <a:pt x="3376" y="284"/>
                </a:lnTo>
                <a:lnTo>
                  <a:pt x="3316" y="284"/>
                </a:lnTo>
                <a:lnTo>
                  <a:pt x="3316" y="190"/>
                </a:lnTo>
                <a:lnTo>
                  <a:pt x="3298" y="190"/>
                </a:lnTo>
                <a:lnTo>
                  <a:pt x="3298" y="302"/>
                </a:lnTo>
                <a:close/>
                <a:moveTo>
                  <a:pt x="3446" y="304"/>
                </a:moveTo>
                <a:lnTo>
                  <a:pt x="3446" y="304"/>
                </a:lnTo>
                <a:lnTo>
                  <a:pt x="3456" y="304"/>
                </a:lnTo>
                <a:lnTo>
                  <a:pt x="3466" y="300"/>
                </a:lnTo>
                <a:lnTo>
                  <a:pt x="3474" y="296"/>
                </a:lnTo>
                <a:lnTo>
                  <a:pt x="3480" y="292"/>
                </a:lnTo>
                <a:lnTo>
                  <a:pt x="3486" y="284"/>
                </a:lnTo>
                <a:lnTo>
                  <a:pt x="3490" y="276"/>
                </a:lnTo>
                <a:lnTo>
                  <a:pt x="3492" y="266"/>
                </a:lnTo>
                <a:lnTo>
                  <a:pt x="3494" y="254"/>
                </a:lnTo>
                <a:lnTo>
                  <a:pt x="3494" y="190"/>
                </a:lnTo>
                <a:lnTo>
                  <a:pt x="3474" y="190"/>
                </a:lnTo>
                <a:lnTo>
                  <a:pt x="3474" y="254"/>
                </a:lnTo>
                <a:lnTo>
                  <a:pt x="3474" y="254"/>
                </a:lnTo>
                <a:lnTo>
                  <a:pt x="3472" y="268"/>
                </a:lnTo>
                <a:lnTo>
                  <a:pt x="3470" y="274"/>
                </a:lnTo>
                <a:lnTo>
                  <a:pt x="3466" y="278"/>
                </a:lnTo>
                <a:lnTo>
                  <a:pt x="3462" y="282"/>
                </a:lnTo>
                <a:lnTo>
                  <a:pt x="3458" y="284"/>
                </a:lnTo>
                <a:lnTo>
                  <a:pt x="3446" y="286"/>
                </a:lnTo>
                <a:lnTo>
                  <a:pt x="3446" y="286"/>
                </a:lnTo>
                <a:lnTo>
                  <a:pt x="3434" y="284"/>
                </a:lnTo>
                <a:lnTo>
                  <a:pt x="3430" y="282"/>
                </a:lnTo>
                <a:lnTo>
                  <a:pt x="3426" y="278"/>
                </a:lnTo>
                <a:lnTo>
                  <a:pt x="3422" y="274"/>
                </a:lnTo>
                <a:lnTo>
                  <a:pt x="3420" y="268"/>
                </a:lnTo>
                <a:lnTo>
                  <a:pt x="3418" y="254"/>
                </a:lnTo>
                <a:lnTo>
                  <a:pt x="3418" y="190"/>
                </a:lnTo>
                <a:lnTo>
                  <a:pt x="3398" y="190"/>
                </a:lnTo>
                <a:lnTo>
                  <a:pt x="3398" y="254"/>
                </a:lnTo>
                <a:lnTo>
                  <a:pt x="3398" y="254"/>
                </a:lnTo>
                <a:lnTo>
                  <a:pt x="3398" y="266"/>
                </a:lnTo>
                <a:lnTo>
                  <a:pt x="3402" y="276"/>
                </a:lnTo>
                <a:lnTo>
                  <a:pt x="3406" y="284"/>
                </a:lnTo>
                <a:lnTo>
                  <a:pt x="3410" y="292"/>
                </a:lnTo>
                <a:lnTo>
                  <a:pt x="3418" y="296"/>
                </a:lnTo>
                <a:lnTo>
                  <a:pt x="3426" y="300"/>
                </a:lnTo>
                <a:lnTo>
                  <a:pt x="3436" y="304"/>
                </a:lnTo>
                <a:lnTo>
                  <a:pt x="3446" y="304"/>
                </a:lnTo>
                <a:lnTo>
                  <a:pt x="3446" y="304"/>
                </a:lnTo>
                <a:close/>
                <a:moveTo>
                  <a:pt x="3554" y="302"/>
                </a:moveTo>
                <a:lnTo>
                  <a:pt x="3574" y="302"/>
                </a:lnTo>
                <a:lnTo>
                  <a:pt x="3574" y="208"/>
                </a:lnTo>
                <a:lnTo>
                  <a:pt x="3610" y="208"/>
                </a:lnTo>
                <a:lnTo>
                  <a:pt x="3610" y="190"/>
                </a:lnTo>
                <a:lnTo>
                  <a:pt x="3518" y="190"/>
                </a:lnTo>
                <a:lnTo>
                  <a:pt x="3518" y="208"/>
                </a:lnTo>
                <a:lnTo>
                  <a:pt x="3554" y="208"/>
                </a:lnTo>
                <a:lnTo>
                  <a:pt x="3554" y="302"/>
                </a:lnTo>
                <a:close/>
                <a:moveTo>
                  <a:pt x="3636" y="302"/>
                </a:moveTo>
                <a:lnTo>
                  <a:pt x="3656" y="302"/>
                </a:lnTo>
                <a:lnTo>
                  <a:pt x="3656" y="190"/>
                </a:lnTo>
                <a:lnTo>
                  <a:pt x="3636" y="190"/>
                </a:lnTo>
                <a:lnTo>
                  <a:pt x="3636" y="302"/>
                </a:lnTo>
                <a:close/>
                <a:moveTo>
                  <a:pt x="3746" y="304"/>
                </a:moveTo>
                <a:lnTo>
                  <a:pt x="3746" y="304"/>
                </a:lnTo>
                <a:lnTo>
                  <a:pt x="3758" y="302"/>
                </a:lnTo>
                <a:lnTo>
                  <a:pt x="3770" y="300"/>
                </a:lnTo>
                <a:lnTo>
                  <a:pt x="3780" y="294"/>
                </a:lnTo>
                <a:lnTo>
                  <a:pt x="3788" y="288"/>
                </a:lnTo>
                <a:lnTo>
                  <a:pt x="3794" y="278"/>
                </a:lnTo>
                <a:lnTo>
                  <a:pt x="3800" y="268"/>
                </a:lnTo>
                <a:lnTo>
                  <a:pt x="3804" y="258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34"/>
                </a:lnTo>
                <a:lnTo>
                  <a:pt x="3800" y="224"/>
                </a:lnTo>
                <a:lnTo>
                  <a:pt x="3796" y="214"/>
                </a:lnTo>
                <a:lnTo>
                  <a:pt x="3788" y="206"/>
                </a:lnTo>
                <a:lnTo>
                  <a:pt x="3780" y="198"/>
                </a:lnTo>
                <a:lnTo>
                  <a:pt x="3770" y="192"/>
                </a:lnTo>
                <a:lnTo>
                  <a:pt x="3758" y="190"/>
                </a:lnTo>
                <a:lnTo>
                  <a:pt x="3746" y="188"/>
                </a:lnTo>
                <a:lnTo>
                  <a:pt x="3746" y="188"/>
                </a:lnTo>
                <a:lnTo>
                  <a:pt x="3734" y="190"/>
                </a:lnTo>
                <a:lnTo>
                  <a:pt x="3722" y="192"/>
                </a:lnTo>
                <a:lnTo>
                  <a:pt x="3712" y="198"/>
                </a:lnTo>
                <a:lnTo>
                  <a:pt x="3704" y="206"/>
                </a:lnTo>
                <a:lnTo>
                  <a:pt x="3696" y="214"/>
                </a:lnTo>
                <a:lnTo>
                  <a:pt x="3692" y="224"/>
                </a:lnTo>
                <a:lnTo>
                  <a:pt x="3688" y="234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58"/>
                </a:lnTo>
                <a:lnTo>
                  <a:pt x="3692" y="268"/>
                </a:lnTo>
                <a:lnTo>
                  <a:pt x="3696" y="278"/>
                </a:lnTo>
                <a:lnTo>
                  <a:pt x="3704" y="288"/>
                </a:lnTo>
                <a:lnTo>
                  <a:pt x="3712" y="294"/>
                </a:lnTo>
                <a:lnTo>
                  <a:pt x="3722" y="300"/>
                </a:lnTo>
                <a:lnTo>
                  <a:pt x="3734" y="302"/>
                </a:lnTo>
                <a:lnTo>
                  <a:pt x="3746" y="304"/>
                </a:lnTo>
                <a:lnTo>
                  <a:pt x="3746" y="304"/>
                </a:lnTo>
                <a:close/>
                <a:moveTo>
                  <a:pt x="3746" y="286"/>
                </a:moveTo>
                <a:lnTo>
                  <a:pt x="3746" y="286"/>
                </a:lnTo>
                <a:lnTo>
                  <a:pt x="3738" y="286"/>
                </a:lnTo>
                <a:lnTo>
                  <a:pt x="3730" y="282"/>
                </a:lnTo>
                <a:lnTo>
                  <a:pt x="3724" y="280"/>
                </a:lnTo>
                <a:lnTo>
                  <a:pt x="3718" y="274"/>
                </a:lnTo>
                <a:lnTo>
                  <a:pt x="3714" y="268"/>
                </a:lnTo>
                <a:lnTo>
                  <a:pt x="3710" y="262"/>
                </a:lnTo>
                <a:lnTo>
                  <a:pt x="3708" y="254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38"/>
                </a:lnTo>
                <a:lnTo>
                  <a:pt x="3710" y="230"/>
                </a:lnTo>
                <a:lnTo>
                  <a:pt x="3714" y="224"/>
                </a:lnTo>
                <a:lnTo>
                  <a:pt x="3718" y="218"/>
                </a:lnTo>
                <a:lnTo>
                  <a:pt x="3724" y="214"/>
                </a:lnTo>
                <a:lnTo>
                  <a:pt x="3730" y="210"/>
                </a:lnTo>
                <a:lnTo>
                  <a:pt x="3738" y="208"/>
                </a:lnTo>
                <a:lnTo>
                  <a:pt x="3746" y="206"/>
                </a:lnTo>
                <a:lnTo>
                  <a:pt x="3746" y="206"/>
                </a:lnTo>
                <a:lnTo>
                  <a:pt x="3754" y="208"/>
                </a:lnTo>
                <a:lnTo>
                  <a:pt x="3762" y="210"/>
                </a:lnTo>
                <a:lnTo>
                  <a:pt x="3768" y="214"/>
                </a:lnTo>
                <a:lnTo>
                  <a:pt x="3774" y="218"/>
                </a:lnTo>
                <a:lnTo>
                  <a:pt x="3778" y="224"/>
                </a:lnTo>
                <a:lnTo>
                  <a:pt x="3782" y="230"/>
                </a:lnTo>
                <a:lnTo>
                  <a:pt x="3784" y="238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54"/>
                </a:lnTo>
                <a:lnTo>
                  <a:pt x="3782" y="262"/>
                </a:lnTo>
                <a:lnTo>
                  <a:pt x="3778" y="268"/>
                </a:lnTo>
                <a:lnTo>
                  <a:pt x="3774" y="274"/>
                </a:lnTo>
                <a:lnTo>
                  <a:pt x="3768" y="280"/>
                </a:lnTo>
                <a:lnTo>
                  <a:pt x="3762" y="282"/>
                </a:lnTo>
                <a:lnTo>
                  <a:pt x="3754" y="286"/>
                </a:lnTo>
                <a:lnTo>
                  <a:pt x="3746" y="286"/>
                </a:lnTo>
                <a:lnTo>
                  <a:pt x="3746" y="286"/>
                </a:lnTo>
                <a:close/>
                <a:moveTo>
                  <a:pt x="3836" y="302"/>
                </a:moveTo>
                <a:lnTo>
                  <a:pt x="3856" y="302"/>
                </a:lnTo>
                <a:lnTo>
                  <a:pt x="3856" y="222"/>
                </a:lnTo>
                <a:lnTo>
                  <a:pt x="3916" y="302"/>
                </a:lnTo>
                <a:lnTo>
                  <a:pt x="3934" y="302"/>
                </a:lnTo>
                <a:lnTo>
                  <a:pt x="3934" y="190"/>
                </a:lnTo>
                <a:lnTo>
                  <a:pt x="3914" y="190"/>
                </a:lnTo>
                <a:lnTo>
                  <a:pt x="3914" y="268"/>
                </a:lnTo>
                <a:lnTo>
                  <a:pt x="3854" y="190"/>
                </a:lnTo>
                <a:lnTo>
                  <a:pt x="3836" y="190"/>
                </a:lnTo>
                <a:lnTo>
                  <a:pt x="3836" y="302"/>
                </a:lnTo>
                <a:close/>
                <a:moveTo>
                  <a:pt x="4008" y="304"/>
                </a:moveTo>
                <a:lnTo>
                  <a:pt x="4008" y="304"/>
                </a:lnTo>
                <a:lnTo>
                  <a:pt x="4016" y="304"/>
                </a:lnTo>
                <a:lnTo>
                  <a:pt x="4024" y="302"/>
                </a:lnTo>
                <a:lnTo>
                  <a:pt x="4032" y="298"/>
                </a:lnTo>
                <a:lnTo>
                  <a:pt x="4038" y="294"/>
                </a:lnTo>
                <a:lnTo>
                  <a:pt x="4042" y="290"/>
                </a:lnTo>
                <a:lnTo>
                  <a:pt x="4046" y="284"/>
                </a:lnTo>
                <a:lnTo>
                  <a:pt x="4048" y="278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64"/>
                </a:lnTo>
                <a:lnTo>
                  <a:pt x="4046" y="258"/>
                </a:lnTo>
                <a:lnTo>
                  <a:pt x="4044" y="254"/>
                </a:lnTo>
                <a:lnTo>
                  <a:pt x="4040" y="248"/>
                </a:lnTo>
                <a:lnTo>
                  <a:pt x="4028" y="242"/>
                </a:lnTo>
                <a:lnTo>
                  <a:pt x="4012" y="238"/>
                </a:lnTo>
                <a:lnTo>
                  <a:pt x="4012" y="238"/>
                </a:lnTo>
                <a:lnTo>
                  <a:pt x="4000" y="234"/>
                </a:lnTo>
                <a:lnTo>
                  <a:pt x="3992" y="230"/>
                </a:lnTo>
                <a:lnTo>
                  <a:pt x="3988" y="226"/>
                </a:lnTo>
                <a:lnTo>
                  <a:pt x="3986" y="220"/>
                </a:lnTo>
                <a:lnTo>
                  <a:pt x="3986" y="220"/>
                </a:lnTo>
                <a:lnTo>
                  <a:pt x="3986" y="220"/>
                </a:lnTo>
                <a:lnTo>
                  <a:pt x="3988" y="214"/>
                </a:lnTo>
                <a:lnTo>
                  <a:pt x="3990" y="210"/>
                </a:lnTo>
                <a:lnTo>
                  <a:pt x="3996" y="208"/>
                </a:lnTo>
                <a:lnTo>
                  <a:pt x="4004" y="206"/>
                </a:lnTo>
                <a:lnTo>
                  <a:pt x="4004" y="206"/>
                </a:lnTo>
                <a:lnTo>
                  <a:pt x="4012" y="206"/>
                </a:lnTo>
                <a:lnTo>
                  <a:pt x="4020" y="208"/>
                </a:lnTo>
                <a:lnTo>
                  <a:pt x="4028" y="212"/>
                </a:lnTo>
                <a:lnTo>
                  <a:pt x="4034" y="218"/>
                </a:lnTo>
                <a:lnTo>
                  <a:pt x="4046" y="202"/>
                </a:lnTo>
                <a:lnTo>
                  <a:pt x="4046" y="202"/>
                </a:lnTo>
                <a:lnTo>
                  <a:pt x="4036" y="196"/>
                </a:lnTo>
                <a:lnTo>
                  <a:pt x="4026" y="192"/>
                </a:lnTo>
                <a:lnTo>
                  <a:pt x="4016" y="190"/>
                </a:lnTo>
                <a:lnTo>
                  <a:pt x="4004" y="188"/>
                </a:lnTo>
                <a:lnTo>
                  <a:pt x="4004" y="188"/>
                </a:lnTo>
                <a:lnTo>
                  <a:pt x="3996" y="190"/>
                </a:lnTo>
                <a:lnTo>
                  <a:pt x="3990" y="190"/>
                </a:lnTo>
                <a:lnTo>
                  <a:pt x="3982" y="194"/>
                </a:lnTo>
                <a:lnTo>
                  <a:pt x="3976" y="198"/>
                </a:lnTo>
                <a:lnTo>
                  <a:pt x="3972" y="202"/>
                </a:lnTo>
                <a:lnTo>
                  <a:pt x="3970" y="208"/>
                </a:lnTo>
                <a:lnTo>
                  <a:pt x="3966" y="214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8"/>
                </a:lnTo>
                <a:lnTo>
                  <a:pt x="3968" y="234"/>
                </a:lnTo>
                <a:lnTo>
                  <a:pt x="3972" y="240"/>
                </a:lnTo>
                <a:lnTo>
                  <a:pt x="3976" y="244"/>
                </a:lnTo>
                <a:lnTo>
                  <a:pt x="3988" y="250"/>
                </a:lnTo>
                <a:lnTo>
                  <a:pt x="4004" y="254"/>
                </a:lnTo>
                <a:lnTo>
                  <a:pt x="4004" y="254"/>
                </a:lnTo>
                <a:lnTo>
                  <a:pt x="4016" y="258"/>
                </a:lnTo>
                <a:lnTo>
                  <a:pt x="4024" y="262"/>
                </a:lnTo>
                <a:lnTo>
                  <a:pt x="4028" y="266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8"/>
                </a:lnTo>
                <a:lnTo>
                  <a:pt x="4024" y="282"/>
                </a:lnTo>
                <a:lnTo>
                  <a:pt x="4018" y="286"/>
                </a:lnTo>
                <a:lnTo>
                  <a:pt x="4008" y="286"/>
                </a:lnTo>
                <a:lnTo>
                  <a:pt x="4008" y="286"/>
                </a:lnTo>
                <a:lnTo>
                  <a:pt x="4000" y="286"/>
                </a:lnTo>
                <a:lnTo>
                  <a:pt x="3990" y="282"/>
                </a:lnTo>
                <a:lnTo>
                  <a:pt x="3982" y="278"/>
                </a:lnTo>
                <a:lnTo>
                  <a:pt x="3974" y="272"/>
                </a:lnTo>
                <a:lnTo>
                  <a:pt x="3962" y="286"/>
                </a:lnTo>
                <a:lnTo>
                  <a:pt x="3962" y="286"/>
                </a:lnTo>
                <a:lnTo>
                  <a:pt x="3972" y="294"/>
                </a:lnTo>
                <a:lnTo>
                  <a:pt x="3984" y="300"/>
                </a:lnTo>
                <a:lnTo>
                  <a:pt x="3996" y="302"/>
                </a:lnTo>
                <a:lnTo>
                  <a:pt x="4008" y="304"/>
                </a:lnTo>
                <a:lnTo>
                  <a:pt x="4008" y="3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6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22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600" kern="1200" baseline="0">
          <a:solidFill>
            <a:srgbClr val="538C3F"/>
          </a:solidFill>
          <a:latin typeface="Century Gothic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 baseline="0">
          <a:solidFill>
            <a:schemeClr val="bg2">
              <a:lumMod val="10000"/>
            </a:schemeClr>
          </a:solidFill>
          <a:latin typeface="Georgia" charset="0"/>
          <a:ea typeface="Georgia" charset="0"/>
          <a:cs typeface="Georgia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400" kern="120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200" kern="1200" baseline="0">
          <a:solidFill>
            <a:srgbClr val="B5D084"/>
          </a:solidFill>
          <a:latin typeface="Georgia" charset="0"/>
          <a:ea typeface="Georgia" charset="0"/>
          <a:cs typeface="Georgia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100" kern="1200" baseline="0">
          <a:solidFill>
            <a:schemeClr val="tx1"/>
          </a:solidFill>
          <a:latin typeface="Constanti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 baseline="0">
          <a:solidFill>
            <a:schemeClr val="tx1"/>
          </a:solidFill>
          <a:latin typeface="Constanti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87">
          <p15:clr>
            <a:srgbClr val="F26B43"/>
          </p15:clr>
        </p15:guide>
        <p15:guide id="4" pos="728">
          <p15:clr>
            <a:srgbClr val="F26B43"/>
          </p15:clr>
        </p15:guide>
        <p15:guide id="5" pos="1029">
          <p15:clr>
            <a:srgbClr val="F26B43"/>
          </p15:clr>
        </p15:guide>
        <p15:guide id="6" pos="1174">
          <p15:clr>
            <a:srgbClr val="F26B43"/>
          </p15:clr>
        </p15:guide>
        <p15:guide id="7" pos="1474">
          <p15:clr>
            <a:srgbClr val="F26B43"/>
          </p15:clr>
        </p15:guide>
        <p15:guide id="8" pos="1616">
          <p15:clr>
            <a:srgbClr val="F26B43"/>
          </p15:clr>
        </p15:guide>
        <p15:guide id="9" pos="1920">
          <p15:clr>
            <a:srgbClr val="F26B43"/>
          </p15:clr>
        </p15:guide>
        <p15:guide id="10" pos="2061">
          <p15:clr>
            <a:srgbClr val="F26B43"/>
          </p15:clr>
        </p15:guide>
        <p15:guide id="11" pos="2362">
          <p15:clr>
            <a:srgbClr val="F26B43"/>
          </p15:clr>
        </p15:guide>
        <p15:guide id="12" pos="2507">
          <p15:clr>
            <a:srgbClr val="F26B43"/>
          </p15:clr>
        </p15:guide>
        <p15:guide id="13" pos="2808">
          <p15:clr>
            <a:srgbClr val="F26B43"/>
          </p15:clr>
        </p15:guide>
        <p15:guide id="14" pos="2949">
          <p15:clr>
            <a:srgbClr val="F26B43"/>
          </p15:clr>
        </p15:guide>
        <p15:guide id="15" pos="3250">
          <p15:clr>
            <a:srgbClr val="F26B43"/>
          </p15:clr>
        </p15:guide>
        <p15:guide id="16" pos="3394">
          <p15:clr>
            <a:srgbClr val="F26B43"/>
          </p15:clr>
        </p15:guide>
        <p15:guide id="17" pos="3695">
          <p15:clr>
            <a:srgbClr val="F26B43"/>
          </p15:clr>
        </p15:guide>
        <p15:guide id="18" pos="3840">
          <p15:clr>
            <a:srgbClr val="F26B43"/>
          </p15:clr>
        </p15:guide>
        <p15:guide id="19" pos="4141">
          <p15:clr>
            <a:srgbClr val="F26B43"/>
          </p15:clr>
        </p15:guide>
        <p15:guide id="20" pos="4282">
          <p15:clr>
            <a:srgbClr val="F26B43"/>
          </p15:clr>
        </p15:guide>
        <p15:guide id="21" pos="4583">
          <p15:clr>
            <a:srgbClr val="F26B43"/>
          </p15:clr>
        </p15:guide>
        <p15:guide id="22" pos="4728">
          <p15:clr>
            <a:srgbClr val="F26B43"/>
          </p15:clr>
        </p15:guide>
        <p15:guide id="23" pos="5025">
          <p15:clr>
            <a:srgbClr val="F26B43"/>
          </p15:clr>
        </p15:guide>
        <p15:guide id="24" pos="5170">
          <p15:clr>
            <a:srgbClr val="F26B43"/>
          </p15:clr>
        </p15:guide>
        <p15:guide id="25" pos="547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6"/>
            <a:ext cx="9144000" cy="465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9263" y="449262"/>
            <a:ext cx="8237538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Main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263" y="1600201"/>
            <a:ext cx="8237538" cy="23368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dirty="0"/>
              <a:t>First level of list</a:t>
            </a:r>
          </a:p>
          <a:p>
            <a:pPr lvl="1"/>
            <a:r>
              <a:rPr lang="en-US" dirty="0"/>
              <a:t>Second level idea</a:t>
            </a:r>
          </a:p>
          <a:p>
            <a:pPr lvl="2"/>
            <a:r>
              <a:rPr lang="en-US" dirty="0"/>
              <a:t>Third level idea(if additional level is needed… rethink your idea structure)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9808" y="6448325"/>
            <a:ext cx="1083733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chemeClr val="bg1"/>
                </a:solidFill>
                <a:latin typeface="Century Gothic"/>
              </a:defRPr>
            </a:lvl1pPr>
          </a:lstStyle>
          <a:p>
            <a:fld id="{EBEBFF66-A894-4ABB-8226-7CBA6AFE2352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61869" y="6448325"/>
            <a:ext cx="524935" cy="365125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472796" y="6530860"/>
            <a:ext cx="49619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Century Gothic"/>
                <a:cs typeface="Century Gothic"/>
              </a:rPr>
              <a:t>Confidential and Proprietary to Daugherty Business Solutions</a:t>
            </a:r>
          </a:p>
        </p:txBody>
      </p:sp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228865" y="6536913"/>
            <a:ext cx="2023533" cy="191956"/>
          </a:xfrm>
          <a:custGeom>
            <a:avLst/>
            <a:gdLst>
              <a:gd name="T0" fmla="*/ 244 w 4048"/>
              <a:gd name="T1" fmla="*/ 104 h 384"/>
              <a:gd name="T2" fmla="*/ 156 w 4048"/>
              <a:gd name="T3" fmla="*/ 60 h 384"/>
              <a:gd name="T4" fmla="*/ 476 w 4048"/>
              <a:gd name="T5" fmla="*/ 108 h 384"/>
              <a:gd name="T6" fmla="*/ 346 w 4048"/>
              <a:gd name="T7" fmla="*/ 124 h 384"/>
              <a:gd name="T8" fmla="*/ 304 w 4048"/>
              <a:gd name="T9" fmla="*/ 192 h 384"/>
              <a:gd name="T10" fmla="*/ 434 w 4048"/>
              <a:gd name="T11" fmla="*/ 258 h 384"/>
              <a:gd name="T12" fmla="*/ 352 w 4048"/>
              <a:gd name="T13" fmla="*/ 264 h 384"/>
              <a:gd name="T14" fmla="*/ 674 w 4048"/>
              <a:gd name="T15" fmla="*/ 214 h 384"/>
              <a:gd name="T16" fmla="*/ 552 w 4048"/>
              <a:gd name="T17" fmla="*/ 278 h 384"/>
              <a:gd name="T18" fmla="*/ 954 w 4048"/>
              <a:gd name="T19" fmla="*/ 38 h 384"/>
              <a:gd name="T20" fmla="*/ 800 w 4048"/>
              <a:gd name="T21" fmla="*/ 182 h 384"/>
              <a:gd name="T22" fmla="*/ 794 w 4048"/>
              <a:gd name="T23" fmla="*/ 370 h 384"/>
              <a:gd name="T24" fmla="*/ 920 w 4048"/>
              <a:gd name="T25" fmla="*/ 248 h 384"/>
              <a:gd name="T26" fmla="*/ 968 w 4048"/>
              <a:gd name="T27" fmla="*/ 156 h 384"/>
              <a:gd name="T28" fmla="*/ 894 w 4048"/>
              <a:gd name="T29" fmla="*/ 178 h 384"/>
              <a:gd name="T30" fmla="*/ 886 w 4048"/>
              <a:gd name="T31" fmla="*/ 106 h 384"/>
              <a:gd name="T32" fmla="*/ 936 w 4048"/>
              <a:gd name="T33" fmla="*/ 338 h 384"/>
              <a:gd name="T34" fmla="*/ 1212 w 4048"/>
              <a:gd name="T35" fmla="*/ 150 h 384"/>
              <a:gd name="T36" fmla="*/ 1076 w 4048"/>
              <a:gd name="T37" fmla="*/ 304 h 384"/>
              <a:gd name="T38" fmla="*/ 1212 w 4048"/>
              <a:gd name="T39" fmla="*/ 150 h 384"/>
              <a:gd name="T40" fmla="*/ 1388 w 4048"/>
              <a:gd name="T41" fmla="*/ 76 h 384"/>
              <a:gd name="T42" fmla="*/ 1398 w 4048"/>
              <a:gd name="T43" fmla="*/ 304 h 384"/>
              <a:gd name="T44" fmla="*/ 1336 w 4048"/>
              <a:gd name="T45" fmla="*/ 118 h 384"/>
              <a:gd name="T46" fmla="*/ 1612 w 4048"/>
              <a:gd name="T47" fmla="*/ 128 h 384"/>
              <a:gd name="T48" fmla="*/ 1742 w 4048"/>
              <a:gd name="T49" fmla="*/ 260 h 384"/>
              <a:gd name="T50" fmla="*/ 1706 w 4048"/>
              <a:gd name="T51" fmla="*/ 298 h 384"/>
              <a:gd name="T52" fmla="*/ 1874 w 4048"/>
              <a:gd name="T53" fmla="*/ 332 h 384"/>
              <a:gd name="T54" fmla="*/ 2158 w 4048"/>
              <a:gd name="T55" fmla="*/ 302 h 384"/>
              <a:gd name="T56" fmla="*/ 2192 w 4048"/>
              <a:gd name="T57" fmla="*/ 208 h 384"/>
              <a:gd name="T58" fmla="*/ 2152 w 4048"/>
              <a:gd name="T59" fmla="*/ 238 h 384"/>
              <a:gd name="T60" fmla="*/ 2310 w 4048"/>
              <a:gd name="T61" fmla="*/ 292 h 384"/>
              <a:gd name="T62" fmla="*/ 2248 w 4048"/>
              <a:gd name="T63" fmla="*/ 190 h 384"/>
              <a:gd name="T64" fmla="*/ 2436 w 4048"/>
              <a:gd name="T65" fmla="*/ 270 h 384"/>
              <a:gd name="T66" fmla="*/ 2408 w 4048"/>
              <a:gd name="T67" fmla="*/ 208 h 384"/>
              <a:gd name="T68" fmla="*/ 2360 w 4048"/>
              <a:gd name="T69" fmla="*/ 240 h 384"/>
              <a:gd name="T70" fmla="*/ 2360 w 4048"/>
              <a:gd name="T71" fmla="*/ 294 h 384"/>
              <a:gd name="T72" fmla="*/ 2742 w 4048"/>
              <a:gd name="T73" fmla="*/ 302 h 384"/>
              <a:gd name="T74" fmla="*/ 2852 w 4048"/>
              <a:gd name="T75" fmla="*/ 270 h 384"/>
              <a:gd name="T76" fmla="*/ 2832 w 4048"/>
              <a:gd name="T77" fmla="*/ 212 h 384"/>
              <a:gd name="T78" fmla="*/ 2780 w 4048"/>
              <a:gd name="T79" fmla="*/ 244 h 384"/>
              <a:gd name="T80" fmla="*/ 2788 w 4048"/>
              <a:gd name="T81" fmla="*/ 300 h 384"/>
              <a:gd name="T82" fmla="*/ 2926 w 4048"/>
              <a:gd name="T83" fmla="*/ 238 h 384"/>
              <a:gd name="T84" fmla="*/ 2910 w 4048"/>
              <a:gd name="T85" fmla="*/ 190 h 384"/>
              <a:gd name="T86" fmla="*/ 2942 w 4048"/>
              <a:gd name="T87" fmla="*/ 272 h 384"/>
              <a:gd name="T88" fmla="*/ 3114 w 4048"/>
              <a:gd name="T89" fmla="*/ 294 h 384"/>
              <a:gd name="T90" fmla="*/ 3074 w 4048"/>
              <a:gd name="T91" fmla="*/ 208 h 384"/>
              <a:gd name="T92" fmla="*/ 3042 w 4048"/>
              <a:gd name="T93" fmla="*/ 222 h 384"/>
              <a:gd name="T94" fmla="*/ 3058 w 4048"/>
              <a:gd name="T95" fmla="*/ 278 h 384"/>
              <a:gd name="T96" fmla="*/ 3262 w 4048"/>
              <a:gd name="T97" fmla="*/ 224 h 384"/>
              <a:gd name="T98" fmla="*/ 3174 w 4048"/>
              <a:gd name="T99" fmla="*/ 294 h 384"/>
              <a:gd name="T100" fmla="*/ 3192 w 4048"/>
              <a:gd name="T101" fmla="*/ 210 h 384"/>
              <a:gd name="T102" fmla="*/ 3208 w 4048"/>
              <a:gd name="T103" fmla="*/ 286 h 384"/>
              <a:gd name="T104" fmla="*/ 3472 w 4048"/>
              <a:gd name="T105" fmla="*/ 268 h 384"/>
              <a:gd name="T106" fmla="*/ 3426 w 4048"/>
              <a:gd name="T107" fmla="*/ 300 h 384"/>
              <a:gd name="T108" fmla="*/ 3780 w 4048"/>
              <a:gd name="T109" fmla="*/ 294 h 384"/>
              <a:gd name="T110" fmla="*/ 3692 w 4048"/>
              <a:gd name="T111" fmla="*/ 224 h 384"/>
              <a:gd name="T112" fmla="*/ 3708 w 4048"/>
              <a:gd name="T113" fmla="*/ 254 h 384"/>
              <a:gd name="T114" fmla="*/ 3784 w 4048"/>
              <a:gd name="T115" fmla="*/ 246 h 384"/>
              <a:gd name="T116" fmla="*/ 4008 w 4048"/>
              <a:gd name="T117" fmla="*/ 304 h 384"/>
              <a:gd name="T118" fmla="*/ 3986 w 4048"/>
              <a:gd name="T119" fmla="*/ 220 h 384"/>
              <a:gd name="T120" fmla="*/ 3972 w 4048"/>
              <a:gd name="T121" fmla="*/ 202 h 384"/>
              <a:gd name="T122" fmla="*/ 4008 w 4048"/>
              <a:gd name="T123" fmla="*/ 28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48" h="384">
                <a:moveTo>
                  <a:pt x="100" y="304"/>
                </a:moveTo>
                <a:lnTo>
                  <a:pt x="100" y="304"/>
                </a:lnTo>
                <a:lnTo>
                  <a:pt x="118" y="304"/>
                </a:lnTo>
                <a:lnTo>
                  <a:pt x="134" y="300"/>
                </a:lnTo>
                <a:lnTo>
                  <a:pt x="148" y="298"/>
                </a:lnTo>
                <a:lnTo>
                  <a:pt x="162" y="292"/>
                </a:lnTo>
                <a:lnTo>
                  <a:pt x="176" y="288"/>
                </a:lnTo>
                <a:lnTo>
                  <a:pt x="188" y="280"/>
                </a:lnTo>
                <a:lnTo>
                  <a:pt x="200" y="272"/>
                </a:lnTo>
                <a:lnTo>
                  <a:pt x="210" y="262"/>
                </a:lnTo>
                <a:lnTo>
                  <a:pt x="218" y="252"/>
                </a:lnTo>
                <a:lnTo>
                  <a:pt x="226" y="240"/>
                </a:lnTo>
                <a:lnTo>
                  <a:pt x="234" y="228"/>
                </a:lnTo>
                <a:lnTo>
                  <a:pt x="240" y="214"/>
                </a:lnTo>
                <a:lnTo>
                  <a:pt x="244" y="200"/>
                </a:lnTo>
                <a:lnTo>
                  <a:pt x="248" y="184"/>
                </a:lnTo>
                <a:lnTo>
                  <a:pt x="250" y="168"/>
                </a:lnTo>
                <a:lnTo>
                  <a:pt x="250" y="150"/>
                </a:lnTo>
                <a:lnTo>
                  <a:pt x="250" y="150"/>
                </a:lnTo>
                <a:lnTo>
                  <a:pt x="250" y="134"/>
                </a:lnTo>
                <a:lnTo>
                  <a:pt x="248" y="118"/>
                </a:lnTo>
                <a:lnTo>
                  <a:pt x="244" y="104"/>
                </a:lnTo>
                <a:lnTo>
                  <a:pt x="240" y="90"/>
                </a:lnTo>
                <a:lnTo>
                  <a:pt x="234" y="76"/>
                </a:lnTo>
                <a:lnTo>
                  <a:pt x="228" y="64"/>
                </a:lnTo>
                <a:lnTo>
                  <a:pt x="220" y="52"/>
                </a:lnTo>
                <a:lnTo>
                  <a:pt x="212" y="42"/>
                </a:lnTo>
                <a:lnTo>
                  <a:pt x="202" y="32"/>
                </a:lnTo>
                <a:lnTo>
                  <a:pt x="192" y="24"/>
                </a:lnTo>
                <a:lnTo>
                  <a:pt x="180" y="16"/>
                </a:lnTo>
                <a:lnTo>
                  <a:pt x="168" y="10"/>
                </a:lnTo>
                <a:lnTo>
                  <a:pt x="156" y="6"/>
                </a:lnTo>
                <a:lnTo>
                  <a:pt x="142" y="2"/>
                </a:lnTo>
                <a:lnTo>
                  <a:pt x="128" y="0"/>
                </a:lnTo>
                <a:lnTo>
                  <a:pt x="112" y="0"/>
                </a:lnTo>
                <a:lnTo>
                  <a:pt x="0" y="0"/>
                </a:lnTo>
                <a:lnTo>
                  <a:pt x="0" y="304"/>
                </a:lnTo>
                <a:lnTo>
                  <a:pt x="100" y="304"/>
                </a:lnTo>
                <a:close/>
                <a:moveTo>
                  <a:pt x="56" y="42"/>
                </a:moveTo>
                <a:lnTo>
                  <a:pt x="110" y="42"/>
                </a:lnTo>
                <a:lnTo>
                  <a:pt x="110" y="42"/>
                </a:lnTo>
                <a:lnTo>
                  <a:pt x="126" y="44"/>
                </a:lnTo>
                <a:lnTo>
                  <a:pt x="142" y="50"/>
                </a:lnTo>
                <a:lnTo>
                  <a:pt x="156" y="60"/>
                </a:lnTo>
                <a:lnTo>
                  <a:pt x="168" y="72"/>
                </a:lnTo>
                <a:lnTo>
                  <a:pt x="176" y="88"/>
                </a:lnTo>
                <a:lnTo>
                  <a:pt x="184" y="106"/>
                </a:lnTo>
                <a:lnTo>
                  <a:pt x="188" y="128"/>
                </a:lnTo>
                <a:lnTo>
                  <a:pt x="190" y="150"/>
                </a:lnTo>
                <a:lnTo>
                  <a:pt x="190" y="150"/>
                </a:lnTo>
                <a:lnTo>
                  <a:pt x="188" y="174"/>
                </a:lnTo>
                <a:lnTo>
                  <a:pt x="184" y="194"/>
                </a:lnTo>
                <a:lnTo>
                  <a:pt x="176" y="214"/>
                </a:lnTo>
                <a:lnTo>
                  <a:pt x="166" y="230"/>
                </a:lnTo>
                <a:lnTo>
                  <a:pt x="154" y="242"/>
                </a:lnTo>
                <a:lnTo>
                  <a:pt x="138" y="252"/>
                </a:lnTo>
                <a:lnTo>
                  <a:pt x="122" y="258"/>
                </a:lnTo>
                <a:lnTo>
                  <a:pt x="102" y="258"/>
                </a:lnTo>
                <a:lnTo>
                  <a:pt x="56" y="258"/>
                </a:lnTo>
                <a:lnTo>
                  <a:pt x="56" y="42"/>
                </a:lnTo>
                <a:close/>
                <a:moveTo>
                  <a:pt x="484" y="258"/>
                </a:moveTo>
                <a:lnTo>
                  <a:pt x="484" y="156"/>
                </a:lnTo>
                <a:lnTo>
                  <a:pt x="484" y="156"/>
                </a:lnTo>
                <a:lnTo>
                  <a:pt x="484" y="132"/>
                </a:lnTo>
                <a:lnTo>
                  <a:pt x="480" y="114"/>
                </a:lnTo>
                <a:lnTo>
                  <a:pt x="476" y="108"/>
                </a:lnTo>
                <a:lnTo>
                  <a:pt x="472" y="102"/>
                </a:lnTo>
                <a:lnTo>
                  <a:pt x="462" y="90"/>
                </a:lnTo>
                <a:lnTo>
                  <a:pt x="462" y="90"/>
                </a:lnTo>
                <a:lnTo>
                  <a:pt x="450" y="84"/>
                </a:lnTo>
                <a:lnTo>
                  <a:pt x="434" y="78"/>
                </a:lnTo>
                <a:lnTo>
                  <a:pt x="416" y="76"/>
                </a:lnTo>
                <a:lnTo>
                  <a:pt x="394" y="74"/>
                </a:lnTo>
                <a:lnTo>
                  <a:pt x="394" y="74"/>
                </a:lnTo>
                <a:lnTo>
                  <a:pt x="372" y="76"/>
                </a:lnTo>
                <a:lnTo>
                  <a:pt x="352" y="78"/>
                </a:lnTo>
                <a:lnTo>
                  <a:pt x="336" y="84"/>
                </a:lnTo>
                <a:lnTo>
                  <a:pt x="322" y="92"/>
                </a:lnTo>
                <a:lnTo>
                  <a:pt x="322" y="92"/>
                </a:lnTo>
                <a:lnTo>
                  <a:pt x="310" y="102"/>
                </a:lnTo>
                <a:lnTo>
                  <a:pt x="300" y="110"/>
                </a:lnTo>
                <a:lnTo>
                  <a:pt x="296" y="122"/>
                </a:lnTo>
                <a:lnTo>
                  <a:pt x="292" y="138"/>
                </a:lnTo>
                <a:lnTo>
                  <a:pt x="334" y="146"/>
                </a:lnTo>
                <a:lnTo>
                  <a:pt x="334" y="146"/>
                </a:lnTo>
                <a:lnTo>
                  <a:pt x="338" y="136"/>
                </a:lnTo>
                <a:lnTo>
                  <a:pt x="340" y="130"/>
                </a:lnTo>
                <a:lnTo>
                  <a:pt x="346" y="124"/>
                </a:lnTo>
                <a:lnTo>
                  <a:pt x="352" y="118"/>
                </a:lnTo>
                <a:lnTo>
                  <a:pt x="358" y="114"/>
                </a:lnTo>
                <a:lnTo>
                  <a:pt x="366" y="112"/>
                </a:lnTo>
                <a:lnTo>
                  <a:pt x="388" y="110"/>
                </a:lnTo>
                <a:lnTo>
                  <a:pt x="388" y="110"/>
                </a:lnTo>
                <a:lnTo>
                  <a:pt x="398" y="110"/>
                </a:lnTo>
                <a:lnTo>
                  <a:pt x="408" y="112"/>
                </a:lnTo>
                <a:lnTo>
                  <a:pt x="416" y="114"/>
                </a:lnTo>
                <a:lnTo>
                  <a:pt x="422" y="118"/>
                </a:lnTo>
                <a:lnTo>
                  <a:pt x="428" y="124"/>
                </a:lnTo>
                <a:lnTo>
                  <a:pt x="432" y="130"/>
                </a:lnTo>
                <a:lnTo>
                  <a:pt x="434" y="136"/>
                </a:lnTo>
                <a:lnTo>
                  <a:pt x="434" y="146"/>
                </a:lnTo>
                <a:lnTo>
                  <a:pt x="434" y="162"/>
                </a:lnTo>
                <a:lnTo>
                  <a:pt x="434" y="162"/>
                </a:lnTo>
                <a:lnTo>
                  <a:pt x="422" y="162"/>
                </a:lnTo>
                <a:lnTo>
                  <a:pt x="422" y="162"/>
                </a:lnTo>
                <a:lnTo>
                  <a:pt x="390" y="162"/>
                </a:lnTo>
                <a:lnTo>
                  <a:pt x="362" y="166"/>
                </a:lnTo>
                <a:lnTo>
                  <a:pt x="338" y="172"/>
                </a:lnTo>
                <a:lnTo>
                  <a:pt x="320" y="182"/>
                </a:lnTo>
                <a:lnTo>
                  <a:pt x="304" y="192"/>
                </a:lnTo>
                <a:lnTo>
                  <a:pt x="294" y="206"/>
                </a:lnTo>
                <a:lnTo>
                  <a:pt x="290" y="212"/>
                </a:lnTo>
                <a:lnTo>
                  <a:pt x="286" y="222"/>
                </a:lnTo>
                <a:lnTo>
                  <a:pt x="284" y="238"/>
                </a:lnTo>
                <a:lnTo>
                  <a:pt x="284" y="238"/>
                </a:lnTo>
                <a:lnTo>
                  <a:pt x="286" y="254"/>
                </a:lnTo>
                <a:lnTo>
                  <a:pt x="290" y="268"/>
                </a:lnTo>
                <a:lnTo>
                  <a:pt x="296" y="278"/>
                </a:lnTo>
                <a:lnTo>
                  <a:pt x="306" y="288"/>
                </a:lnTo>
                <a:lnTo>
                  <a:pt x="316" y="298"/>
                </a:lnTo>
                <a:lnTo>
                  <a:pt x="328" y="304"/>
                </a:lnTo>
                <a:lnTo>
                  <a:pt x="344" y="306"/>
                </a:lnTo>
                <a:lnTo>
                  <a:pt x="360" y="308"/>
                </a:lnTo>
                <a:lnTo>
                  <a:pt x="360" y="308"/>
                </a:lnTo>
                <a:lnTo>
                  <a:pt x="374" y="308"/>
                </a:lnTo>
                <a:lnTo>
                  <a:pt x="388" y="304"/>
                </a:lnTo>
                <a:lnTo>
                  <a:pt x="402" y="298"/>
                </a:lnTo>
                <a:lnTo>
                  <a:pt x="414" y="290"/>
                </a:lnTo>
                <a:lnTo>
                  <a:pt x="414" y="290"/>
                </a:lnTo>
                <a:lnTo>
                  <a:pt x="420" y="284"/>
                </a:lnTo>
                <a:lnTo>
                  <a:pt x="424" y="278"/>
                </a:lnTo>
                <a:lnTo>
                  <a:pt x="434" y="258"/>
                </a:lnTo>
                <a:lnTo>
                  <a:pt x="434" y="258"/>
                </a:lnTo>
                <a:lnTo>
                  <a:pt x="438" y="282"/>
                </a:lnTo>
                <a:lnTo>
                  <a:pt x="442" y="304"/>
                </a:lnTo>
                <a:lnTo>
                  <a:pt x="492" y="304"/>
                </a:lnTo>
                <a:lnTo>
                  <a:pt x="492" y="304"/>
                </a:lnTo>
                <a:lnTo>
                  <a:pt x="486" y="280"/>
                </a:lnTo>
                <a:lnTo>
                  <a:pt x="484" y="258"/>
                </a:lnTo>
                <a:lnTo>
                  <a:pt x="484" y="258"/>
                </a:lnTo>
                <a:close/>
                <a:moveTo>
                  <a:pt x="434" y="210"/>
                </a:moveTo>
                <a:lnTo>
                  <a:pt x="434" y="210"/>
                </a:lnTo>
                <a:lnTo>
                  <a:pt x="434" y="222"/>
                </a:lnTo>
                <a:lnTo>
                  <a:pt x="430" y="234"/>
                </a:lnTo>
                <a:lnTo>
                  <a:pt x="426" y="244"/>
                </a:lnTo>
                <a:lnTo>
                  <a:pt x="418" y="254"/>
                </a:lnTo>
                <a:lnTo>
                  <a:pt x="410" y="260"/>
                </a:lnTo>
                <a:lnTo>
                  <a:pt x="400" y="266"/>
                </a:lnTo>
                <a:lnTo>
                  <a:pt x="388" y="268"/>
                </a:lnTo>
                <a:lnTo>
                  <a:pt x="376" y="270"/>
                </a:lnTo>
                <a:lnTo>
                  <a:pt x="376" y="270"/>
                </a:lnTo>
                <a:lnTo>
                  <a:pt x="368" y="270"/>
                </a:lnTo>
                <a:lnTo>
                  <a:pt x="360" y="268"/>
                </a:lnTo>
                <a:lnTo>
                  <a:pt x="352" y="264"/>
                </a:lnTo>
                <a:lnTo>
                  <a:pt x="348" y="260"/>
                </a:lnTo>
                <a:lnTo>
                  <a:pt x="342" y="256"/>
                </a:lnTo>
                <a:lnTo>
                  <a:pt x="340" y="250"/>
                </a:lnTo>
                <a:lnTo>
                  <a:pt x="338" y="244"/>
                </a:lnTo>
                <a:lnTo>
                  <a:pt x="336" y="236"/>
                </a:lnTo>
                <a:lnTo>
                  <a:pt x="336" y="236"/>
                </a:lnTo>
                <a:lnTo>
                  <a:pt x="338" y="226"/>
                </a:lnTo>
                <a:lnTo>
                  <a:pt x="344" y="216"/>
                </a:lnTo>
                <a:lnTo>
                  <a:pt x="350" y="208"/>
                </a:lnTo>
                <a:lnTo>
                  <a:pt x="362" y="202"/>
                </a:lnTo>
                <a:lnTo>
                  <a:pt x="362" y="202"/>
                </a:lnTo>
                <a:lnTo>
                  <a:pt x="376" y="196"/>
                </a:lnTo>
                <a:lnTo>
                  <a:pt x="394" y="192"/>
                </a:lnTo>
                <a:lnTo>
                  <a:pt x="412" y="190"/>
                </a:lnTo>
                <a:lnTo>
                  <a:pt x="432" y="190"/>
                </a:lnTo>
                <a:lnTo>
                  <a:pt x="434" y="190"/>
                </a:lnTo>
                <a:lnTo>
                  <a:pt x="434" y="210"/>
                </a:lnTo>
                <a:close/>
                <a:moveTo>
                  <a:pt x="728" y="78"/>
                </a:moveTo>
                <a:lnTo>
                  <a:pt x="676" y="78"/>
                </a:lnTo>
                <a:lnTo>
                  <a:pt x="676" y="186"/>
                </a:lnTo>
                <a:lnTo>
                  <a:pt x="676" y="186"/>
                </a:lnTo>
                <a:lnTo>
                  <a:pt x="674" y="214"/>
                </a:lnTo>
                <a:lnTo>
                  <a:pt x="672" y="224"/>
                </a:lnTo>
                <a:lnTo>
                  <a:pt x="670" y="234"/>
                </a:lnTo>
                <a:lnTo>
                  <a:pt x="670" y="234"/>
                </a:lnTo>
                <a:lnTo>
                  <a:pt x="662" y="246"/>
                </a:lnTo>
                <a:lnTo>
                  <a:pt x="652" y="256"/>
                </a:lnTo>
                <a:lnTo>
                  <a:pt x="640" y="262"/>
                </a:lnTo>
                <a:lnTo>
                  <a:pt x="626" y="264"/>
                </a:lnTo>
                <a:lnTo>
                  <a:pt x="626" y="264"/>
                </a:lnTo>
                <a:lnTo>
                  <a:pt x="618" y="264"/>
                </a:lnTo>
                <a:lnTo>
                  <a:pt x="612" y="262"/>
                </a:lnTo>
                <a:lnTo>
                  <a:pt x="606" y="260"/>
                </a:lnTo>
                <a:lnTo>
                  <a:pt x="602" y="254"/>
                </a:lnTo>
                <a:lnTo>
                  <a:pt x="598" y="250"/>
                </a:lnTo>
                <a:lnTo>
                  <a:pt x="596" y="242"/>
                </a:lnTo>
                <a:lnTo>
                  <a:pt x="594" y="226"/>
                </a:lnTo>
                <a:lnTo>
                  <a:pt x="594" y="78"/>
                </a:lnTo>
                <a:lnTo>
                  <a:pt x="542" y="78"/>
                </a:lnTo>
                <a:lnTo>
                  <a:pt x="542" y="236"/>
                </a:lnTo>
                <a:lnTo>
                  <a:pt x="542" y="236"/>
                </a:lnTo>
                <a:lnTo>
                  <a:pt x="544" y="252"/>
                </a:lnTo>
                <a:lnTo>
                  <a:pt x="546" y="266"/>
                </a:lnTo>
                <a:lnTo>
                  <a:pt x="552" y="278"/>
                </a:lnTo>
                <a:lnTo>
                  <a:pt x="560" y="290"/>
                </a:lnTo>
                <a:lnTo>
                  <a:pt x="570" y="298"/>
                </a:lnTo>
                <a:lnTo>
                  <a:pt x="580" y="304"/>
                </a:lnTo>
                <a:lnTo>
                  <a:pt x="594" y="308"/>
                </a:lnTo>
                <a:lnTo>
                  <a:pt x="608" y="308"/>
                </a:lnTo>
                <a:lnTo>
                  <a:pt x="608" y="308"/>
                </a:lnTo>
                <a:lnTo>
                  <a:pt x="622" y="308"/>
                </a:lnTo>
                <a:lnTo>
                  <a:pt x="634" y="304"/>
                </a:lnTo>
                <a:lnTo>
                  <a:pt x="646" y="300"/>
                </a:lnTo>
                <a:lnTo>
                  <a:pt x="656" y="292"/>
                </a:lnTo>
                <a:lnTo>
                  <a:pt x="656" y="292"/>
                </a:lnTo>
                <a:lnTo>
                  <a:pt x="664" y="284"/>
                </a:lnTo>
                <a:lnTo>
                  <a:pt x="670" y="278"/>
                </a:lnTo>
                <a:lnTo>
                  <a:pt x="674" y="268"/>
                </a:lnTo>
                <a:lnTo>
                  <a:pt x="680" y="254"/>
                </a:lnTo>
                <a:lnTo>
                  <a:pt x="680" y="304"/>
                </a:lnTo>
                <a:lnTo>
                  <a:pt x="728" y="304"/>
                </a:lnTo>
                <a:lnTo>
                  <a:pt x="728" y="78"/>
                </a:lnTo>
                <a:close/>
                <a:moveTo>
                  <a:pt x="974" y="36"/>
                </a:moveTo>
                <a:lnTo>
                  <a:pt x="974" y="36"/>
                </a:lnTo>
                <a:lnTo>
                  <a:pt x="962" y="36"/>
                </a:lnTo>
                <a:lnTo>
                  <a:pt x="954" y="38"/>
                </a:lnTo>
                <a:lnTo>
                  <a:pt x="946" y="42"/>
                </a:lnTo>
                <a:lnTo>
                  <a:pt x="938" y="46"/>
                </a:lnTo>
                <a:lnTo>
                  <a:pt x="932" y="52"/>
                </a:lnTo>
                <a:lnTo>
                  <a:pt x="926" y="60"/>
                </a:lnTo>
                <a:lnTo>
                  <a:pt x="922" y="68"/>
                </a:lnTo>
                <a:lnTo>
                  <a:pt x="920" y="78"/>
                </a:lnTo>
                <a:lnTo>
                  <a:pt x="920" y="78"/>
                </a:lnTo>
                <a:lnTo>
                  <a:pt x="896" y="76"/>
                </a:lnTo>
                <a:lnTo>
                  <a:pt x="876" y="74"/>
                </a:lnTo>
                <a:lnTo>
                  <a:pt x="876" y="74"/>
                </a:lnTo>
                <a:lnTo>
                  <a:pt x="856" y="76"/>
                </a:lnTo>
                <a:lnTo>
                  <a:pt x="838" y="78"/>
                </a:lnTo>
                <a:lnTo>
                  <a:pt x="822" y="84"/>
                </a:lnTo>
                <a:lnTo>
                  <a:pt x="808" y="92"/>
                </a:lnTo>
                <a:lnTo>
                  <a:pt x="798" y="102"/>
                </a:lnTo>
                <a:lnTo>
                  <a:pt x="790" y="114"/>
                </a:lnTo>
                <a:lnTo>
                  <a:pt x="784" y="128"/>
                </a:lnTo>
                <a:lnTo>
                  <a:pt x="782" y="142"/>
                </a:lnTo>
                <a:lnTo>
                  <a:pt x="782" y="142"/>
                </a:lnTo>
                <a:lnTo>
                  <a:pt x="784" y="158"/>
                </a:lnTo>
                <a:lnTo>
                  <a:pt x="790" y="170"/>
                </a:lnTo>
                <a:lnTo>
                  <a:pt x="800" y="182"/>
                </a:lnTo>
                <a:lnTo>
                  <a:pt x="814" y="194"/>
                </a:lnTo>
                <a:lnTo>
                  <a:pt x="814" y="194"/>
                </a:lnTo>
                <a:lnTo>
                  <a:pt x="798" y="204"/>
                </a:lnTo>
                <a:lnTo>
                  <a:pt x="786" y="214"/>
                </a:lnTo>
                <a:lnTo>
                  <a:pt x="782" y="220"/>
                </a:lnTo>
                <a:lnTo>
                  <a:pt x="780" y="226"/>
                </a:lnTo>
                <a:lnTo>
                  <a:pt x="778" y="240"/>
                </a:lnTo>
                <a:lnTo>
                  <a:pt x="778" y="240"/>
                </a:lnTo>
                <a:lnTo>
                  <a:pt x="780" y="250"/>
                </a:lnTo>
                <a:lnTo>
                  <a:pt x="782" y="260"/>
                </a:lnTo>
                <a:lnTo>
                  <a:pt x="790" y="268"/>
                </a:lnTo>
                <a:lnTo>
                  <a:pt x="800" y="278"/>
                </a:lnTo>
                <a:lnTo>
                  <a:pt x="800" y="278"/>
                </a:lnTo>
                <a:lnTo>
                  <a:pt x="784" y="288"/>
                </a:lnTo>
                <a:lnTo>
                  <a:pt x="774" y="298"/>
                </a:lnTo>
                <a:lnTo>
                  <a:pt x="768" y="310"/>
                </a:lnTo>
                <a:lnTo>
                  <a:pt x="766" y="324"/>
                </a:lnTo>
                <a:lnTo>
                  <a:pt x="766" y="324"/>
                </a:lnTo>
                <a:lnTo>
                  <a:pt x="768" y="338"/>
                </a:lnTo>
                <a:lnTo>
                  <a:pt x="774" y="350"/>
                </a:lnTo>
                <a:lnTo>
                  <a:pt x="782" y="360"/>
                </a:lnTo>
                <a:lnTo>
                  <a:pt x="794" y="370"/>
                </a:lnTo>
                <a:lnTo>
                  <a:pt x="808" y="376"/>
                </a:lnTo>
                <a:lnTo>
                  <a:pt x="828" y="380"/>
                </a:lnTo>
                <a:lnTo>
                  <a:pt x="850" y="384"/>
                </a:lnTo>
                <a:lnTo>
                  <a:pt x="876" y="384"/>
                </a:lnTo>
                <a:lnTo>
                  <a:pt x="876" y="384"/>
                </a:lnTo>
                <a:lnTo>
                  <a:pt x="902" y="384"/>
                </a:lnTo>
                <a:lnTo>
                  <a:pt x="924" y="380"/>
                </a:lnTo>
                <a:lnTo>
                  <a:pt x="944" y="374"/>
                </a:lnTo>
                <a:lnTo>
                  <a:pt x="962" y="364"/>
                </a:lnTo>
                <a:lnTo>
                  <a:pt x="974" y="354"/>
                </a:lnTo>
                <a:lnTo>
                  <a:pt x="984" y="342"/>
                </a:lnTo>
                <a:lnTo>
                  <a:pt x="990" y="326"/>
                </a:lnTo>
                <a:lnTo>
                  <a:pt x="992" y="310"/>
                </a:lnTo>
                <a:lnTo>
                  <a:pt x="992" y="310"/>
                </a:lnTo>
                <a:lnTo>
                  <a:pt x="992" y="298"/>
                </a:lnTo>
                <a:lnTo>
                  <a:pt x="988" y="286"/>
                </a:lnTo>
                <a:lnTo>
                  <a:pt x="980" y="276"/>
                </a:lnTo>
                <a:lnTo>
                  <a:pt x="972" y="266"/>
                </a:lnTo>
                <a:lnTo>
                  <a:pt x="962" y="258"/>
                </a:lnTo>
                <a:lnTo>
                  <a:pt x="950" y="254"/>
                </a:lnTo>
                <a:lnTo>
                  <a:pt x="934" y="250"/>
                </a:lnTo>
                <a:lnTo>
                  <a:pt x="920" y="248"/>
                </a:lnTo>
                <a:lnTo>
                  <a:pt x="852" y="248"/>
                </a:lnTo>
                <a:lnTo>
                  <a:pt x="852" y="248"/>
                </a:lnTo>
                <a:lnTo>
                  <a:pt x="840" y="248"/>
                </a:lnTo>
                <a:lnTo>
                  <a:pt x="830" y="242"/>
                </a:lnTo>
                <a:lnTo>
                  <a:pt x="824" y="236"/>
                </a:lnTo>
                <a:lnTo>
                  <a:pt x="822" y="226"/>
                </a:lnTo>
                <a:lnTo>
                  <a:pt x="822" y="226"/>
                </a:lnTo>
                <a:lnTo>
                  <a:pt x="822" y="220"/>
                </a:lnTo>
                <a:lnTo>
                  <a:pt x="826" y="214"/>
                </a:lnTo>
                <a:lnTo>
                  <a:pt x="830" y="210"/>
                </a:lnTo>
                <a:lnTo>
                  <a:pt x="838" y="204"/>
                </a:lnTo>
                <a:lnTo>
                  <a:pt x="838" y="204"/>
                </a:lnTo>
                <a:lnTo>
                  <a:pt x="860" y="210"/>
                </a:lnTo>
                <a:lnTo>
                  <a:pt x="880" y="210"/>
                </a:lnTo>
                <a:lnTo>
                  <a:pt x="880" y="210"/>
                </a:lnTo>
                <a:lnTo>
                  <a:pt x="898" y="210"/>
                </a:lnTo>
                <a:lnTo>
                  <a:pt x="916" y="206"/>
                </a:lnTo>
                <a:lnTo>
                  <a:pt x="932" y="200"/>
                </a:lnTo>
                <a:lnTo>
                  <a:pt x="944" y="192"/>
                </a:lnTo>
                <a:lnTo>
                  <a:pt x="956" y="182"/>
                </a:lnTo>
                <a:lnTo>
                  <a:pt x="964" y="170"/>
                </a:lnTo>
                <a:lnTo>
                  <a:pt x="968" y="156"/>
                </a:lnTo>
                <a:lnTo>
                  <a:pt x="970" y="142"/>
                </a:lnTo>
                <a:lnTo>
                  <a:pt x="970" y="142"/>
                </a:lnTo>
                <a:lnTo>
                  <a:pt x="968" y="128"/>
                </a:lnTo>
                <a:lnTo>
                  <a:pt x="964" y="116"/>
                </a:lnTo>
                <a:lnTo>
                  <a:pt x="956" y="106"/>
                </a:lnTo>
                <a:lnTo>
                  <a:pt x="944" y="92"/>
                </a:lnTo>
                <a:lnTo>
                  <a:pt x="944" y="92"/>
                </a:lnTo>
                <a:lnTo>
                  <a:pt x="950" y="84"/>
                </a:lnTo>
                <a:lnTo>
                  <a:pt x="956" y="78"/>
                </a:lnTo>
                <a:lnTo>
                  <a:pt x="964" y="76"/>
                </a:lnTo>
                <a:lnTo>
                  <a:pt x="976" y="74"/>
                </a:lnTo>
                <a:lnTo>
                  <a:pt x="992" y="74"/>
                </a:lnTo>
                <a:lnTo>
                  <a:pt x="992" y="36"/>
                </a:lnTo>
                <a:lnTo>
                  <a:pt x="974" y="36"/>
                </a:lnTo>
                <a:close/>
                <a:moveTo>
                  <a:pt x="918" y="144"/>
                </a:moveTo>
                <a:lnTo>
                  <a:pt x="918" y="144"/>
                </a:lnTo>
                <a:lnTo>
                  <a:pt x="918" y="152"/>
                </a:lnTo>
                <a:lnTo>
                  <a:pt x="916" y="160"/>
                </a:lnTo>
                <a:lnTo>
                  <a:pt x="912" y="166"/>
                </a:lnTo>
                <a:lnTo>
                  <a:pt x="908" y="170"/>
                </a:lnTo>
                <a:lnTo>
                  <a:pt x="902" y="176"/>
                </a:lnTo>
                <a:lnTo>
                  <a:pt x="894" y="178"/>
                </a:lnTo>
                <a:lnTo>
                  <a:pt x="886" y="180"/>
                </a:lnTo>
                <a:lnTo>
                  <a:pt x="878" y="180"/>
                </a:lnTo>
                <a:lnTo>
                  <a:pt x="878" y="180"/>
                </a:lnTo>
                <a:lnTo>
                  <a:pt x="868" y="180"/>
                </a:lnTo>
                <a:lnTo>
                  <a:pt x="860" y="178"/>
                </a:lnTo>
                <a:lnTo>
                  <a:pt x="852" y="174"/>
                </a:lnTo>
                <a:lnTo>
                  <a:pt x="846" y="170"/>
                </a:lnTo>
                <a:lnTo>
                  <a:pt x="842" y="166"/>
                </a:lnTo>
                <a:lnTo>
                  <a:pt x="838" y="158"/>
                </a:lnTo>
                <a:lnTo>
                  <a:pt x="836" y="152"/>
                </a:lnTo>
                <a:lnTo>
                  <a:pt x="836" y="144"/>
                </a:lnTo>
                <a:lnTo>
                  <a:pt x="836" y="144"/>
                </a:lnTo>
                <a:lnTo>
                  <a:pt x="836" y="136"/>
                </a:lnTo>
                <a:lnTo>
                  <a:pt x="838" y="128"/>
                </a:lnTo>
                <a:lnTo>
                  <a:pt x="842" y="122"/>
                </a:lnTo>
                <a:lnTo>
                  <a:pt x="848" y="116"/>
                </a:lnTo>
                <a:lnTo>
                  <a:pt x="854" y="112"/>
                </a:lnTo>
                <a:lnTo>
                  <a:pt x="860" y="108"/>
                </a:lnTo>
                <a:lnTo>
                  <a:pt x="868" y="106"/>
                </a:lnTo>
                <a:lnTo>
                  <a:pt x="878" y="106"/>
                </a:lnTo>
                <a:lnTo>
                  <a:pt x="878" y="106"/>
                </a:lnTo>
                <a:lnTo>
                  <a:pt x="886" y="106"/>
                </a:lnTo>
                <a:lnTo>
                  <a:pt x="894" y="108"/>
                </a:lnTo>
                <a:lnTo>
                  <a:pt x="902" y="110"/>
                </a:lnTo>
                <a:lnTo>
                  <a:pt x="906" y="116"/>
                </a:lnTo>
                <a:lnTo>
                  <a:pt x="912" y="120"/>
                </a:lnTo>
                <a:lnTo>
                  <a:pt x="914" y="126"/>
                </a:lnTo>
                <a:lnTo>
                  <a:pt x="918" y="134"/>
                </a:lnTo>
                <a:lnTo>
                  <a:pt x="918" y="142"/>
                </a:lnTo>
                <a:lnTo>
                  <a:pt x="918" y="142"/>
                </a:lnTo>
                <a:lnTo>
                  <a:pt x="918" y="144"/>
                </a:lnTo>
                <a:lnTo>
                  <a:pt x="918" y="144"/>
                </a:lnTo>
                <a:close/>
                <a:moveTo>
                  <a:pt x="858" y="296"/>
                </a:moveTo>
                <a:lnTo>
                  <a:pt x="912" y="296"/>
                </a:lnTo>
                <a:lnTo>
                  <a:pt x="912" y="296"/>
                </a:lnTo>
                <a:lnTo>
                  <a:pt x="926" y="298"/>
                </a:lnTo>
                <a:lnTo>
                  <a:pt x="936" y="304"/>
                </a:lnTo>
                <a:lnTo>
                  <a:pt x="942" y="310"/>
                </a:lnTo>
                <a:lnTo>
                  <a:pt x="944" y="314"/>
                </a:lnTo>
                <a:lnTo>
                  <a:pt x="944" y="320"/>
                </a:lnTo>
                <a:lnTo>
                  <a:pt x="944" y="320"/>
                </a:lnTo>
                <a:lnTo>
                  <a:pt x="944" y="326"/>
                </a:lnTo>
                <a:lnTo>
                  <a:pt x="942" y="332"/>
                </a:lnTo>
                <a:lnTo>
                  <a:pt x="936" y="338"/>
                </a:lnTo>
                <a:lnTo>
                  <a:pt x="930" y="342"/>
                </a:lnTo>
                <a:lnTo>
                  <a:pt x="922" y="346"/>
                </a:lnTo>
                <a:lnTo>
                  <a:pt x="912" y="348"/>
                </a:lnTo>
                <a:lnTo>
                  <a:pt x="886" y="350"/>
                </a:lnTo>
                <a:lnTo>
                  <a:pt x="886" y="350"/>
                </a:lnTo>
                <a:lnTo>
                  <a:pt x="868" y="348"/>
                </a:lnTo>
                <a:lnTo>
                  <a:pt x="854" y="346"/>
                </a:lnTo>
                <a:lnTo>
                  <a:pt x="842" y="344"/>
                </a:lnTo>
                <a:lnTo>
                  <a:pt x="830" y="340"/>
                </a:lnTo>
                <a:lnTo>
                  <a:pt x="822" y="334"/>
                </a:lnTo>
                <a:lnTo>
                  <a:pt x="816" y="328"/>
                </a:lnTo>
                <a:lnTo>
                  <a:pt x="812" y="320"/>
                </a:lnTo>
                <a:lnTo>
                  <a:pt x="810" y="312"/>
                </a:lnTo>
                <a:lnTo>
                  <a:pt x="810" y="312"/>
                </a:lnTo>
                <a:lnTo>
                  <a:pt x="812" y="306"/>
                </a:lnTo>
                <a:lnTo>
                  <a:pt x="812" y="302"/>
                </a:lnTo>
                <a:lnTo>
                  <a:pt x="822" y="292"/>
                </a:lnTo>
                <a:lnTo>
                  <a:pt x="822" y="292"/>
                </a:lnTo>
                <a:lnTo>
                  <a:pt x="840" y="296"/>
                </a:lnTo>
                <a:lnTo>
                  <a:pt x="858" y="296"/>
                </a:lnTo>
                <a:lnTo>
                  <a:pt x="858" y="296"/>
                </a:lnTo>
                <a:close/>
                <a:moveTo>
                  <a:pt x="1212" y="150"/>
                </a:moveTo>
                <a:lnTo>
                  <a:pt x="1212" y="150"/>
                </a:lnTo>
                <a:lnTo>
                  <a:pt x="1212" y="130"/>
                </a:lnTo>
                <a:lnTo>
                  <a:pt x="1208" y="114"/>
                </a:lnTo>
                <a:lnTo>
                  <a:pt x="1202" y="100"/>
                </a:lnTo>
                <a:lnTo>
                  <a:pt x="1196" y="90"/>
                </a:lnTo>
                <a:lnTo>
                  <a:pt x="1186" y="80"/>
                </a:lnTo>
                <a:lnTo>
                  <a:pt x="1174" y="74"/>
                </a:lnTo>
                <a:lnTo>
                  <a:pt x="1160" y="70"/>
                </a:lnTo>
                <a:lnTo>
                  <a:pt x="1144" y="70"/>
                </a:lnTo>
                <a:lnTo>
                  <a:pt x="1144" y="70"/>
                </a:lnTo>
                <a:lnTo>
                  <a:pt x="1132" y="70"/>
                </a:lnTo>
                <a:lnTo>
                  <a:pt x="1122" y="72"/>
                </a:lnTo>
                <a:lnTo>
                  <a:pt x="1112" y="76"/>
                </a:lnTo>
                <a:lnTo>
                  <a:pt x="1104" y="82"/>
                </a:lnTo>
                <a:lnTo>
                  <a:pt x="1096" y="88"/>
                </a:lnTo>
                <a:lnTo>
                  <a:pt x="1088" y="96"/>
                </a:lnTo>
                <a:lnTo>
                  <a:pt x="1082" y="106"/>
                </a:lnTo>
                <a:lnTo>
                  <a:pt x="1076" y="118"/>
                </a:lnTo>
                <a:lnTo>
                  <a:pt x="1076" y="0"/>
                </a:lnTo>
                <a:lnTo>
                  <a:pt x="1026" y="0"/>
                </a:lnTo>
                <a:lnTo>
                  <a:pt x="1026" y="304"/>
                </a:lnTo>
                <a:lnTo>
                  <a:pt x="1076" y="304"/>
                </a:lnTo>
                <a:lnTo>
                  <a:pt x="1076" y="186"/>
                </a:lnTo>
                <a:lnTo>
                  <a:pt x="1076" y="186"/>
                </a:lnTo>
                <a:lnTo>
                  <a:pt x="1078" y="170"/>
                </a:lnTo>
                <a:lnTo>
                  <a:pt x="1080" y="156"/>
                </a:lnTo>
                <a:lnTo>
                  <a:pt x="1084" y="144"/>
                </a:lnTo>
                <a:lnTo>
                  <a:pt x="1090" y="132"/>
                </a:lnTo>
                <a:lnTo>
                  <a:pt x="1098" y="124"/>
                </a:lnTo>
                <a:lnTo>
                  <a:pt x="1106" y="118"/>
                </a:lnTo>
                <a:lnTo>
                  <a:pt x="1116" y="114"/>
                </a:lnTo>
                <a:lnTo>
                  <a:pt x="1128" y="114"/>
                </a:lnTo>
                <a:lnTo>
                  <a:pt x="1128" y="114"/>
                </a:lnTo>
                <a:lnTo>
                  <a:pt x="1134" y="114"/>
                </a:lnTo>
                <a:lnTo>
                  <a:pt x="1142" y="116"/>
                </a:lnTo>
                <a:lnTo>
                  <a:pt x="1148" y="120"/>
                </a:lnTo>
                <a:lnTo>
                  <a:pt x="1152" y="124"/>
                </a:lnTo>
                <a:lnTo>
                  <a:pt x="1156" y="130"/>
                </a:lnTo>
                <a:lnTo>
                  <a:pt x="1160" y="138"/>
                </a:lnTo>
                <a:lnTo>
                  <a:pt x="1162" y="146"/>
                </a:lnTo>
                <a:lnTo>
                  <a:pt x="1162" y="156"/>
                </a:lnTo>
                <a:lnTo>
                  <a:pt x="1162" y="304"/>
                </a:lnTo>
                <a:lnTo>
                  <a:pt x="1212" y="304"/>
                </a:lnTo>
                <a:lnTo>
                  <a:pt x="1212" y="150"/>
                </a:lnTo>
                <a:close/>
                <a:moveTo>
                  <a:pt x="1366" y="268"/>
                </a:moveTo>
                <a:lnTo>
                  <a:pt x="1366" y="268"/>
                </a:lnTo>
                <a:lnTo>
                  <a:pt x="1354" y="268"/>
                </a:lnTo>
                <a:lnTo>
                  <a:pt x="1342" y="264"/>
                </a:lnTo>
                <a:lnTo>
                  <a:pt x="1334" y="258"/>
                </a:lnTo>
                <a:lnTo>
                  <a:pt x="1326" y="252"/>
                </a:lnTo>
                <a:lnTo>
                  <a:pt x="1320" y="242"/>
                </a:lnTo>
                <a:lnTo>
                  <a:pt x="1316" y="230"/>
                </a:lnTo>
                <a:lnTo>
                  <a:pt x="1312" y="218"/>
                </a:lnTo>
                <a:lnTo>
                  <a:pt x="1312" y="202"/>
                </a:lnTo>
                <a:lnTo>
                  <a:pt x="1312" y="198"/>
                </a:lnTo>
                <a:lnTo>
                  <a:pt x="1466" y="198"/>
                </a:lnTo>
                <a:lnTo>
                  <a:pt x="1466" y="198"/>
                </a:lnTo>
                <a:lnTo>
                  <a:pt x="1466" y="192"/>
                </a:lnTo>
                <a:lnTo>
                  <a:pt x="1466" y="192"/>
                </a:lnTo>
                <a:lnTo>
                  <a:pt x="1464" y="166"/>
                </a:lnTo>
                <a:lnTo>
                  <a:pt x="1460" y="142"/>
                </a:lnTo>
                <a:lnTo>
                  <a:pt x="1450" y="122"/>
                </a:lnTo>
                <a:lnTo>
                  <a:pt x="1438" y="106"/>
                </a:lnTo>
                <a:lnTo>
                  <a:pt x="1424" y="92"/>
                </a:lnTo>
                <a:lnTo>
                  <a:pt x="1406" y="82"/>
                </a:lnTo>
                <a:lnTo>
                  <a:pt x="1388" y="76"/>
                </a:lnTo>
                <a:lnTo>
                  <a:pt x="1364" y="74"/>
                </a:lnTo>
                <a:lnTo>
                  <a:pt x="1364" y="74"/>
                </a:lnTo>
                <a:lnTo>
                  <a:pt x="1342" y="76"/>
                </a:lnTo>
                <a:lnTo>
                  <a:pt x="1322" y="82"/>
                </a:lnTo>
                <a:lnTo>
                  <a:pt x="1304" y="92"/>
                </a:lnTo>
                <a:lnTo>
                  <a:pt x="1288" y="106"/>
                </a:lnTo>
                <a:lnTo>
                  <a:pt x="1276" y="124"/>
                </a:lnTo>
                <a:lnTo>
                  <a:pt x="1266" y="144"/>
                </a:lnTo>
                <a:lnTo>
                  <a:pt x="1260" y="166"/>
                </a:lnTo>
                <a:lnTo>
                  <a:pt x="1258" y="192"/>
                </a:lnTo>
                <a:lnTo>
                  <a:pt x="1258" y="192"/>
                </a:lnTo>
                <a:lnTo>
                  <a:pt x="1260" y="218"/>
                </a:lnTo>
                <a:lnTo>
                  <a:pt x="1266" y="240"/>
                </a:lnTo>
                <a:lnTo>
                  <a:pt x="1276" y="260"/>
                </a:lnTo>
                <a:lnTo>
                  <a:pt x="1288" y="276"/>
                </a:lnTo>
                <a:lnTo>
                  <a:pt x="1302" y="290"/>
                </a:lnTo>
                <a:lnTo>
                  <a:pt x="1320" y="300"/>
                </a:lnTo>
                <a:lnTo>
                  <a:pt x="1340" y="306"/>
                </a:lnTo>
                <a:lnTo>
                  <a:pt x="1362" y="308"/>
                </a:lnTo>
                <a:lnTo>
                  <a:pt x="1362" y="308"/>
                </a:lnTo>
                <a:lnTo>
                  <a:pt x="1380" y="308"/>
                </a:lnTo>
                <a:lnTo>
                  <a:pt x="1398" y="304"/>
                </a:lnTo>
                <a:lnTo>
                  <a:pt x="1412" y="298"/>
                </a:lnTo>
                <a:lnTo>
                  <a:pt x="1426" y="290"/>
                </a:lnTo>
                <a:lnTo>
                  <a:pt x="1438" y="280"/>
                </a:lnTo>
                <a:lnTo>
                  <a:pt x="1448" y="268"/>
                </a:lnTo>
                <a:lnTo>
                  <a:pt x="1456" y="254"/>
                </a:lnTo>
                <a:lnTo>
                  <a:pt x="1462" y="238"/>
                </a:lnTo>
                <a:lnTo>
                  <a:pt x="1416" y="232"/>
                </a:lnTo>
                <a:lnTo>
                  <a:pt x="1416" y="232"/>
                </a:lnTo>
                <a:lnTo>
                  <a:pt x="1408" y="248"/>
                </a:lnTo>
                <a:lnTo>
                  <a:pt x="1402" y="254"/>
                </a:lnTo>
                <a:lnTo>
                  <a:pt x="1396" y="260"/>
                </a:lnTo>
                <a:lnTo>
                  <a:pt x="1390" y="264"/>
                </a:lnTo>
                <a:lnTo>
                  <a:pt x="1384" y="266"/>
                </a:lnTo>
                <a:lnTo>
                  <a:pt x="1366" y="268"/>
                </a:lnTo>
                <a:lnTo>
                  <a:pt x="1366" y="268"/>
                </a:lnTo>
                <a:close/>
                <a:moveTo>
                  <a:pt x="1312" y="164"/>
                </a:moveTo>
                <a:lnTo>
                  <a:pt x="1312" y="164"/>
                </a:lnTo>
                <a:lnTo>
                  <a:pt x="1314" y="152"/>
                </a:lnTo>
                <a:lnTo>
                  <a:pt x="1318" y="142"/>
                </a:lnTo>
                <a:lnTo>
                  <a:pt x="1322" y="132"/>
                </a:lnTo>
                <a:lnTo>
                  <a:pt x="1328" y="124"/>
                </a:lnTo>
                <a:lnTo>
                  <a:pt x="1336" y="118"/>
                </a:lnTo>
                <a:lnTo>
                  <a:pt x="1344" y="114"/>
                </a:lnTo>
                <a:lnTo>
                  <a:pt x="1352" y="110"/>
                </a:lnTo>
                <a:lnTo>
                  <a:pt x="1364" y="110"/>
                </a:lnTo>
                <a:lnTo>
                  <a:pt x="1364" y="110"/>
                </a:lnTo>
                <a:lnTo>
                  <a:pt x="1374" y="110"/>
                </a:lnTo>
                <a:lnTo>
                  <a:pt x="1384" y="114"/>
                </a:lnTo>
                <a:lnTo>
                  <a:pt x="1392" y="118"/>
                </a:lnTo>
                <a:lnTo>
                  <a:pt x="1398" y="124"/>
                </a:lnTo>
                <a:lnTo>
                  <a:pt x="1404" y="132"/>
                </a:lnTo>
                <a:lnTo>
                  <a:pt x="1410" y="142"/>
                </a:lnTo>
                <a:lnTo>
                  <a:pt x="1412" y="152"/>
                </a:lnTo>
                <a:lnTo>
                  <a:pt x="1414" y="164"/>
                </a:lnTo>
                <a:lnTo>
                  <a:pt x="1312" y="164"/>
                </a:lnTo>
                <a:close/>
                <a:moveTo>
                  <a:pt x="1564" y="200"/>
                </a:moveTo>
                <a:lnTo>
                  <a:pt x="1564" y="200"/>
                </a:lnTo>
                <a:lnTo>
                  <a:pt x="1564" y="184"/>
                </a:lnTo>
                <a:lnTo>
                  <a:pt x="1568" y="170"/>
                </a:lnTo>
                <a:lnTo>
                  <a:pt x="1572" y="156"/>
                </a:lnTo>
                <a:lnTo>
                  <a:pt x="1580" y="146"/>
                </a:lnTo>
                <a:lnTo>
                  <a:pt x="1588" y="138"/>
                </a:lnTo>
                <a:lnTo>
                  <a:pt x="1600" y="132"/>
                </a:lnTo>
                <a:lnTo>
                  <a:pt x="1612" y="128"/>
                </a:lnTo>
                <a:lnTo>
                  <a:pt x="1624" y="126"/>
                </a:lnTo>
                <a:lnTo>
                  <a:pt x="1628" y="126"/>
                </a:lnTo>
                <a:lnTo>
                  <a:pt x="1628" y="72"/>
                </a:lnTo>
                <a:lnTo>
                  <a:pt x="1628" y="72"/>
                </a:lnTo>
                <a:lnTo>
                  <a:pt x="1620" y="72"/>
                </a:lnTo>
                <a:lnTo>
                  <a:pt x="1620" y="72"/>
                </a:lnTo>
                <a:lnTo>
                  <a:pt x="1608" y="74"/>
                </a:lnTo>
                <a:lnTo>
                  <a:pt x="1594" y="80"/>
                </a:lnTo>
                <a:lnTo>
                  <a:pt x="1594" y="80"/>
                </a:lnTo>
                <a:lnTo>
                  <a:pt x="1582" y="90"/>
                </a:lnTo>
                <a:lnTo>
                  <a:pt x="1572" y="100"/>
                </a:lnTo>
                <a:lnTo>
                  <a:pt x="1566" y="114"/>
                </a:lnTo>
                <a:lnTo>
                  <a:pt x="1560" y="132"/>
                </a:lnTo>
                <a:lnTo>
                  <a:pt x="1560" y="78"/>
                </a:lnTo>
                <a:lnTo>
                  <a:pt x="1512" y="78"/>
                </a:lnTo>
                <a:lnTo>
                  <a:pt x="1512" y="304"/>
                </a:lnTo>
                <a:lnTo>
                  <a:pt x="1564" y="304"/>
                </a:lnTo>
                <a:lnTo>
                  <a:pt x="1564" y="200"/>
                </a:lnTo>
                <a:close/>
                <a:moveTo>
                  <a:pt x="1766" y="264"/>
                </a:moveTo>
                <a:lnTo>
                  <a:pt x="1766" y="264"/>
                </a:lnTo>
                <a:lnTo>
                  <a:pt x="1748" y="262"/>
                </a:lnTo>
                <a:lnTo>
                  <a:pt x="1742" y="260"/>
                </a:lnTo>
                <a:lnTo>
                  <a:pt x="1738" y="256"/>
                </a:lnTo>
                <a:lnTo>
                  <a:pt x="1734" y="252"/>
                </a:lnTo>
                <a:lnTo>
                  <a:pt x="1732" y="246"/>
                </a:lnTo>
                <a:lnTo>
                  <a:pt x="1730" y="228"/>
                </a:lnTo>
                <a:lnTo>
                  <a:pt x="1730" y="118"/>
                </a:lnTo>
                <a:lnTo>
                  <a:pt x="1776" y="118"/>
                </a:lnTo>
                <a:lnTo>
                  <a:pt x="1776" y="78"/>
                </a:lnTo>
                <a:lnTo>
                  <a:pt x="1730" y="78"/>
                </a:lnTo>
                <a:lnTo>
                  <a:pt x="1730" y="16"/>
                </a:lnTo>
                <a:lnTo>
                  <a:pt x="1688" y="20"/>
                </a:lnTo>
                <a:lnTo>
                  <a:pt x="1684" y="78"/>
                </a:lnTo>
                <a:lnTo>
                  <a:pt x="1652" y="78"/>
                </a:lnTo>
                <a:lnTo>
                  <a:pt x="1652" y="118"/>
                </a:lnTo>
                <a:lnTo>
                  <a:pt x="1680" y="118"/>
                </a:lnTo>
                <a:lnTo>
                  <a:pt x="1680" y="234"/>
                </a:lnTo>
                <a:lnTo>
                  <a:pt x="1680" y="234"/>
                </a:lnTo>
                <a:lnTo>
                  <a:pt x="1682" y="254"/>
                </a:lnTo>
                <a:lnTo>
                  <a:pt x="1684" y="270"/>
                </a:lnTo>
                <a:lnTo>
                  <a:pt x="1688" y="280"/>
                </a:lnTo>
                <a:lnTo>
                  <a:pt x="1696" y="290"/>
                </a:lnTo>
                <a:lnTo>
                  <a:pt x="1696" y="290"/>
                </a:lnTo>
                <a:lnTo>
                  <a:pt x="1706" y="298"/>
                </a:lnTo>
                <a:lnTo>
                  <a:pt x="1716" y="304"/>
                </a:lnTo>
                <a:lnTo>
                  <a:pt x="1730" y="308"/>
                </a:lnTo>
                <a:lnTo>
                  <a:pt x="1744" y="308"/>
                </a:lnTo>
                <a:lnTo>
                  <a:pt x="1744" y="308"/>
                </a:lnTo>
                <a:lnTo>
                  <a:pt x="1758" y="308"/>
                </a:lnTo>
                <a:lnTo>
                  <a:pt x="1780" y="304"/>
                </a:lnTo>
                <a:lnTo>
                  <a:pt x="1780" y="264"/>
                </a:lnTo>
                <a:lnTo>
                  <a:pt x="1780" y="264"/>
                </a:lnTo>
                <a:lnTo>
                  <a:pt x="1766" y="264"/>
                </a:lnTo>
                <a:lnTo>
                  <a:pt x="1766" y="264"/>
                </a:lnTo>
                <a:close/>
                <a:moveTo>
                  <a:pt x="1958" y="78"/>
                </a:moveTo>
                <a:lnTo>
                  <a:pt x="1910" y="228"/>
                </a:lnTo>
                <a:lnTo>
                  <a:pt x="1856" y="78"/>
                </a:lnTo>
                <a:lnTo>
                  <a:pt x="1804" y="78"/>
                </a:lnTo>
                <a:lnTo>
                  <a:pt x="1880" y="290"/>
                </a:lnTo>
                <a:lnTo>
                  <a:pt x="1880" y="290"/>
                </a:lnTo>
                <a:lnTo>
                  <a:pt x="1884" y="304"/>
                </a:lnTo>
                <a:lnTo>
                  <a:pt x="1884" y="304"/>
                </a:lnTo>
                <a:lnTo>
                  <a:pt x="1884" y="312"/>
                </a:lnTo>
                <a:lnTo>
                  <a:pt x="1882" y="320"/>
                </a:lnTo>
                <a:lnTo>
                  <a:pt x="1878" y="326"/>
                </a:lnTo>
                <a:lnTo>
                  <a:pt x="1874" y="332"/>
                </a:lnTo>
                <a:lnTo>
                  <a:pt x="1868" y="336"/>
                </a:lnTo>
                <a:lnTo>
                  <a:pt x="1860" y="340"/>
                </a:lnTo>
                <a:lnTo>
                  <a:pt x="1854" y="342"/>
                </a:lnTo>
                <a:lnTo>
                  <a:pt x="1846" y="344"/>
                </a:lnTo>
                <a:lnTo>
                  <a:pt x="1846" y="344"/>
                </a:lnTo>
                <a:lnTo>
                  <a:pt x="1820" y="342"/>
                </a:lnTo>
                <a:lnTo>
                  <a:pt x="1820" y="384"/>
                </a:lnTo>
                <a:lnTo>
                  <a:pt x="1820" y="384"/>
                </a:lnTo>
                <a:lnTo>
                  <a:pt x="1850" y="384"/>
                </a:lnTo>
                <a:lnTo>
                  <a:pt x="1850" y="384"/>
                </a:lnTo>
                <a:lnTo>
                  <a:pt x="1860" y="384"/>
                </a:lnTo>
                <a:lnTo>
                  <a:pt x="1870" y="382"/>
                </a:lnTo>
                <a:lnTo>
                  <a:pt x="1880" y="378"/>
                </a:lnTo>
                <a:lnTo>
                  <a:pt x="1888" y="372"/>
                </a:lnTo>
                <a:lnTo>
                  <a:pt x="1894" y="366"/>
                </a:lnTo>
                <a:lnTo>
                  <a:pt x="1900" y="358"/>
                </a:lnTo>
                <a:lnTo>
                  <a:pt x="1906" y="346"/>
                </a:lnTo>
                <a:lnTo>
                  <a:pt x="1910" y="334"/>
                </a:lnTo>
                <a:lnTo>
                  <a:pt x="1998" y="78"/>
                </a:lnTo>
                <a:lnTo>
                  <a:pt x="1958" y="78"/>
                </a:lnTo>
                <a:close/>
                <a:moveTo>
                  <a:pt x="2106" y="302"/>
                </a:moveTo>
                <a:lnTo>
                  <a:pt x="2158" y="302"/>
                </a:lnTo>
                <a:lnTo>
                  <a:pt x="2158" y="302"/>
                </a:lnTo>
                <a:lnTo>
                  <a:pt x="2174" y="300"/>
                </a:lnTo>
                <a:lnTo>
                  <a:pt x="2182" y="298"/>
                </a:lnTo>
                <a:lnTo>
                  <a:pt x="2188" y="294"/>
                </a:lnTo>
                <a:lnTo>
                  <a:pt x="2192" y="290"/>
                </a:lnTo>
                <a:lnTo>
                  <a:pt x="2196" y="284"/>
                </a:lnTo>
                <a:lnTo>
                  <a:pt x="2198" y="278"/>
                </a:lnTo>
                <a:lnTo>
                  <a:pt x="2200" y="272"/>
                </a:lnTo>
                <a:lnTo>
                  <a:pt x="2200" y="272"/>
                </a:lnTo>
                <a:lnTo>
                  <a:pt x="2200" y="272"/>
                </a:lnTo>
                <a:lnTo>
                  <a:pt x="2198" y="262"/>
                </a:lnTo>
                <a:lnTo>
                  <a:pt x="2194" y="254"/>
                </a:lnTo>
                <a:lnTo>
                  <a:pt x="2186" y="248"/>
                </a:lnTo>
                <a:lnTo>
                  <a:pt x="2178" y="244"/>
                </a:lnTo>
                <a:lnTo>
                  <a:pt x="2178" y="244"/>
                </a:lnTo>
                <a:lnTo>
                  <a:pt x="2184" y="240"/>
                </a:lnTo>
                <a:lnTo>
                  <a:pt x="2188" y="234"/>
                </a:lnTo>
                <a:lnTo>
                  <a:pt x="2192" y="228"/>
                </a:lnTo>
                <a:lnTo>
                  <a:pt x="2194" y="218"/>
                </a:lnTo>
                <a:lnTo>
                  <a:pt x="2194" y="218"/>
                </a:lnTo>
                <a:lnTo>
                  <a:pt x="2194" y="218"/>
                </a:lnTo>
                <a:lnTo>
                  <a:pt x="2192" y="208"/>
                </a:lnTo>
                <a:lnTo>
                  <a:pt x="2186" y="200"/>
                </a:lnTo>
                <a:lnTo>
                  <a:pt x="2186" y="200"/>
                </a:lnTo>
                <a:lnTo>
                  <a:pt x="2180" y="196"/>
                </a:lnTo>
                <a:lnTo>
                  <a:pt x="2174" y="192"/>
                </a:lnTo>
                <a:lnTo>
                  <a:pt x="2166" y="190"/>
                </a:lnTo>
                <a:lnTo>
                  <a:pt x="2156" y="190"/>
                </a:lnTo>
                <a:lnTo>
                  <a:pt x="2106" y="190"/>
                </a:lnTo>
                <a:lnTo>
                  <a:pt x="2106" y="302"/>
                </a:lnTo>
                <a:close/>
                <a:moveTo>
                  <a:pt x="2126" y="238"/>
                </a:moveTo>
                <a:lnTo>
                  <a:pt x="2126" y="208"/>
                </a:lnTo>
                <a:lnTo>
                  <a:pt x="2154" y="208"/>
                </a:lnTo>
                <a:lnTo>
                  <a:pt x="2154" y="208"/>
                </a:lnTo>
                <a:lnTo>
                  <a:pt x="2162" y="208"/>
                </a:lnTo>
                <a:lnTo>
                  <a:pt x="2168" y="212"/>
                </a:lnTo>
                <a:lnTo>
                  <a:pt x="2172" y="216"/>
                </a:lnTo>
                <a:lnTo>
                  <a:pt x="2174" y="222"/>
                </a:lnTo>
                <a:lnTo>
                  <a:pt x="2174" y="222"/>
                </a:lnTo>
                <a:lnTo>
                  <a:pt x="2174" y="222"/>
                </a:lnTo>
                <a:lnTo>
                  <a:pt x="2172" y="228"/>
                </a:lnTo>
                <a:lnTo>
                  <a:pt x="2168" y="234"/>
                </a:lnTo>
                <a:lnTo>
                  <a:pt x="2160" y="236"/>
                </a:lnTo>
                <a:lnTo>
                  <a:pt x="2152" y="238"/>
                </a:lnTo>
                <a:lnTo>
                  <a:pt x="2126" y="238"/>
                </a:lnTo>
                <a:close/>
                <a:moveTo>
                  <a:pt x="2126" y="284"/>
                </a:moveTo>
                <a:lnTo>
                  <a:pt x="2126" y="254"/>
                </a:lnTo>
                <a:lnTo>
                  <a:pt x="2156" y="254"/>
                </a:lnTo>
                <a:lnTo>
                  <a:pt x="2156" y="254"/>
                </a:lnTo>
                <a:lnTo>
                  <a:pt x="2166" y="256"/>
                </a:lnTo>
                <a:lnTo>
                  <a:pt x="2174" y="258"/>
                </a:lnTo>
                <a:lnTo>
                  <a:pt x="2178" y="262"/>
                </a:lnTo>
                <a:lnTo>
                  <a:pt x="2180" y="270"/>
                </a:lnTo>
                <a:lnTo>
                  <a:pt x="2180" y="270"/>
                </a:lnTo>
                <a:lnTo>
                  <a:pt x="2180" y="270"/>
                </a:lnTo>
                <a:lnTo>
                  <a:pt x="2178" y="276"/>
                </a:lnTo>
                <a:lnTo>
                  <a:pt x="2174" y="280"/>
                </a:lnTo>
                <a:lnTo>
                  <a:pt x="2168" y="284"/>
                </a:lnTo>
                <a:lnTo>
                  <a:pt x="2158" y="284"/>
                </a:lnTo>
                <a:lnTo>
                  <a:pt x="2126" y="284"/>
                </a:lnTo>
                <a:close/>
                <a:moveTo>
                  <a:pt x="2276" y="304"/>
                </a:moveTo>
                <a:lnTo>
                  <a:pt x="2276" y="304"/>
                </a:lnTo>
                <a:lnTo>
                  <a:pt x="2286" y="304"/>
                </a:lnTo>
                <a:lnTo>
                  <a:pt x="2294" y="300"/>
                </a:lnTo>
                <a:lnTo>
                  <a:pt x="2304" y="296"/>
                </a:lnTo>
                <a:lnTo>
                  <a:pt x="2310" y="292"/>
                </a:lnTo>
                <a:lnTo>
                  <a:pt x="2316" y="284"/>
                </a:lnTo>
                <a:lnTo>
                  <a:pt x="2320" y="276"/>
                </a:lnTo>
                <a:lnTo>
                  <a:pt x="2322" y="266"/>
                </a:lnTo>
                <a:lnTo>
                  <a:pt x="2324" y="254"/>
                </a:lnTo>
                <a:lnTo>
                  <a:pt x="2324" y="190"/>
                </a:lnTo>
                <a:lnTo>
                  <a:pt x="2304" y="190"/>
                </a:lnTo>
                <a:lnTo>
                  <a:pt x="2304" y="254"/>
                </a:lnTo>
                <a:lnTo>
                  <a:pt x="2304" y="254"/>
                </a:lnTo>
                <a:lnTo>
                  <a:pt x="2302" y="268"/>
                </a:lnTo>
                <a:lnTo>
                  <a:pt x="2300" y="274"/>
                </a:lnTo>
                <a:lnTo>
                  <a:pt x="2296" y="278"/>
                </a:lnTo>
                <a:lnTo>
                  <a:pt x="2292" y="282"/>
                </a:lnTo>
                <a:lnTo>
                  <a:pt x="2288" y="284"/>
                </a:lnTo>
                <a:lnTo>
                  <a:pt x="2276" y="286"/>
                </a:lnTo>
                <a:lnTo>
                  <a:pt x="2276" y="286"/>
                </a:lnTo>
                <a:lnTo>
                  <a:pt x="2264" y="284"/>
                </a:lnTo>
                <a:lnTo>
                  <a:pt x="2258" y="282"/>
                </a:lnTo>
                <a:lnTo>
                  <a:pt x="2254" y="278"/>
                </a:lnTo>
                <a:lnTo>
                  <a:pt x="2252" y="274"/>
                </a:lnTo>
                <a:lnTo>
                  <a:pt x="2248" y="268"/>
                </a:lnTo>
                <a:lnTo>
                  <a:pt x="2248" y="254"/>
                </a:lnTo>
                <a:lnTo>
                  <a:pt x="2248" y="190"/>
                </a:lnTo>
                <a:lnTo>
                  <a:pt x="2228" y="190"/>
                </a:lnTo>
                <a:lnTo>
                  <a:pt x="2228" y="254"/>
                </a:lnTo>
                <a:lnTo>
                  <a:pt x="2228" y="254"/>
                </a:lnTo>
                <a:lnTo>
                  <a:pt x="2228" y="266"/>
                </a:lnTo>
                <a:lnTo>
                  <a:pt x="2230" y="276"/>
                </a:lnTo>
                <a:lnTo>
                  <a:pt x="2234" y="284"/>
                </a:lnTo>
                <a:lnTo>
                  <a:pt x="2240" y="292"/>
                </a:lnTo>
                <a:lnTo>
                  <a:pt x="2248" y="296"/>
                </a:lnTo>
                <a:lnTo>
                  <a:pt x="2256" y="300"/>
                </a:lnTo>
                <a:lnTo>
                  <a:pt x="2264" y="304"/>
                </a:lnTo>
                <a:lnTo>
                  <a:pt x="2276" y="304"/>
                </a:lnTo>
                <a:lnTo>
                  <a:pt x="2276" y="304"/>
                </a:lnTo>
                <a:close/>
                <a:moveTo>
                  <a:pt x="2396" y="304"/>
                </a:moveTo>
                <a:lnTo>
                  <a:pt x="2396" y="304"/>
                </a:lnTo>
                <a:lnTo>
                  <a:pt x="2404" y="304"/>
                </a:lnTo>
                <a:lnTo>
                  <a:pt x="2412" y="302"/>
                </a:lnTo>
                <a:lnTo>
                  <a:pt x="2420" y="298"/>
                </a:lnTo>
                <a:lnTo>
                  <a:pt x="2426" y="294"/>
                </a:lnTo>
                <a:lnTo>
                  <a:pt x="2430" y="290"/>
                </a:lnTo>
                <a:lnTo>
                  <a:pt x="2434" y="284"/>
                </a:lnTo>
                <a:lnTo>
                  <a:pt x="2436" y="278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64"/>
                </a:lnTo>
                <a:lnTo>
                  <a:pt x="2434" y="258"/>
                </a:lnTo>
                <a:lnTo>
                  <a:pt x="2432" y="254"/>
                </a:lnTo>
                <a:lnTo>
                  <a:pt x="2428" y="248"/>
                </a:lnTo>
                <a:lnTo>
                  <a:pt x="2416" y="242"/>
                </a:lnTo>
                <a:lnTo>
                  <a:pt x="2400" y="238"/>
                </a:lnTo>
                <a:lnTo>
                  <a:pt x="2400" y="238"/>
                </a:lnTo>
                <a:lnTo>
                  <a:pt x="2388" y="234"/>
                </a:lnTo>
                <a:lnTo>
                  <a:pt x="2378" y="230"/>
                </a:lnTo>
                <a:lnTo>
                  <a:pt x="2374" y="226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14"/>
                </a:lnTo>
                <a:lnTo>
                  <a:pt x="2378" y="210"/>
                </a:lnTo>
                <a:lnTo>
                  <a:pt x="2384" y="208"/>
                </a:lnTo>
                <a:lnTo>
                  <a:pt x="2392" y="206"/>
                </a:lnTo>
                <a:lnTo>
                  <a:pt x="2392" y="206"/>
                </a:lnTo>
                <a:lnTo>
                  <a:pt x="2400" y="206"/>
                </a:lnTo>
                <a:lnTo>
                  <a:pt x="2408" y="208"/>
                </a:lnTo>
                <a:lnTo>
                  <a:pt x="2414" y="212"/>
                </a:lnTo>
                <a:lnTo>
                  <a:pt x="2422" y="218"/>
                </a:lnTo>
                <a:lnTo>
                  <a:pt x="2432" y="202"/>
                </a:lnTo>
                <a:lnTo>
                  <a:pt x="2432" y="202"/>
                </a:lnTo>
                <a:lnTo>
                  <a:pt x="2424" y="196"/>
                </a:lnTo>
                <a:lnTo>
                  <a:pt x="2414" y="192"/>
                </a:lnTo>
                <a:lnTo>
                  <a:pt x="2404" y="190"/>
                </a:lnTo>
                <a:lnTo>
                  <a:pt x="2392" y="188"/>
                </a:lnTo>
                <a:lnTo>
                  <a:pt x="2392" y="188"/>
                </a:lnTo>
                <a:lnTo>
                  <a:pt x="2384" y="190"/>
                </a:lnTo>
                <a:lnTo>
                  <a:pt x="2376" y="190"/>
                </a:lnTo>
                <a:lnTo>
                  <a:pt x="2370" y="194"/>
                </a:lnTo>
                <a:lnTo>
                  <a:pt x="2364" y="198"/>
                </a:lnTo>
                <a:lnTo>
                  <a:pt x="2360" y="202"/>
                </a:lnTo>
                <a:lnTo>
                  <a:pt x="2356" y="208"/>
                </a:lnTo>
                <a:lnTo>
                  <a:pt x="2354" y="214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8"/>
                </a:lnTo>
                <a:lnTo>
                  <a:pt x="2356" y="234"/>
                </a:lnTo>
                <a:lnTo>
                  <a:pt x="2360" y="240"/>
                </a:lnTo>
                <a:lnTo>
                  <a:pt x="2364" y="244"/>
                </a:lnTo>
                <a:lnTo>
                  <a:pt x="2376" y="250"/>
                </a:lnTo>
                <a:lnTo>
                  <a:pt x="2392" y="254"/>
                </a:lnTo>
                <a:lnTo>
                  <a:pt x="2392" y="254"/>
                </a:lnTo>
                <a:lnTo>
                  <a:pt x="2404" y="258"/>
                </a:lnTo>
                <a:lnTo>
                  <a:pt x="2412" y="262"/>
                </a:lnTo>
                <a:lnTo>
                  <a:pt x="2416" y="266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8"/>
                </a:lnTo>
                <a:lnTo>
                  <a:pt x="2412" y="282"/>
                </a:lnTo>
                <a:lnTo>
                  <a:pt x="2404" y="286"/>
                </a:lnTo>
                <a:lnTo>
                  <a:pt x="2396" y="286"/>
                </a:lnTo>
                <a:lnTo>
                  <a:pt x="2396" y="286"/>
                </a:lnTo>
                <a:lnTo>
                  <a:pt x="2386" y="286"/>
                </a:lnTo>
                <a:lnTo>
                  <a:pt x="2378" y="282"/>
                </a:lnTo>
                <a:lnTo>
                  <a:pt x="2370" y="278"/>
                </a:lnTo>
                <a:lnTo>
                  <a:pt x="2362" y="272"/>
                </a:lnTo>
                <a:lnTo>
                  <a:pt x="2350" y="286"/>
                </a:lnTo>
                <a:lnTo>
                  <a:pt x="2350" y="286"/>
                </a:lnTo>
                <a:lnTo>
                  <a:pt x="2360" y="294"/>
                </a:lnTo>
                <a:lnTo>
                  <a:pt x="2372" y="300"/>
                </a:lnTo>
                <a:lnTo>
                  <a:pt x="2384" y="302"/>
                </a:lnTo>
                <a:lnTo>
                  <a:pt x="2396" y="304"/>
                </a:lnTo>
                <a:lnTo>
                  <a:pt x="2396" y="304"/>
                </a:lnTo>
                <a:close/>
                <a:moveTo>
                  <a:pt x="2468" y="302"/>
                </a:moveTo>
                <a:lnTo>
                  <a:pt x="2488" y="302"/>
                </a:lnTo>
                <a:lnTo>
                  <a:pt x="2488" y="190"/>
                </a:lnTo>
                <a:lnTo>
                  <a:pt x="2468" y="190"/>
                </a:lnTo>
                <a:lnTo>
                  <a:pt x="2468" y="302"/>
                </a:lnTo>
                <a:close/>
                <a:moveTo>
                  <a:pt x="2524" y="302"/>
                </a:moveTo>
                <a:lnTo>
                  <a:pt x="2544" y="302"/>
                </a:lnTo>
                <a:lnTo>
                  <a:pt x="2544" y="222"/>
                </a:lnTo>
                <a:lnTo>
                  <a:pt x="2606" y="302"/>
                </a:lnTo>
                <a:lnTo>
                  <a:pt x="2622" y="302"/>
                </a:lnTo>
                <a:lnTo>
                  <a:pt x="2622" y="190"/>
                </a:lnTo>
                <a:lnTo>
                  <a:pt x="2602" y="190"/>
                </a:lnTo>
                <a:lnTo>
                  <a:pt x="2602" y="268"/>
                </a:lnTo>
                <a:lnTo>
                  <a:pt x="2542" y="190"/>
                </a:lnTo>
                <a:lnTo>
                  <a:pt x="2524" y="190"/>
                </a:lnTo>
                <a:lnTo>
                  <a:pt x="2524" y="302"/>
                </a:lnTo>
                <a:close/>
                <a:moveTo>
                  <a:pt x="2658" y="302"/>
                </a:moveTo>
                <a:lnTo>
                  <a:pt x="2742" y="302"/>
                </a:lnTo>
                <a:lnTo>
                  <a:pt x="2742" y="284"/>
                </a:lnTo>
                <a:lnTo>
                  <a:pt x="2678" y="284"/>
                </a:lnTo>
                <a:lnTo>
                  <a:pt x="2678" y="254"/>
                </a:lnTo>
                <a:lnTo>
                  <a:pt x="2734" y="254"/>
                </a:lnTo>
                <a:lnTo>
                  <a:pt x="2734" y="236"/>
                </a:lnTo>
                <a:lnTo>
                  <a:pt x="2678" y="236"/>
                </a:lnTo>
                <a:lnTo>
                  <a:pt x="2678" y="208"/>
                </a:lnTo>
                <a:lnTo>
                  <a:pt x="2742" y="208"/>
                </a:lnTo>
                <a:lnTo>
                  <a:pt x="2742" y="190"/>
                </a:lnTo>
                <a:lnTo>
                  <a:pt x="2658" y="190"/>
                </a:lnTo>
                <a:lnTo>
                  <a:pt x="2658" y="302"/>
                </a:lnTo>
                <a:close/>
                <a:moveTo>
                  <a:pt x="2812" y="304"/>
                </a:moveTo>
                <a:lnTo>
                  <a:pt x="2812" y="304"/>
                </a:lnTo>
                <a:lnTo>
                  <a:pt x="2822" y="304"/>
                </a:lnTo>
                <a:lnTo>
                  <a:pt x="2828" y="302"/>
                </a:lnTo>
                <a:lnTo>
                  <a:pt x="2836" y="298"/>
                </a:lnTo>
                <a:lnTo>
                  <a:pt x="2842" y="294"/>
                </a:lnTo>
                <a:lnTo>
                  <a:pt x="2846" y="290"/>
                </a:lnTo>
                <a:lnTo>
                  <a:pt x="2850" y="284"/>
                </a:lnTo>
                <a:lnTo>
                  <a:pt x="2852" y="278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64"/>
                </a:lnTo>
                <a:lnTo>
                  <a:pt x="2850" y="258"/>
                </a:lnTo>
                <a:lnTo>
                  <a:pt x="2848" y="254"/>
                </a:lnTo>
                <a:lnTo>
                  <a:pt x="2844" y="248"/>
                </a:lnTo>
                <a:lnTo>
                  <a:pt x="2832" y="242"/>
                </a:lnTo>
                <a:lnTo>
                  <a:pt x="2816" y="238"/>
                </a:lnTo>
                <a:lnTo>
                  <a:pt x="2816" y="238"/>
                </a:lnTo>
                <a:lnTo>
                  <a:pt x="2804" y="234"/>
                </a:lnTo>
                <a:lnTo>
                  <a:pt x="2796" y="230"/>
                </a:lnTo>
                <a:lnTo>
                  <a:pt x="2792" y="226"/>
                </a:lnTo>
                <a:lnTo>
                  <a:pt x="2790" y="220"/>
                </a:lnTo>
                <a:lnTo>
                  <a:pt x="2790" y="220"/>
                </a:lnTo>
                <a:lnTo>
                  <a:pt x="2790" y="220"/>
                </a:lnTo>
                <a:lnTo>
                  <a:pt x="2792" y="214"/>
                </a:lnTo>
                <a:lnTo>
                  <a:pt x="2794" y="210"/>
                </a:lnTo>
                <a:lnTo>
                  <a:pt x="2800" y="208"/>
                </a:lnTo>
                <a:lnTo>
                  <a:pt x="2808" y="206"/>
                </a:lnTo>
                <a:lnTo>
                  <a:pt x="2808" y="206"/>
                </a:lnTo>
                <a:lnTo>
                  <a:pt x="2816" y="206"/>
                </a:lnTo>
                <a:lnTo>
                  <a:pt x="2824" y="208"/>
                </a:lnTo>
                <a:lnTo>
                  <a:pt x="2832" y="212"/>
                </a:lnTo>
                <a:lnTo>
                  <a:pt x="2838" y="218"/>
                </a:lnTo>
                <a:lnTo>
                  <a:pt x="2850" y="202"/>
                </a:lnTo>
                <a:lnTo>
                  <a:pt x="2850" y="202"/>
                </a:lnTo>
                <a:lnTo>
                  <a:pt x="2840" y="196"/>
                </a:lnTo>
                <a:lnTo>
                  <a:pt x="2830" y="192"/>
                </a:lnTo>
                <a:lnTo>
                  <a:pt x="2820" y="190"/>
                </a:lnTo>
                <a:lnTo>
                  <a:pt x="2808" y="188"/>
                </a:lnTo>
                <a:lnTo>
                  <a:pt x="2808" y="188"/>
                </a:lnTo>
                <a:lnTo>
                  <a:pt x="2800" y="190"/>
                </a:lnTo>
                <a:lnTo>
                  <a:pt x="2794" y="190"/>
                </a:lnTo>
                <a:lnTo>
                  <a:pt x="2786" y="194"/>
                </a:lnTo>
                <a:lnTo>
                  <a:pt x="2782" y="198"/>
                </a:lnTo>
                <a:lnTo>
                  <a:pt x="2776" y="202"/>
                </a:lnTo>
                <a:lnTo>
                  <a:pt x="2774" y="208"/>
                </a:lnTo>
                <a:lnTo>
                  <a:pt x="2772" y="214"/>
                </a:lnTo>
                <a:lnTo>
                  <a:pt x="2770" y="222"/>
                </a:lnTo>
                <a:lnTo>
                  <a:pt x="2770" y="222"/>
                </a:lnTo>
                <a:lnTo>
                  <a:pt x="2770" y="222"/>
                </a:lnTo>
                <a:lnTo>
                  <a:pt x="2772" y="228"/>
                </a:lnTo>
                <a:lnTo>
                  <a:pt x="2772" y="234"/>
                </a:lnTo>
                <a:lnTo>
                  <a:pt x="2776" y="240"/>
                </a:lnTo>
                <a:lnTo>
                  <a:pt x="2780" y="244"/>
                </a:lnTo>
                <a:lnTo>
                  <a:pt x="2792" y="250"/>
                </a:lnTo>
                <a:lnTo>
                  <a:pt x="2808" y="254"/>
                </a:lnTo>
                <a:lnTo>
                  <a:pt x="2808" y="254"/>
                </a:lnTo>
                <a:lnTo>
                  <a:pt x="2820" y="258"/>
                </a:lnTo>
                <a:lnTo>
                  <a:pt x="2828" y="262"/>
                </a:lnTo>
                <a:lnTo>
                  <a:pt x="2832" y="266"/>
                </a:lnTo>
                <a:lnTo>
                  <a:pt x="2834" y="272"/>
                </a:lnTo>
                <a:lnTo>
                  <a:pt x="2834" y="272"/>
                </a:lnTo>
                <a:lnTo>
                  <a:pt x="2834" y="272"/>
                </a:lnTo>
                <a:lnTo>
                  <a:pt x="2832" y="278"/>
                </a:lnTo>
                <a:lnTo>
                  <a:pt x="2828" y="282"/>
                </a:lnTo>
                <a:lnTo>
                  <a:pt x="2822" y="286"/>
                </a:lnTo>
                <a:lnTo>
                  <a:pt x="2814" y="286"/>
                </a:lnTo>
                <a:lnTo>
                  <a:pt x="2814" y="286"/>
                </a:lnTo>
                <a:lnTo>
                  <a:pt x="2804" y="286"/>
                </a:lnTo>
                <a:lnTo>
                  <a:pt x="2794" y="282"/>
                </a:lnTo>
                <a:lnTo>
                  <a:pt x="2786" y="278"/>
                </a:lnTo>
                <a:lnTo>
                  <a:pt x="2778" y="272"/>
                </a:lnTo>
                <a:lnTo>
                  <a:pt x="2766" y="286"/>
                </a:lnTo>
                <a:lnTo>
                  <a:pt x="2766" y="286"/>
                </a:lnTo>
                <a:lnTo>
                  <a:pt x="2776" y="294"/>
                </a:lnTo>
                <a:lnTo>
                  <a:pt x="2788" y="300"/>
                </a:lnTo>
                <a:lnTo>
                  <a:pt x="2800" y="302"/>
                </a:lnTo>
                <a:lnTo>
                  <a:pt x="2812" y="304"/>
                </a:lnTo>
                <a:lnTo>
                  <a:pt x="2812" y="304"/>
                </a:lnTo>
                <a:close/>
                <a:moveTo>
                  <a:pt x="2922" y="304"/>
                </a:moveTo>
                <a:lnTo>
                  <a:pt x="2922" y="304"/>
                </a:lnTo>
                <a:lnTo>
                  <a:pt x="2930" y="304"/>
                </a:lnTo>
                <a:lnTo>
                  <a:pt x="2938" y="302"/>
                </a:lnTo>
                <a:lnTo>
                  <a:pt x="2944" y="298"/>
                </a:lnTo>
                <a:lnTo>
                  <a:pt x="2950" y="294"/>
                </a:lnTo>
                <a:lnTo>
                  <a:pt x="2956" y="290"/>
                </a:lnTo>
                <a:lnTo>
                  <a:pt x="2958" y="284"/>
                </a:lnTo>
                <a:lnTo>
                  <a:pt x="2962" y="278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64"/>
                </a:lnTo>
                <a:lnTo>
                  <a:pt x="2960" y="258"/>
                </a:lnTo>
                <a:lnTo>
                  <a:pt x="2956" y="254"/>
                </a:lnTo>
                <a:lnTo>
                  <a:pt x="2952" y="248"/>
                </a:lnTo>
                <a:lnTo>
                  <a:pt x="2942" y="242"/>
                </a:lnTo>
                <a:lnTo>
                  <a:pt x="2926" y="238"/>
                </a:lnTo>
                <a:lnTo>
                  <a:pt x="2926" y="238"/>
                </a:lnTo>
                <a:lnTo>
                  <a:pt x="2912" y="234"/>
                </a:lnTo>
                <a:lnTo>
                  <a:pt x="2904" y="230"/>
                </a:lnTo>
                <a:lnTo>
                  <a:pt x="2900" y="226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14"/>
                </a:lnTo>
                <a:lnTo>
                  <a:pt x="2904" y="210"/>
                </a:lnTo>
                <a:lnTo>
                  <a:pt x="2910" y="208"/>
                </a:lnTo>
                <a:lnTo>
                  <a:pt x="2918" y="206"/>
                </a:lnTo>
                <a:lnTo>
                  <a:pt x="2918" y="206"/>
                </a:lnTo>
                <a:lnTo>
                  <a:pt x="2926" y="206"/>
                </a:lnTo>
                <a:lnTo>
                  <a:pt x="2932" y="208"/>
                </a:lnTo>
                <a:lnTo>
                  <a:pt x="2948" y="218"/>
                </a:lnTo>
                <a:lnTo>
                  <a:pt x="2958" y="202"/>
                </a:lnTo>
                <a:lnTo>
                  <a:pt x="2958" y="202"/>
                </a:lnTo>
                <a:lnTo>
                  <a:pt x="2950" y="196"/>
                </a:lnTo>
                <a:lnTo>
                  <a:pt x="2940" y="192"/>
                </a:lnTo>
                <a:lnTo>
                  <a:pt x="2930" y="190"/>
                </a:lnTo>
                <a:lnTo>
                  <a:pt x="2918" y="188"/>
                </a:lnTo>
                <a:lnTo>
                  <a:pt x="2918" y="188"/>
                </a:lnTo>
                <a:lnTo>
                  <a:pt x="2910" y="190"/>
                </a:lnTo>
                <a:lnTo>
                  <a:pt x="2902" y="190"/>
                </a:lnTo>
                <a:lnTo>
                  <a:pt x="2896" y="194"/>
                </a:lnTo>
                <a:lnTo>
                  <a:pt x="2890" y="198"/>
                </a:lnTo>
                <a:lnTo>
                  <a:pt x="2886" y="202"/>
                </a:lnTo>
                <a:lnTo>
                  <a:pt x="2882" y="208"/>
                </a:lnTo>
                <a:lnTo>
                  <a:pt x="2880" y="214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8"/>
                </a:lnTo>
                <a:lnTo>
                  <a:pt x="2882" y="234"/>
                </a:lnTo>
                <a:lnTo>
                  <a:pt x="2886" y="240"/>
                </a:lnTo>
                <a:lnTo>
                  <a:pt x="2890" y="244"/>
                </a:lnTo>
                <a:lnTo>
                  <a:pt x="2900" y="250"/>
                </a:lnTo>
                <a:lnTo>
                  <a:pt x="2916" y="254"/>
                </a:lnTo>
                <a:lnTo>
                  <a:pt x="2916" y="254"/>
                </a:lnTo>
                <a:lnTo>
                  <a:pt x="2930" y="258"/>
                </a:lnTo>
                <a:lnTo>
                  <a:pt x="2938" y="262"/>
                </a:lnTo>
                <a:lnTo>
                  <a:pt x="2942" y="266"/>
                </a:lnTo>
                <a:lnTo>
                  <a:pt x="2942" y="272"/>
                </a:lnTo>
                <a:lnTo>
                  <a:pt x="2942" y="272"/>
                </a:lnTo>
                <a:lnTo>
                  <a:pt x="2942" y="272"/>
                </a:lnTo>
                <a:lnTo>
                  <a:pt x="2940" y="278"/>
                </a:lnTo>
                <a:lnTo>
                  <a:pt x="2936" y="282"/>
                </a:lnTo>
                <a:lnTo>
                  <a:pt x="2930" y="286"/>
                </a:lnTo>
                <a:lnTo>
                  <a:pt x="2922" y="286"/>
                </a:lnTo>
                <a:lnTo>
                  <a:pt x="2922" y="286"/>
                </a:lnTo>
                <a:lnTo>
                  <a:pt x="2912" y="286"/>
                </a:lnTo>
                <a:lnTo>
                  <a:pt x="2904" y="282"/>
                </a:lnTo>
                <a:lnTo>
                  <a:pt x="2894" y="278"/>
                </a:lnTo>
                <a:lnTo>
                  <a:pt x="2886" y="272"/>
                </a:lnTo>
                <a:lnTo>
                  <a:pt x="2876" y="286"/>
                </a:lnTo>
                <a:lnTo>
                  <a:pt x="2876" y="286"/>
                </a:lnTo>
                <a:lnTo>
                  <a:pt x="2886" y="294"/>
                </a:lnTo>
                <a:lnTo>
                  <a:pt x="2898" y="300"/>
                </a:lnTo>
                <a:lnTo>
                  <a:pt x="2910" y="302"/>
                </a:lnTo>
                <a:lnTo>
                  <a:pt x="2922" y="304"/>
                </a:lnTo>
                <a:lnTo>
                  <a:pt x="2922" y="304"/>
                </a:lnTo>
                <a:close/>
                <a:moveTo>
                  <a:pt x="3086" y="304"/>
                </a:moveTo>
                <a:lnTo>
                  <a:pt x="3086" y="304"/>
                </a:lnTo>
                <a:lnTo>
                  <a:pt x="3094" y="304"/>
                </a:lnTo>
                <a:lnTo>
                  <a:pt x="3102" y="302"/>
                </a:lnTo>
                <a:lnTo>
                  <a:pt x="3108" y="298"/>
                </a:lnTo>
                <a:lnTo>
                  <a:pt x="3114" y="294"/>
                </a:lnTo>
                <a:lnTo>
                  <a:pt x="3118" y="290"/>
                </a:lnTo>
                <a:lnTo>
                  <a:pt x="3122" y="284"/>
                </a:lnTo>
                <a:lnTo>
                  <a:pt x="3124" y="278"/>
                </a:lnTo>
                <a:lnTo>
                  <a:pt x="3126" y="270"/>
                </a:lnTo>
                <a:lnTo>
                  <a:pt x="3126" y="270"/>
                </a:lnTo>
                <a:lnTo>
                  <a:pt x="3126" y="270"/>
                </a:lnTo>
                <a:lnTo>
                  <a:pt x="3124" y="264"/>
                </a:lnTo>
                <a:lnTo>
                  <a:pt x="3122" y="258"/>
                </a:lnTo>
                <a:lnTo>
                  <a:pt x="3120" y="254"/>
                </a:lnTo>
                <a:lnTo>
                  <a:pt x="3116" y="248"/>
                </a:lnTo>
                <a:lnTo>
                  <a:pt x="3104" y="242"/>
                </a:lnTo>
                <a:lnTo>
                  <a:pt x="3090" y="238"/>
                </a:lnTo>
                <a:lnTo>
                  <a:pt x="3090" y="238"/>
                </a:lnTo>
                <a:lnTo>
                  <a:pt x="3076" y="234"/>
                </a:lnTo>
                <a:lnTo>
                  <a:pt x="3068" y="230"/>
                </a:lnTo>
                <a:lnTo>
                  <a:pt x="3064" y="226"/>
                </a:lnTo>
                <a:lnTo>
                  <a:pt x="3062" y="220"/>
                </a:lnTo>
                <a:lnTo>
                  <a:pt x="3062" y="220"/>
                </a:lnTo>
                <a:lnTo>
                  <a:pt x="3062" y="220"/>
                </a:lnTo>
                <a:lnTo>
                  <a:pt x="3064" y="214"/>
                </a:lnTo>
                <a:lnTo>
                  <a:pt x="3068" y="210"/>
                </a:lnTo>
                <a:lnTo>
                  <a:pt x="3074" y="208"/>
                </a:lnTo>
                <a:lnTo>
                  <a:pt x="3080" y="206"/>
                </a:lnTo>
                <a:lnTo>
                  <a:pt x="3080" y="206"/>
                </a:lnTo>
                <a:lnTo>
                  <a:pt x="3088" y="206"/>
                </a:lnTo>
                <a:lnTo>
                  <a:pt x="3096" y="208"/>
                </a:lnTo>
                <a:lnTo>
                  <a:pt x="3104" y="212"/>
                </a:lnTo>
                <a:lnTo>
                  <a:pt x="3112" y="218"/>
                </a:lnTo>
                <a:lnTo>
                  <a:pt x="3122" y="202"/>
                </a:lnTo>
                <a:lnTo>
                  <a:pt x="3122" y="202"/>
                </a:lnTo>
                <a:lnTo>
                  <a:pt x="3112" y="196"/>
                </a:lnTo>
                <a:lnTo>
                  <a:pt x="3104" y="192"/>
                </a:lnTo>
                <a:lnTo>
                  <a:pt x="3092" y="190"/>
                </a:lnTo>
                <a:lnTo>
                  <a:pt x="3082" y="188"/>
                </a:lnTo>
                <a:lnTo>
                  <a:pt x="3082" y="188"/>
                </a:lnTo>
                <a:lnTo>
                  <a:pt x="3074" y="190"/>
                </a:lnTo>
                <a:lnTo>
                  <a:pt x="3066" y="190"/>
                </a:lnTo>
                <a:lnTo>
                  <a:pt x="3060" y="194"/>
                </a:lnTo>
                <a:lnTo>
                  <a:pt x="3054" y="198"/>
                </a:lnTo>
                <a:lnTo>
                  <a:pt x="3050" y="202"/>
                </a:lnTo>
                <a:lnTo>
                  <a:pt x="3046" y="208"/>
                </a:lnTo>
                <a:lnTo>
                  <a:pt x="3044" y="214"/>
                </a:lnTo>
                <a:lnTo>
                  <a:pt x="3042" y="222"/>
                </a:lnTo>
                <a:lnTo>
                  <a:pt x="3042" y="222"/>
                </a:lnTo>
                <a:lnTo>
                  <a:pt x="3042" y="222"/>
                </a:lnTo>
                <a:lnTo>
                  <a:pt x="3044" y="228"/>
                </a:lnTo>
                <a:lnTo>
                  <a:pt x="3046" y="234"/>
                </a:lnTo>
                <a:lnTo>
                  <a:pt x="3048" y="240"/>
                </a:lnTo>
                <a:lnTo>
                  <a:pt x="3052" y="244"/>
                </a:lnTo>
                <a:lnTo>
                  <a:pt x="3064" y="250"/>
                </a:lnTo>
                <a:lnTo>
                  <a:pt x="3080" y="254"/>
                </a:lnTo>
                <a:lnTo>
                  <a:pt x="3080" y="254"/>
                </a:lnTo>
                <a:lnTo>
                  <a:pt x="3092" y="258"/>
                </a:lnTo>
                <a:lnTo>
                  <a:pt x="3100" y="262"/>
                </a:lnTo>
                <a:lnTo>
                  <a:pt x="3104" y="266"/>
                </a:lnTo>
                <a:lnTo>
                  <a:pt x="3106" y="272"/>
                </a:lnTo>
                <a:lnTo>
                  <a:pt x="3106" y="272"/>
                </a:lnTo>
                <a:lnTo>
                  <a:pt x="3106" y="272"/>
                </a:lnTo>
                <a:lnTo>
                  <a:pt x="3104" y="278"/>
                </a:lnTo>
                <a:lnTo>
                  <a:pt x="3100" y="282"/>
                </a:lnTo>
                <a:lnTo>
                  <a:pt x="3094" y="286"/>
                </a:lnTo>
                <a:lnTo>
                  <a:pt x="3086" y="286"/>
                </a:lnTo>
                <a:lnTo>
                  <a:pt x="3086" y="286"/>
                </a:lnTo>
                <a:lnTo>
                  <a:pt x="3076" y="286"/>
                </a:lnTo>
                <a:lnTo>
                  <a:pt x="3066" y="282"/>
                </a:lnTo>
                <a:lnTo>
                  <a:pt x="3058" y="278"/>
                </a:lnTo>
                <a:lnTo>
                  <a:pt x="3050" y="272"/>
                </a:lnTo>
                <a:lnTo>
                  <a:pt x="3038" y="286"/>
                </a:lnTo>
                <a:lnTo>
                  <a:pt x="3038" y="286"/>
                </a:lnTo>
                <a:lnTo>
                  <a:pt x="3048" y="294"/>
                </a:lnTo>
                <a:lnTo>
                  <a:pt x="3060" y="300"/>
                </a:lnTo>
                <a:lnTo>
                  <a:pt x="3072" y="302"/>
                </a:lnTo>
                <a:lnTo>
                  <a:pt x="3086" y="304"/>
                </a:lnTo>
                <a:lnTo>
                  <a:pt x="3086" y="304"/>
                </a:lnTo>
                <a:close/>
                <a:moveTo>
                  <a:pt x="3208" y="304"/>
                </a:moveTo>
                <a:lnTo>
                  <a:pt x="3208" y="304"/>
                </a:lnTo>
                <a:lnTo>
                  <a:pt x="3220" y="302"/>
                </a:lnTo>
                <a:lnTo>
                  <a:pt x="3230" y="300"/>
                </a:lnTo>
                <a:lnTo>
                  <a:pt x="3240" y="294"/>
                </a:lnTo>
                <a:lnTo>
                  <a:pt x="3250" y="288"/>
                </a:lnTo>
                <a:lnTo>
                  <a:pt x="3256" y="278"/>
                </a:lnTo>
                <a:lnTo>
                  <a:pt x="3262" y="268"/>
                </a:lnTo>
                <a:lnTo>
                  <a:pt x="3264" y="258"/>
                </a:lnTo>
                <a:lnTo>
                  <a:pt x="3266" y="246"/>
                </a:lnTo>
                <a:lnTo>
                  <a:pt x="3266" y="246"/>
                </a:lnTo>
                <a:lnTo>
                  <a:pt x="3266" y="246"/>
                </a:lnTo>
                <a:lnTo>
                  <a:pt x="3264" y="234"/>
                </a:lnTo>
                <a:lnTo>
                  <a:pt x="3262" y="224"/>
                </a:lnTo>
                <a:lnTo>
                  <a:pt x="3256" y="214"/>
                </a:lnTo>
                <a:lnTo>
                  <a:pt x="3250" y="206"/>
                </a:lnTo>
                <a:lnTo>
                  <a:pt x="3242" y="198"/>
                </a:lnTo>
                <a:lnTo>
                  <a:pt x="3232" y="192"/>
                </a:lnTo>
                <a:lnTo>
                  <a:pt x="3220" y="190"/>
                </a:lnTo>
                <a:lnTo>
                  <a:pt x="3208" y="188"/>
                </a:lnTo>
                <a:lnTo>
                  <a:pt x="3208" y="188"/>
                </a:lnTo>
                <a:lnTo>
                  <a:pt x="3196" y="190"/>
                </a:lnTo>
                <a:lnTo>
                  <a:pt x="3184" y="192"/>
                </a:lnTo>
                <a:lnTo>
                  <a:pt x="3174" y="198"/>
                </a:lnTo>
                <a:lnTo>
                  <a:pt x="3166" y="206"/>
                </a:lnTo>
                <a:lnTo>
                  <a:pt x="3158" y="214"/>
                </a:lnTo>
                <a:lnTo>
                  <a:pt x="3154" y="224"/>
                </a:lnTo>
                <a:lnTo>
                  <a:pt x="3150" y="234"/>
                </a:lnTo>
                <a:lnTo>
                  <a:pt x="3148" y="246"/>
                </a:lnTo>
                <a:lnTo>
                  <a:pt x="3148" y="246"/>
                </a:lnTo>
                <a:lnTo>
                  <a:pt x="3148" y="246"/>
                </a:lnTo>
                <a:lnTo>
                  <a:pt x="3150" y="258"/>
                </a:lnTo>
                <a:lnTo>
                  <a:pt x="3154" y="268"/>
                </a:lnTo>
                <a:lnTo>
                  <a:pt x="3158" y="278"/>
                </a:lnTo>
                <a:lnTo>
                  <a:pt x="3166" y="288"/>
                </a:lnTo>
                <a:lnTo>
                  <a:pt x="3174" y="294"/>
                </a:lnTo>
                <a:lnTo>
                  <a:pt x="3184" y="300"/>
                </a:lnTo>
                <a:lnTo>
                  <a:pt x="3194" y="302"/>
                </a:lnTo>
                <a:lnTo>
                  <a:pt x="3208" y="304"/>
                </a:lnTo>
                <a:lnTo>
                  <a:pt x="3208" y="304"/>
                </a:lnTo>
                <a:close/>
                <a:moveTo>
                  <a:pt x="3208" y="286"/>
                </a:moveTo>
                <a:lnTo>
                  <a:pt x="3208" y="286"/>
                </a:lnTo>
                <a:lnTo>
                  <a:pt x="3200" y="286"/>
                </a:lnTo>
                <a:lnTo>
                  <a:pt x="3192" y="282"/>
                </a:lnTo>
                <a:lnTo>
                  <a:pt x="3186" y="280"/>
                </a:lnTo>
                <a:lnTo>
                  <a:pt x="3180" y="274"/>
                </a:lnTo>
                <a:lnTo>
                  <a:pt x="3176" y="268"/>
                </a:lnTo>
                <a:lnTo>
                  <a:pt x="3172" y="262"/>
                </a:lnTo>
                <a:lnTo>
                  <a:pt x="3170" y="254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38"/>
                </a:lnTo>
                <a:lnTo>
                  <a:pt x="3172" y="230"/>
                </a:lnTo>
                <a:lnTo>
                  <a:pt x="3176" y="224"/>
                </a:lnTo>
                <a:lnTo>
                  <a:pt x="3180" y="218"/>
                </a:lnTo>
                <a:lnTo>
                  <a:pt x="3186" y="214"/>
                </a:lnTo>
                <a:lnTo>
                  <a:pt x="3192" y="210"/>
                </a:lnTo>
                <a:lnTo>
                  <a:pt x="3200" y="208"/>
                </a:lnTo>
                <a:lnTo>
                  <a:pt x="3208" y="206"/>
                </a:lnTo>
                <a:lnTo>
                  <a:pt x="3208" y="206"/>
                </a:lnTo>
                <a:lnTo>
                  <a:pt x="3216" y="208"/>
                </a:lnTo>
                <a:lnTo>
                  <a:pt x="3222" y="210"/>
                </a:lnTo>
                <a:lnTo>
                  <a:pt x="3230" y="214"/>
                </a:lnTo>
                <a:lnTo>
                  <a:pt x="3234" y="218"/>
                </a:lnTo>
                <a:lnTo>
                  <a:pt x="3240" y="224"/>
                </a:lnTo>
                <a:lnTo>
                  <a:pt x="3242" y="230"/>
                </a:lnTo>
                <a:lnTo>
                  <a:pt x="3244" y="238"/>
                </a:lnTo>
                <a:lnTo>
                  <a:pt x="3246" y="246"/>
                </a:lnTo>
                <a:lnTo>
                  <a:pt x="3246" y="246"/>
                </a:lnTo>
                <a:lnTo>
                  <a:pt x="3246" y="246"/>
                </a:lnTo>
                <a:lnTo>
                  <a:pt x="3244" y="254"/>
                </a:lnTo>
                <a:lnTo>
                  <a:pt x="3242" y="262"/>
                </a:lnTo>
                <a:lnTo>
                  <a:pt x="3240" y="268"/>
                </a:lnTo>
                <a:lnTo>
                  <a:pt x="3234" y="274"/>
                </a:lnTo>
                <a:lnTo>
                  <a:pt x="3230" y="280"/>
                </a:lnTo>
                <a:lnTo>
                  <a:pt x="3222" y="282"/>
                </a:lnTo>
                <a:lnTo>
                  <a:pt x="3216" y="286"/>
                </a:lnTo>
                <a:lnTo>
                  <a:pt x="3208" y="286"/>
                </a:lnTo>
                <a:lnTo>
                  <a:pt x="3208" y="286"/>
                </a:lnTo>
                <a:close/>
                <a:moveTo>
                  <a:pt x="3298" y="302"/>
                </a:moveTo>
                <a:lnTo>
                  <a:pt x="3376" y="302"/>
                </a:lnTo>
                <a:lnTo>
                  <a:pt x="3376" y="284"/>
                </a:lnTo>
                <a:lnTo>
                  <a:pt x="3316" y="284"/>
                </a:lnTo>
                <a:lnTo>
                  <a:pt x="3316" y="190"/>
                </a:lnTo>
                <a:lnTo>
                  <a:pt x="3298" y="190"/>
                </a:lnTo>
                <a:lnTo>
                  <a:pt x="3298" y="302"/>
                </a:lnTo>
                <a:close/>
                <a:moveTo>
                  <a:pt x="3446" y="304"/>
                </a:moveTo>
                <a:lnTo>
                  <a:pt x="3446" y="304"/>
                </a:lnTo>
                <a:lnTo>
                  <a:pt x="3456" y="304"/>
                </a:lnTo>
                <a:lnTo>
                  <a:pt x="3466" y="300"/>
                </a:lnTo>
                <a:lnTo>
                  <a:pt x="3474" y="296"/>
                </a:lnTo>
                <a:lnTo>
                  <a:pt x="3480" y="292"/>
                </a:lnTo>
                <a:lnTo>
                  <a:pt x="3486" y="284"/>
                </a:lnTo>
                <a:lnTo>
                  <a:pt x="3490" y="276"/>
                </a:lnTo>
                <a:lnTo>
                  <a:pt x="3492" y="266"/>
                </a:lnTo>
                <a:lnTo>
                  <a:pt x="3494" y="254"/>
                </a:lnTo>
                <a:lnTo>
                  <a:pt x="3494" y="190"/>
                </a:lnTo>
                <a:lnTo>
                  <a:pt x="3474" y="190"/>
                </a:lnTo>
                <a:lnTo>
                  <a:pt x="3474" y="254"/>
                </a:lnTo>
                <a:lnTo>
                  <a:pt x="3474" y="254"/>
                </a:lnTo>
                <a:lnTo>
                  <a:pt x="3472" y="268"/>
                </a:lnTo>
                <a:lnTo>
                  <a:pt x="3470" y="274"/>
                </a:lnTo>
                <a:lnTo>
                  <a:pt x="3466" y="278"/>
                </a:lnTo>
                <a:lnTo>
                  <a:pt x="3462" y="282"/>
                </a:lnTo>
                <a:lnTo>
                  <a:pt x="3458" y="284"/>
                </a:lnTo>
                <a:lnTo>
                  <a:pt x="3446" y="286"/>
                </a:lnTo>
                <a:lnTo>
                  <a:pt x="3446" y="286"/>
                </a:lnTo>
                <a:lnTo>
                  <a:pt x="3434" y="284"/>
                </a:lnTo>
                <a:lnTo>
                  <a:pt x="3430" y="282"/>
                </a:lnTo>
                <a:lnTo>
                  <a:pt x="3426" y="278"/>
                </a:lnTo>
                <a:lnTo>
                  <a:pt x="3422" y="274"/>
                </a:lnTo>
                <a:lnTo>
                  <a:pt x="3420" y="268"/>
                </a:lnTo>
                <a:lnTo>
                  <a:pt x="3418" y="254"/>
                </a:lnTo>
                <a:lnTo>
                  <a:pt x="3418" y="190"/>
                </a:lnTo>
                <a:lnTo>
                  <a:pt x="3398" y="190"/>
                </a:lnTo>
                <a:lnTo>
                  <a:pt x="3398" y="254"/>
                </a:lnTo>
                <a:lnTo>
                  <a:pt x="3398" y="254"/>
                </a:lnTo>
                <a:lnTo>
                  <a:pt x="3398" y="266"/>
                </a:lnTo>
                <a:lnTo>
                  <a:pt x="3402" y="276"/>
                </a:lnTo>
                <a:lnTo>
                  <a:pt x="3406" y="284"/>
                </a:lnTo>
                <a:lnTo>
                  <a:pt x="3410" y="292"/>
                </a:lnTo>
                <a:lnTo>
                  <a:pt x="3418" y="296"/>
                </a:lnTo>
                <a:lnTo>
                  <a:pt x="3426" y="300"/>
                </a:lnTo>
                <a:lnTo>
                  <a:pt x="3436" y="304"/>
                </a:lnTo>
                <a:lnTo>
                  <a:pt x="3446" y="304"/>
                </a:lnTo>
                <a:lnTo>
                  <a:pt x="3446" y="304"/>
                </a:lnTo>
                <a:close/>
                <a:moveTo>
                  <a:pt x="3554" y="302"/>
                </a:moveTo>
                <a:lnTo>
                  <a:pt x="3574" y="302"/>
                </a:lnTo>
                <a:lnTo>
                  <a:pt x="3574" y="208"/>
                </a:lnTo>
                <a:lnTo>
                  <a:pt x="3610" y="208"/>
                </a:lnTo>
                <a:lnTo>
                  <a:pt x="3610" y="190"/>
                </a:lnTo>
                <a:lnTo>
                  <a:pt x="3518" y="190"/>
                </a:lnTo>
                <a:lnTo>
                  <a:pt x="3518" y="208"/>
                </a:lnTo>
                <a:lnTo>
                  <a:pt x="3554" y="208"/>
                </a:lnTo>
                <a:lnTo>
                  <a:pt x="3554" y="302"/>
                </a:lnTo>
                <a:close/>
                <a:moveTo>
                  <a:pt x="3636" y="302"/>
                </a:moveTo>
                <a:lnTo>
                  <a:pt x="3656" y="302"/>
                </a:lnTo>
                <a:lnTo>
                  <a:pt x="3656" y="190"/>
                </a:lnTo>
                <a:lnTo>
                  <a:pt x="3636" y="190"/>
                </a:lnTo>
                <a:lnTo>
                  <a:pt x="3636" y="302"/>
                </a:lnTo>
                <a:close/>
                <a:moveTo>
                  <a:pt x="3746" y="304"/>
                </a:moveTo>
                <a:lnTo>
                  <a:pt x="3746" y="304"/>
                </a:lnTo>
                <a:lnTo>
                  <a:pt x="3758" y="302"/>
                </a:lnTo>
                <a:lnTo>
                  <a:pt x="3770" y="300"/>
                </a:lnTo>
                <a:lnTo>
                  <a:pt x="3780" y="294"/>
                </a:lnTo>
                <a:lnTo>
                  <a:pt x="3788" y="288"/>
                </a:lnTo>
                <a:lnTo>
                  <a:pt x="3794" y="278"/>
                </a:lnTo>
                <a:lnTo>
                  <a:pt x="3800" y="268"/>
                </a:lnTo>
                <a:lnTo>
                  <a:pt x="3804" y="258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34"/>
                </a:lnTo>
                <a:lnTo>
                  <a:pt x="3800" y="224"/>
                </a:lnTo>
                <a:lnTo>
                  <a:pt x="3796" y="214"/>
                </a:lnTo>
                <a:lnTo>
                  <a:pt x="3788" y="206"/>
                </a:lnTo>
                <a:lnTo>
                  <a:pt x="3780" y="198"/>
                </a:lnTo>
                <a:lnTo>
                  <a:pt x="3770" y="192"/>
                </a:lnTo>
                <a:lnTo>
                  <a:pt x="3758" y="190"/>
                </a:lnTo>
                <a:lnTo>
                  <a:pt x="3746" y="188"/>
                </a:lnTo>
                <a:lnTo>
                  <a:pt x="3746" y="188"/>
                </a:lnTo>
                <a:lnTo>
                  <a:pt x="3734" y="190"/>
                </a:lnTo>
                <a:lnTo>
                  <a:pt x="3722" y="192"/>
                </a:lnTo>
                <a:lnTo>
                  <a:pt x="3712" y="198"/>
                </a:lnTo>
                <a:lnTo>
                  <a:pt x="3704" y="206"/>
                </a:lnTo>
                <a:lnTo>
                  <a:pt x="3696" y="214"/>
                </a:lnTo>
                <a:lnTo>
                  <a:pt x="3692" y="224"/>
                </a:lnTo>
                <a:lnTo>
                  <a:pt x="3688" y="234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58"/>
                </a:lnTo>
                <a:lnTo>
                  <a:pt x="3692" y="268"/>
                </a:lnTo>
                <a:lnTo>
                  <a:pt x="3696" y="278"/>
                </a:lnTo>
                <a:lnTo>
                  <a:pt x="3704" y="288"/>
                </a:lnTo>
                <a:lnTo>
                  <a:pt x="3712" y="294"/>
                </a:lnTo>
                <a:lnTo>
                  <a:pt x="3722" y="300"/>
                </a:lnTo>
                <a:lnTo>
                  <a:pt x="3734" y="302"/>
                </a:lnTo>
                <a:lnTo>
                  <a:pt x="3746" y="304"/>
                </a:lnTo>
                <a:lnTo>
                  <a:pt x="3746" y="304"/>
                </a:lnTo>
                <a:close/>
                <a:moveTo>
                  <a:pt x="3746" y="286"/>
                </a:moveTo>
                <a:lnTo>
                  <a:pt x="3746" y="286"/>
                </a:lnTo>
                <a:lnTo>
                  <a:pt x="3738" y="286"/>
                </a:lnTo>
                <a:lnTo>
                  <a:pt x="3730" y="282"/>
                </a:lnTo>
                <a:lnTo>
                  <a:pt x="3724" y="280"/>
                </a:lnTo>
                <a:lnTo>
                  <a:pt x="3718" y="274"/>
                </a:lnTo>
                <a:lnTo>
                  <a:pt x="3714" y="268"/>
                </a:lnTo>
                <a:lnTo>
                  <a:pt x="3710" y="262"/>
                </a:lnTo>
                <a:lnTo>
                  <a:pt x="3708" y="254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38"/>
                </a:lnTo>
                <a:lnTo>
                  <a:pt x="3710" y="230"/>
                </a:lnTo>
                <a:lnTo>
                  <a:pt x="3714" y="224"/>
                </a:lnTo>
                <a:lnTo>
                  <a:pt x="3718" y="218"/>
                </a:lnTo>
                <a:lnTo>
                  <a:pt x="3724" y="214"/>
                </a:lnTo>
                <a:lnTo>
                  <a:pt x="3730" y="210"/>
                </a:lnTo>
                <a:lnTo>
                  <a:pt x="3738" y="208"/>
                </a:lnTo>
                <a:lnTo>
                  <a:pt x="3746" y="206"/>
                </a:lnTo>
                <a:lnTo>
                  <a:pt x="3746" y="206"/>
                </a:lnTo>
                <a:lnTo>
                  <a:pt x="3754" y="208"/>
                </a:lnTo>
                <a:lnTo>
                  <a:pt x="3762" y="210"/>
                </a:lnTo>
                <a:lnTo>
                  <a:pt x="3768" y="214"/>
                </a:lnTo>
                <a:lnTo>
                  <a:pt x="3774" y="218"/>
                </a:lnTo>
                <a:lnTo>
                  <a:pt x="3778" y="224"/>
                </a:lnTo>
                <a:lnTo>
                  <a:pt x="3782" y="230"/>
                </a:lnTo>
                <a:lnTo>
                  <a:pt x="3784" y="238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54"/>
                </a:lnTo>
                <a:lnTo>
                  <a:pt x="3782" y="262"/>
                </a:lnTo>
                <a:lnTo>
                  <a:pt x="3778" y="268"/>
                </a:lnTo>
                <a:lnTo>
                  <a:pt x="3774" y="274"/>
                </a:lnTo>
                <a:lnTo>
                  <a:pt x="3768" y="280"/>
                </a:lnTo>
                <a:lnTo>
                  <a:pt x="3762" y="282"/>
                </a:lnTo>
                <a:lnTo>
                  <a:pt x="3754" y="286"/>
                </a:lnTo>
                <a:lnTo>
                  <a:pt x="3746" y="286"/>
                </a:lnTo>
                <a:lnTo>
                  <a:pt x="3746" y="286"/>
                </a:lnTo>
                <a:close/>
                <a:moveTo>
                  <a:pt x="3836" y="302"/>
                </a:moveTo>
                <a:lnTo>
                  <a:pt x="3856" y="302"/>
                </a:lnTo>
                <a:lnTo>
                  <a:pt x="3856" y="222"/>
                </a:lnTo>
                <a:lnTo>
                  <a:pt x="3916" y="302"/>
                </a:lnTo>
                <a:lnTo>
                  <a:pt x="3934" y="302"/>
                </a:lnTo>
                <a:lnTo>
                  <a:pt x="3934" y="190"/>
                </a:lnTo>
                <a:lnTo>
                  <a:pt x="3914" y="190"/>
                </a:lnTo>
                <a:lnTo>
                  <a:pt x="3914" y="268"/>
                </a:lnTo>
                <a:lnTo>
                  <a:pt x="3854" y="190"/>
                </a:lnTo>
                <a:lnTo>
                  <a:pt x="3836" y="190"/>
                </a:lnTo>
                <a:lnTo>
                  <a:pt x="3836" y="302"/>
                </a:lnTo>
                <a:close/>
                <a:moveTo>
                  <a:pt x="4008" y="304"/>
                </a:moveTo>
                <a:lnTo>
                  <a:pt x="4008" y="304"/>
                </a:lnTo>
                <a:lnTo>
                  <a:pt x="4016" y="304"/>
                </a:lnTo>
                <a:lnTo>
                  <a:pt x="4024" y="302"/>
                </a:lnTo>
                <a:lnTo>
                  <a:pt x="4032" y="298"/>
                </a:lnTo>
                <a:lnTo>
                  <a:pt x="4038" y="294"/>
                </a:lnTo>
                <a:lnTo>
                  <a:pt x="4042" y="290"/>
                </a:lnTo>
                <a:lnTo>
                  <a:pt x="4046" y="284"/>
                </a:lnTo>
                <a:lnTo>
                  <a:pt x="4048" y="278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64"/>
                </a:lnTo>
                <a:lnTo>
                  <a:pt x="4046" y="258"/>
                </a:lnTo>
                <a:lnTo>
                  <a:pt x="4044" y="254"/>
                </a:lnTo>
                <a:lnTo>
                  <a:pt x="4040" y="248"/>
                </a:lnTo>
                <a:lnTo>
                  <a:pt x="4028" y="242"/>
                </a:lnTo>
                <a:lnTo>
                  <a:pt x="4012" y="238"/>
                </a:lnTo>
                <a:lnTo>
                  <a:pt x="4012" y="238"/>
                </a:lnTo>
                <a:lnTo>
                  <a:pt x="4000" y="234"/>
                </a:lnTo>
                <a:lnTo>
                  <a:pt x="3992" y="230"/>
                </a:lnTo>
                <a:lnTo>
                  <a:pt x="3988" y="226"/>
                </a:lnTo>
                <a:lnTo>
                  <a:pt x="3986" y="220"/>
                </a:lnTo>
                <a:lnTo>
                  <a:pt x="3986" y="220"/>
                </a:lnTo>
                <a:lnTo>
                  <a:pt x="3986" y="220"/>
                </a:lnTo>
                <a:lnTo>
                  <a:pt x="3988" y="214"/>
                </a:lnTo>
                <a:lnTo>
                  <a:pt x="3990" y="210"/>
                </a:lnTo>
                <a:lnTo>
                  <a:pt x="3996" y="208"/>
                </a:lnTo>
                <a:lnTo>
                  <a:pt x="4004" y="206"/>
                </a:lnTo>
                <a:lnTo>
                  <a:pt x="4004" y="206"/>
                </a:lnTo>
                <a:lnTo>
                  <a:pt x="4012" y="206"/>
                </a:lnTo>
                <a:lnTo>
                  <a:pt x="4020" y="208"/>
                </a:lnTo>
                <a:lnTo>
                  <a:pt x="4028" y="212"/>
                </a:lnTo>
                <a:lnTo>
                  <a:pt x="4034" y="218"/>
                </a:lnTo>
                <a:lnTo>
                  <a:pt x="4046" y="202"/>
                </a:lnTo>
                <a:lnTo>
                  <a:pt x="4046" y="202"/>
                </a:lnTo>
                <a:lnTo>
                  <a:pt x="4036" y="196"/>
                </a:lnTo>
                <a:lnTo>
                  <a:pt x="4026" y="192"/>
                </a:lnTo>
                <a:lnTo>
                  <a:pt x="4016" y="190"/>
                </a:lnTo>
                <a:lnTo>
                  <a:pt x="4004" y="188"/>
                </a:lnTo>
                <a:lnTo>
                  <a:pt x="4004" y="188"/>
                </a:lnTo>
                <a:lnTo>
                  <a:pt x="3996" y="190"/>
                </a:lnTo>
                <a:lnTo>
                  <a:pt x="3990" y="190"/>
                </a:lnTo>
                <a:lnTo>
                  <a:pt x="3982" y="194"/>
                </a:lnTo>
                <a:lnTo>
                  <a:pt x="3976" y="198"/>
                </a:lnTo>
                <a:lnTo>
                  <a:pt x="3972" y="202"/>
                </a:lnTo>
                <a:lnTo>
                  <a:pt x="3970" y="208"/>
                </a:lnTo>
                <a:lnTo>
                  <a:pt x="3966" y="214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8"/>
                </a:lnTo>
                <a:lnTo>
                  <a:pt x="3968" y="234"/>
                </a:lnTo>
                <a:lnTo>
                  <a:pt x="3972" y="240"/>
                </a:lnTo>
                <a:lnTo>
                  <a:pt x="3976" y="244"/>
                </a:lnTo>
                <a:lnTo>
                  <a:pt x="3988" y="250"/>
                </a:lnTo>
                <a:lnTo>
                  <a:pt x="4004" y="254"/>
                </a:lnTo>
                <a:lnTo>
                  <a:pt x="4004" y="254"/>
                </a:lnTo>
                <a:lnTo>
                  <a:pt x="4016" y="258"/>
                </a:lnTo>
                <a:lnTo>
                  <a:pt x="4024" y="262"/>
                </a:lnTo>
                <a:lnTo>
                  <a:pt x="4028" y="266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8"/>
                </a:lnTo>
                <a:lnTo>
                  <a:pt x="4024" y="282"/>
                </a:lnTo>
                <a:lnTo>
                  <a:pt x="4018" y="286"/>
                </a:lnTo>
                <a:lnTo>
                  <a:pt x="4008" y="286"/>
                </a:lnTo>
                <a:lnTo>
                  <a:pt x="4008" y="286"/>
                </a:lnTo>
                <a:lnTo>
                  <a:pt x="4000" y="286"/>
                </a:lnTo>
                <a:lnTo>
                  <a:pt x="3990" y="282"/>
                </a:lnTo>
                <a:lnTo>
                  <a:pt x="3982" y="278"/>
                </a:lnTo>
                <a:lnTo>
                  <a:pt x="3974" y="272"/>
                </a:lnTo>
                <a:lnTo>
                  <a:pt x="3962" y="286"/>
                </a:lnTo>
                <a:lnTo>
                  <a:pt x="3962" y="286"/>
                </a:lnTo>
                <a:lnTo>
                  <a:pt x="3972" y="294"/>
                </a:lnTo>
                <a:lnTo>
                  <a:pt x="3984" y="300"/>
                </a:lnTo>
                <a:lnTo>
                  <a:pt x="3996" y="302"/>
                </a:lnTo>
                <a:lnTo>
                  <a:pt x="4008" y="304"/>
                </a:lnTo>
                <a:lnTo>
                  <a:pt x="4008" y="3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9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600" kern="1200" baseline="0">
          <a:solidFill>
            <a:srgbClr val="538C3F"/>
          </a:solidFill>
          <a:latin typeface="Century Gothic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 baseline="0">
          <a:solidFill>
            <a:schemeClr val="bg2">
              <a:lumMod val="10000"/>
            </a:schemeClr>
          </a:solidFill>
          <a:latin typeface="Georgia" charset="0"/>
          <a:ea typeface="Georgia" charset="0"/>
          <a:cs typeface="Georgia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400" kern="120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200" kern="1200" baseline="0">
          <a:solidFill>
            <a:srgbClr val="B5D084"/>
          </a:solidFill>
          <a:latin typeface="Georgia" charset="0"/>
          <a:ea typeface="Georgia" charset="0"/>
          <a:cs typeface="Georgia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100" kern="1200" baseline="0">
          <a:solidFill>
            <a:schemeClr val="tx1"/>
          </a:solidFill>
          <a:latin typeface="Constanti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 baseline="0">
          <a:solidFill>
            <a:schemeClr val="tx1"/>
          </a:solidFill>
          <a:latin typeface="Constanti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87">
          <p15:clr>
            <a:srgbClr val="F26B43"/>
          </p15:clr>
        </p15:guide>
        <p15:guide id="4" pos="728">
          <p15:clr>
            <a:srgbClr val="F26B43"/>
          </p15:clr>
        </p15:guide>
        <p15:guide id="5" pos="1029">
          <p15:clr>
            <a:srgbClr val="F26B43"/>
          </p15:clr>
        </p15:guide>
        <p15:guide id="6" pos="1174">
          <p15:clr>
            <a:srgbClr val="F26B43"/>
          </p15:clr>
        </p15:guide>
        <p15:guide id="7" pos="1474">
          <p15:clr>
            <a:srgbClr val="F26B43"/>
          </p15:clr>
        </p15:guide>
        <p15:guide id="8" pos="1616">
          <p15:clr>
            <a:srgbClr val="F26B43"/>
          </p15:clr>
        </p15:guide>
        <p15:guide id="9" pos="1920">
          <p15:clr>
            <a:srgbClr val="F26B43"/>
          </p15:clr>
        </p15:guide>
        <p15:guide id="10" pos="2061">
          <p15:clr>
            <a:srgbClr val="F26B43"/>
          </p15:clr>
        </p15:guide>
        <p15:guide id="11" pos="2362">
          <p15:clr>
            <a:srgbClr val="F26B43"/>
          </p15:clr>
        </p15:guide>
        <p15:guide id="12" pos="2507">
          <p15:clr>
            <a:srgbClr val="F26B43"/>
          </p15:clr>
        </p15:guide>
        <p15:guide id="13" pos="2808">
          <p15:clr>
            <a:srgbClr val="F26B43"/>
          </p15:clr>
        </p15:guide>
        <p15:guide id="14" pos="2949">
          <p15:clr>
            <a:srgbClr val="F26B43"/>
          </p15:clr>
        </p15:guide>
        <p15:guide id="15" pos="3250">
          <p15:clr>
            <a:srgbClr val="F26B43"/>
          </p15:clr>
        </p15:guide>
        <p15:guide id="16" pos="3394">
          <p15:clr>
            <a:srgbClr val="F26B43"/>
          </p15:clr>
        </p15:guide>
        <p15:guide id="17" pos="3695">
          <p15:clr>
            <a:srgbClr val="F26B43"/>
          </p15:clr>
        </p15:guide>
        <p15:guide id="18" pos="3840">
          <p15:clr>
            <a:srgbClr val="F26B43"/>
          </p15:clr>
        </p15:guide>
        <p15:guide id="19" pos="4141">
          <p15:clr>
            <a:srgbClr val="F26B43"/>
          </p15:clr>
        </p15:guide>
        <p15:guide id="20" pos="4282">
          <p15:clr>
            <a:srgbClr val="F26B43"/>
          </p15:clr>
        </p15:guide>
        <p15:guide id="21" pos="4583">
          <p15:clr>
            <a:srgbClr val="F26B43"/>
          </p15:clr>
        </p15:guide>
        <p15:guide id="22" pos="4728">
          <p15:clr>
            <a:srgbClr val="F26B43"/>
          </p15:clr>
        </p15:guide>
        <p15:guide id="23" pos="5025">
          <p15:clr>
            <a:srgbClr val="F26B43"/>
          </p15:clr>
        </p15:guide>
        <p15:guide id="24" pos="5170">
          <p15:clr>
            <a:srgbClr val="F26B43"/>
          </p15:clr>
        </p15:guide>
        <p15:guide id="25" pos="547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faribooksonline.com/library/view/growing-object-oriented-software/9780321574442/" TargetMode="External"/><Relationship Id="rId2" Type="http://schemas.openxmlformats.org/officeDocument/2006/relationships/hyperlink" Target="https://www.safaribooksonline.com/library/view/test-driven-development/0321146530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afaribooksonline.com/library/view/pragmatic-unit-testing/9781680500769/" TargetMode="External"/><Relationship Id="rId5" Type="http://schemas.openxmlformats.org/officeDocument/2006/relationships/hyperlink" Target="http://xunitpatterns.com/" TargetMode="External"/><Relationship Id="rId4" Type="http://schemas.openxmlformats.org/officeDocument/2006/relationships/hyperlink" Target="https://www.safaribooksonline.com/library/view/clean-code/9780136083238/chapter09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you’re sitting next to at least one other </a:t>
            </a:r>
            <a:r>
              <a:rPr lang="en-US" dirty="0" smtClean="0"/>
              <a:t>person</a:t>
            </a:r>
            <a:endParaRPr lang="en-US" dirty="0"/>
          </a:p>
          <a:p>
            <a:r>
              <a:rPr lang="en-US" dirty="0"/>
              <a:t>Get sticky notes and </a:t>
            </a:r>
            <a:r>
              <a:rPr lang="en-US" dirty="0" smtClean="0"/>
              <a:t>pen</a:t>
            </a:r>
          </a:p>
          <a:p>
            <a:r>
              <a:rPr lang="en-US" dirty="0" smtClean="0"/>
              <a:t>Pull the latest commit from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Install Kahoot! app on your phone</a:t>
            </a:r>
          </a:p>
          <a:p>
            <a:r>
              <a:rPr lang="en-US" dirty="0" smtClean="0"/>
              <a:t>Coffee, restroom, etc.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C0FE-B155-7245-AD0C-30F39E06E47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begin…</a:t>
            </a:r>
            <a:endParaRPr lang="en-US" dirty="0"/>
          </a:p>
        </p:txBody>
      </p:sp>
      <p:pic>
        <p:nvPicPr>
          <p:cNvPr id="2050" name="Picture 2" descr="Image result for sticky note and 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60" y="2897632"/>
            <a:ext cx="3432356" cy="228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gi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249" y="1384381"/>
            <a:ext cx="2819518" cy="117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kahoo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206" y="3028260"/>
            <a:ext cx="2454577" cy="245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sipping coffee cartoon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822" y="5085524"/>
            <a:ext cx="1274958" cy="106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73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C0FE-B155-7245-AD0C-30F39E06E47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Benefits of Testing First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Design over implementation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Implementation based tests are fragile</a:t>
            </a:r>
          </a:p>
          <a:p>
            <a:r>
              <a:rPr lang="en-US" dirty="0" smtClean="0"/>
              <a:t>Value is derived from use cases and API</a:t>
            </a:r>
          </a:p>
          <a:p>
            <a:r>
              <a:rPr lang="en-US" dirty="0" smtClean="0"/>
              <a:t>Keeps units manageable and testable</a:t>
            </a:r>
            <a:endParaRPr lang="en-US" dirty="0"/>
          </a:p>
        </p:txBody>
      </p:sp>
      <p:pic>
        <p:nvPicPr>
          <p:cNvPr id="4098" name="Picture 2" descr="Image result for happy 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2" y="3358129"/>
            <a:ext cx="3080440" cy="204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89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C0FE-B155-7245-AD0C-30F39E06E47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Benefits of Testing Often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Build with confidence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Tests fail as intended</a:t>
            </a:r>
          </a:p>
          <a:p>
            <a:r>
              <a:rPr lang="en-US" dirty="0" smtClean="0"/>
              <a:t>Solutions pass for the right reasons</a:t>
            </a:r>
          </a:p>
          <a:p>
            <a:r>
              <a:rPr lang="en-US" dirty="0" smtClean="0"/>
              <a:t>Bugs are simpler to fix</a:t>
            </a:r>
          </a:p>
        </p:txBody>
      </p:sp>
      <p:pic>
        <p:nvPicPr>
          <p:cNvPr id="5122" name="Picture 2" descr="Image result for confid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38" y="3608052"/>
            <a:ext cx="3847149" cy="189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35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Shu (Obey)</a:t>
            </a:r>
          </a:p>
          <a:p>
            <a:pPr lvl="1"/>
            <a:r>
              <a:rPr lang="en-US" dirty="0" smtClean="0"/>
              <a:t>Follow the rules</a:t>
            </a:r>
          </a:p>
          <a:p>
            <a:pPr lvl="1"/>
            <a:r>
              <a:rPr lang="en-US" dirty="0" smtClean="0"/>
              <a:t>If they conflict, choose one</a:t>
            </a:r>
          </a:p>
          <a:p>
            <a:pPr lvl="1"/>
            <a:r>
              <a:rPr lang="en-US" dirty="0" smtClean="0"/>
              <a:t>Concentrate on what, not why</a:t>
            </a:r>
          </a:p>
          <a:p>
            <a:r>
              <a:rPr lang="en-US" dirty="0" smtClean="0"/>
              <a:t>Ha (Detach)</a:t>
            </a:r>
          </a:p>
          <a:p>
            <a:pPr lvl="1"/>
            <a:r>
              <a:rPr lang="en-US" dirty="0" smtClean="0"/>
              <a:t>Begin to question the rules</a:t>
            </a:r>
          </a:p>
          <a:p>
            <a:pPr lvl="1"/>
            <a:r>
              <a:rPr lang="en-US" dirty="0" smtClean="0"/>
              <a:t>Discover the fundamentals</a:t>
            </a:r>
            <a:endParaRPr lang="en-US" dirty="0"/>
          </a:p>
          <a:p>
            <a:r>
              <a:rPr lang="en-US" dirty="0" smtClean="0"/>
              <a:t>Ri (Transcend)</a:t>
            </a:r>
          </a:p>
          <a:p>
            <a:pPr lvl="1"/>
            <a:r>
              <a:rPr lang="en-US" dirty="0" smtClean="0"/>
              <a:t>Innovate and break tradition</a:t>
            </a:r>
          </a:p>
          <a:p>
            <a:pPr lvl="1"/>
            <a:r>
              <a:rPr lang="en-US" dirty="0" smtClean="0"/>
              <a:t>Freely follow rules as circumstances permit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471" y="804863"/>
            <a:ext cx="3706057" cy="495150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A309-6174-4246-8987-4F82EFA7DA2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ShuHaRi: Three stages to mastery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5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TDD Fundamentals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(Kahoot Quiz)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2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Time /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C0FE-B155-7245-AD0C-30F39E06E47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4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994C0FE-B155-7245-AD0C-30F39E06E47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2797" y="3857469"/>
            <a:ext cx="4705350" cy="1985981"/>
          </a:xfrm>
        </p:spPr>
        <p:txBody>
          <a:bodyPr/>
          <a:lstStyle/>
          <a:p>
            <a:r>
              <a:rPr lang="en-US" dirty="0" smtClean="0"/>
              <a:t>Overview of Exercises</a:t>
            </a:r>
          </a:p>
          <a:p>
            <a:r>
              <a:rPr lang="en-US" dirty="0" smtClean="0"/>
              <a:t>Gutter Game: Instructor Led</a:t>
            </a:r>
          </a:p>
          <a:p>
            <a:r>
              <a:rPr lang="en-US" dirty="0" smtClean="0"/>
              <a:t>All Ones: Groups of Four</a:t>
            </a:r>
          </a:p>
          <a:p>
            <a:r>
              <a:rPr lang="en-US" dirty="0" smtClean="0"/>
              <a:t>One Spare: Individual</a:t>
            </a:r>
          </a:p>
          <a:p>
            <a:r>
              <a:rPr lang="en-US" dirty="0" smtClean="0"/>
              <a:t>One Strike: Pair Up</a:t>
            </a:r>
          </a:p>
          <a:p>
            <a:r>
              <a:rPr lang="en-US" dirty="0" smtClean="0"/>
              <a:t>Perfect Game: Your choice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Exercise Instructions:</a:t>
            </a:r>
          </a:p>
          <a:p>
            <a:r>
              <a:rPr lang="en-US" dirty="0" smtClean="0"/>
              <a:t>TDD with Bowling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Building up to self guided practice</a:t>
            </a:r>
            <a:endParaRPr lang="en-US" dirty="0"/>
          </a:p>
        </p:txBody>
      </p:sp>
      <p:pic>
        <p:nvPicPr>
          <p:cNvPr id="6146" name="Picture 2" descr="Image result for bow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055" y="1134870"/>
            <a:ext cx="4029528" cy="226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988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C0FE-B155-7245-AD0C-30F39E06E47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Reading/References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9488" y="795867"/>
            <a:ext cx="78986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Driven Development: By Example </a:t>
            </a:r>
            <a:r>
              <a:rPr lang="en-US" dirty="0" smtClean="0"/>
              <a:t>(Primary Resource)</a:t>
            </a:r>
            <a:r>
              <a:rPr lang="en-US" dirty="0"/>
              <a:t/>
            </a:r>
            <a:br>
              <a:rPr lang="en-US" dirty="0"/>
            </a:br>
            <a:r>
              <a:rPr lang="en-US" u="sng" dirty="0">
                <a:hlinkClick r:id="rId2"/>
              </a:rPr>
              <a:t>https://www.safaribooksonline.com/library/view/test-driven-development/0321146530</a:t>
            </a:r>
            <a:r>
              <a:rPr lang="en-US" u="sng" dirty="0" smtClean="0">
                <a:hlinkClick r:id="rId2"/>
              </a:rPr>
              <a:t>/</a:t>
            </a:r>
            <a:endParaRPr lang="en-US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Growing Object-Oriented Software, Guided by </a:t>
            </a:r>
            <a:r>
              <a:rPr lang="en-US" dirty="0" smtClean="0"/>
              <a:t>Tests</a:t>
            </a:r>
            <a:r>
              <a:rPr lang="en-US" dirty="0"/>
              <a:t/>
            </a:r>
            <a:br>
              <a:rPr lang="en-US" dirty="0"/>
            </a:br>
            <a:r>
              <a:rPr lang="en-US" u="sng" dirty="0">
                <a:hlinkClick r:id="rId3"/>
              </a:rPr>
              <a:t>https://www.safaribooksonline.com/library/view/growing-object-oriented-software/9780321574442</a:t>
            </a:r>
            <a:r>
              <a:rPr lang="en-US" u="sng" dirty="0" smtClean="0">
                <a:hlinkClick r:id="rId3"/>
              </a:rPr>
              <a:t>/</a:t>
            </a:r>
            <a:endParaRPr lang="en-US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 Code: Ch. 9 Unit </a:t>
            </a:r>
            <a:r>
              <a:rPr lang="en-US" dirty="0" smtClean="0"/>
              <a:t>Tests (Three Laws)</a:t>
            </a:r>
            <a:r>
              <a:rPr lang="en-US" dirty="0"/>
              <a:t/>
            </a:r>
            <a:br>
              <a:rPr lang="en-US" dirty="0"/>
            </a:br>
            <a:r>
              <a:rPr lang="en-US" u="sng" dirty="0">
                <a:hlinkClick r:id="rId4"/>
              </a:rPr>
              <a:t>https://</a:t>
            </a:r>
            <a:r>
              <a:rPr lang="en-US" u="sng" dirty="0" smtClean="0">
                <a:hlinkClick r:id="rId4"/>
              </a:rPr>
              <a:t>www.safaribooksonline.com/library/view/clean-code/9780136083238/chapter09.html</a:t>
            </a:r>
            <a:endParaRPr lang="en-US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XUnit</a:t>
            </a:r>
            <a:r>
              <a:rPr lang="en-US" dirty="0"/>
              <a:t> Testing </a:t>
            </a:r>
            <a:r>
              <a:rPr lang="en-US" dirty="0" smtClean="0"/>
              <a:t>Patterns</a:t>
            </a:r>
            <a:r>
              <a:rPr lang="en-US" dirty="0"/>
              <a:t/>
            </a:r>
            <a:br>
              <a:rPr lang="en-US" dirty="0"/>
            </a:br>
            <a:r>
              <a:rPr lang="en-US" u="sng" dirty="0">
                <a:hlinkClick r:id="rId5"/>
              </a:rPr>
              <a:t>http://xunitpatterns.com</a:t>
            </a:r>
            <a:r>
              <a:rPr lang="en-US" u="sng" dirty="0" smtClean="0">
                <a:hlinkClick r:id="rId5"/>
              </a:rPr>
              <a:t>/</a:t>
            </a:r>
            <a:endParaRPr lang="en-US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Pragmatic Unit Testing in Java 8 with Junit</a:t>
            </a:r>
            <a:br>
              <a:rPr lang="en-US" dirty="0"/>
            </a:br>
            <a:r>
              <a:rPr lang="en-US" u="sng" dirty="0">
                <a:hlinkClick r:id="rId6"/>
              </a:rPr>
              <a:t>https://www.safaribooksonline.com/library/view/pragmatic-unit-testing/9781680500769/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398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Good, Bad, and Better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C0FE-B155-7245-AD0C-30F39E06E47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41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Experience </a:t>
            </a:r>
            <a:r>
              <a:rPr lang="en-US" dirty="0" smtClean="0"/>
              <a:t>with </a:t>
            </a:r>
            <a:r>
              <a:rPr lang="en-US" dirty="0" smtClean="0"/>
              <a:t>testing</a:t>
            </a:r>
          </a:p>
          <a:p>
            <a:r>
              <a:rPr lang="en-US" dirty="0" smtClean="0"/>
              <a:t>One interesting fact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C0FE-B155-7245-AD0C-30F39E06E47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pic>
        <p:nvPicPr>
          <p:cNvPr id="1026" name="Picture 2" descr="Image result for introduc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890" y="1433410"/>
            <a:ext cx="4876800" cy="415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06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4025" y="4727754"/>
            <a:ext cx="8235950" cy="37676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Clean Code that Works – Ron Jeffries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4025" y="3562468"/>
            <a:ext cx="8235950" cy="1159934"/>
          </a:xfrm>
        </p:spPr>
        <p:txBody>
          <a:bodyPr/>
          <a:lstStyle/>
          <a:p>
            <a:r>
              <a:rPr lang="en-US" dirty="0" smtClean="0"/>
              <a:t>Test Driven Development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4025" y="5179968"/>
            <a:ext cx="8235950" cy="242675"/>
          </a:xfrm>
        </p:spPr>
        <p:txBody>
          <a:bodyPr/>
          <a:lstStyle/>
          <a:p>
            <a:r>
              <a:rPr lang="en-US" dirty="0" smtClean="0"/>
              <a:t>Monday, February 5, 2017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44615519"/>
              </p:ext>
            </p:extLst>
          </p:nvPr>
        </p:nvGraphicFramePr>
        <p:xfrm>
          <a:off x="1393371" y="7335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202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your ideal approach to developing clean, tested code?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 smtClean="0">
                <a:solidFill>
                  <a:schemeClr val="tx1"/>
                </a:solidFill>
              </a:rPr>
              <a:t>(take 3 minutes to discuss)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24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994C0FE-B155-7245-AD0C-30F39E06E47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Introductions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Testing/Development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trategies</a:t>
            </a:r>
          </a:p>
          <a:p>
            <a:r>
              <a:rPr lang="en-US" dirty="0" smtClean="0"/>
              <a:t>What is TDD?</a:t>
            </a:r>
          </a:p>
          <a:p>
            <a:pPr lvl="1"/>
            <a:r>
              <a:rPr lang="en-US" dirty="0" smtClean="0"/>
              <a:t>The TDD Rules</a:t>
            </a:r>
          </a:p>
          <a:p>
            <a:pPr lvl="1"/>
            <a:r>
              <a:rPr lang="en-US" dirty="0" smtClean="0"/>
              <a:t>Common Life Cycles</a:t>
            </a:r>
          </a:p>
          <a:p>
            <a:r>
              <a:rPr lang="en-US" dirty="0" smtClean="0"/>
              <a:t>Why should you use TDD?</a:t>
            </a:r>
          </a:p>
          <a:p>
            <a:pPr lvl="1"/>
            <a:r>
              <a:rPr lang="en-US" dirty="0" smtClean="0"/>
              <a:t> The benefits of testing first</a:t>
            </a:r>
          </a:p>
          <a:p>
            <a:pPr lvl="1"/>
            <a:r>
              <a:rPr lang="en-US" dirty="0" smtClean="0"/>
              <a:t>The benefits of testing often</a:t>
            </a:r>
          </a:p>
          <a:p>
            <a:pPr lvl="1"/>
            <a:r>
              <a:rPr lang="en-US" dirty="0" err="1" smtClean="0"/>
              <a:t>Shuhari</a:t>
            </a:r>
            <a:r>
              <a:rPr lang="en-US" dirty="0" smtClean="0"/>
              <a:t>: stages of mastery</a:t>
            </a:r>
            <a:endParaRPr lang="en-US" dirty="0"/>
          </a:p>
          <a:p>
            <a:r>
              <a:rPr lang="en-US" dirty="0" smtClean="0"/>
              <a:t>How can you implement TDD? 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Review: Kahoot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Practice: Bowling!</a:t>
            </a:r>
          </a:p>
          <a:p>
            <a:pPr lvl="1"/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 algn="r">
              <a:buNone/>
            </a:pPr>
            <a:r>
              <a:rPr lang="en-US" dirty="0" smtClean="0"/>
              <a:t>Lecture,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Activities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br>
              <a:rPr lang="en-US" dirty="0" smtClean="0"/>
            </a:br>
            <a:r>
              <a:rPr lang="en-US" dirty="0" smtClean="0"/>
              <a:t>&amp; Agenda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What should you take away and how will we get there?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05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C0FE-B155-7245-AD0C-30F39E06E47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Two Simple Rules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That are not so simple to code by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271838" y="-421596"/>
            <a:ext cx="2593975" cy="1984905"/>
          </a:xfrm>
        </p:spPr>
        <p:txBody>
          <a:bodyPr/>
          <a:lstStyle/>
          <a:p>
            <a:r>
              <a:rPr lang="en-US" dirty="0" smtClean="0"/>
              <a:t>Write new code only if a test fails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271838" y="1688015"/>
            <a:ext cx="2593975" cy="369693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Design comes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Verify tests can fail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5982783" y="2826709"/>
            <a:ext cx="2590801" cy="1984905"/>
          </a:xfrm>
        </p:spPr>
        <p:txBody>
          <a:bodyPr/>
          <a:lstStyle/>
          <a:p>
            <a:r>
              <a:rPr lang="en-US" dirty="0" smtClean="0"/>
              <a:t>Eliminate duplication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982783" y="4936320"/>
            <a:ext cx="2590801" cy="369693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Simplify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Identify patterns</a:t>
            </a:r>
            <a:endParaRPr lang="en-US" dirty="0"/>
          </a:p>
        </p:txBody>
      </p:sp>
      <p:pic>
        <p:nvPicPr>
          <p:cNvPr id="3074" name="Picture 2" descr="Image result for code dupl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554" y="2606162"/>
            <a:ext cx="2988218" cy="121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failing t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950" y="2185196"/>
            <a:ext cx="2645279" cy="201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1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Red:</a:t>
            </a:r>
          </a:p>
          <a:p>
            <a:pPr lvl="1"/>
            <a:r>
              <a:rPr lang="en-US" dirty="0" smtClean="0"/>
              <a:t>Write a </a:t>
            </a:r>
            <a:r>
              <a:rPr lang="en-US" i="1" dirty="0" smtClean="0"/>
              <a:t>little</a:t>
            </a:r>
            <a:r>
              <a:rPr lang="en-US" dirty="0" smtClean="0"/>
              <a:t> test that </a:t>
            </a:r>
            <a:r>
              <a:rPr lang="en-US" dirty="0" smtClean="0">
                <a:solidFill>
                  <a:srgbClr val="C00000"/>
                </a:solidFill>
              </a:rPr>
              <a:t>fails</a:t>
            </a:r>
          </a:p>
          <a:p>
            <a:pPr lvl="1"/>
            <a:r>
              <a:rPr lang="en-US" dirty="0" smtClean="0"/>
              <a:t>Compilation errors count</a:t>
            </a:r>
          </a:p>
          <a:p>
            <a:r>
              <a:rPr lang="en-US" dirty="0" smtClean="0"/>
              <a:t>Green:</a:t>
            </a:r>
          </a:p>
          <a:p>
            <a:pPr lvl="1"/>
            <a:r>
              <a:rPr lang="en-US" dirty="0" smtClean="0"/>
              <a:t>Make the test </a:t>
            </a:r>
            <a:r>
              <a:rPr lang="en-US" dirty="0" smtClean="0">
                <a:solidFill>
                  <a:schemeClr val="accent1"/>
                </a:solidFill>
              </a:rPr>
              <a:t>work</a:t>
            </a:r>
            <a:r>
              <a:rPr lang="en-US" dirty="0" smtClean="0"/>
              <a:t> </a:t>
            </a:r>
            <a:r>
              <a:rPr lang="en-US" i="1" dirty="0" smtClean="0"/>
              <a:t>quickly</a:t>
            </a:r>
          </a:p>
          <a:p>
            <a:pPr lvl="1"/>
            <a:r>
              <a:rPr lang="en-US" dirty="0" smtClean="0"/>
              <a:t>Dirty is okay</a:t>
            </a:r>
          </a:p>
          <a:p>
            <a:r>
              <a:rPr lang="en-US" dirty="0" smtClean="0"/>
              <a:t>Refactor:</a:t>
            </a:r>
          </a:p>
          <a:p>
            <a:pPr lvl="1"/>
            <a:r>
              <a:rPr lang="en-US" dirty="0" smtClean="0"/>
              <a:t>Insert favorite </a:t>
            </a:r>
            <a:r>
              <a:rPr lang="en-US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improvement </a:t>
            </a:r>
            <a:r>
              <a:rPr lang="en-US" dirty="0" smtClean="0"/>
              <a:t>methodology here: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KISS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DRY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Design Patterns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SOLID principles</a:t>
            </a:r>
          </a:p>
          <a:p>
            <a:pPr lvl="1"/>
            <a:r>
              <a:rPr lang="en-US" dirty="0" smtClean="0"/>
              <a:t>Applies to tests too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887069"/>
              </p:ext>
            </p:extLst>
          </p:nvPr>
        </p:nvGraphicFramePr>
        <p:xfrm>
          <a:off x="4648200" y="804863"/>
          <a:ext cx="4038600" cy="553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A309-6174-4246-8987-4F82EFA7DA2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TDD Rhythm: Red, Green, Refactor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9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98607754"/>
              </p:ext>
            </p:extLst>
          </p:nvPr>
        </p:nvGraphicFramePr>
        <p:xfrm>
          <a:off x="457200" y="804863"/>
          <a:ext cx="4038600" cy="553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First Law:</a:t>
            </a:r>
          </a:p>
          <a:p>
            <a:pPr lvl="1"/>
            <a:r>
              <a:rPr lang="en-US" dirty="0" smtClean="0"/>
              <a:t>You may not write production code until you have written a failing unit test.</a:t>
            </a:r>
          </a:p>
          <a:p>
            <a:r>
              <a:rPr lang="en-US" dirty="0" smtClean="0"/>
              <a:t>Second Law:</a:t>
            </a:r>
          </a:p>
          <a:p>
            <a:pPr lvl="1"/>
            <a:r>
              <a:rPr lang="en-US" dirty="0" smtClean="0"/>
              <a:t>You may not write more of a unit test than is sufficient to fail, and not compiling is failing.</a:t>
            </a:r>
          </a:p>
          <a:p>
            <a:r>
              <a:rPr lang="en-US" dirty="0" smtClean="0"/>
              <a:t>Third Law:</a:t>
            </a:r>
          </a:p>
          <a:p>
            <a:pPr lvl="1"/>
            <a:r>
              <a:rPr lang="en-US" dirty="0" smtClean="0"/>
              <a:t>You may not write more production code than is sufficient to pass the currently failing test.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A309-6174-4246-8987-4F82EFA7DA2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Laws and Micro Cycle of TDD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765662154"/>
              </p:ext>
            </p:extLst>
          </p:nvPr>
        </p:nvGraphicFramePr>
        <p:xfrm>
          <a:off x="3065418" y="1750423"/>
          <a:ext cx="1323702" cy="1385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400941364"/>
              </p:ext>
            </p:extLst>
          </p:nvPr>
        </p:nvGraphicFramePr>
        <p:xfrm>
          <a:off x="561704" y="1750422"/>
          <a:ext cx="1323702" cy="1385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818586803"/>
              </p:ext>
            </p:extLst>
          </p:nvPr>
        </p:nvGraphicFramePr>
        <p:xfrm>
          <a:off x="1814649" y="4081428"/>
          <a:ext cx="1323702" cy="1385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189961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2903826"/>
            <a:ext cx="5411788" cy="1058575"/>
          </a:xfrm>
        </p:spPr>
        <p:txBody>
          <a:bodyPr>
            <a:normAutofit/>
          </a:bodyPr>
          <a:lstStyle/>
          <a:p>
            <a:r>
              <a:rPr lang="en-US" dirty="0" smtClean="0"/>
              <a:t>How is TDD advantageous?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96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s &amp; Objective/Agenda Slides">
  <a:themeElements>
    <a:clrScheme name="Daugherty Colorz">
      <a:dk1>
        <a:srgbClr val="404446"/>
      </a:dk1>
      <a:lt1>
        <a:srgbClr val="FFFFFF"/>
      </a:lt1>
      <a:dk2>
        <a:srgbClr val="919191"/>
      </a:dk2>
      <a:lt2>
        <a:srgbClr val="F0F0F0"/>
      </a:lt2>
      <a:accent1>
        <a:srgbClr val="538B3F"/>
      </a:accent1>
      <a:accent2>
        <a:srgbClr val="B5D083"/>
      </a:accent2>
      <a:accent3>
        <a:srgbClr val="A499CA"/>
      </a:accent3>
      <a:accent4>
        <a:srgbClr val="0A2D4A"/>
      </a:accent4>
      <a:accent5>
        <a:srgbClr val="6990CA"/>
      </a:accent5>
      <a:accent6>
        <a:srgbClr val="81888D"/>
      </a:accent6>
      <a:hlink>
        <a:srgbClr val="6990CA"/>
      </a:hlink>
      <a:folHlink>
        <a:srgbClr val="A084A2"/>
      </a:folHlink>
    </a:clrScheme>
    <a:fontScheme name="Daugherty Fontz">
      <a:majorFont>
        <a:latin typeface="Century Gothic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Titles &amp; Objective/Agenda Slides">
  <a:themeElements>
    <a:clrScheme name="Daugherty Colorz">
      <a:dk1>
        <a:srgbClr val="404446"/>
      </a:dk1>
      <a:lt1>
        <a:srgbClr val="FFFFFF"/>
      </a:lt1>
      <a:dk2>
        <a:srgbClr val="919191"/>
      </a:dk2>
      <a:lt2>
        <a:srgbClr val="F0F0F0"/>
      </a:lt2>
      <a:accent1>
        <a:srgbClr val="538B3F"/>
      </a:accent1>
      <a:accent2>
        <a:srgbClr val="B5D083"/>
      </a:accent2>
      <a:accent3>
        <a:srgbClr val="A499CA"/>
      </a:accent3>
      <a:accent4>
        <a:srgbClr val="0A2D4A"/>
      </a:accent4>
      <a:accent5>
        <a:srgbClr val="6990CA"/>
      </a:accent5>
      <a:accent6>
        <a:srgbClr val="81888D"/>
      </a:accent6>
      <a:hlink>
        <a:srgbClr val="6990CA"/>
      </a:hlink>
      <a:folHlink>
        <a:srgbClr val="A084A2"/>
      </a:folHlink>
    </a:clrScheme>
    <a:fontScheme name="Custom 1">
      <a:majorFont>
        <a:latin typeface="Century Gothic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Titles &amp; Objective/Agenda Slides">
  <a:themeElements>
    <a:clrScheme name="Custom 3">
      <a:dk1>
        <a:srgbClr val="81888D"/>
      </a:dk1>
      <a:lt1>
        <a:srgbClr val="FFFFFF"/>
      </a:lt1>
      <a:dk2>
        <a:srgbClr val="919191"/>
      </a:dk2>
      <a:lt2>
        <a:srgbClr val="F0F0F0"/>
      </a:lt2>
      <a:accent1>
        <a:srgbClr val="538B3F"/>
      </a:accent1>
      <a:accent2>
        <a:srgbClr val="B5D083"/>
      </a:accent2>
      <a:accent3>
        <a:srgbClr val="A499CA"/>
      </a:accent3>
      <a:accent4>
        <a:srgbClr val="0A2D4A"/>
      </a:accent4>
      <a:accent5>
        <a:srgbClr val="6990CA"/>
      </a:accent5>
      <a:accent6>
        <a:srgbClr val="81888D"/>
      </a:accent6>
      <a:hlink>
        <a:srgbClr val="6990CA"/>
      </a:hlink>
      <a:folHlink>
        <a:srgbClr val="A084A2"/>
      </a:folHlink>
    </a:clrScheme>
    <a:fontScheme name="Custom 1">
      <a:majorFont>
        <a:latin typeface="Century Gothic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Titles &amp; Objective/Agenda Slides">
  <a:themeElements>
    <a:clrScheme name="Custom 3">
      <a:dk1>
        <a:srgbClr val="81888D"/>
      </a:dk1>
      <a:lt1>
        <a:srgbClr val="FFFFFF"/>
      </a:lt1>
      <a:dk2>
        <a:srgbClr val="919191"/>
      </a:dk2>
      <a:lt2>
        <a:srgbClr val="F0F0F0"/>
      </a:lt2>
      <a:accent1>
        <a:srgbClr val="538B3F"/>
      </a:accent1>
      <a:accent2>
        <a:srgbClr val="B5D083"/>
      </a:accent2>
      <a:accent3>
        <a:srgbClr val="A499CA"/>
      </a:accent3>
      <a:accent4>
        <a:srgbClr val="0A2D4A"/>
      </a:accent4>
      <a:accent5>
        <a:srgbClr val="6990CA"/>
      </a:accent5>
      <a:accent6>
        <a:srgbClr val="81888D"/>
      </a:accent6>
      <a:hlink>
        <a:srgbClr val="6990CA"/>
      </a:hlink>
      <a:folHlink>
        <a:srgbClr val="A084A2"/>
      </a:folHlink>
    </a:clrScheme>
    <a:fontScheme name="Custom 1">
      <a:majorFont>
        <a:latin typeface="Century Gothic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/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71AA657B58104594980487DF8F5C55" ma:contentTypeVersion="3" ma:contentTypeDescription="Create a new document." ma:contentTypeScope="" ma:versionID="8a4fd28f693b3c6393e7bb66a206f82d">
  <xsd:schema xmlns:xsd="http://www.w3.org/2001/XMLSchema" xmlns:xs="http://www.w3.org/2001/XMLSchema" xmlns:p="http://schemas.microsoft.com/office/2006/metadata/properties" xmlns:ns2="982176b5-36b8-4b99-ba13-013e3e4bf4c4" xmlns:ns3="40aac413-e759-4988-bac7-e64f2e11dc0e" targetNamespace="http://schemas.microsoft.com/office/2006/metadata/properties" ma:root="true" ma:fieldsID="3e01e9ae198fa0604752def63bb89237" ns2:_="" ns3:_="">
    <xsd:import namespace="982176b5-36b8-4b99-ba13-013e3e4bf4c4"/>
    <xsd:import namespace="40aac413-e759-4988-bac7-e64f2e11dc0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2176b5-36b8-4b99-ba13-013e3e4bf4c4" elementFormDefault="qualified">
    <xsd:import namespace="http://schemas.microsoft.com/office/2006/documentManagement/types"/>
    <xsd:import namespace="http://schemas.microsoft.com/office/infopath/2007/PartnerControls"/>
    <xsd:element name="_dlc_DocId" ma:index="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6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aac413-e759-4988-bac7-e64f2e11dc0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982176b5-36b8-4b99-ba13-013e3e4bf4c4">D3YMJEKN2H6S-1355089154-9</_dlc_DocId>
    <_dlc_DocIdUrl xmlns="982176b5-36b8-4b99-ba13-013e3e4bf4c4">
      <Url>https://online.daugherty.com/sites/enterprise/Marcom/branding/_layouts/15/DocIdRedir.aspx?ID=D3YMJEKN2H6S-1355089154-9</Url>
      <Description>D3YMJEKN2H6S-1355089154-9</Description>
    </_dlc_DocIdUrl>
  </documentManagement>
</p:properties>
</file>

<file path=customXml/itemProps1.xml><?xml version="1.0" encoding="utf-8"?>
<ds:datastoreItem xmlns:ds="http://schemas.openxmlformats.org/officeDocument/2006/customXml" ds:itemID="{303C0022-B5C5-4469-8639-8CE9448BBB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BEA4FC-732F-4B65-BFA5-75A60240AB49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F66FA739-8C2F-4FF3-BBED-A94891240F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2176b5-36b8-4b99-ba13-013e3e4bf4c4"/>
    <ds:schemaRef ds:uri="40aac413-e759-4988-bac7-e64f2e11dc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CDA483ED-A82A-42AE-AB29-1035782267EF}">
  <ds:schemaRefs>
    <ds:schemaRef ds:uri="http://schemas.microsoft.com/office/2006/metadata/properties"/>
    <ds:schemaRef ds:uri="http://schemas.microsoft.com/office/infopath/2007/PartnerControls"/>
    <ds:schemaRef ds:uri="982176b5-36b8-4b99-ba13-013e3e4bf4c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20028</TotalTime>
  <Words>493</Words>
  <Application>Microsoft Office PowerPoint</Application>
  <PresentationFormat>On-screen Show (4:3)</PresentationFormat>
  <Paragraphs>139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Century Gothic</vt:lpstr>
      <vt:lpstr>Constantia</vt:lpstr>
      <vt:lpstr>Georgia</vt:lpstr>
      <vt:lpstr>Segoe UI</vt:lpstr>
      <vt:lpstr>Titles &amp; Objective/Agenda Slides</vt:lpstr>
      <vt:lpstr>1_Titles &amp; Objective/Agenda Slides</vt:lpstr>
      <vt:lpstr>3_Titles &amp; Objective/Agenda Slides</vt:lpstr>
      <vt:lpstr>2_Titles &amp; Objective/Agenda Slides</vt:lpstr>
      <vt:lpstr>Before we begin…</vt:lpstr>
      <vt:lpstr>Introductions</vt:lpstr>
      <vt:lpstr>PowerPoint Presentation</vt:lpstr>
      <vt:lpstr>What is your ideal approach to developing clean, tested code?  (take 3 minutes to discuss)</vt:lpstr>
      <vt:lpstr>PowerPoint Presentation</vt:lpstr>
      <vt:lpstr>PowerPoint Presentation</vt:lpstr>
      <vt:lpstr>The TDD Rhythm: Red, Green, Refactor</vt:lpstr>
      <vt:lpstr>The Three Laws and Micro Cycle of TDD</vt:lpstr>
      <vt:lpstr>How is TDD advantageous?</vt:lpstr>
      <vt:lpstr>PowerPoint Presentation</vt:lpstr>
      <vt:lpstr>PowerPoint Presentation</vt:lpstr>
      <vt:lpstr>ShuHaRi: Three stages to mastery</vt:lpstr>
      <vt:lpstr>Review of TDD Fundamentals  (Kahoot Quiz)</vt:lpstr>
      <vt:lpstr>Practice Time / Demo</vt:lpstr>
      <vt:lpstr>PowerPoint Presentation</vt:lpstr>
      <vt:lpstr>Further Reading/References</vt:lpstr>
      <vt:lpstr>Feedback:</vt:lpstr>
    </vt:vector>
  </TitlesOfParts>
  <Company>DBS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Passmore;John Hartmann</dc:creator>
  <cp:lastModifiedBy>Brown, Nathan (STL)</cp:lastModifiedBy>
  <cp:revision>539</cp:revision>
  <cp:lastPrinted>2017-09-28T20:03:45Z</cp:lastPrinted>
  <dcterms:created xsi:type="dcterms:W3CDTF">2016-01-06T21:22:27Z</dcterms:created>
  <dcterms:modified xsi:type="dcterms:W3CDTF">2019-04-24T22:50:31Z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0x010100B871AA657B58104594980487DF8F5C55</vt:lpwstr>
  </property>
  <property fmtid="{D5CDD505-2E9C-101B-9397-08002B2CF9AE}" pid="3" name="_dlc_DocIdItemGuid">
    <vt:lpwstr>d42afcfd-b78e-46df-b167-9a39b6eae101</vt:lpwstr>
  </property>
</Properties>
</file>