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7" r:id="rId2"/>
    <p:sldId id="305" r:id="rId3"/>
    <p:sldId id="293" r:id="rId4"/>
    <p:sldId id="331" r:id="rId5"/>
    <p:sldId id="334" r:id="rId6"/>
    <p:sldId id="329" r:id="rId7"/>
    <p:sldId id="332" r:id="rId8"/>
    <p:sldId id="333" r:id="rId9"/>
    <p:sldId id="340" r:id="rId10"/>
    <p:sldId id="339" r:id="rId11"/>
    <p:sldId id="345" r:id="rId12"/>
    <p:sldId id="346" r:id="rId13"/>
    <p:sldId id="344" r:id="rId14"/>
    <p:sldId id="343" r:id="rId15"/>
    <p:sldId id="285" r:id="rId16"/>
  </p:sldIdLst>
  <p:sldSz cx="9144000" cy="5143500" type="screen16x9"/>
  <p:notesSz cx="6797675" cy="992663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A1D1"/>
    <a:srgbClr val="5AB288"/>
    <a:srgbClr val="00538C"/>
    <a:srgbClr val="FFD54F"/>
    <a:srgbClr val="008080"/>
    <a:srgbClr val="0071C1"/>
    <a:srgbClr val="1DB8CD"/>
    <a:srgbClr val="093A7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99" autoAdjust="0"/>
    <p:restoredTop sz="99852" autoAdjust="0"/>
  </p:normalViewPr>
  <p:slideViewPr>
    <p:cSldViewPr>
      <p:cViewPr varScale="1">
        <p:scale>
          <a:sx n="152" d="100"/>
          <a:sy n="152" d="100"/>
        </p:scale>
        <p:origin x="-444" y="-7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952" y="-102"/>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BDE5A643-1587-460E-AC51-E566026A809C}" type="datetimeFigureOut">
              <a:rPr lang="zh-CN" altLang="en-US" smtClean="0"/>
              <a:pPr/>
              <a:t>2021/6/29</a:t>
            </a:fld>
            <a:endParaRPr lang="zh-CN" altLang="en-US"/>
          </a:p>
        </p:txBody>
      </p:sp>
      <p:sp>
        <p:nvSpPr>
          <p:cNvPr id="4" name="幻灯片图像占位符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2F0E7B33-9036-4EFE-91D4-F30D90C7D67B}" type="slidenum">
              <a:rPr lang="zh-CN" altLang="en-US" smtClean="0"/>
              <a:pPr/>
              <a:t>‹#›</a:t>
            </a:fld>
            <a:endParaRPr lang="zh-CN" altLang="en-US"/>
          </a:p>
        </p:txBody>
      </p:sp>
    </p:spTree>
    <p:extLst>
      <p:ext uri="{BB962C8B-B14F-4D97-AF65-F5344CB8AC3E}">
        <p14:creationId xmlns="" xmlns:p14="http://schemas.microsoft.com/office/powerpoint/2010/main" val="1134101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0" name="Picture 11"/>
          <p:cNvPicPr>
            <a:picLocks noChangeAspect="1" noChangeArrowheads="1"/>
          </p:cNvPicPr>
          <p:nvPr userDrawn="1"/>
        </p:nvPicPr>
        <p:blipFill>
          <a:blip r:embed="rId2" cstate="email">
            <a:lum bright="88000" contrast="-70000"/>
            <a:grayscl/>
          </a:blip>
          <a:srcRect/>
          <a:stretch>
            <a:fillRect/>
          </a:stretch>
        </p:blipFill>
        <p:spPr bwMode="auto">
          <a:xfrm>
            <a:off x="1908035" y="1115058"/>
            <a:ext cx="5545580" cy="2830350"/>
          </a:xfrm>
          <a:prstGeom prst="rect">
            <a:avLst/>
          </a:prstGeom>
          <a:noFill/>
          <a:ln w="9525">
            <a:noFill/>
            <a:miter lim="800000"/>
            <a:headEnd/>
            <a:tailEnd/>
          </a:ln>
          <a:effectLst/>
        </p:spPr>
      </p:pic>
      <p:sp>
        <p:nvSpPr>
          <p:cNvPr id="17" name="矩形 16"/>
          <p:cNvSpPr/>
          <p:nvPr userDrawn="1"/>
        </p:nvSpPr>
        <p:spPr>
          <a:xfrm>
            <a:off x="-18256" y="4921724"/>
            <a:ext cx="9180512" cy="221775"/>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8" name="矩形 17"/>
          <p:cNvSpPr/>
          <p:nvPr userDrawn="1"/>
        </p:nvSpPr>
        <p:spPr>
          <a:xfrm>
            <a:off x="-18256" y="4804001"/>
            <a:ext cx="9180512" cy="45719"/>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24" name="矩形 23"/>
          <p:cNvSpPr/>
          <p:nvPr userDrawn="1"/>
        </p:nvSpPr>
        <p:spPr>
          <a:xfrm flipV="1">
            <a:off x="2200811" y="331252"/>
            <a:ext cx="1157199" cy="802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V="1">
            <a:off x="3358006" y="331252"/>
            <a:ext cx="1157199" cy="8025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zh-CN" altLang="en-US" sz="1800" kern="1200">
              <a:solidFill>
                <a:prstClr val="white"/>
              </a:solidFill>
              <a:latin typeface="+mn-lt"/>
              <a:ea typeface="+mn-ea"/>
              <a:cs typeface="+mn-cs"/>
            </a:endParaRPr>
          </a:p>
        </p:txBody>
      </p:sp>
      <p:sp>
        <p:nvSpPr>
          <p:cNvPr id="26" name="矩形 25"/>
          <p:cNvSpPr/>
          <p:nvPr userDrawn="1"/>
        </p:nvSpPr>
        <p:spPr>
          <a:xfrm flipV="1">
            <a:off x="4515211" y="331252"/>
            <a:ext cx="1157199" cy="8025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userDrawn="1"/>
        </p:nvSpPr>
        <p:spPr>
          <a:xfrm flipV="1">
            <a:off x="5672409" y="331252"/>
            <a:ext cx="1157199" cy="802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nvSpPr>
        <p:spPr>
          <a:xfrm flipV="1">
            <a:off x="6829607" y="331252"/>
            <a:ext cx="1157199" cy="8025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zh-CN" altLang="en-US" sz="1800" kern="1200">
              <a:solidFill>
                <a:prstClr val="white"/>
              </a:solidFill>
              <a:latin typeface="+mn-lt"/>
              <a:ea typeface="+mn-ea"/>
              <a:cs typeface="+mn-cs"/>
            </a:endParaRPr>
          </a:p>
        </p:txBody>
      </p:sp>
      <p:sp>
        <p:nvSpPr>
          <p:cNvPr id="29" name="矩形 28"/>
          <p:cNvSpPr/>
          <p:nvPr userDrawn="1"/>
        </p:nvSpPr>
        <p:spPr>
          <a:xfrm flipV="1">
            <a:off x="7986807" y="331252"/>
            <a:ext cx="1157199" cy="8025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userDrawn="1"/>
        </p:nvSpPr>
        <p:spPr>
          <a:xfrm>
            <a:off x="7379576" y="94385"/>
            <a:ext cx="1361270" cy="276999"/>
          </a:xfrm>
          <a:prstGeom prst="rect">
            <a:avLst/>
          </a:prstGeom>
        </p:spPr>
        <p:txBody>
          <a:bodyPr wrap="none">
            <a:spAutoFit/>
          </a:bodyPr>
          <a:lstStyle/>
          <a:p>
            <a:r>
              <a:rPr lang="zh-CN" altLang="en-US" sz="1200" dirty="0" smtClean="0">
                <a:latin typeface="微软雅黑" pitchFamily="34" charset="-122"/>
                <a:ea typeface="微软雅黑" pitchFamily="34" charset="-122"/>
              </a:rPr>
              <a:t>服务 </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创新 </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共赢</a:t>
            </a:r>
            <a:endParaRPr lang="zh-CN" altLang="en-US" sz="1200" dirty="0">
              <a:latin typeface="微软雅黑" pitchFamily="34" charset="-122"/>
              <a:ea typeface="微软雅黑" pitchFamily="34" charset="-122"/>
            </a:endParaRPr>
          </a:p>
        </p:txBody>
      </p:sp>
      <p:sp>
        <p:nvSpPr>
          <p:cNvPr id="32" name="矩形 31"/>
          <p:cNvSpPr/>
          <p:nvPr userDrawn="1"/>
        </p:nvSpPr>
        <p:spPr>
          <a:xfrm flipV="1">
            <a:off x="1115622" y="331252"/>
            <a:ext cx="1085191" cy="8025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3358010" y="4887050"/>
            <a:ext cx="2314396" cy="273031"/>
          </a:xfrm>
          <a:prstGeom prst="rect">
            <a:avLst/>
          </a:prstGeom>
        </p:spPr>
        <p:txBody>
          <a:bodyPr wrap="square" lIns="87511" tIns="43755" rIns="87511" bIns="43755">
            <a:spAutoFit/>
          </a:bodyPr>
          <a:lstStyle/>
          <a:p>
            <a:pPr algn="dist"/>
            <a:r>
              <a:rPr lang="en-US" altLang="zh-CN" sz="1200" dirty="0" smtClean="0">
                <a:solidFill>
                  <a:schemeClr val="bg1"/>
                </a:solidFill>
                <a:latin typeface="Arial" pitchFamily="34" charset="0"/>
                <a:ea typeface="专业字体设计服务/WWW.ZTSGC.COM/" pitchFamily="2" charset="-122"/>
                <a:cs typeface="Arial" pitchFamily="34" charset="0"/>
              </a:rPr>
              <a:t>www.gimech.com</a:t>
            </a:r>
            <a:endParaRPr lang="zh-CN" altLang="en-US" sz="1200" dirty="0">
              <a:solidFill>
                <a:schemeClr val="bg1"/>
              </a:solidFill>
              <a:latin typeface="Arial" pitchFamily="34" charset="0"/>
              <a:ea typeface="专业字体设计服务/WWW.ZTSGC.COM/" pitchFamily="2" charset="-122"/>
              <a:cs typeface="Arial" pitchFamily="34" charset="0"/>
            </a:endParaRPr>
          </a:p>
        </p:txBody>
      </p:sp>
      <p:pic>
        <p:nvPicPr>
          <p:cNvPr id="15" name="图片 14"/>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145255" y="78316"/>
            <a:ext cx="1402415" cy="477210"/>
          </a:xfrm>
          <a:prstGeom prst="rect">
            <a:avLst/>
          </a:prstGeom>
        </p:spPr>
      </p:pic>
    </p:spTree>
    <p:extLst>
      <p:ext uri="{BB962C8B-B14F-4D97-AF65-F5344CB8AC3E}">
        <p14:creationId xmlns="" xmlns:p14="http://schemas.microsoft.com/office/powerpoint/2010/main" val="3133408517"/>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内容与标题">
    <p:spTree>
      <p:nvGrpSpPr>
        <p:cNvPr id="1" name=""/>
        <p:cNvGrpSpPr/>
        <p:nvPr/>
      </p:nvGrpSpPr>
      <p:grpSpPr>
        <a:xfrm>
          <a:off x="0" y="0"/>
          <a:ext cx="0" cy="0"/>
          <a:chOff x="0" y="0"/>
          <a:chExt cx="0" cy="0"/>
        </a:xfrm>
      </p:grpSpPr>
      <p:pic>
        <p:nvPicPr>
          <p:cNvPr id="20" name="Picture 11"/>
          <p:cNvPicPr>
            <a:picLocks noChangeAspect="1" noChangeArrowheads="1"/>
          </p:cNvPicPr>
          <p:nvPr userDrawn="1"/>
        </p:nvPicPr>
        <p:blipFill>
          <a:blip r:embed="rId2" cstate="email">
            <a:lum bright="88000" contrast="-70000"/>
            <a:grayscl/>
          </a:blip>
          <a:srcRect/>
          <a:stretch>
            <a:fillRect/>
          </a:stretch>
        </p:blipFill>
        <p:spPr bwMode="auto">
          <a:xfrm>
            <a:off x="1907711" y="1613905"/>
            <a:ext cx="5544617" cy="2829476"/>
          </a:xfrm>
          <a:prstGeom prst="rect">
            <a:avLst/>
          </a:prstGeom>
          <a:noFill/>
          <a:ln w="9525">
            <a:noFill/>
            <a:miter lim="800000"/>
            <a:headEnd/>
            <a:tailEnd/>
          </a:ln>
          <a:effectLst/>
        </p:spPr>
      </p:pic>
      <p:sp>
        <p:nvSpPr>
          <p:cNvPr id="2" name="标题 1"/>
          <p:cNvSpPr>
            <a:spLocks noGrp="1"/>
          </p:cNvSpPr>
          <p:nvPr>
            <p:ph type="title" hasCustomPrompt="1"/>
          </p:nvPr>
        </p:nvSpPr>
        <p:spPr>
          <a:xfrm>
            <a:off x="540252" y="1487254"/>
            <a:ext cx="3008314" cy="448194"/>
          </a:xfrm>
        </p:spPr>
        <p:txBody>
          <a:bodyPr anchor="b">
            <a:normAutofit/>
          </a:bodyPr>
          <a:lstStyle>
            <a:lvl1pPr algn="l">
              <a:defRPr sz="1800" b="1">
                <a:latin typeface="微软雅黑" pitchFamily="34" charset="-122"/>
                <a:ea typeface="微软雅黑" pitchFamily="34" charset="-122"/>
              </a:defRPr>
            </a:lvl1pPr>
          </a:lstStyle>
          <a:p>
            <a:r>
              <a:rPr lang="zh-CN" altLang="en-US" dirty="0" smtClean="0"/>
              <a:t>微软雅黑，字号</a:t>
            </a:r>
            <a:r>
              <a:rPr lang="en-US" altLang="zh-CN" dirty="0" smtClean="0"/>
              <a:t>18</a:t>
            </a:r>
            <a:r>
              <a:rPr lang="zh-CN" altLang="en-US" dirty="0" smtClean="0"/>
              <a:t>，加粗</a:t>
            </a:r>
            <a:endParaRPr lang="zh-CN" altLang="en-US" dirty="0"/>
          </a:p>
        </p:txBody>
      </p:sp>
      <p:sp>
        <p:nvSpPr>
          <p:cNvPr id="3" name="内容占位符 2"/>
          <p:cNvSpPr>
            <a:spLocks noGrp="1"/>
          </p:cNvSpPr>
          <p:nvPr>
            <p:ph idx="1" hasCustomPrompt="1"/>
          </p:nvPr>
        </p:nvSpPr>
        <p:spPr>
          <a:xfrm>
            <a:off x="3658109" y="1487257"/>
            <a:ext cx="5111749" cy="2735459"/>
          </a:xfrm>
        </p:spPr>
        <p:txBody>
          <a:bodyPr/>
          <a:lstStyle>
            <a:lvl1pPr marL="328163" indent="-328163">
              <a:buFont typeface="Wingdings" pitchFamily="2" charset="2"/>
              <a:buChar char="Ø"/>
              <a:defRPr sz="2400">
                <a:latin typeface="微软雅黑" pitchFamily="34" charset="-122"/>
                <a:ea typeface="微软雅黑" pitchFamily="34" charset="-122"/>
              </a:defRPr>
            </a:lvl1pPr>
            <a:lvl2pPr marL="711018" indent="-273469">
              <a:buFont typeface="Arial" pitchFamily="34" charset="0"/>
              <a:buChar char="•"/>
              <a:defRPr sz="2400">
                <a:latin typeface="微软雅黑" pitchFamily="34" charset="-122"/>
                <a:ea typeface="微软雅黑" pitchFamily="34" charset="-122"/>
              </a:defRPr>
            </a:lvl2pPr>
            <a:lvl3pPr>
              <a:defRPr sz="2300">
                <a:latin typeface="微软雅黑" pitchFamily="34" charset="-122"/>
                <a:ea typeface="微软雅黑" pitchFamily="34" charset="-122"/>
              </a:defRPr>
            </a:lvl3pPr>
            <a:lvl4pPr>
              <a:defRPr sz="1900">
                <a:latin typeface="微软雅黑" pitchFamily="34" charset="-122"/>
                <a:ea typeface="微软雅黑" pitchFamily="34" charset="-122"/>
              </a:defRPr>
            </a:lvl4pPr>
            <a:lvl5pPr>
              <a:defRPr sz="1900">
                <a:latin typeface="微软雅黑" pitchFamily="34" charset="-122"/>
                <a:ea typeface="微软雅黑" pitchFamily="34" charset="-122"/>
              </a:defRPr>
            </a:lvl5pPr>
            <a:lvl6pPr>
              <a:defRPr sz="1900"/>
            </a:lvl6pPr>
            <a:lvl7pPr>
              <a:defRPr sz="1900"/>
            </a:lvl7pPr>
            <a:lvl8pPr>
              <a:defRPr sz="1900"/>
            </a:lvl8pPr>
            <a:lvl9pPr>
              <a:defRPr sz="1900"/>
            </a:lvl9pPr>
          </a:lstStyle>
          <a:p>
            <a:pPr lvl="0"/>
            <a:r>
              <a:rPr lang="zh-CN" altLang="en-US" dirty="0" smtClean="0"/>
              <a:t>微软雅黑，字号</a:t>
            </a:r>
            <a:r>
              <a:rPr lang="en-US" altLang="zh-CN" dirty="0" smtClean="0"/>
              <a:t>24</a:t>
            </a:r>
            <a:endParaRPr lang="zh-CN" altLang="en-US"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hasCustomPrompt="1"/>
          </p:nvPr>
        </p:nvSpPr>
        <p:spPr>
          <a:xfrm>
            <a:off x="540252" y="1991158"/>
            <a:ext cx="3008314" cy="2231558"/>
          </a:xfrm>
        </p:spPr>
        <p:txBody>
          <a:bodyPr>
            <a:normAutofit/>
          </a:bodyPr>
          <a:lstStyle>
            <a:lvl1pPr marL="0" indent="0">
              <a:buNone/>
              <a:defRPr sz="1400">
                <a:latin typeface="微软雅黑" pitchFamily="34" charset="-122"/>
                <a:ea typeface="微软雅黑" pitchFamily="34" charset="-122"/>
              </a:defRPr>
            </a:lvl1pPr>
            <a:lvl2pPr marL="437551" indent="0">
              <a:buNone/>
              <a:defRPr sz="1200"/>
            </a:lvl2pPr>
            <a:lvl3pPr marL="875098" indent="0">
              <a:buNone/>
              <a:defRPr sz="900"/>
            </a:lvl3pPr>
            <a:lvl4pPr marL="1312648" indent="0">
              <a:buNone/>
              <a:defRPr sz="900"/>
            </a:lvl4pPr>
            <a:lvl5pPr marL="1750198" indent="0">
              <a:buNone/>
              <a:defRPr sz="900"/>
            </a:lvl5pPr>
            <a:lvl6pPr marL="2187746" indent="0">
              <a:buNone/>
              <a:defRPr sz="900"/>
            </a:lvl6pPr>
            <a:lvl7pPr marL="2625295" indent="0">
              <a:buNone/>
              <a:defRPr sz="900"/>
            </a:lvl7pPr>
            <a:lvl8pPr marL="3062846" indent="0">
              <a:buNone/>
              <a:defRPr sz="900"/>
            </a:lvl8pPr>
            <a:lvl9pPr marL="3500394" indent="0">
              <a:buNone/>
              <a:defRPr sz="900"/>
            </a:lvl9pPr>
          </a:lstStyle>
          <a:p>
            <a:pPr lvl="0"/>
            <a:r>
              <a:rPr lang="zh-CN" altLang="en-US" dirty="0" smtClean="0"/>
              <a:t>微软雅黑，字号</a:t>
            </a:r>
            <a:r>
              <a:rPr lang="en-US" altLang="zh-CN" dirty="0" smtClean="0"/>
              <a:t>14</a:t>
            </a:r>
            <a:endParaRPr lang="zh-CN" altLang="en-US" dirty="0" smtClean="0"/>
          </a:p>
        </p:txBody>
      </p:sp>
      <p:sp>
        <p:nvSpPr>
          <p:cNvPr id="8" name="矩形 7"/>
          <p:cNvSpPr/>
          <p:nvPr userDrawn="1"/>
        </p:nvSpPr>
        <p:spPr>
          <a:xfrm flipV="1">
            <a:off x="2200425" y="331154"/>
            <a:ext cx="1156998" cy="8023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9" name="矩形 8"/>
          <p:cNvSpPr/>
          <p:nvPr userDrawn="1"/>
        </p:nvSpPr>
        <p:spPr>
          <a:xfrm flipV="1">
            <a:off x="3357423" y="331154"/>
            <a:ext cx="1156998" cy="80233"/>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10" name="矩形 9"/>
          <p:cNvSpPr/>
          <p:nvPr userDrawn="1"/>
        </p:nvSpPr>
        <p:spPr>
          <a:xfrm flipV="1">
            <a:off x="4514423" y="331154"/>
            <a:ext cx="1156998" cy="8023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11" name="矩形 10"/>
          <p:cNvSpPr/>
          <p:nvPr userDrawn="1"/>
        </p:nvSpPr>
        <p:spPr>
          <a:xfrm flipV="1">
            <a:off x="5671420" y="331154"/>
            <a:ext cx="1156998" cy="8023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12" name="矩形 11"/>
          <p:cNvSpPr/>
          <p:nvPr userDrawn="1"/>
        </p:nvSpPr>
        <p:spPr>
          <a:xfrm flipV="1">
            <a:off x="6828418" y="331154"/>
            <a:ext cx="1156998" cy="80233"/>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dirty="0"/>
          </a:p>
        </p:txBody>
      </p:sp>
      <p:sp>
        <p:nvSpPr>
          <p:cNvPr id="13" name="矩形 12"/>
          <p:cNvSpPr/>
          <p:nvPr userDrawn="1"/>
        </p:nvSpPr>
        <p:spPr>
          <a:xfrm flipV="1">
            <a:off x="7985416" y="331154"/>
            <a:ext cx="1156998" cy="8023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15" name="矩形 14"/>
          <p:cNvSpPr/>
          <p:nvPr userDrawn="1"/>
        </p:nvSpPr>
        <p:spPr>
          <a:xfrm>
            <a:off x="7378296" y="94355"/>
            <a:ext cx="1361197" cy="276961"/>
          </a:xfrm>
          <a:prstGeom prst="rect">
            <a:avLst/>
          </a:prstGeom>
        </p:spPr>
        <p:txBody>
          <a:bodyPr wrap="none" lIns="91404" tIns="45701" rIns="91404" bIns="45701">
            <a:spAutoFit/>
          </a:bodyPr>
          <a:lstStyle/>
          <a:p>
            <a:r>
              <a:rPr lang="zh-CN" altLang="en-US" sz="1200" dirty="0" smtClean="0">
                <a:latin typeface="微软雅黑" pitchFamily="34" charset="-122"/>
                <a:ea typeface="微软雅黑" pitchFamily="34" charset="-122"/>
              </a:rPr>
              <a:t>服务 </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创新 </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共赢</a:t>
            </a:r>
            <a:endParaRPr lang="zh-CN" altLang="en-US" sz="1200" dirty="0">
              <a:latin typeface="微软雅黑" pitchFamily="34" charset="-122"/>
              <a:ea typeface="微软雅黑" pitchFamily="34" charset="-122"/>
            </a:endParaRPr>
          </a:p>
        </p:txBody>
      </p:sp>
      <p:sp>
        <p:nvSpPr>
          <p:cNvPr id="16" name="矩形 15"/>
          <p:cNvSpPr/>
          <p:nvPr userDrawn="1"/>
        </p:nvSpPr>
        <p:spPr>
          <a:xfrm flipV="1">
            <a:off x="1115430" y="331154"/>
            <a:ext cx="1085003" cy="8023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17" name="矩形 16"/>
          <p:cNvSpPr/>
          <p:nvPr userDrawn="1"/>
        </p:nvSpPr>
        <p:spPr>
          <a:xfrm>
            <a:off x="-18253" y="4921727"/>
            <a:ext cx="9180513" cy="221775"/>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87511" tIns="43755" rIns="87511" bIns="43755" rtlCol="0" anchor="ctr"/>
          <a:lstStyle/>
          <a:p>
            <a:pPr algn="ctr"/>
            <a:endParaRPr lang="zh-CN" altLang="en-US" dirty="0">
              <a:solidFill>
                <a:prstClr val="white"/>
              </a:solidFill>
            </a:endParaRPr>
          </a:p>
        </p:txBody>
      </p:sp>
      <p:sp>
        <p:nvSpPr>
          <p:cNvPr id="18" name="矩形 17"/>
          <p:cNvSpPr/>
          <p:nvPr userDrawn="1"/>
        </p:nvSpPr>
        <p:spPr>
          <a:xfrm>
            <a:off x="-18253" y="4830295"/>
            <a:ext cx="9180513" cy="45719"/>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87511" tIns="43755" rIns="87511" bIns="43755" rtlCol="0" anchor="ctr"/>
          <a:lstStyle/>
          <a:p>
            <a:pPr algn="ctr"/>
            <a:endParaRPr lang="zh-CN" altLang="en-US" dirty="0">
              <a:solidFill>
                <a:prstClr val="white"/>
              </a:solidFill>
            </a:endParaRPr>
          </a:p>
        </p:txBody>
      </p:sp>
      <p:sp>
        <p:nvSpPr>
          <p:cNvPr id="19" name="矩形 18"/>
          <p:cNvSpPr/>
          <p:nvPr userDrawn="1"/>
        </p:nvSpPr>
        <p:spPr>
          <a:xfrm>
            <a:off x="3358010" y="4887050"/>
            <a:ext cx="2314396" cy="273031"/>
          </a:xfrm>
          <a:prstGeom prst="rect">
            <a:avLst/>
          </a:prstGeom>
        </p:spPr>
        <p:txBody>
          <a:bodyPr wrap="square" lIns="87511" tIns="43755" rIns="87511" bIns="43755">
            <a:spAutoFit/>
          </a:bodyPr>
          <a:lstStyle/>
          <a:p>
            <a:pPr algn="dist"/>
            <a:r>
              <a:rPr lang="en-US" altLang="zh-CN" sz="1200" dirty="0" smtClean="0">
                <a:solidFill>
                  <a:schemeClr val="bg1"/>
                </a:solidFill>
                <a:latin typeface="Arial" pitchFamily="34" charset="0"/>
                <a:ea typeface="专业字体设计服务/WWW.ZTSGC.COM/" pitchFamily="2" charset="-122"/>
                <a:cs typeface="Arial" pitchFamily="34" charset="0"/>
              </a:rPr>
              <a:t>www.gimech.com</a:t>
            </a:r>
            <a:endParaRPr lang="zh-CN" altLang="en-US" sz="1200" dirty="0">
              <a:solidFill>
                <a:schemeClr val="bg1"/>
              </a:solidFill>
              <a:latin typeface="Arial" pitchFamily="34" charset="0"/>
              <a:ea typeface="专业字体设计服务/WWW.ZTSGC.COM/" pitchFamily="2" charset="-122"/>
              <a:cs typeface="Arial" pitchFamily="34" charset="0"/>
            </a:endParaRPr>
          </a:p>
        </p:txBody>
      </p:sp>
      <p:sp>
        <p:nvSpPr>
          <p:cNvPr id="26" name="文本占位符 25"/>
          <p:cNvSpPr>
            <a:spLocks noGrp="1"/>
          </p:cNvSpPr>
          <p:nvPr>
            <p:ph type="body" sz="quarter" idx="10" hasCustomPrompt="1"/>
          </p:nvPr>
        </p:nvSpPr>
        <p:spPr>
          <a:xfrm>
            <a:off x="2099012" y="699542"/>
            <a:ext cx="4993268" cy="482016"/>
          </a:xfrm>
        </p:spPr>
        <p:txBody>
          <a:bodyPr>
            <a:normAutofit/>
          </a:bodyPr>
          <a:lstStyle>
            <a:lvl1pPr marL="0" indent="0">
              <a:buNone/>
              <a:defRPr sz="2400" b="1">
                <a:latin typeface="+mj-ea"/>
                <a:ea typeface="+mj-ea"/>
              </a:defRPr>
            </a:lvl1pPr>
          </a:lstStyle>
          <a:p>
            <a:pPr lvl="0"/>
            <a:r>
              <a:rPr lang="zh-CN" altLang="en-US" dirty="0" smtClean="0"/>
              <a:t>大标题，微软雅黑；字号</a:t>
            </a:r>
            <a:r>
              <a:rPr lang="en-US" altLang="zh-CN" dirty="0" smtClean="0"/>
              <a:t>24</a:t>
            </a:r>
            <a:r>
              <a:rPr lang="zh-CN" altLang="en-US" dirty="0" smtClean="0"/>
              <a:t>；加粗</a:t>
            </a:r>
          </a:p>
        </p:txBody>
      </p:sp>
      <p:pic>
        <p:nvPicPr>
          <p:cNvPr id="21" name="图片 20"/>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145255" y="78316"/>
            <a:ext cx="1402415" cy="477210"/>
          </a:xfrm>
          <a:prstGeom prst="rect">
            <a:avLst/>
          </a:prstGeom>
        </p:spPr>
      </p:pic>
    </p:spTree>
    <p:extLst>
      <p:ext uri="{BB962C8B-B14F-4D97-AF65-F5344CB8AC3E}">
        <p14:creationId xmlns="" xmlns:p14="http://schemas.microsoft.com/office/powerpoint/2010/main" val="541686331"/>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空白">
    <p:spTree>
      <p:nvGrpSpPr>
        <p:cNvPr id="1" name=""/>
        <p:cNvGrpSpPr/>
        <p:nvPr/>
      </p:nvGrpSpPr>
      <p:grpSpPr>
        <a:xfrm>
          <a:off x="0" y="0"/>
          <a:ext cx="0" cy="0"/>
          <a:chOff x="0" y="0"/>
          <a:chExt cx="0" cy="0"/>
        </a:xfrm>
      </p:grpSpPr>
      <p:sp>
        <p:nvSpPr>
          <p:cNvPr id="31" name="矩形 30"/>
          <p:cNvSpPr/>
          <p:nvPr userDrawn="1"/>
        </p:nvSpPr>
        <p:spPr>
          <a:xfrm flipV="1">
            <a:off x="2200425" y="331154"/>
            <a:ext cx="1156998" cy="8023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32" name="矩形 31"/>
          <p:cNvSpPr/>
          <p:nvPr userDrawn="1"/>
        </p:nvSpPr>
        <p:spPr>
          <a:xfrm flipV="1">
            <a:off x="3357423" y="331154"/>
            <a:ext cx="1156998" cy="80233"/>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33" name="矩形 32"/>
          <p:cNvSpPr/>
          <p:nvPr userDrawn="1"/>
        </p:nvSpPr>
        <p:spPr>
          <a:xfrm flipV="1">
            <a:off x="4514423" y="331154"/>
            <a:ext cx="1156998" cy="8023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34" name="矩形 33"/>
          <p:cNvSpPr/>
          <p:nvPr userDrawn="1"/>
        </p:nvSpPr>
        <p:spPr>
          <a:xfrm flipV="1">
            <a:off x="5671420" y="331154"/>
            <a:ext cx="1156998" cy="8023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35" name="矩形 34"/>
          <p:cNvSpPr/>
          <p:nvPr userDrawn="1"/>
        </p:nvSpPr>
        <p:spPr>
          <a:xfrm flipV="1">
            <a:off x="6828418" y="331154"/>
            <a:ext cx="1156998" cy="80233"/>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36" name="矩形 35"/>
          <p:cNvSpPr/>
          <p:nvPr userDrawn="1"/>
        </p:nvSpPr>
        <p:spPr>
          <a:xfrm flipV="1">
            <a:off x="7985416" y="331154"/>
            <a:ext cx="1156998" cy="8023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38" name="矩形 37"/>
          <p:cNvSpPr/>
          <p:nvPr userDrawn="1"/>
        </p:nvSpPr>
        <p:spPr>
          <a:xfrm>
            <a:off x="7378296" y="94355"/>
            <a:ext cx="1361197" cy="276961"/>
          </a:xfrm>
          <a:prstGeom prst="rect">
            <a:avLst/>
          </a:prstGeom>
        </p:spPr>
        <p:txBody>
          <a:bodyPr wrap="none" lIns="91404" tIns="45701" rIns="91404" bIns="45701">
            <a:spAutoFit/>
          </a:bodyPr>
          <a:lstStyle/>
          <a:p>
            <a:r>
              <a:rPr lang="zh-CN" altLang="en-US" sz="1200" dirty="0" smtClean="0">
                <a:latin typeface="微软雅黑" pitchFamily="34" charset="-122"/>
                <a:ea typeface="微软雅黑" pitchFamily="34" charset="-122"/>
              </a:rPr>
              <a:t>服务 </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创新 </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共赢</a:t>
            </a:r>
            <a:endParaRPr lang="zh-CN" altLang="en-US" sz="1200" dirty="0">
              <a:latin typeface="微软雅黑" pitchFamily="34" charset="-122"/>
              <a:ea typeface="微软雅黑" pitchFamily="34" charset="-122"/>
            </a:endParaRPr>
          </a:p>
        </p:txBody>
      </p:sp>
      <p:sp>
        <p:nvSpPr>
          <p:cNvPr id="39" name="矩形 38"/>
          <p:cNvSpPr/>
          <p:nvPr userDrawn="1"/>
        </p:nvSpPr>
        <p:spPr>
          <a:xfrm flipV="1">
            <a:off x="1115430" y="331154"/>
            <a:ext cx="1085003" cy="8023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42" name="矩形 41"/>
          <p:cNvSpPr/>
          <p:nvPr userDrawn="1"/>
        </p:nvSpPr>
        <p:spPr>
          <a:xfrm>
            <a:off x="-18253" y="4921727"/>
            <a:ext cx="9180513" cy="221775"/>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87511" tIns="43755" rIns="87511" bIns="43755" rtlCol="0" anchor="ctr"/>
          <a:lstStyle/>
          <a:p>
            <a:pPr algn="ctr"/>
            <a:endParaRPr lang="zh-CN" altLang="en-US" dirty="0">
              <a:solidFill>
                <a:prstClr val="white"/>
              </a:solidFill>
            </a:endParaRPr>
          </a:p>
        </p:txBody>
      </p:sp>
      <p:sp>
        <p:nvSpPr>
          <p:cNvPr id="43" name="矩形 42"/>
          <p:cNvSpPr/>
          <p:nvPr userDrawn="1"/>
        </p:nvSpPr>
        <p:spPr>
          <a:xfrm>
            <a:off x="-18253" y="4830295"/>
            <a:ext cx="9180513" cy="45719"/>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87511" tIns="43755" rIns="87511" bIns="43755" rtlCol="0" anchor="ctr"/>
          <a:lstStyle/>
          <a:p>
            <a:pPr algn="ctr"/>
            <a:endParaRPr lang="zh-CN" altLang="en-US" dirty="0">
              <a:solidFill>
                <a:prstClr val="white"/>
              </a:solidFill>
            </a:endParaRPr>
          </a:p>
        </p:txBody>
      </p:sp>
      <p:sp>
        <p:nvSpPr>
          <p:cNvPr id="44" name="矩形 43"/>
          <p:cNvSpPr/>
          <p:nvPr userDrawn="1"/>
        </p:nvSpPr>
        <p:spPr>
          <a:xfrm>
            <a:off x="3358010" y="4887050"/>
            <a:ext cx="2314396" cy="273031"/>
          </a:xfrm>
          <a:prstGeom prst="rect">
            <a:avLst/>
          </a:prstGeom>
        </p:spPr>
        <p:txBody>
          <a:bodyPr wrap="square" lIns="87511" tIns="43755" rIns="87511" bIns="43755">
            <a:spAutoFit/>
          </a:bodyPr>
          <a:lstStyle/>
          <a:p>
            <a:pPr algn="dist"/>
            <a:r>
              <a:rPr lang="en-US" altLang="zh-CN" sz="1200" dirty="0" smtClean="0">
                <a:solidFill>
                  <a:schemeClr val="bg1"/>
                </a:solidFill>
                <a:latin typeface="Arial" pitchFamily="34" charset="0"/>
                <a:ea typeface="专业字体设计服务/WWW.ZTSGC.COM/" pitchFamily="2" charset="-122"/>
                <a:cs typeface="Arial" pitchFamily="34" charset="0"/>
              </a:rPr>
              <a:t>www.gimech.com</a:t>
            </a:r>
            <a:endParaRPr lang="zh-CN" altLang="en-US" sz="1200" dirty="0">
              <a:solidFill>
                <a:schemeClr val="bg1"/>
              </a:solidFill>
              <a:latin typeface="Arial" pitchFamily="34" charset="0"/>
              <a:ea typeface="专业字体设计服务/WWW.ZTSGC.COM/" pitchFamily="2" charset="-122"/>
              <a:cs typeface="Arial" pitchFamily="34" charset="0"/>
            </a:endParaRPr>
          </a:p>
        </p:txBody>
      </p:sp>
      <p:sp>
        <p:nvSpPr>
          <p:cNvPr id="55" name="标题 1"/>
          <p:cNvSpPr>
            <a:spLocks noGrp="1"/>
          </p:cNvSpPr>
          <p:nvPr>
            <p:ph type="title" hasCustomPrompt="1"/>
          </p:nvPr>
        </p:nvSpPr>
        <p:spPr>
          <a:xfrm>
            <a:off x="2108910" y="3360017"/>
            <a:ext cx="5486400" cy="425055"/>
          </a:xfrm>
        </p:spPr>
        <p:txBody>
          <a:bodyPr anchor="b"/>
          <a:lstStyle>
            <a:lvl1pPr algn="l">
              <a:defRPr sz="1900" b="1">
                <a:latin typeface="微软雅黑" pitchFamily="34" charset="-122"/>
                <a:ea typeface="微软雅黑" pitchFamily="34" charset="-122"/>
              </a:defRPr>
            </a:lvl1pPr>
          </a:lstStyle>
          <a:p>
            <a:r>
              <a:rPr lang="en-US" altLang="zh-CN" dirty="0" smtClean="0"/>
              <a:t>【</a:t>
            </a:r>
            <a:r>
              <a:rPr lang="zh-CN" altLang="en-US" dirty="0" smtClean="0"/>
              <a:t>标题，微软雅黑，字号</a:t>
            </a:r>
            <a:r>
              <a:rPr lang="en-US" altLang="zh-CN" dirty="0" smtClean="0"/>
              <a:t>19】</a:t>
            </a:r>
            <a:endParaRPr lang="zh-CN" altLang="en-US" dirty="0"/>
          </a:p>
        </p:txBody>
      </p:sp>
      <p:sp>
        <p:nvSpPr>
          <p:cNvPr id="56" name="图片占位符 2"/>
          <p:cNvSpPr>
            <a:spLocks noGrp="1"/>
          </p:cNvSpPr>
          <p:nvPr>
            <p:ph type="pic" idx="1"/>
          </p:nvPr>
        </p:nvSpPr>
        <p:spPr>
          <a:xfrm>
            <a:off x="2109411" y="1005388"/>
            <a:ext cx="5486400" cy="2299859"/>
          </a:xfrm>
        </p:spPr>
        <p:txBody>
          <a:bodyPr/>
          <a:lstStyle>
            <a:lvl1pPr marL="0" indent="0">
              <a:buNone/>
              <a:defRPr sz="3000"/>
            </a:lvl1pPr>
            <a:lvl2pPr marL="437551" indent="0">
              <a:buNone/>
              <a:defRPr sz="2700"/>
            </a:lvl2pPr>
            <a:lvl3pPr marL="875098" indent="0">
              <a:buNone/>
              <a:defRPr sz="2300"/>
            </a:lvl3pPr>
            <a:lvl4pPr marL="1312648" indent="0">
              <a:buNone/>
              <a:defRPr sz="1900"/>
            </a:lvl4pPr>
            <a:lvl5pPr marL="1750198" indent="0">
              <a:buNone/>
              <a:defRPr sz="1900"/>
            </a:lvl5pPr>
            <a:lvl6pPr marL="2187746" indent="0">
              <a:buNone/>
              <a:defRPr sz="1900"/>
            </a:lvl6pPr>
            <a:lvl7pPr marL="2625295" indent="0">
              <a:buNone/>
              <a:defRPr sz="1900"/>
            </a:lvl7pPr>
            <a:lvl8pPr marL="3062846" indent="0">
              <a:buNone/>
              <a:defRPr sz="1900"/>
            </a:lvl8pPr>
            <a:lvl9pPr marL="3500394" indent="0">
              <a:buNone/>
              <a:defRPr sz="1900"/>
            </a:lvl9pPr>
          </a:lstStyle>
          <a:p>
            <a:endParaRPr lang="zh-CN" altLang="en-US" dirty="0"/>
          </a:p>
        </p:txBody>
      </p:sp>
      <p:sp>
        <p:nvSpPr>
          <p:cNvPr id="57" name="文本占位符 3"/>
          <p:cNvSpPr>
            <a:spLocks noGrp="1"/>
          </p:cNvSpPr>
          <p:nvPr>
            <p:ph type="body" sz="half" idx="2" hasCustomPrompt="1"/>
          </p:nvPr>
        </p:nvSpPr>
        <p:spPr>
          <a:xfrm>
            <a:off x="2108910" y="3785073"/>
            <a:ext cx="5486400" cy="603647"/>
          </a:xfrm>
        </p:spPr>
        <p:txBody>
          <a:bodyPr>
            <a:normAutofit/>
          </a:bodyPr>
          <a:lstStyle>
            <a:lvl1pPr marL="285635" indent="-285635">
              <a:buFont typeface="Wingdings" pitchFamily="2" charset="2"/>
              <a:buChar char="Ø"/>
              <a:defRPr sz="1400">
                <a:latin typeface="微软雅黑" pitchFamily="34" charset="-122"/>
                <a:ea typeface="微软雅黑" pitchFamily="34" charset="-122"/>
              </a:defRPr>
            </a:lvl1pPr>
            <a:lvl2pPr marL="437551" indent="0">
              <a:buNone/>
              <a:defRPr sz="1200"/>
            </a:lvl2pPr>
            <a:lvl3pPr marL="875098" indent="0">
              <a:buNone/>
              <a:defRPr sz="900"/>
            </a:lvl3pPr>
            <a:lvl4pPr marL="1312648" indent="0">
              <a:buNone/>
              <a:defRPr sz="900"/>
            </a:lvl4pPr>
            <a:lvl5pPr marL="1750198" indent="0">
              <a:buNone/>
              <a:defRPr sz="900"/>
            </a:lvl5pPr>
            <a:lvl6pPr marL="2187746" indent="0">
              <a:buNone/>
              <a:defRPr sz="900"/>
            </a:lvl6pPr>
            <a:lvl7pPr marL="2625295" indent="0">
              <a:buNone/>
              <a:defRPr sz="900"/>
            </a:lvl7pPr>
            <a:lvl8pPr marL="3062846" indent="0">
              <a:buNone/>
              <a:defRPr sz="900"/>
            </a:lvl8pPr>
            <a:lvl9pPr marL="3500394" indent="0">
              <a:buNone/>
              <a:defRPr sz="900"/>
            </a:lvl9pPr>
          </a:lstStyle>
          <a:p>
            <a:pPr lvl="0"/>
            <a:r>
              <a:rPr lang="zh-CN" altLang="en-US" dirty="0" smtClean="0"/>
              <a:t>具体说明类文字，微软雅黑，字号</a:t>
            </a:r>
            <a:r>
              <a:rPr lang="en-US" altLang="zh-CN" dirty="0" smtClean="0"/>
              <a:t>14</a:t>
            </a:r>
            <a:endParaRPr lang="zh-CN" altLang="en-US" dirty="0" smtClean="0"/>
          </a:p>
        </p:txBody>
      </p:sp>
      <p:sp>
        <p:nvSpPr>
          <p:cNvPr id="7" name="文本占位符 6"/>
          <p:cNvSpPr>
            <a:spLocks noGrp="1"/>
          </p:cNvSpPr>
          <p:nvPr>
            <p:ph type="body" sz="quarter" idx="10" hasCustomPrompt="1"/>
          </p:nvPr>
        </p:nvSpPr>
        <p:spPr>
          <a:xfrm>
            <a:off x="1201212" y="1098564"/>
            <a:ext cx="562964" cy="2769330"/>
          </a:xfrm>
        </p:spPr>
        <p:txBody>
          <a:bodyPr>
            <a:normAutofit/>
          </a:bodyPr>
          <a:lstStyle>
            <a:lvl1pPr marL="0" indent="0">
              <a:buNone/>
              <a:defRPr sz="2100" b="1">
                <a:latin typeface="+mj-ea"/>
                <a:ea typeface="+mj-ea"/>
              </a:defRPr>
            </a:lvl1pPr>
          </a:lstStyle>
          <a:p>
            <a:pPr lvl="0"/>
            <a:r>
              <a:rPr lang="zh-CN" altLang="en-US" dirty="0" smtClean="0"/>
              <a:t>标题微软雅黑</a:t>
            </a:r>
            <a:r>
              <a:rPr lang="en-US" altLang="zh-CN" dirty="0" smtClean="0"/>
              <a:t>21</a:t>
            </a:r>
            <a:r>
              <a:rPr lang="zh-CN" altLang="en-US" dirty="0" smtClean="0"/>
              <a:t>号</a:t>
            </a:r>
            <a:endParaRPr lang="zh-CN" altLang="en-US" dirty="0"/>
          </a:p>
        </p:txBody>
      </p:sp>
      <p:pic>
        <p:nvPicPr>
          <p:cNvPr id="18" name="图片 17"/>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45255" y="78316"/>
            <a:ext cx="1402415" cy="477210"/>
          </a:xfrm>
          <a:prstGeom prst="rect">
            <a:avLst/>
          </a:prstGeom>
        </p:spPr>
      </p:pic>
    </p:spTree>
    <p:extLst>
      <p:ext uri="{BB962C8B-B14F-4D97-AF65-F5344CB8AC3E}">
        <p14:creationId xmlns="" xmlns:p14="http://schemas.microsoft.com/office/powerpoint/2010/main" val="3296883443"/>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7" name="矩形 6"/>
          <p:cNvSpPr/>
          <p:nvPr userDrawn="1"/>
        </p:nvSpPr>
        <p:spPr>
          <a:xfrm flipV="1">
            <a:off x="2200425" y="331154"/>
            <a:ext cx="1156998" cy="8023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8" name="矩形 7"/>
          <p:cNvSpPr/>
          <p:nvPr userDrawn="1"/>
        </p:nvSpPr>
        <p:spPr>
          <a:xfrm flipV="1">
            <a:off x="3357423" y="331154"/>
            <a:ext cx="1156998" cy="80233"/>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dirty="0"/>
          </a:p>
        </p:txBody>
      </p:sp>
      <p:sp>
        <p:nvSpPr>
          <p:cNvPr id="9" name="矩形 8"/>
          <p:cNvSpPr/>
          <p:nvPr userDrawn="1"/>
        </p:nvSpPr>
        <p:spPr>
          <a:xfrm flipV="1">
            <a:off x="4514423" y="331154"/>
            <a:ext cx="1156998" cy="8023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10" name="矩形 9"/>
          <p:cNvSpPr/>
          <p:nvPr userDrawn="1"/>
        </p:nvSpPr>
        <p:spPr>
          <a:xfrm flipV="1">
            <a:off x="5671420" y="331154"/>
            <a:ext cx="1156998" cy="8023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11" name="矩形 10"/>
          <p:cNvSpPr/>
          <p:nvPr userDrawn="1"/>
        </p:nvSpPr>
        <p:spPr>
          <a:xfrm flipV="1">
            <a:off x="6828418" y="331154"/>
            <a:ext cx="1156998" cy="80233"/>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12" name="矩形 11"/>
          <p:cNvSpPr/>
          <p:nvPr userDrawn="1"/>
        </p:nvSpPr>
        <p:spPr>
          <a:xfrm flipV="1">
            <a:off x="7985416" y="331154"/>
            <a:ext cx="1156998" cy="8023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14" name="矩形 13"/>
          <p:cNvSpPr/>
          <p:nvPr userDrawn="1"/>
        </p:nvSpPr>
        <p:spPr>
          <a:xfrm>
            <a:off x="7378296" y="94355"/>
            <a:ext cx="1361197" cy="276961"/>
          </a:xfrm>
          <a:prstGeom prst="rect">
            <a:avLst/>
          </a:prstGeom>
        </p:spPr>
        <p:txBody>
          <a:bodyPr wrap="none" lIns="91404" tIns="45701" rIns="91404" bIns="45701">
            <a:spAutoFit/>
          </a:bodyPr>
          <a:lstStyle/>
          <a:p>
            <a:r>
              <a:rPr lang="zh-CN" altLang="en-US" sz="1200" dirty="0" smtClean="0">
                <a:latin typeface="微软雅黑" pitchFamily="34" charset="-122"/>
                <a:ea typeface="微软雅黑" pitchFamily="34" charset="-122"/>
              </a:rPr>
              <a:t>服务 </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创新 </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共赢</a:t>
            </a:r>
            <a:endParaRPr lang="zh-CN" altLang="en-US" sz="1200" dirty="0">
              <a:latin typeface="微软雅黑" pitchFamily="34" charset="-122"/>
              <a:ea typeface="微软雅黑" pitchFamily="34" charset="-122"/>
            </a:endParaRPr>
          </a:p>
        </p:txBody>
      </p:sp>
      <p:sp>
        <p:nvSpPr>
          <p:cNvPr id="15" name="矩形 14"/>
          <p:cNvSpPr/>
          <p:nvPr userDrawn="1"/>
        </p:nvSpPr>
        <p:spPr>
          <a:xfrm flipV="1">
            <a:off x="1115430" y="331154"/>
            <a:ext cx="1085003" cy="8023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16" name="矩形 15"/>
          <p:cNvSpPr/>
          <p:nvPr userDrawn="1"/>
        </p:nvSpPr>
        <p:spPr>
          <a:xfrm>
            <a:off x="-18253" y="4921727"/>
            <a:ext cx="9180513" cy="221775"/>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87511" tIns="43755" rIns="87511" bIns="43755" rtlCol="0" anchor="ctr"/>
          <a:lstStyle/>
          <a:p>
            <a:pPr algn="ctr"/>
            <a:endParaRPr lang="zh-CN" altLang="en-US" dirty="0">
              <a:solidFill>
                <a:prstClr val="white"/>
              </a:solidFill>
            </a:endParaRPr>
          </a:p>
        </p:txBody>
      </p:sp>
      <p:sp>
        <p:nvSpPr>
          <p:cNvPr id="17" name="矩形 16"/>
          <p:cNvSpPr/>
          <p:nvPr userDrawn="1"/>
        </p:nvSpPr>
        <p:spPr>
          <a:xfrm>
            <a:off x="-18253" y="4830295"/>
            <a:ext cx="9180513" cy="45719"/>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87511" tIns="43755" rIns="87511" bIns="43755" rtlCol="0" anchor="ctr"/>
          <a:lstStyle/>
          <a:p>
            <a:pPr algn="ctr"/>
            <a:endParaRPr lang="zh-CN" altLang="en-US" dirty="0">
              <a:solidFill>
                <a:prstClr val="white"/>
              </a:solidFill>
            </a:endParaRPr>
          </a:p>
        </p:txBody>
      </p:sp>
      <p:sp>
        <p:nvSpPr>
          <p:cNvPr id="18" name="矩形 17"/>
          <p:cNvSpPr/>
          <p:nvPr userDrawn="1"/>
        </p:nvSpPr>
        <p:spPr>
          <a:xfrm>
            <a:off x="3358010" y="4887050"/>
            <a:ext cx="2314396" cy="273031"/>
          </a:xfrm>
          <a:prstGeom prst="rect">
            <a:avLst/>
          </a:prstGeom>
        </p:spPr>
        <p:txBody>
          <a:bodyPr wrap="square" lIns="87511" tIns="43755" rIns="87511" bIns="43755">
            <a:spAutoFit/>
          </a:bodyPr>
          <a:lstStyle/>
          <a:p>
            <a:pPr algn="dist"/>
            <a:r>
              <a:rPr lang="en-US" altLang="zh-CN" sz="1200" dirty="0" smtClean="0">
                <a:solidFill>
                  <a:schemeClr val="bg1"/>
                </a:solidFill>
                <a:latin typeface="Arial" pitchFamily="34" charset="0"/>
                <a:ea typeface="专业字体设计服务/WWW.ZTSGC.COM/" pitchFamily="2" charset="-122"/>
                <a:cs typeface="Arial" pitchFamily="34" charset="0"/>
              </a:rPr>
              <a:t>www.gimech.com</a:t>
            </a:r>
            <a:endParaRPr lang="zh-CN" altLang="en-US" sz="1200" dirty="0">
              <a:solidFill>
                <a:schemeClr val="bg1"/>
              </a:solidFill>
              <a:latin typeface="Arial" pitchFamily="34" charset="0"/>
              <a:ea typeface="专业字体设计服务/WWW.ZTSGC.COM/" pitchFamily="2" charset="-122"/>
              <a:cs typeface="Arial" pitchFamily="34" charset="0"/>
            </a:endParaRPr>
          </a:p>
        </p:txBody>
      </p:sp>
      <p:sp>
        <p:nvSpPr>
          <p:cNvPr id="29" name="图片占位符 2"/>
          <p:cNvSpPr>
            <a:spLocks noGrp="1"/>
          </p:cNvSpPr>
          <p:nvPr>
            <p:ph type="pic" idx="1"/>
          </p:nvPr>
        </p:nvSpPr>
        <p:spPr>
          <a:xfrm>
            <a:off x="3932457" y="1491965"/>
            <a:ext cx="2534585" cy="2447517"/>
          </a:xfrm>
        </p:spPr>
        <p:txBody>
          <a:bodyPr/>
          <a:lstStyle>
            <a:lvl1pPr marL="0" indent="0">
              <a:buNone/>
              <a:defRPr sz="3000"/>
            </a:lvl1pPr>
            <a:lvl2pPr marL="437551" indent="0">
              <a:buNone/>
              <a:defRPr sz="2700"/>
            </a:lvl2pPr>
            <a:lvl3pPr marL="875098" indent="0">
              <a:buNone/>
              <a:defRPr sz="2300"/>
            </a:lvl3pPr>
            <a:lvl4pPr marL="1312648" indent="0">
              <a:buNone/>
              <a:defRPr sz="1900"/>
            </a:lvl4pPr>
            <a:lvl5pPr marL="1750198" indent="0">
              <a:buNone/>
              <a:defRPr sz="1900"/>
            </a:lvl5pPr>
            <a:lvl6pPr marL="2187746" indent="0">
              <a:buNone/>
              <a:defRPr sz="1900"/>
            </a:lvl6pPr>
            <a:lvl7pPr marL="2625295" indent="0">
              <a:buNone/>
              <a:defRPr sz="1900"/>
            </a:lvl7pPr>
            <a:lvl8pPr marL="3062846" indent="0">
              <a:buNone/>
              <a:defRPr sz="1900"/>
            </a:lvl8pPr>
            <a:lvl9pPr marL="3500394" indent="0">
              <a:buNone/>
              <a:defRPr sz="1900"/>
            </a:lvl9pPr>
          </a:lstStyle>
          <a:p>
            <a:endParaRPr lang="zh-CN" altLang="en-US" dirty="0"/>
          </a:p>
        </p:txBody>
      </p:sp>
      <p:sp>
        <p:nvSpPr>
          <p:cNvPr id="30" name="图片占位符 2"/>
          <p:cNvSpPr>
            <a:spLocks noGrp="1"/>
          </p:cNvSpPr>
          <p:nvPr>
            <p:ph type="pic" idx="10"/>
          </p:nvPr>
        </p:nvSpPr>
        <p:spPr>
          <a:xfrm>
            <a:off x="6523683" y="1491965"/>
            <a:ext cx="2152060" cy="2447517"/>
          </a:xfrm>
        </p:spPr>
        <p:txBody>
          <a:bodyPr/>
          <a:lstStyle>
            <a:lvl1pPr marL="0" indent="0">
              <a:buNone/>
              <a:defRPr sz="3000"/>
            </a:lvl1pPr>
            <a:lvl2pPr marL="437551" indent="0">
              <a:buNone/>
              <a:defRPr sz="2700"/>
            </a:lvl2pPr>
            <a:lvl3pPr marL="875098" indent="0">
              <a:buNone/>
              <a:defRPr sz="2300"/>
            </a:lvl3pPr>
            <a:lvl4pPr marL="1312648" indent="0">
              <a:buNone/>
              <a:defRPr sz="1900"/>
            </a:lvl4pPr>
            <a:lvl5pPr marL="1750198" indent="0">
              <a:buNone/>
              <a:defRPr sz="1900"/>
            </a:lvl5pPr>
            <a:lvl6pPr marL="2187746" indent="0">
              <a:buNone/>
              <a:defRPr sz="1900"/>
            </a:lvl6pPr>
            <a:lvl7pPr marL="2625295" indent="0">
              <a:buNone/>
              <a:defRPr sz="1900"/>
            </a:lvl7pPr>
            <a:lvl8pPr marL="3062846" indent="0">
              <a:buNone/>
              <a:defRPr sz="1900"/>
            </a:lvl8pPr>
            <a:lvl9pPr marL="3500394" indent="0">
              <a:buNone/>
              <a:defRPr sz="1900"/>
            </a:lvl9pPr>
          </a:lstStyle>
          <a:p>
            <a:endParaRPr lang="zh-CN" altLang="en-US" dirty="0"/>
          </a:p>
        </p:txBody>
      </p:sp>
      <p:sp>
        <p:nvSpPr>
          <p:cNvPr id="32" name="标题 1"/>
          <p:cNvSpPr>
            <a:spLocks noGrp="1"/>
          </p:cNvSpPr>
          <p:nvPr>
            <p:ph type="title" hasCustomPrompt="1"/>
          </p:nvPr>
        </p:nvSpPr>
        <p:spPr>
          <a:xfrm>
            <a:off x="540252" y="1487254"/>
            <a:ext cx="3008314" cy="448194"/>
          </a:xfrm>
        </p:spPr>
        <p:txBody>
          <a:bodyPr anchor="b">
            <a:normAutofit/>
          </a:bodyPr>
          <a:lstStyle>
            <a:lvl1pPr algn="l">
              <a:defRPr sz="1800" b="1">
                <a:latin typeface="微软雅黑" pitchFamily="34" charset="-122"/>
                <a:ea typeface="微软雅黑" pitchFamily="34" charset="-122"/>
              </a:defRPr>
            </a:lvl1pPr>
          </a:lstStyle>
          <a:p>
            <a:r>
              <a:rPr lang="zh-CN" altLang="en-US" dirty="0" smtClean="0"/>
              <a:t>微软雅黑，字号</a:t>
            </a:r>
            <a:r>
              <a:rPr lang="en-US" altLang="zh-CN" dirty="0" smtClean="0"/>
              <a:t>18</a:t>
            </a:r>
            <a:r>
              <a:rPr lang="zh-CN" altLang="en-US" dirty="0" smtClean="0"/>
              <a:t>，加粗</a:t>
            </a:r>
            <a:endParaRPr lang="zh-CN" altLang="en-US" dirty="0"/>
          </a:p>
        </p:txBody>
      </p:sp>
      <p:sp>
        <p:nvSpPr>
          <p:cNvPr id="33" name="文本占位符 3"/>
          <p:cNvSpPr>
            <a:spLocks noGrp="1"/>
          </p:cNvSpPr>
          <p:nvPr>
            <p:ph type="body" sz="half" idx="2" hasCustomPrompt="1"/>
          </p:nvPr>
        </p:nvSpPr>
        <p:spPr>
          <a:xfrm>
            <a:off x="540252" y="1991159"/>
            <a:ext cx="3008314" cy="1948747"/>
          </a:xfrm>
        </p:spPr>
        <p:txBody>
          <a:bodyPr>
            <a:normAutofit/>
          </a:bodyPr>
          <a:lstStyle>
            <a:lvl1pPr marL="0" indent="0">
              <a:buNone/>
              <a:defRPr sz="1400">
                <a:latin typeface="微软雅黑" pitchFamily="34" charset="-122"/>
                <a:ea typeface="微软雅黑" pitchFamily="34" charset="-122"/>
              </a:defRPr>
            </a:lvl1pPr>
            <a:lvl2pPr marL="437551" indent="0">
              <a:buNone/>
              <a:defRPr sz="1200"/>
            </a:lvl2pPr>
            <a:lvl3pPr marL="875098" indent="0">
              <a:buNone/>
              <a:defRPr sz="900"/>
            </a:lvl3pPr>
            <a:lvl4pPr marL="1312648" indent="0">
              <a:buNone/>
              <a:defRPr sz="900"/>
            </a:lvl4pPr>
            <a:lvl5pPr marL="1750198" indent="0">
              <a:buNone/>
              <a:defRPr sz="900"/>
            </a:lvl5pPr>
            <a:lvl6pPr marL="2187746" indent="0">
              <a:buNone/>
              <a:defRPr sz="900"/>
            </a:lvl6pPr>
            <a:lvl7pPr marL="2625295" indent="0">
              <a:buNone/>
              <a:defRPr sz="900"/>
            </a:lvl7pPr>
            <a:lvl8pPr marL="3062846" indent="0">
              <a:buNone/>
              <a:defRPr sz="900"/>
            </a:lvl8pPr>
            <a:lvl9pPr marL="3500394" indent="0">
              <a:buNone/>
              <a:defRPr sz="900"/>
            </a:lvl9pPr>
          </a:lstStyle>
          <a:p>
            <a:pPr lvl="0"/>
            <a:r>
              <a:rPr lang="zh-CN" altLang="en-US" dirty="0" smtClean="0"/>
              <a:t>微软雅黑，字号</a:t>
            </a:r>
            <a:r>
              <a:rPr lang="en-US" altLang="zh-CN" dirty="0" smtClean="0"/>
              <a:t>14</a:t>
            </a:r>
            <a:endParaRPr lang="zh-CN" altLang="en-US" dirty="0" smtClean="0"/>
          </a:p>
        </p:txBody>
      </p:sp>
      <p:sp>
        <p:nvSpPr>
          <p:cNvPr id="3" name="文本占位符 2"/>
          <p:cNvSpPr>
            <a:spLocks noGrp="1"/>
          </p:cNvSpPr>
          <p:nvPr>
            <p:ph type="body" sz="quarter" idx="11" hasCustomPrompt="1"/>
          </p:nvPr>
        </p:nvSpPr>
        <p:spPr>
          <a:xfrm>
            <a:off x="539558" y="668870"/>
            <a:ext cx="7407415" cy="478314"/>
          </a:xfrm>
        </p:spPr>
        <p:txBody>
          <a:bodyPr>
            <a:normAutofit/>
          </a:bodyPr>
          <a:lstStyle>
            <a:lvl1pPr marL="0" indent="0" algn="l">
              <a:buNone/>
              <a:defRPr sz="2200" b="1">
                <a:latin typeface="+mj-ea"/>
                <a:ea typeface="+mj-ea"/>
              </a:defRPr>
            </a:lvl1pPr>
          </a:lstStyle>
          <a:p>
            <a:pPr algn="l"/>
            <a:r>
              <a:rPr lang="en-US" altLang="zh-CN" dirty="0" smtClean="0"/>
              <a:t>[</a:t>
            </a:r>
            <a:r>
              <a:rPr lang="zh-CN" altLang="en-US" dirty="0" smtClean="0"/>
              <a:t>主栏目，微软雅黑，加粗</a:t>
            </a:r>
            <a:r>
              <a:rPr lang="en-US" altLang="zh-CN" b="0" dirty="0" smtClean="0"/>
              <a:t>]-</a:t>
            </a:r>
            <a:r>
              <a:rPr lang="zh-CN" altLang="en-US" b="0" dirty="0" smtClean="0"/>
              <a:t>微软雅黑；字号</a:t>
            </a:r>
            <a:r>
              <a:rPr lang="en-US" altLang="zh-CN" b="0" dirty="0" smtClean="0"/>
              <a:t>22</a:t>
            </a:r>
            <a:endParaRPr lang="zh-CN" altLang="en-US" b="0" dirty="0"/>
          </a:p>
        </p:txBody>
      </p:sp>
      <p:pic>
        <p:nvPicPr>
          <p:cNvPr id="19" name="图片 18"/>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45255" y="78316"/>
            <a:ext cx="1402415" cy="477210"/>
          </a:xfrm>
          <a:prstGeom prst="rect">
            <a:avLst/>
          </a:prstGeom>
        </p:spPr>
      </p:pic>
    </p:spTree>
    <p:extLst>
      <p:ext uri="{BB962C8B-B14F-4D97-AF65-F5344CB8AC3E}">
        <p14:creationId xmlns="" xmlns:p14="http://schemas.microsoft.com/office/powerpoint/2010/main" val="1569479254"/>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空白">
    <p:spTree>
      <p:nvGrpSpPr>
        <p:cNvPr id="1" name=""/>
        <p:cNvGrpSpPr/>
        <p:nvPr/>
      </p:nvGrpSpPr>
      <p:grpSpPr>
        <a:xfrm>
          <a:off x="0" y="0"/>
          <a:ext cx="0" cy="0"/>
          <a:chOff x="0" y="0"/>
          <a:chExt cx="0" cy="0"/>
        </a:xfrm>
      </p:grpSpPr>
      <p:pic>
        <p:nvPicPr>
          <p:cNvPr id="41" name="Picture 11"/>
          <p:cNvPicPr>
            <a:picLocks noChangeAspect="1" noChangeArrowheads="1"/>
          </p:cNvPicPr>
          <p:nvPr userDrawn="1"/>
        </p:nvPicPr>
        <p:blipFill>
          <a:blip r:embed="rId2" cstate="email">
            <a:lum bright="88000" contrast="-70000"/>
            <a:grayscl/>
          </a:blip>
          <a:srcRect/>
          <a:stretch>
            <a:fillRect/>
          </a:stretch>
        </p:blipFill>
        <p:spPr bwMode="auto">
          <a:xfrm>
            <a:off x="1907711" y="1114714"/>
            <a:ext cx="5544617" cy="2829476"/>
          </a:xfrm>
          <a:prstGeom prst="rect">
            <a:avLst/>
          </a:prstGeom>
          <a:noFill/>
          <a:ln w="9525">
            <a:noFill/>
            <a:miter lim="800000"/>
            <a:headEnd/>
            <a:tailEnd/>
          </a:ln>
          <a:effectLst/>
        </p:spPr>
      </p:pic>
      <p:sp>
        <p:nvSpPr>
          <p:cNvPr id="31" name="矩形 30"/>
          <p:cNvSpPr/>
          <p:nvPr userDrawn="1"/>
        </p:nvSpPr>
        <p:spPr>
          <a:xfrm flipV="1">
            <a:off x="2200425" y="331154"/>
            <a:ext cx="1156998" cy="8023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32" name="矩形 31"/>
          <p:cNvSpPr/>
          <p:nvPr userDrawn="1"/>
        </p:nvSpPr>
        <p:spPr>
          <a:xfrm flipV="1">
            <a:off x="3357423" y="331154"/>
            <a:ext cx="1156998" cy="80233"/>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33" name="矩形 32"/>
          <p:cNvSpPr/>
          <p:nvPr userDrawn="1"/>
        </p:nvSpPr>
        <p:spPr>
          <a:xfrm flipV="1">
            <a:off x="4514423" y="331154"/>
            <a:ext cx="1156998" cy="8023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34" name="矩形 33"/>
          <p:cNvSpPr/>
          <p:nvPr userDrawn="1"/>
        </p:nvSpPr>
        <p:spPr>
          <a:xfrm flipV="1">
            <a:off x="5671420" y="331154"/>
            <a:ext cx="1156998" cy="8023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35" name="矩形 34"/>
          <p:cNvSpPr/>
          <p:nvPr userDrawn="1"/>
        </p:nvSpPr>
        <p:spPr>
          <a:xfrm flipV="1">
            <a:off x="6828418" y="331154"/>
            <a:ext cx="1156998" cy="80233"/>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36" name="矩形 35"/>
          <p:cNvSpPr/>
          <p:nvPr userDrawn="1"/>
        </p:nvSpPr>
        <p:spPr>
          <a:xfrm flipV="1">
            <a:off x="7985416" y="331154"/>
            <a:ext cx="1156998" cy="8023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38" name="矩形 37"/>
          <p:cNvSpPr/>
          <p:nvPr userDrawn="1"/>
        </p:nvSpPr>
        <p:spPr>
          <a:xfrm>
            <a:off x="7378296" y="94355"/>
            <a:ext cx="1361197" cy="276961"/>
          </a:xfrm>
          <a:prstGeom prst="rect">
            <a:avLst/>
          </a:prstGeom>
        </p:spPr>
        <p:txBody>
          <a:bodyPr wrap="none" lIns="91404" tIns="45701" rIns="91404" bIns="45701">
            <a:spAutoFit/>
          </a:bodyPr>
          <a:lstStyle/>
          <a:p>
            <a:r>
              <a:rPr lang="zh-CN" altLang="en-US" sz="1200" dirty="0" smtClean="0">
                <a:latin typeface="微软雅黑" pitchFamily="34" charset="-122"/>
                <a:ea typeface="微软雅黑" pitchFamily="34" charset="-122"/>
              </a:rPr>
              <a:t>服务 </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创新 </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共赢</a:t>
            </a:r>
            <a:endParaRPr lang="zh-CN" altLang="en-US" sz="1200" dirty="0">
              <a:latin typeface="微软雅黑" pitchFamily="34" charset="-122"/>
              <a:ea typeface="微软雅黑" pitchFamily="34" charset="-122"/>
            </a:endParaRPr>
          </a:p>
        </p:txBody>
      </p:sp>
      <p:sp>
        <p:nvSpPr>
          <p:cNvPr id="39" name="矩形 38"/>
          <p:cNvSpPr/>
          <p:nvPr userDrawn="1"/>
        </p:nvSpPr>
        <p:spPr>
          <a:xfrm flipV="1">
            <a:off x="1115430" y="331154"/>
            <a:ext cx="1085003" cy="8023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42" name="矩形 41"/>
          <p:cNvSpPr/>
          <p:nvPr userDrawn="1"/>
        </p:nvSpPr>
        <p:spPr>
          <a:xfrm>
            <a:off x="-18253" y="4921727"/>
            <a:ext cx="9180513" cy="221775"/>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87511" tIns="43755" rIns="87511" bIns="43755" rtlCol="0" anchor="ctr"/>
          <a:lstStyle/>
          <a:p>
            <a:pPr algn="ctr"/>
            <a:endParaRPr lang="zh-CN" altLang="en-US" dirty="0">
              <a:solidFill>
                <a:prstClr val="white"/>
              </a:solidFill>
            </a:endParaRPr>
          </a:p>
        </p:txBody>
      </p:sp>
      <p:sp>
        <p:nvSpPr>
          <p:cNvPr id="43" name="矩形 42"/>
          <p:cNvSpPr/>
          <p:nvPr userDrawn="1"/>
        </p:nvSpPr>
        <p:spPr>
          <a:xfrm>
            <a:off x="-18253" y="4830295"/>
            <a:ext cx="9180513" cy="45719"/>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87511" tIns="43755" rIns="87511" bIns="43755" rtlCol="0" anchor="ctr"/>
          <a:lstStyle/>
          <a:p>
            <a:pPr algn="ctr"/>
            <a:endParaRPr lang="zh-CN" altLang="en-US" dirty="0">
              <a:solidFill>
                <a:prstClr val="white"/>
              </a:solidFill>
            </a:endParaRPr>
          </a:p>
        </p:txBody>
      </p:sp>
      <p:sp>
        <p:nvSpPr>
          <p:cNvPr id="44" name="矩形 43"/>
          <p:cNvSpPr/>
          <p:nvPr userDrawn="1"/>
        </p:nvSpPr>
        <p:spPr>
          <a:xfrm>
            <a:off x="3358010" y="4887050"/>
            <a:ext cx="2314396" cy="273031"/>
          </a:xfrm>
          <a:prstGeom prst="rect">
            <a:avLst/>
          </a:prstGeom>
        </p:spPr>
        <p:txBody>
          <a:bodyPr wrap="square" lIns="87511" tIns="43755" rIns="87511" bIns="43755">
            <a:spAutoFit/>
          </a:bodyPr>
          <a:lstStyle/>
          <a:p>
            <a:pPr algn="dist"/>
            <a:r>
              <a:rPr lang="en-US" altLang="zh-CN" sz="1200" dirty="0" smtClean="0">
                <a:solidFill>
                  <a:schemeClr val="bg1"/>
                </a:solidFill>
                <a:latin typeface="Arial" pitchFamily="34" charset="0"/>
                <a:ea typeface="专业字体设计服务/WWW.ZTSGC.COM/" pitchFamily="2" charset="-122"/>
                <a:cs typeface="Arial" pitchFamily="34" charset="0"/>
              </a:rPr>
              <a:t>www.gimech.com</a:t>
            </a:r>
            <a:endParaRPr lang="zh-CN" altLang="en-US" sz="1200" dirty="0">
              <a:solidFill>
                <a:schemeClr val="bg1"/>
              </a:solidFill>
              <a:latin typeface="Arial" pitchFamily="34" charset="0"/>
              <a:ea typeface="专业字体设计服务/WWW.ZTSGC.COM/" pitchFamily="2" charset="-122"/>
              <a:cs typeface="Arial" pitchFamily="34" charset="0"/>
            </a:endParaRPr>
          </a:p>
        </p:txBody>
      </p:sp>
      <p:sp>
        <p:nvSpPr>
          <p:cNvPr id="45" name="标题 1"/>
          <p:cNvSpPr>
            <a:spLocks noGrp="1"/>
          </p:cNvSpPr>
          <p:nvPr userDrawn="1">
            <p:ph type="title" hasCustomPrompt="1"/>
          </p:nvPr>
        </p:nvSpPr>
        <p:spPr>
          <a:xfrm>
            <a:off x="1404199" y="916080"/>
            <a:ext cx="6767577" cy="431915"/>
          </a:xfrm>
        </p:spPr>
        <p:txBody>
          <a:bodyPr>
            <a:noAutofit/>
          </a:bodyPr>
          <a:lstStyle>
            <a:lvl1pPr algn="l">
              <a:defRPr sz="2400" b="1">
                <a:latin typeface="微软雅黑" pitchFamily="34" charset="-122"/>
                <a:ea typeface="微软雅黑" pitchFamily="34" charset="-122"/>
              </a:defRPr>
            </a:lvl1pPr>
          </a:lstStyle>
          <a:p>
            <a:r>
              <a:rPr lang="zh-CN" altLang="en-US" dirty="0" smtClean="0"/>
              <a:t>标题，微软雅黑；字号</a:t>
            </a:r>
            <a:r>
              <a:rPr lang="en-US" altLang="zh-CN" dirty="0" smtClean="0"/>
              <a:t>24</a:t>
            </a:r>
            <a:r>
              <a:rPr lang="zh-CN" altLang="en-US" dirty="0" smtClean="0"/>
              <a:t>；加粗</a:t>
            </a:r>
            <a:endParaRPr lang="zh-CN" altLang="en-US" dirty="0"/>
          </a:p>
        </p:txBody>
      </p:sp>
      <p:sp>
        <p:nvSpPr>
          <p:cNvPr id="30" name="内容占位符 2"/>
          <p:cNvSpPr>
            <a:spLocks noGrp="1"/>
          </p:cNvSpPr>
          <p:nvPr>
            <p:ph idx="1" hasCustomPrompt="1"/>
          </p:nvPr>
        </p:nvSpPr>
        <p:spPr>
          <a:xfrm>
            <a:off x="1403649" y="1487257"/>
            <a:ext cx="6768752" cy="2735459"/>
          </a:xfrm>
        </p:spPr>
        <p:txBody>
          <a:bodyPr/>
          <a:lstStyle>
            <a:lvl1pPr marL="328163" indent="-328163">
              <a:buFont typeface="Wingdings" pitchFamily="2" charset="2"/>
              <a:buChar char="Ø"/>
              <a:defRPr sz="2400">
                <a:latin typeface="微软雅黑" pitchFamily="34" charset="-122"/>
                <a:ea typeface="微软雅黑" pitchFamily="34" charset="-122"/>
              </a:defRPr>
            </a:lvl1pPr>
            <a:lvl2pPr marL="711018" indent="-273469">
              <a:buFont typeface="Arial" pitchFamily="34" charset="0"/>
              <a:buChar char="•"/>
              <a:defRPr sz="2400">
                <a:latin typeface="微软雅黑" pitchFamily="34" charset="-122"/>
                <a:ea typeface="微软雅黑" pitchFamily="34" charset="-122"/>
              </a:defRPr>
            </a:lvl2pPr>
            <a:lvl3pPr>
              <a:defRPr sz="2300">
                <a:latin typeface="微软雅黑" pitchFamily="34" charset="-122"/>
                <a:ea typeface="微软雅黑" pitchFamily="34" charset="-122"/>
              </a:defRPr>
            </a:lvl3pPr>
            <a:lvl4pPr>
              <a:defRPr sz="1900">
                <a:latin typeface="微软雅黑" pitchFamily="34" charset="-122"/>
                <a:ea typeface="微软雅黑" pitchFamily="34" charset="-122"/>
              </a:defRPr>
            </a:lvl4pPr>
            <a:lvl5pPr>
              <a:defRPr sz="1900">
                <a:latin typeface="微软雅黑" pitchFamily="34" charset="-122"/>
                <a:ea typeface="微软雅黑" pitchFamily="34" charset="-122"/>
              </a:defRPr>
            </a:lvl5pPr>
            <a:lvl6pPr>
              <a:defRPr sz="1900"/>
            </a:lvl6pPr>
            <a:lvl7pPr>
              <a:defRPr sz="1900"/>
            </a:lvl7pPr>
            <a:lvl8pPr>
              <a:defRPr sz="1900"/>
            </a:lvl8pPr>
            <a:lvl9pPr>
              <a:defRPr sz="1900"/>
            </a:lvl9pPr>
          </a:lstStyle>
          <a:p>
            <a:pPr lvl="0"/>
            <a:r>
              <a:rPr lang="zh-CN" altLang="en-US" dirty="0" smtClean="0"/>
              <a:t>微软雅黑，字号</a:t>
            </a:r>
            <a:r>
              <a:rPr lang="en-US" altLang="zh-CN" dirty="0" smtClean="0"/>
              <a:t>24</a:t>
            </a:r>
            <a:endParaRPr lang="zh-CN" altLang="en-US"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17" name="图片 16"/>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145255" y="78316"/>
            <a:ext cx="1402415" cy="477210"/>
          </a:xfrm>
          <a:prstGeom prst="rect">
            <a:avLst/>
          </a:prstGeom>
        </p:spPr>
      </p:pic>
    </p:spTree>
    <p:extLst>
      <p:ext uri="{BB962C8B-B14F-4D97-AF65-F5344CB8AC3E}">
        <p14:creationId xmlns="" xmlns:p14="http://schemas.microsoft.com/office/powerpoint/2010/main" val="3618870160"/>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空白">
    <p:spTree>
      <p:nvGrpSpPr>
        <p:cNvPr id="1" name=""/>
        <p:cNvGrpSpPr/>
        <p:nvPr/>
      </p:nvGrpSpPr>
      <p:grpSpPr>
        <a:xfrm>
          <a:off x="0" y="0"/>
          <a:ext cx="0" cy="0"/>
          <a:chOff x="0" y="0"/>
          <a:chExt cx="0" cy="0"/>
        </a:xfrm>
      </p:grpSpPr>
      <p:pic>
        <p:nvPicPr>
          <p:cNvPr id="41" name="Picture 11"/>
          <p:cNvPicPr>
            <a:picLocks noChangeAspect="1" noChangeArrowheads="1"/>
          </p:cNvPicPr>
          <p:nvPr userDrawn="1"/>
        </p:nvPicPr>
        <p:blipFill>
          <a:blip r:embed="rId2" cstate="email">
            <a:lum bright="88000" contrast="-70000"/>
            <a:grayscl/>
          </a:blip>
          <a:srcRect/>
          <a:stretch>
            <a:fillRect/>
          </a:stretch>
        </p:blipFill>
        <p:spPr bwMode="auto">
          <a:xfrm>
            <a:off x="1907711" y="1131592"/>
            <a:ext cx="5544617" cy="2829476"/>
          </a:xfrm>
          <a:prstGeom prst="rect">
            <a:avLst/>
          </a:prstGeom>
          <a:noFill/>
          <a:ln w="9525">
            <a:noFill/>
            <a:miter lim="800000"/>
            <a:headEnd/>
            <a:tailEnd/>
          </a:ln>
          <a:effectLst/>
        </p:spPr>
      </p:pic>
      <p:sp>
        <p:nvSpPr>
          <p:cNvPr id="31" name="矩形 30"/>
          <p:cNvSpPr/>
          <p:nvPr userDrawn="1"/>
        </p:nvSpPr>
        <p:spPr>
          <a:xfrm flipV="1">
            <a:off x="2200425" y="331154"/>
            <a:ext cx="1156998" cy="8023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32" name="矩形 31"/>
          <p:cNvSpPr/>
          <p:nvPr userDrawn="1"/>
        </p:nvSpPr>
        <p:spPr>
          <a:xfrm flipV="1">
            <a:off x="3357423" y="331154"/>
            <a:ext cx="1156998" cy="80233"/>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33" name="矩形 32"/>
          <p:cNvSpPr/>
          <p:nvPr userDrawn="1"/>
        </p:nvSpPr>
        <p:spPr>
          <a:xfrm flipV="1">
            <a:off x="4514423" y="331154"/>
            <a:ext cx="1156998" cy="8023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34" name="矩形 33"/>
          <p:cNvSpPr/>
          <p:nvPr userDrawn="1"/>
        </p:nvSpPr>
        <p:spPr>
          <a:xfrm flipV="1">
            <a:off x="5671420" y="331154"/>
            <a:ext cx="1156998" cy="8023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35" name="矩形 34"/>
          <p:cNvSpPr/>
          <p:nvPr userDrawn="1"/>
        </p:nvSpPr>
        <p:spPr>
          <a:xfrm flipV="1">
            <a:off x="6828418" y="331154"/>
            <a:ext cx="1156998" cy="80233"/>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36" name="矩形 35"/>
          <p:cNvSpPr/>
          <p:nvPr userDrawn="1"/>
        </p:nvSpPr>
        <p:spPr>
          <a:xfrm flipV="1">
            <a:off x="7985416" y="331154"/>
            <a:ext cx="1156998" cy="8023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38" name="矩形 37"/>
          <p:cNvSpPr/>
          <p:nvPr userDrawn="1"/>
        </p:nvSpPr>
        <p:spPr>
          <a:xfrm>
            <a:off x="7378296" y="94355"/>
            <a:ext cx="1361197" cy="276961"/>
          </a:xfrm>
          <a:prstGeom prst="rect">
            <a:avLst/>
          </a:prstGeom>
        </p:spPr>
        <p:txBody>
          <a:bodyPr wrap="none" lIns="91404" tIns="45701" rIns="91404" bIns="45701">
            <a:spAutoFit/>
          </a:bodyPr>
          <a:lstStyle/>
          <a:p>
            <a:r>
              <a:rPr lang="zh-CN" altLang="en-US" sz="1200" dirty="0" smtClean="0">
                <a:latin typeface="微软雅黑" pitchFamily="34" charset="-122"/>
                <a:ea typeface="微软雅黑" pitchFamily="34" charset="-122"/>
              </a:rPr>
              <a:t>服务 </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创新 </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共赢</a:t>
            </a:r>
            <a:endParaRPr lang="zh-CN" altLang="en-US" sz="1200" dirty="0">
              <a:latin typeface="微软雅黑" pitchFamily="34" charset="-122"/>
              <a:ea typeface="微软雅黑" pitchFamily="34" charset="-122"/>
            </a:endParaRPr>
          </a:p>
        </p:txBody>
      </p:sp>
      <p:sp>
        <p:nvSpPr>
          <p:cNvPr id="39" name="矩形 38"/>
          <p:cNvSpPr/>
          <p:nvPr userDrawn="1"/>
        </p:nvSpPr>
        <p:spPr>
          <a:xfrm flipV="1">
            <a:off x="1115430" y="331154"/>
            <a:ext cx="1085003" cy="8023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42" name="矩形 41"/>
          <p:cNvSpPr/>
          <p:nvPr userDrawn="1"/>
        </p:nvSpPr>
        <p:spPr>
          <a:xfrm>
            <a:off x="-18253" y="4921727"/>
            <a:ext cx="9180513" cy="221775"/>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87511" tIns="43755" rIns="87511" bIns="43755" rtlCol="0" anchor="ctr"/>
          <a:lstStyle/>
          <a:p>
            <a:pPr algn="ctr"/>
            <a:endParaRPr lang="zh-CN" altLang="en-US" dirty="0">
              <a:solidFill>
                <a:prstClr val="white"/>
              </a:solidFill>
            </a:endParaRPr>
          </a:p>
        </p:txBody>
      </p:sp>
      <p:sp>
        <p:nvSpPr>
          <p:cNvPr id="43" name="矩形 42"/>
          <p:cNvSpPr/>
          <p:nvPr userDrawn="1"/>
        </p:nvSpPr>
        <p:spPr>
          <a:xfrm>
            <a:off x="-18253" y="4830295"/>
            <a:ext cx="9180513" cy="45719"/>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87511" tIns="43755" rIns="87511" bIns="43755" rtlCol="0" anchor="ctr"/>
          <a:lstStyle/>
          <a:p>
            <a:pPr algn="ctr"/>
            <a:endParaRPr lang="zh-CN" altLang="en-US" dirty="0">
              <a:solidFill>
                <a:prstClr val="white"/>
              </a:solidFill>
            </a:endParaRPr>
          </a:p>
        </p:txBody>
      </p:sp>
      <p:sp>
        <p:nvSpPr>
          <p:cNvPr id="44" name="矩形 43"/>
          <p:cNvSpPr/>
          <p:nvPr userDrawn="1"/>
        </p:nvSpPr>
        <p:spPr>
          <a:xfrm>
            <a:off x="3358010" y="4887050"/>
            <a:ext cx="2314396" cy="273031"/>
          </a:xfrm>
          <a:prstGeom prst="rect">
            <a:avLst/>
          </a:prstGeom>
        </p:spPr>
        <p:txBody>
          <a:bodyPr wrap="square" lIns="87511" tIns="43755" rIns="87511" bIns="43755">
            <a:spAutoFit/>
          </a:bodyPr>
          <a:lstStyle/>
          <a:p>
            <a:pPr algn="dist"/>
            <a:r>
              <a:rPr lang="en-US" altLang="zh-CN" sz="1200" dirty="0" smtClean="0">
                <a:solidFill>
                  <a:schemeClr val="bg1"/>
                </a:solidFill>
                <a:latin typeface="Arial" pitchFamily="34" charset="0"/>
                <a:ea typeface="专业字体设计服务/WWW.ZTSGC.COM/" pitchFamily="2" charset="-122"/>
                <a:cs typeface="Arial" pitchFamily="34" charset="0"/>
              </a:rPr>
              <a:t>www.gimech.com</a:t>
            </a:r>
            <a:endParaRPr lang="zh-CN" altLang="en-US" sz="1200" dirty="0">
              <a:solidFill>
                <a:schemeClr val="bg1"/>
              </a:solidFill>
              <a:latin typeface="Arial" pitchFamily="34" charset="0"/>
              <a:ea typeface="专业字体设计服务/WWW.ZTSGC.COM/" pitchFamily="2" charset="-122"/>
              <a:cs typeface="Arial" pitchFamily="34" charset="0"/>
            </a:endParaRPr>
          </a:p>
        </p:txBody>
      </p:sp>
      <p:sp>
        <p:nvSpPr>
          <p:cNvPr id="45" name="标题 1"/>
          <p:cNvSpPr>
            <a:spLocks noGrp="1"/>
          </p:cNvSpPr>
          <p:nvPr userDrawn="1">
            <p:ph type="title" hasCustomPrompt="1"/>
          </p:nvPr>
        </p:nvSpPr>
        <p:spPr>
          <a:xfrm>
            <a:off x="457208" y="767776"/>
            <a:ext cx="8229601" cy="431915"/>
          </a:xfrm>
        </p:spPr>
        <p:txBody>
          <a:bodyPr>
            <a:noAutofit/>
          </a:bodyPr>
          <a:lstStyle>
            <a:lvl1pPr>
              <a:defRPr sz="2400" b="1">
                <a:latin typeface="微软雅黑" pitchFamily="34" charset="-122"/>
                <a:ea typeface="微软雅黑" pitchFamily="34" charset="-122"/>
              </a:defRPr>
            </a:lvl1pPr>
          </a:lstStyle>
          <a:p>
            <a:r>
              <a:rPr lang="zh-CN" altLang="en-US" dirty="0" smtClean="0"/>
              <a:t>标题，微软雅黑；字号</a:t>
            </a:r>
            <a:r>
              <a:rPr lang="en-US" altLang="zh-CN" dirty="0" smtClean="0"/>
              <a:t>24</a:t>
            </a:r>
            <a:r>
              <a:rPr lang="zh-CN" altLang="en-US" dirty="0" smtClean="0"/>
              <a:t>；加粗</a:t>
            </a:r>
            <a:endParaRPr lang="zh-CN" altLang="en-US" dirty="0"/>
          </a:p>
        </p:txBody>
      </p:sp>
      <p:sp>
        <p:nvSpPr>
          <p:cNvPr id="64" name="文本占位符 3"/>
          <p:cNvSpPr>
            <a:spLocks noGrp="1"/>
          </p:cNvSpPr>
          <p:nvPr>
            <p:ph type="body" sz="half" idx="2" hasCustomPrompt="1"/>
          </p:nvPr>
        </p:nvSpPr>
        <p:spPr>
          <a:xfrm>
            <a:off x="540254" y="2130797"/>
            <a:ext cx="2663596" cy="1948747"/>
          </a:xfrm>
        </p:spPr>
        <p:txBody>
          <a:bodyPr>
            <a:normAutofit/>
          </a:bodyPr>
          <a:lstStyle>
            <a:lvl1pPr marL="0" indent="0">
              <a:buNone/>
              <a:defRPr sz="1400">
                <a:latin typeface="微软雅黑" pitchFamily="34" charset="-122"/>
                <a:ea typeface="微软雅黑" pitchFamily="34" charset="-122"/>
              </a:defRPr>
            </a:lvl1pPr>
            <a:lvl2pPr marL="437551" indent="0">
              <a:buNone/>
              <a:defRPr sz="1200"/>
            </a:lvl2pPr>
            <a:lvl3pPr marL="875098" indent="0">
              <a:buNone/>
              <a:defRPr sz="900"/>
            </a:lvl3pPr>
            <a:lvl4pPr marL="1312648" indent="0">
              <a:buNone/>
              <a:defRPr sz="900"/>
            </a:lvl4pPr>
            <a:lvl5pPr marL="1750198" indent="0">
              <a:buNone/>
              <a:defRPr sz="900"/>
            </a:lvl5pPr>
            <a:lvl6pPr marL="2187746" indent="0">
              <a:buNone/>
              <a:defRPr sz="900"/>
            </a:lvl6pPr>
            <a:lvl7pPr marL="2625295" indent="0">
              <a:buNone/>
              <a:defRPr sz="900"/>
            </a:lvl7pPr>
            <a:lvl8pPr marL="3062846" indent="0">
              <a:buNone/>
              <a:defRPr sz="900"/>
            </a:lvl8pPr>
            <a:lvl9pPr marL="3500394" indent="0">
              <a:buNone/>
              <a:defRPr sz="900"/>
            </a:lvl9pPr>
          </a:lstStyle>
          <a:p>
            <a:pPr lvl="0"/>
            <a:r>
              <a:rPr lang="zh-CN" altLang="en-US" dirty="0" smtClean="0"/>
              <a:t>微软雅黑，字号</a:t>
            </a:r>
            <a:r>
              <a:rPr lang="en-US" altLang="zh-CN" dirty="0" smtClean="0"/>
              <a:t>14</a:t>
            </a:r>
            <a:endParaRPr lang="zh-CN" altLang="en-US" dirty="0" smtClean="0"/>
          </a:p>
        </p:txBody>
      </p:sp>
      <p:sp>
        <p:nvSpPr>
          <p:cNvPr id="68" name="文本占位符 3"/>
          <p:cNvSpPr>
            <a:spLocks noGrp="1"/>
          </p:cNvSpPr>
          <p:nvPr>
            <p:ph type="body" sz="half" idx="10" hasCustomPrompt="1"/>
          </p:nvPr>
        </p:nvSpPr>
        <p:spPr>
          <a:xfrm>
            <a:off x="3428732" y="2135174"/>
            <a:ext cx="2592288" cy="1948747"/>
          </a:xfrm>
        </p:spPr>
        <p:txBody>
          <a:bodyPr>
            <a:normAutofit/>
          </a:bodyPr>
          <a:lstStyle>
            <a:lvl1pPr marL="0" indent="0">
              <a:buNone/>
              <a:defRPr sz="1400">
                <a:latin typeface="微软雅黑" pitchFamily="34" charset="-122"/>
                <a:ea typeface="微软雅黑" pitchFamily="34" charset="-122"/>
              </a:defRPr>
            </a:lvl1pPr>
            <a:lvl2pPr marL="437551" indent="0">
              <a:buNone/>
              <a:defRPr sz="1200"/>
            </a:lvl2pPr>
            <a:lvl3pPr marL="875098" indent="0">
              <a:buNone/>
              <a:defRPr sz="900"/>
            </a:lvl3pPr>
            <a:lvl4pPr marL="1312648" indent="0">
              <a:buNone/>
              <a:defRPr sz="900"/>
            </a:lvl4pPr>
            <a:lvl5pPr marL="1750198" indent="0">
              <a:buNone/>
              <a:defRPr sz="900"/>
            </a:lvl5pPr>
            <a:lvl6pPr marL="2187746" indent="0">
              <a:buNone/>
              <a:defRPr sz="900"/>
            </a:lvl6pPr>
            <a:lvl7pPr marL="2625295" indent="0">
              <a:buNone/>
              <a:defRPr sz="900"/>
            </a:lvl7pPr>
            <a:lvl8pPr marL="3062846" indent="0">
              <a:buNone/>
              <a:defRPr sz="900"/>
            </a:lvl8pPr>
            <a:lvl9pPr marL="3500394" indent="0">
              <a:buNone/>
              <a:defRPr sz="900"/>
            </a:lvl9pPr>
          </a:lstStyle>
          <a:p>
            <a:pPr lvl="0"/>
            <a:r>
              <a:rPr lang="zh-CN" altLang="en-US" dirty="0" smtClean="0"/>
              <a:t>微软雅黑，字号</a:t>
            </a:r>
            <a:r>
              <a:rPr lang="en-US" altLang="zh-CN" dirty="0" smtClean="0"/>
              <a:t>14</a:t>
            </a:r>
            <a:endParaRPr lang="zh-CN" altLang="en-US" dirty="0" smtClean="0"/>
          </a:p>
        </p:txBody>
      </p:sp>
      <p:sp>
        <p:nvSpPr>
          <p:cNvPr id="70" name="文本占位符 3"/>
          <p:cNvSpPr>
            <a:spLocks noGrp="1"/>
          </p:cNvSpPr>
          <p:nvPr>
            <p:ph type="body" sz="half" idx="11" hasCustomPrompt="1"/>
          </p:nvPr>
        </p:nvSpPr>
        <p:spPr>
          <a:xfrm>
            <a:off x="6228191" y="2135174"/>
            <a:ext cx="2673155" cy="1948747"/>
          </a:xfrm>
        </p:spPr>
        <p:txBody>
          <a:bodyPr>
            <a:normAutofit/>
          </a:bodyPr>
          <a:lstStyle>
            <a:lvl1pPr marL="0" indent="0">
              <a:buNone/>
              <a:defRPr sz="1400">
                <a:latin typeface="微软雅黑" pitchFamily="34" charset="-122"/>
                <a:ea typeface="微软雅黑" pitchFamily="34" charset="-122"/>
              </a:defRPr>
            </a:lvl1pPr>
            <a:lvl2pPr marL="437551" indent="0">
              <a:buNone/>
              <a:defRPr sz="1200"/>
            </a:lvl2pPr>
            <a:lvl3pPr marL="875098" indent="0">
              <a:buNone/>
              <a:defRPr sz="900"/>
            </a:lvl3pPr>
            <a:lvl4pPr marL="1312648" indent="0">
              <a:buNone/>
              <a:defRPr sz="900"/>
            </a:lvl4pPr>
            <a:lvl5pPr marL="1750198" indent="0">
              <a:buNone/>
              <a:defRPr sz="900"/>
            </a:lvl5pPr>
            <a:lvl6pPr marL="2187746" indent="0">
              <a:buNone/>
              <a:defRPr sz="900"/>
            </a:lvl6pPr>
            <a:lvl7pPr marL="2625295" indent="0">
              <a:buNone/>
              <a:defRPr sz="900"/>
            </a:lvl7pPr>
            <a:lvl8pPr marL="3062846" indent="0">
              <a:buNone/>
              <a:defRPr sz="900"/>
            </a:lvl8pPr>
            <a:lvl9pPr marL="3500394" indent="0">
              <a:buNone/>
              <a:defRPr sz="900"/>
            </a:lvl9pPr>
          </a:lstStyle>
          <a:p>
            <a:pPr lvl="0"/>
            <a:r>
              <a:rPr lang="zh-CN" altLang="en-US" dirty="0" smtClean="0"/>
              <a:t>微软雅黑，字号</a:t>
            </a:r>
            <a:r>
              <a:rPr lang="en-US" altLang="zh-CN" dirty="0" smtClean="0"/>
              <a:t>14</a:t>
            </a:r>
            <a:endParaRPr lang="zh-CN" altLang="en-US" dirty="0" smtClean="0"/>
          </a:p>
        </p:txBody>
      </p:sp>
      <p:sp>
        <p:nvSpPr>
          <p:cNvPr id="3" name="文本占位符 2"/>
          <p:cNvSpPr>
            <a:spLocks noGrp="1"/>
          </p:cNvSpPr>
          <p:nvPr>
            <p:ph type="body" sz="quarter" idx="12" hasCustomPrompt="1"/>
          </p:nvPr>
        </p:nvSpPr>
        <p:spPr>
          <a:xfrm>
            <a:off x="539279" y="1521721"/>
            <a:ext cx="2592567" cy="504056"/>
          </a:xfrm>
        </p:spPr>
        <p:txBody>
          <a:bodyPr>
            <a:normAutofit/>
          </a:bodyPr>
          <a:lstStyle>
            <a:lvl1pPr marL="0" indent="0">
              <a:buNone/>
              <a:defRPr sz="1800" b="1">
                <a:latin typeface="+mj-ea"/>
                <a:ea typeface="+mj-ea"/>
              </a:defRPr>
            </a:lvl1pPr>
          </a:lstStyle>
          <a:p>
            <a:r>
              <a:rPr lang="zh-CN" altLang="en-US" dirty="0" smtClean="0"/>
              <a:t>微软雅黑，字号</a:t>
            </a:r>
            <a:r>
              <a:rPr lang="en-US" altLang="zh-CN" dirty="0" smtClean="0"/>
              <a:t>18</a:t>
            </a:r>
            <a:endParaRPr lang="zh-CN" altLang="en-US" dirty="0"/>
          </a:p>
        </p:txBody>
      </p:sp>
      <p:sp>
        <p:nvSpPr>
          <p:cNvPr id="25" name="文本占位符 2"/>
          <p:cNvSpPr>
            <a:spLocks noGrp="1"/>
          </p:cNvSpPr>
          <p:nvPr>
            <p:ph type="body" sz="quarter" idx="13" hasCustomPrompt="1"/>
          </p:nvPr>
        </p:nvSpPr>
        <p:spPr>
          <a:xfrm>
            <a:off x="3419599" y="1559263"/>
            <a:ext cx="2592567" cy="504056"/>
          </a:xfrm>
        </p:spPr>
        <p:txBody>
          <a:bodyPr>
            <a:normAutofit/>
          </a:bodyPr>
          <a:lstStyle>
            <a:lvl1pPr marL="0" indent="0">
              <a:buNone/>
              <a:defRPr sz="1800" b="1">
                <a:latin typeface="+mj-ea"/>
                <a:ea typeface="+mj-ea"/>
              </a:defRPr>
            </a:lvl1pPr>
          </a:lstStyle>
          <a:p>
            <a:r>
              <a:rPr lang="zh-CN" altLang="en-US" dirty="0" smtClean="0"/>
              <a:t>微软雅黑，字号</a:t>
            </a:r>
            <a:r>
              <a:rPr lang="en-US" altLang="zh-CN" dirty="0" smtClean="0"/>
              <a:t>18</a:t>
            </a:r>
            <a:endParaRPr lang="zh-CN" altLang="en-US" dirty="0"/>
          </a:p>
        </p:txBody>
      </p:sp>
      <p:sp>
        <p:nvSpPr>
          <p:cNvPr id="26" name="文本占位符 2"/>
          <p:cNvSpPr>
            <a:spLocks noGrp="1"/>
          </p:cNvSpPr>
          <p:nvPr>
            <p:ph type="body" sz="quarter" idx="14" hasCustomPrompt="1"/>
          </p:nvPr>
        </p:nvSpPr>
        <p:spPr>
          <a:xfrm>
            <a:off x="6227911" y="1559263"/>
            <a:ext cx="2592567" cy="504056"/>
          </a:xfrm>
        </p:spPr>
        <p:txBody>
          <a:bodyPr>
            <a:normAutofit/>
          </a:bodyPr>
          <a:lstStyle>
            <a:lvl1pPr marL="0" indent="0">
              <a:buNone/>
              <a:defRPr sz="1800" b="1">
                <a:latin typeface="+mj-ea"/>
                <a:ea typeface="+mj-ea"/>
              </a:defRPr>
            </a:lvl1pPr>
          </a:lstStyle>
          <a:p>
            <a:r>
              <a:rPr lang="zh-CN" altLang="en-US" dirty="0" smtClean="0"/>
              <a:t>微软雅黑，字号</a:t>
            </a:r>
            <a:r>
              <a:rPr lang="en-US" altLang="zh-CN" dirty="0" smtClean="0"/>
              <a:t>18</a:t>
            </a:r>
            <a:endParaRPr lang="zh-CN" altLang="en-US" dirty="0"/>
          </a:p>
        </p:txBody>
      </p:sp>
      <p:pic>
        <p:nvPicPr>
          <p:cNvPr id="22" name="图片 21"/>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145255" y="78316"/>
            <a:ext cx="1402415" cy="477210"/>
          </a:xfrm>
          <a:prstGeom prst="rect">
            <a:avLst/>
          </a:prstGeom>
        </p:spPr>
      </p:pic>
    </p:spTree>
    <p:extLst>
      <p:ext uri="{BB962C8B-B14F-4D97-AF65-F5344CB8AC3E}">
        <p14:creationId xmlns="" xmlns:p14="http://schemas.microsoft.com/office/powerpoint/2010/main" val="1038013397"/>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空白">
    <p:spTree>
      <p:nvGrpSpPr>
        <p:cNvPr id="1" name=""/>
        <p:cNvGrpSpPr/>
        <p:nvPr/>
      </p:nvGrpSpPr>
      <p:grpSpPr>
        <a:xfrm>
          <a:off x="0" y="0"/>
          <a:ext cx="0" cy="0"/>
          <a:chOff x="0" y="0"/>
          <a:chExt cx="0" cy="0"/>
        </a:xfrm>
      </p:grpSpPr>
      <p:sp>
        <p:nvSpPr>
          <p:cNvPr id="31" name="矩形 30"/>
          <p:cNvSpPr/>
          <p:nvPr userDrawn="1"/>
        </p:nvSpPr>
        <p:spPr>
          <a:xfrm flipV="1">
            <a:off x="2200425" y="331154"/>
            <a:ext cx="1156998" cy="8023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32" name="矩形 31"/>
          <p:cNvSpPr/>
          <p:nvPr userDrawn="1"/>
        </p:nvSpPr>
        <p:spPr>
          <a:xfrm flipV="1">
            <a:off x="3357423" y="331154"/>
            <a:ext cx="1156998" cy="80233"/>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33" name="矩形 32"/>
          <p:cNvSpPr/>
          <p:nvPr userDrawn="1"/>
        </p:nvSpPr>
        <p:spPr>
          <a:xfrm flipV="1">
            <a:off x="4514423" y="331154"/>
            <a:ext cx="1156998" cy="8023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34" name="矩形 33"/>
          <p:cNvSpPr/>
          <p:nvPr userDrawn="1"/>
        </p:nvSpPr>
        <p:spPr>
          <a:xfrm flipV="1">
            <a:off x="5671420" y="331154"/>
            <a:ext cx="1156998" cy="8023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35" name="矩形 34"/>
          <p:cNvSpPr/>
          <p:nvPr userDrawn="1"/>
        </p:nvSpPr>
        <p:spPr>
          <a:xfrm flipV="1">
            <a:off x="6828418" y="331154"/>
            <a:ext cx="1156998" cy="80233"/>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36" name="矩形 35"/>
          <p:cNvSpPr/>
          <p:nvPr userDrawn="1"/>
        </p:nvSpPr>
        <p:spPr>
          <a:xfrm flipV="1">
            <a:off x="7985416" y="331154"/>
            <a:ext cx="1156998" cy="8023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38" name="矩形 37"/>
          <p:cNvSpPr/>
          <p:nvPr userDrawn="1"/>
        </p:nvSpPr>
        <p:spPr>
          <a:xfrm>
            <a:off x="7378296" y="94355"/>
            <a:ext cx="1361197" cy="276961"/>
          </a:xfrm>
          <a:prstGeom prst="rect">
            <a:avLst/>
          </a:prstGeom>
        </p:spPr>
        <p:txBody>
          <a:bodyPr wrap="none" lIns="91404" tIns="45701" rIns="91404" bIns="45701">
            <a:spAutoFit/>
          </a:bodyPr>
          <a:lstStyle/>
          <a:p>
            <a:r>
              <a:rPr lang="zh-CN" altLang="en-US" sz="1200" dirty="0" smtClean="0">
                <a:latin typeface="微软雅黑" pitchFamily="34" charset="-122"/>
                <a:ea typeface="微软雅黑" pitchFamily="34" charset="-122"/>
              </a:rPr>
              <a:t>服务 </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创新 </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共赢</a:t>
            </a:r>
            <a:endParaRPr lang="zh-CN" altLang="en-US" sz="1200" dirty="0">
              <a:latin typeface="微软雅黑" pitchFamily="34" charset="-122"/>
              <a:ea typeface="微软雅黑" pitchFamily="34" charset="-122"/>
            </a:endParaRPr>
          </a:p>
        </p:txBody>
      </p:sp>
      <p:sp>
        <p:nvSpPr>
          <p:cNvPr id="39" name="矩形 38"/>
          <p:cNvSpPr/>
          <p:nvPr userDrawn="1"/>
        </p:nvSpPr>
        <p:spPr>
          <a:xfrm flipV="1">
            <a:off x="1115430" y="331154"/>
            <a:ext cx="1085003" cy="8023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42" name="矩形 41"/>
          <p:cNvSpPr/>
          <p:nvPr userDrawn="1"/>
        </p:nvSpPr>
        <p:spPr>
          <a:xfrm>
            <a:off x="-18253" y="4921727"/>
            <a:ext cx="9180513" cy="221775"/>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87511" tIns="43755" rIns="87511" bIns="43755" rtlCol="0" anchor="ctr"/>
          <a:lstStyle/>
          <a:p>
            <a:pPr algn="ctr"/>
            <a:endParaRPr lang="zh-CN" altLang="en-US" dirty="0">
              <a:solidFill>
                <a:prstClr val="white"/>
              </a:solidFill>
            </a:endParaRPr>
          </a:p>
        </p:txBody>
      </p:sp>
      <p:sp>
        <p:nvSpPr>
          <p:cNvPr id="43" name="矩形 42"/>
          <p:cNvSpPr/>
          <p:nvPr userDrawn="1"/>
        </p:nvSpPr>
        <p:spPr>
          <a:xfrm>
            <a:off x="-18253" y="4830295"/>
            <a:ext cx="9180513" cy="45719"/>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87511" tIns="43755" rIns="87511" bIns="43755" rtlCol="0" anchor="ctr"/>
          <a:lstStyle/>
          <a:p>
            <a:pPr algn="ctr"/>
            <a:endParaRPr lang="zh-CN" altLang="en-US" dirty="0">
              <a:solidFill>
                <a:prstClr val="white"/>
              </a:solidFill>
            </a:endParaRPr>
          </a:p>
        </p:txBody>
      </p:sp>
      <p:sp>
        <p:nvSpPr>
          <p:cNvPr id="44" name="矩形 43"/>
          <p:cNvSpPr/>
          <p:nvPr userDrawn="1"/>
        </p:nvSpPr>
        <p:spPr>
          <a:xfrm>
            <a:off x="3358010" y="4887050"/>
            <a:ext cx="2314396" cy="273031"/>
          </a:xfrm>
          <a:prstGeom prst="rect">
            <a:avLst/>
          </a:prstGeom>
        </p:spPr>
        <p:txBody>
          <a:bodyPr wrap="square" lIns="87511" tIns="43755" rIns="87511" bIns="43755">
            <a:spAutoFit/>
          </a:bodyPr>
          <a:lstStyle/>
          <a:p>
            <a:pPr algn="dist"/>
            <a:r>
              <a:rPr lang="en-US" altLang="zh-CN" sz="1200" dirty="0" smtClean="0">
                <a:solidFill>
                  <a:schemeClr val="bg1"/>
                </a:solidFill>
                <a:latin typeface="Arial" pitchFamily="34" charset="0"/>
                <a:ea typeface="专业字体设计服务/WWW.ZTSGC.COM/" pitchFamily="2" charset="-122"/>
                <a:cs typeface="Arial" pitchFamily="34" charset="0"/>
              </a:rPr>
              <a:t>www.gimech.com</a:t>
            </a:r>
            <a:endParaRPr lang="zh-CN" altLang="en-US" sz="1200" dirty="0">
              <a:solidFill>
                <a:schemeClr val="bg1"/>
              </a:solidFill>
              <a:latin typeface="Arial" pitchFamily="34" charset="0"/>
              <a:ea typeface="专业字体设计服务/WWW.ZTSGC.COM/" pitchFamily="2" charset="-122"/>
              <a:cs typeface="Arial" pitchFamily="34" charset="0"/>
            </a:endParaRPr>
          </a:p>
        </p:txBody>
      </p:sp>
      <p:sp>
        <p:nvSpPr>
          <p:cNvPr id="45" name="标题 1"/>
          <p:cNvSpPr>
            <a:spLocks noGrp="1"/>
          </p:cNvSpPr>
          <p:nvPr userDrawn="1">
            <p:ph type="title" hasCustomPrompt="1"/>
          </p:nvPr>
        </p:nvSpPr>
        <p:spPr>
          <a:xfrm>
            <a:off x="457208" y="710241"/>
            <a:ext cx="8229601" cy="431915"/>
          </a:xfrm>
        </p:spPr>
        <p:txBody>
          <a:bodyPr>
            <a:noAutofit/>
          </a:bodyPr>
          <a:lstStyle>
            <a:lvl1pPr algn="l">
              <a:defRPr sz="2400" b="1">
                <a:latin typeface="微软雅黑" pitchFamily="34" charset="-122"/>
                <a:ea typeface="微软雅黑" pitchFamily="34" charset="-122"/>
              </a:defRPr>
            </a:lvl1pPr>
          </a:lstStyle>
          <a:p>
            <a:r>
              <a:rPr lang="zh-CN" altLang="en-US" dirty="0" smtClean="0"/>
              <a:t>标题，微软雅黑；字号</a:t>
            </a:r>
            <a:r>
              <a:rPr lang="en-US" altLang="zh-CN" dirty="0" smtClean="0"/>
              <a:t>24</a:t>
            </a:r>
            <a:r>
              <a:rPr lang="zh-CN" altLang="en-US" dirty="0" smtClean="0"/>
              <a:t>；加粗</a:t>
            </a:r>
            <a:endParaRPr lang="zh-CN" altLang="en-US" dirty="0"/>
          </a:p>
        </p:txBody>
      </p:sp>
      <p:sp>
        <p:nvSpPr>
          <p:cNvPr id="3" name="内容占位符 2"/>
          <p:cNvSpPr>
            <a:spLocks noGrp="1"/>
          </p:cNvSpPr>
          <p:nvPr>
            <p:ph sz="quarter" idx="10"/>
          </p:nvPr>
        </p:nvSpPr>
        <p:spPr>
          <a:xfrm>
            <a:off x="468258" y="1347375"/>
            <a:ext cx="8271071" cy="29520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pic>
        <p:nvPicPr>
          <p:cNvPr id="16" name="图片 15"/>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45255" y="78316"/>
            <a:ext cx="1402415" cy="477210"/>
          </a:xfrm>
          <a:prstGeom prst="rect">
            <a:avLst/>
          </a:prstGeom>
        </p:spPr>
      </p:pic>
    </p:spTree>
    <p:extLst>
      <p:ext uri="{BB962C8B-B14F-4D97-AF65-F5344CB8AC3E}">
        <p14:creationId xmlns="" xmlns:p14="http://schemas.microsoft.com/office/powerpoint/2010/main" val="2960278468"/>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空白">
    <p:spTree>
      <p:nvGrpSpPr>
        <p:cNvPr id="1" name=""/>
        <p:cNvGrpSpPr/>
        <p:nvPr/>
      </p:nvGrpSpPr>
      <p:grpSpPr>
        <a:xfrm>
          <a:off x="0" y="0"/>
          <a:ext cx="0" cy="0"/>
          <a:chOff x="0" y="0"/>
          <a:chExt cx="0" cy="0"/>
        </a:xfrm>
      </p:grpSpPr>
      <p:sp>
        <p:nvSpPr>
          <p:cNvPr id="31" name="矩形 30"/>
          <p:cNvSpPr/>
          <p:nvPr userDrawn="1"/>
        </p:nvSpPr>
        <p:spPr>
          <a:xfrm flipV="1">
            <a:off x="2200425" y="331154"/>
            <a:ext cx="1156998" cy="8023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32" name="矩形 31"/>
          <p:cNvSpPr/>
          <p:nvPr userDrawn="1"/>
        </p:nvSpPr>
        <p:spPr>
          <a:xfrm flipV="1">
            <a:off x="3357423" y="331154"/>
            <a:ext cx="1156998" cy="80233"/>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33" name="矩形 32"/>
          <p:cNvSpPr/>
          <p:nvPr userDrawn="1"/>
        </p:nvSpPr>
        <p:spPr>
          <a:xfrm flipV="1">
            <a:off x="4514423" y="331154"/>
            <a:ext cx="1156998" cy="8023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34" name="矩形 33"/>
          <p:cNvSpPr/>
          <p:nvPr userDrawn="1"/>
        </p:nvSpPr>
        <p:spPr>
          <a:xfrm flipV="1">
            <a:off x="5671420" y="331154"/>
            <a:ext cx="1156998" cy="8023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35" name="矩形 34"/>
          <p:cNvSpPr/>
          <p:nvPr userDrawn="1"/>
        </p:nvSpPr>
        <p:spPr>
          <a:xfrm flipV="1">
            <a:off x="6828418" y="331154"/>
            <a:ext cx="1156998" cy="80233"/>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36" name="矩形 35"/>
          <p:cNvSpPr/>
          <p:nvPr userDrawn="1"/>
        </p:nvSpPr>
        <p:spPr>
          <a:xfrm flipV="1">
            <a:off x="7985416" y="331154"/>
            <a:ext cx="1156998" cy="8023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38" name="矩形 37"/>
          <p:cNvSpPr/>
          <p:nvPr userDrawn="1"/>
        </p:nvSpPr>
        <p:spPr>
          <a:xfrm>
            <a:off x="7378296" y="94355"/>
            <a:ext cx="1361197" cy="276961"/>
          </a:xfrm>
          <a:prstGeom prst="rect">
            <a:avLst/>
          </a:prstGeom>
        </p:spPr>
        <p:txBody>
          <a:bodyPr wrap="none" lIns="91404" tIns="45701" rIns="91404" bIns="45701">
            <a:spAutoFit/>
          </a:bodyPr>
          <a:lstStyle/>
          <a:p>
            <a:r>
              <a:rPr lang="zh-CN" altLang="en-US" sz="1200" dirty="0" smtClean="0">
                <a:latin typeface="微软雅黑" pitchFamily="34" charset="-122"/>
                <a:ea typeface="微软雅黑" pitchFamily="34" charset="-122"/>
              </a:rPr>
              <a:t>服务 </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创新 </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共赢</a:t>
            </a:r>
            <a:endParaRPr lang="zh-CN" altLang="en-US" sz="1200" dirty="0">
              <a:latin typeface="微软雅黑" pitchFamily="34" charset="-122"/>
              <a:ea typeface="微软雅黑" pitchFamily="34" charset="-122"/>
            </a:endParaRPr>
          </a:p>
        </p:txBody>
      </p:sp>
      <p:sp>
        <p:nvSpPr>
          <p:cNvPr id="39" name="矩形 38"/>
          <p:cNvSpPr/>
          <p:nvPr userDrawn="1"/>
        </p:nvSpPr>
        <p:spPr>
          <a:xfrm flipV="1">
            <a:off x="1115430" y="331154"/>
            <a:ext cx="1085003" cy="8023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42" name="矩形 41"/>
          <p:cNvSpPr/>
          <p:nvPr userDrawn="1"/>
        </p:nvSpPr>
        <p:spPr>
          <a:xfrm>
            <a:off x="-18253" y="4921727"/>
            <a:ext cx="9180513" cy="221775"/>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87511" tIns="43755" rIns="87511" bIns="43755" rtlCol="0" anchor="ctr"/>
          <a:lstStyle/>
          <a:p>
            <a:pPr algn="ctr"/>
            <a:endParaRPr lang="zh-CN" altLang="en-US" dirty="0">
              <a:solidFill>
                <a:prstClr val="white"/>
              </a:solidFill>
            </a:endParaRPr>
          </a:p>
        </p:txBody>
      </p:sp>
      <p:sp>
        <p:nvSpPr>
          <p:cNvPr id="43" name="矩形 42"/>
          <p:cNvSpPr/>
          <p:nvPr userDrawn="1"/>
        </p:nvSpPr>
        <p:spPr>
          <a:xfrm>
            <a:off x="-18253" y="4830295"/>
            <a:ext cx="9180513" cy="45719"/>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87511" tIns="43755" rIns="87511" bIns="43755" rtlCol="0" anchor="ctr"/>
          <a:lstStyle/>
          <a:p>
            <a:pPr algn="ctr"/>
            <a:endParaRPr lang="zh-CN" altLang="en-US" dirty="0">
              <a:solidFill>
                <a:prstClr val="white"/>
              </a:solidFill>
            </a:endParaRPr>
          </a:p>
        </p:txBody>
      </p:sp>
      <p:sp>
        <p:nvSpPr>
          <p:cNvPr id="44" name="矩形 43"/>
          <p:cNvSpPr/>
          <p:nvPr userDrawn="1"/>
        </p:nvSpPr>
        <p:spPr>
          <a:xfrm>
            <a:off x="3358010" y="4887050"/>
            <a:ext cx="2314396" cy="273031"/>
          </a:xfrm>
          <a:prstGeom prst="rect">
            <a:avLst/>
          </a:prstGeom>
        </p:spPr>
        <p:txBody>
          <a:bodyPr wrap="square" lIns="87511" tIns="43755" rIns="87511" bIns="43755">
            <a:spAutoFit/>
          </a:bodyPr>
          <a:lstStyle/>
          <a:p>
            <a:pPr algn="dist"/>
            <a:r>
              <a:rPr lang="en-US" altLang="zh-CN" sz="1200" dirty="0" smtClean="0">
                <a:solidFill>
                  <a:schemeClr val="bg1"/>
                </a:solidFill>
                <a:latin typeface="Arial" pitchFamily="34" charset="0"/>
                <a:ea typeface="专业字体设计服务/WWW.ZTSGC.COM/" pitchFamily="2" charset="-122"/>
                <a:cs typeface="Arial" pitchFamily="34" charset="0"/>
              </a:rPr>
              <a:t>www.gimech.com</a:t>
            </a:r>
            <a:endParaRPr lang="zh-CN" altLang="en-US" sz="1200" dirty="0">
              <a:solidFill>
                <a:schemeClr val="bg1"/>
              </a:solidFill>
              <a:latin typeface="Arial" pitchFamily="34" charset="0"/>
              <a:ea typeface="专业字体设计服务/WWW.ZTSGC.COM/" pitchFamily="2" charset="-122"/>
              <a:cs typeface="Arial" pitchFamily="34" charset="0"/>
            </a:endParaRPr>
          </a:p>
        </p:txBody>
      </p:sp>
      <p:pic>
        <p:nvPicPr>
          <p:cNvPr id="52" name="Picture 11"/>
          <p:cNvPicPr>
            <a:picLocks noChangeAspect="1" noChangeArrowheads="1"/>
          </p:cNvPicPr>
          <p:nvPr userDrawn="1"/>
        </p:nvPicPr>
        <p:blipFill>
          <a:blip r:embed="rId2" cstate="email">
            <a:lum bright="88000" contrast="-70000"/>
            <a:grayscl/>
          </a:blip>
          <a:srcRect/>
          <a:stretch>
            <a:fillRect/>
          </a:stretch>
        </p:blipFill>
        <p:spPr bwMode="auto">
          <a:xfrm>
            <a:off x="1907711" y="1114714"/>
            <a:ext cx="5544617" cy="2829476"/>
          </a:xfrm>
          <a:prstGeom prst="rect">
            <a:avLst/>
          </a:prstGeom>
          <a:noFill/>
          <a:ln w="9525">
            <a:noFill/>
            <a:miter lim="800000"/>
            <a:headEnd/>
            <a:tailEnd/>
          </a:ln>
          <a:effectLst/>
        </p:spPr>
      </p:pic>
      <p:sp>
        <p:nvSpPr>
          <p:cNvPr id="62" name="标题 1"/>
          <p:cNvSpPr>
            <a:spLocks noGrp="1"/>
          </p:cNvSpPr>
          <p:nvPr>
            <p:ph type="title" hasCustomPrompt="1"/>
          </p:nvPr>
        </p:nvSpPr>
        <p:spPr>
          <a:xfrm>
            <a:off x="457201" y="638030"/>
            <a:ext cx="8229600" cy="637579"/>
          </a:xfrm>
        </p:spPr>
        <p:txBody>
          <a:bodyPr>
            <a:normAutofit/>
          </a:bodyPr>
          <a:lstStyle>
            <a:lvl1pPr>
              <a:defRPr sz="2400" b="1">
                <a:latin typeface="+mj-ea"/>
                <a:ea typeface="+mj-ea"/>
              </a:defRPr>
            </a:lvl1pPr>
          </a:lstStyle>
          <a:p>
            <a:r>
              <a:rPr lang="zh-CN" altLang="en-US" dirty="0" smtClean="0"/>
              <a:t>标题 ，微软雅黑； </a:t>
            </a:r>
            <a:r>
              <a:rPr lang="en-US" altLang="zh-CN" dirty="0" smtClean="0"/>
              <a:t>24</a:t>
            </a:r>
            <a:r>
              <a:rPr lang="zh-CN" altLang="en-US" dirty="0" smtClean="0"/>
              <a:t>号</a:t>
            </a:r>
            <a:endParaRPr lang="zh-CN" altLang="en-US" dirty="0"/>
          </a:p>
        </p:txBody>
      </p:sp>
      <p:sp>
        <p:nvSpPr>
          <p:cNvPr id="63" name="竖排文字占位符 2"/>
          <p:cNvSpPr>
            <a:spLocks noGrp="1"/>
          </p:cNvSpPr>
          <p:nvPr>
            <p:ph type="body" orient="vert" idx="1"/>
          </p:nvPr>
        </p:nvSpPr>
        <p:spPr>
          <a:xfrm>
            <a:off x="457201" y="1344171"/>
            <a:ext cx="8229600" cy="3099791"/>
          </a:xfrm>
        </p:spPr>
        <p:txBody>
          <a:bodyPr vert="eaVert">
            <a:normAutofit/>
          </a:bodyPr>
          <a:lstStyle>
            <a:lvl1pPr>
              <a:defRPr sz="2800">
                <a:latin typeface="+mj-ea"/>
                <a:ea typeface="+mj-ea"/>
              </a:defRPr>
            </a:lvl1pPr>
            <a:lvl2pPr>
              <a:defRPr sz="2400">
                <a:latin typeface="+mj-ea"/>
                <a:ea typeface="+mj-ea"/>
              </a:defRPr>
            </a:lvl2pPr>
            <a:lvl3pPr>
              <a:defRPr sz="2000">
                <a:latin typeface="+mj-ea"/>
                <a:ea typeface="+mj-ea"/>
              </a:defRPr>
            </a:lvl3pPr>
            <a:lvl4pPr>
              <a:defRPr sz="1800">
                <a:latin typeface="+mj-ea"/>
                <a:ea typeface="+mj-ea"/>
              </a:defRPr>
            </a:lvl4pPr>
            <a:lvl5pPr>
              <a:defRPr sz="1800">
                <a:latin typeface="+mj-ea"/>
                <a:ea typeface="+mj-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17" name="图片 16"/>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145255" y="78316"/>
            <a:ext cx="1402415" cy="477210"/>
          </a:xfrm>
          <a:prstGeom prst="rect">
            <a:avLst/>
          </a:prstGeom>
        </p:spPr>
      </p:pic>
    </p:spTree>
    <p:extLst>
      <p:ext uri="{BB962C8B-B14F-4D97-AF65-F5344CB8AC3E}">
        <p14:creationId xmlns="" xmlns:p14="http://schemas.microsoft.com/office/powerpoint/2010/main" val="1193293355"/>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8_空白">
    <p:spTree>
      <p:nvGrpSpPr>
        <p:cNvPr id="1" name=""/>
        <p:cNvGrpSpPr/>
        <p:nvPr/>
      </p:nvGrpSpPr>
      <p:grpSpPr>
        <a:xfrm>
          <a:off x="0" y="0"/>
          <a:ext cx="0" cy="0"/>
          <a:chOff x="0" y="0"/>
          <a:chExt cx="0" cy="0"/>
        </a:xfrm>
      </p:grpSpPr>
      <p:pic>
        <p:nvPicPr>
          <p:cNvPr id="46" name="Picture 11"/>
          <p:cNvPicPr>
            <a:picLocks noChangeAspect="1" noChangeArrowheads="1"/>
          </p:cNvPicPr>
          <p:nvPr userDrawn="1"/>
        </p:nvPicPr>
        <p:blipFill>
          <a:blip r:embed="rId2" cstate="email">
            <a:lum bright="88000" contrast="-70000"/>
            <a:grayscl/>
          </a:blip>
          <a:srcRect/>
          <a:stretch>
            <a:fillRect/>
          </a:stretch>
        </p:blipFill>
        <p:spPr bwMode="auto">
          <a:xfrm>
            <a:off x="1907711" y="1114714"/>
            <a:ext cx="5544617" cy="2829476"/>
          </a:xfrm>
          <a:prstGeom prst="rect">
            <a:avLst/>
          </a:prstGeom>
          <a:noFill/>
          <a:ln w="9525">
            <a:noFill/>
            <a:miter lim="800000"/>
            <a:headEnd/>
            <a:tailEnd/>
          </a:ln>
          <a:effectLst/>
        </p:spPr>
      </p:pic>
      <p:sp>
        <p:nvSpPr>
          <p:cNvPr id="31" name="矩形 30"/>
          <p:cNvSpPr/>
          <p:nvPr userDrawn="1"/>
        </p:nvSpPr>
        <p:spPr>
          <a:xfrm flipV="1">
            <a:off x="2200425" y="331154"/>
            <a:ext cx="1156998" cy="8023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32" name="矩形 31"/>
          <p:cNvSpPr/>
          <p:nvPr userDrawn="1"/>
        </p:nvSpPr>
        <p:spPr>
          <a:xfrm flipV="1">
            <a:off x="3357423" y="331154"/>
            <a:ext cx="1156998" cy="80233"/>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33" name="矩形 32"/>
          <p:cNvSpPr/>
          <p:nvPr userDrawn="1"/>
        </p:nvSpPr>
        <p:spPr>
          <a:xfrm flipV="1">
            <a:off x="4514423" y="331154"/>
            <a:ext cx="1156998" cy="8023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34" name="矩形 33"/>
          <p:cNvSpPr/>
          <p:nvPr userDrawn="1"/>
        </p:nvSpPr>
        <p:spPr>
          <a:xfrm flipV="1">
            <a:off x="5671420" y="331154"/>
            <a:ext cx="1156998" cy="8023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35" name="矩形 34"/>
          <p:cNvSpPr/>
          <p:nvPr userDrawn="1"/>
        </p:nvSpPr>
        <p:spPr>
          <a:xfrm flipV="1">
            <a:off x="6828418" y="331154"/>
            <a:ext cx="1156998" cy="80233"/>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36" name="矩形 35"/>
          <p:cNvSpPr/>
          <p:nvPr userDrawn="1"/>
        </p:nvSpPr>
        <p:spPr>
          <a:xfrm flipV="1">
            <a:off x="7985416" y="331154"/>
            <a:ext cx="1156998" cy="8023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38" name="矩形 37"/>
          <p:cNvSpPr/>
          <p:nvPr userDrawn="1"/>
        </p:nvSpPr>
        <p:spPr>
          <a:xfrm>
            <a:off x="7378296" y="94355"/>
            <a:ext cx="1361197" cy="276961"/>
          </a:xfrm>
          <a:prstGeom prst="rect">
            <a:avLst/>
          </a:prstGeom>
        </p:spPr>
        <p:txBody>
          <a:bodyPr wrap="none" lIns="91404" tIns="45701" rIns="91404" bIns="45701">
            <a:spAutoFit/>
          </a:bodyPr>
          <a:lstStyle/>
          <a:p>
            <a:r>
              <a:rPr lang="zh-CN" altLang="en-US" sz="1200" dirty="0" smtClean="0">
                <a:latin typeface="微软雅黑" pitchFamily="34" charset="-122"/>
                <a:ea typeface="微软雅黑" pitchFamily="34" charset="-122"/>
              </a:rPr>
              <a:t>服务 </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创新 </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共赢</a:t>
            </a:r>
            <a:endParaRPr lang="zh-CN" altLang="en-US" sz="1200" dirty="0">
              <a:latin typeface="微软雅黑" pitchFamily="34" charset="-122"/>
              <a:ea typeface="微软雅黑" pitchFamily="34" charset="-122"/>
            </a:endParaRPr>
          </a:p>
        </p:txBody>
      </p:sp>
      <p:sp>
        <p:nvSpPr>
          <p:cNvPr id="39" name="矩形 38"/>
          <p:cNvSpPr/>
          <p:nvPr userDrawn="1"/>
        </p:nvSpPr>
        <p:spPr>
          <a:xfrm flipV="1">
            <a:off x="1115430" y="331154"/>
            <a:ext cx="1085003" cy="8023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42" name="矩形 41"/>
          <p:cNvSpPr/>
          <p:nvPr userDrawn="1"/>
        </p:nvSpPr>
        <p:spPr>
          <a:xfrm>
            <a:off x="-18253" y="4921727"/>
            <a:ext cx="9180513" cy="221775"/>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87511" tIns="43755" rIns="87511" bIns="43755" rtlCol="0" anchor="ctr"/>
          <a:lstStyle/>
          <a:p>
            <a:pPr algn="ctr"/>
            <a:endParaRPr lang="zh-CN" altLang="en-US" dirty="0">
              <a:solidFill>
                <a:prstClr val="white"/>
              </a:solidFill>
            </a:endParaRPr>
          </a:p>
        </p:txBody>
      </p:sp>
      <p:sp>
        <p:nvSpPr>
          <p:cNvPr id="43" name="矩形 42"/>
          <p:cNvSpPr/>
          <p:nvPr userDrawn="1"/>
        </p:nvSpPr>
        <p:spPr>
          <a:xfrm>
            <a:off x="-18253" y="4830295"/>
            <a:ext cx="9180513" cy="45719"/>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87511" tIns="43755" rIns="87511" bIns="43755" rtlCol="0" anchor="ctr"/>
          <a:lstStyle/>
          <a:p>
            <a:pPr algn="ctr"/>
            <a:endParaRPr lang="zh-CN" altLang="en-US" dirty="0">
              <a:solidFill>
                <a:prstClr val="white"/>
              </a:solidFill>
            </a:endParaRPr>
          </a:p>
        </p:txBody>
      </p:sp>
      <p:sp>
        <p:nvSpPr>
          <p:cNvPr id="44" name="矩形 43"/>
          <p:cNvSpPr/>
          <p:nvPr userDrawn="1"/>
        </p:nvSpPr>
        <p:spPr>
          <a:xfrm>
            <a:off x="3358010" y="4887050"/>
            <a:ext cx="2314396" cy="273031"/>
          </a:xfrm>
          <a:prstGeom prst="rect">
            <a:avLst/>
          </a:prstGeom>
        </p:spPr>
        <p:txBody>
          <a:bodyPr wrap="square" lIns="87511" tIns="43755" rIns="87511" bIns="43755">
            <a:spAutoFit/>
          </a:bodyPr>
          <a:lstStyle/>
          <a:p>
            <a:pPr algn="dist"/>
            <a:r>
              <a:rPr lang="en-US" altLang="zh-CN" sz="1200" dirty="0" smtClean="0">
                <a:solidFill>
                  <a:schemeClr val="bg1"/>
                </a:solidFill>
                <a:latin typeface="Arial" pitchFamily="34" charset="0"/>
                <a:ea typeface="专业字体设计服务/WWW.ZTSGC.COM/" pitchFamily="2" charset="-122"/>
                <a:cs typeface="Arial" pitchFamily="34" charset="0"/>
              </a:rPr>
              <a:t>www.gimech.com</a:t>
            </a:r>
            <a:endParaRPr lang="zh-CN" altLang="en-US" sz="1200" dirty="0">
              <a:solidFill>
                <a:schemeClr val="bg1"/>
              </a:solidFill>
              <a:latin typeface="Arial" pitchFamily="34" charset="0"/>
              <a:ea typeface="专业字体设计服务/WWW.ZTSGC.COM/" pitchFamily="2" charset="-122"/>
              <a:cs typeface="Arial" pitchFamily="34" charset="0"/>
            </a:endParaRPr>
          </a:p>
        </p:txBody>
      </p:sp>
      <p:sp>
        <p:nvSpPr>
          <p:cNvPr id="41" name="标题 1"/>
          <p:cNvSpPr>
            <a:spLocks noGrp="1"/>
          </p:cNvSpPr>
          <p:nvPr>
            <p:ph type="title"/>
          </p:nvPr>
        </p:nvSpPr>
        <p:spPr>
          <a:xfrm>
            <a:off x="722313" y="3305179"/>
            <a:ext cx="7772400" cy="1021556"/>
          </a:xfrm>
        </p:spPr>
        <p:txBody>
          <a:bodyPr anchor="t"/>
          <a:lstStyle>
            <a:lvl1pPr algn="l">
              <a:defRPr sz="4000" b="0" cap="all"/>
            </a:lvl1pPr>
          </a:lstStyle>
          <a:p>
            <a:r>
              <a:rPr lang="zh-CN" altLang="en-US" dirty="0" smtClean="0"/>
              <a:t>单击此处编辑母版标题样式</a:t>
            </a:r>
            <a:endParaRPr lang="zh-CN" altLang="en-US" dirty="0"/>
          </a:p>
        </p:txBody>
      </p:sp>
      <p:sp>
        <p:nvSpPr>
          <p:cNvPr id="45"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mj-ea"/>
                <a:ea typeface="+mj-ea"/>
              </a:defRPr>
            </a:lvl1pPr>
            <a:lvl2pPr marL="457154" indent="0">
              <a:buNone/>
              <a:defRPr sz="1800">
                <a:solidFill>
                  <a:schemeClr val="tx1">
                    <a:tint val="75000"/>
                  </a:schemeClr>
                </a:solidFill>
              </a:defRPr>
            </a:lvl2pPr>
            <a:lvl3pPr marL="914309" indent="0">
              <a:buNone/>
              <a:defRPr sz="1600">
                <a:solidFill>
                  <a:schemeClr val="tx1">
                    <a:tint val="75000"/>
                  </a:schemeClr>
                </a:solidFill>
              </a:defRPr>
            </a:lvl3pPr>
            <a:lvl4pPr marL="1371462" indent="0">
              <a:buNone/>
              <a:defRPr sz="1400">
                <a:solidFill>
                  <a:schemeClr val="tx1">
                    <a:tint val="75000"/>
                  </a:schemeClr>
                </a:solidFill>
              </a:defRPr>
            </a:lvl4pPr>
            <a:lvl5pPr marL="1828617" indent="0">
              <a:buNone/>
              <a:defRPr sz="1400">
                <a:solidFill>
                  <a:schemeClr val="tx1">
                    <a:tint val="75000"/>
                  </a:schemeClr>
                </a:solidFill>
              </a:defRPr>
            </a:lvl5pPr>
            <a:lvl6pPr marL="2285771" indent="0">
              <a:buNone/>
              <a:defRPr sz="1400">
                <a:solidFill>
                  <a:schemeClr val="tx1">
                    <a:tint val="75000"/>
                  </a:schemeClr>
                </a:solidFill>
              </a:defRPr>
            </a:lvl6pPr>
            <a:lvl7pPr marL="2742926" indent="0">
              <a:buNone/>
              <a:defRPr sz="1400">
                <a:solidFill>
                  <a:schemeClr val="tx1">
                    <a:tint val="75000"/>
                  </a:schemeClr>
                </a:solidFill>
              </a:defRPr>
            </a:lvl7pPr>
            <a:lvl8pPr marL="3200080" indent="0">
              <a:buNone/>
              <a:defRPr sz="1400">
                <a:solidFill>
                  <a:schemeClr val="tx1">
                    <a:tint val="75000"/>
                  </a:schemeClr>
                </a:solidFill>
              </a:defRPr>
            </a:lvl8pPr>
            <a:lvl9pPr marL="3657235" indent="0">
              <a:buNone/>
              <a:defRPr sz="1400">
                <a:solidFill>
                  <a:schemeClr val="tx1">
                    <a:tint val="75000"/>
                  </a:schemeClr>
                </a:solidFill>
              </a:defRPr>
            </a:lvl9pPr>
          </a:lstStyle>
          <a:p>
            <a:pPr lvl="0"/>
            <a:r>
              <a:rPr lang="zh-CN" altLang="en-US" dirty="0" smtClean="0"/>
              <a:t>单击此处编辑母版文本样式</a:t>
            </a:r>
          </a:p>
        </p:txBody>
      </p:sp>
      <p:pic>
        <p:nvPicPr>
          <p:cNvPr id="17" name="图片 16"/>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145255" y="78316"/>
            <a:ext cx="1402415" cy="477210"/>
          </a:xfrm>
          <a:prstGeom prst="rect">
            <a:avLst/>
          </a:prstGeom>
        </p:spPr>
      </p:pic>
    </p:spTree>
    <p:extLst>
      <p:ext uri="{BB962C8B-B14F-4D97-AF65-F5344CB8AC3E}">
        <p14:creationId xmlns="" xmlns:p14="http://schemas.microsoft.com/office/powerpoint/2010/main" val="698113120"/>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1_垂直排列标题与文本">
    <p:spTree>
      <p:nvGrpSpPr>
        <p:cNvPr id="1" name=""/>
        <p:cNvGrpSpPr/>
        <p:nvPr/>
      </p:nvGrpSpPr>
      <p:grpSpPr>
        <a:xfrm>
          <a:off x="0" y="0"/>
          <a:ext cx="0" cy="0"/>
          <a:chOff x="0" y="0"/>
          <a:chExt cx="0" cy="0"/>
        </a:xfrm>
      </p:grpSpPr>
      <p:pic>
        <p:nvPicPr>
          <p:cNvPr id="7" name="Picture 11"/>
          <p:cNvPicPr>
            <a:picLocks noChangeAspect="1" noChangeArrowheads="1"/>
          </p:cNvPicPr>
          <p:nvPr userDrawn="1"/>
        </p:nvPicPr>
        <p:blipFill>
          <a:blip r:embed="rId2" cstate="email">
            <a:lum bright="88000" contrast="-70000"/>
            <a:grayscl/>
          </a:blip>
          <a:srcRect/>
          <a:stretch>
            <a:fillRect/>
          </a:stretch>
        </p:blipFill>
        <p:spPr bwMode="auto">
          <a:xfrm>
            <a:off x="1979718" y="1059583"/>
            <a:ext cx="5544617" cy="2829476"/>
          </a:xfrm>
          <a:prstGeom prst="rect">
            <a:avLst/>
          </a:prstGeom>
          <a:noFill/>
          <a:ln w="9525">
            <a:noFill/>
            <a:miter lim="800000"/>
            <a:headEnd/>
            <a:tailEnd/>
          </a:ln>
          <a:effectLst/>
        </p:spPr>
      </p:pic>
      <p:sp>
        <p:nvSpPr>
          <p:cNvPr id="2" name="竖排标题 1"/>
          <p:cNvSpPr>
            <a:spLocks noGrp="1"/>
          </p:cNvSpPr>
          <p:nvPr>
            <p:ph type="title" orient="vert"/>
          </p:nvPr>
        </p:nvSpPr>
        <p:spPr>
          <a:xfrm>
            <a:off x="6989440" y="1009054"/>
            <a:ext cx="1254968" cy="3290888"/>
          </a:xfrm>
        </p:spPr>
        <p:txBody>
          <a:bodyPr vert="eaVert">
            <a:normAutofit/>
          </a:bodyPr>
          <a:lstStyle>
            <a:lvl1pPr>
              <a:defRPr sz="3000">
                <a:latin typeface="+mj-ea"/>
                <a:ea typeface="+mj-ea"/>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2051720" y="1009054"/>
            <a:ext cx="4785320" cy="3290888"/>
          </a:xfrm>
        </p:spPr>
        <p:txBody>
          <a:bodyPr vert="eaVert"/>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9" name="矩形 8"/>
          <p:cNvSpPr/>
          <p:nvPr userDrawn="1"/>
        </p:nvSpPr>
        <p:spPr>
          <a:xfrm flipV="1">
            <a:off x="2200425" y="331154"/>
            <a:ext cx="1156998" cy="8023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10" name="矩形 9"/>
          <p:cNvSpPr/>
          <p:nvPr userDrawn="1"/>
        </p:nvSpPr>
        <p:spPr>
          <a:xfrm flipV="1">
            <a:off x="3357423" y="331154"/>
            <a:ext cx="1156998" cy="80233"/>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11" name="矩形 10"/>
          <p:cNvSpPr/>
          <p:nvPr userDrawn="1"/>
        </p:nvSpPr>
        <p:spPr>
          <a:xfrm flipV="1">
            <a:off x="4514423" y="331154"/>
            <a:ext cx="1156998" cy="8023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12" name="矩形 11"/>
          <p:cNvSpPr/>
          <p:nvPr userDrawn="1"/>
        </p:nvSpPr>
        <p:spPr>
          <a:xfrm flipV="1">
            <a:off x="5671420" y="331154"/>
            <a:ext cx="1156998" cy="8023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13" name="矩形 12"/>
          <p:cNvSpPr/>
          <p:nvPr userDrawn="1"/>
        </p:nvSpPr>
        <p:spPr>
          <a:xfrm flipV="1">
            <a:off x="6828418" y="331154"/>
            <a:ext cx="1156998" cy="80233"/>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14" name="矩形 13"/>
          <p:cNvSpPr/>
          <p:nvPr userDrawn="1"/>
        </p:nvSpPr>
        <p:spPr>
          <a:xfrm flipV="1">
            <a:off x="7985416" y="331154"/>
            <a:ext cx="1156998" cy="8023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16" name="矩形 15"/>
          <p:cNvSpPr/>
          <p:nvPr userDrawn="1"/>
        </p:nvSpPr>
        <p:spPr>
          <a:xfrm>
            <a:off x="7378296" y="94355"/>
            <a:ext cx="1361197" cy="276961"/>
          </a:xfrm>
          <a:prstGeom prst="rect">
            <a:avLst/>
          </a:prstGeom>
        </p:spPr>
        <p:txBody>
          <a:bodyPr wrap="none" lIns="91404" tIns="45701" rIns="91404" bIns="45701">
            <a:spAutoFit/>
          </a:bodyPr>
          <a:lstStyle/>
          <a:p>
            <a:r>
              <a:rPr lang="zh-CN" altLang="en-US" sz="1200" dirty="0" smtClean="0">
                <a:latin typeface="微软雅黑" pitchFamily="34" charset="-122"/>
                <a:ea typeface="微软雅黑" pitchFamily="34" charset="-122"/>
              </a:rPr>
              <a:t>服务 </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创新 </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共赢</a:t>
            </a:r>
            <a:endParaRPr lang="zh-CN" altLang="en-US" sz="1200" dirty="0">
              <a:latin typeface="微软雅黑" pitchFamily="34" charset="-122"/>
              <a:ea typeface="微软雅黑" pitchFamily="34" charset="-122"/>
            </a:endParaRPr>
          </a:p>
        </p:txBody>
      </p:sp>
      <p:sp>
        <p:nvSpPr>
          <p:cNvPr id="17" name="矩形 16"/>
          <p:cNvSpPr/>
          <p:nvPr userDrawn="1"/>
        </p:nvSpPr>
        <p:spPr>
          <a:xfrm flipV="1">
            <a:off x="1115430" y="331154"/>
            <a:ext cx="1085003" cy="8023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18" name="矩形 17"/>
          <p:cNvSpPr/>
          <p:nvPr userDrawn="1"/>
        </p:nvSpPr>
        <p:spPr>
          <a:xfrm>
            <a:off x="-18253" y="4921727"/>
            <a:ext cx="9180513" cy="221775"/>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87511" tIns="43755" rIns="87511" bIns="43755" rtlCol="0" anchor="ctr"/>
          <a:lstStyle/>
          <a:p>
            <a:pPr algn="ctr"/>
            <a:endParaRPr lang="zh-CN" altLang="en-US" dirty="0">
              <a:solidFill>
                <a:prstClr val="white"/>
              </a:solidFill>
            </a:endParaRPr>
          </a:p>
        </p:txBody>
      </p:sp>
      <p:sp>
        <p:nvSpPr>
          <p:cNvPr id="19" name="矩形 18"/>
          <p:cNvSpPr/>
          <p:nvPr userDrawn="1"/>
        </p:nvSpPr>
        <p:spPr>
          <a:xfrm>
            <a:off x="-18253" y="4830295"/>
            <a:ext cx="9180513" cy="45719"/>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87511" tIns="43755" rIns="87511" bIns="43755" rtlCol="0" anchor="ctr"/>
          <a:lstStyle/>
          <a:p>
            <a:pPr algn="ctr"/>
            <a:endParaRPr lang="zh-CN" altLang="en-US" dirty="0">
              <a:solidFill>
                <a:prstClr val="white"/>
              </a:solidFill>
            </a:endParaRPr>
          </a:p>
        </p:txBody>
      </p:sp>
      <p:sp>
        <p:nvSpPr>
          <p:cNvPr id="20" name="矩形 19"/>
          <p:cNvSpPr/>
          <p:nvPr userDrawn="1"/>
        </p:nvSpPr>
        <p:spPr>
          <a:xfrm>
            <a:off x="3358010" y="4887050"/>
            <a:ext cx="2314396" cy="273031"/>
          </a:xfrm>
          <a:prstGeom prst="rect">
            <a:avLst/>
          </a:prstGeom>
        </p:spPr>
        <p:txBody>
          <a:bodyPr wrap="square" lIns="87511" tIns="43755" rIns="87511" bIns="43755">
            <a:spAutoFit/>
          </a:bodyPr>
          <a:lstStyle/>
          <a:p>
            <a:pPr algn="dist"/>
            <a:r>
              <a:rPr lang="en-US" altLang="zh-CN" sz="1200" dirty="0" smtClean="0">
                <a:solidFill>
                  <a:schemeClr val="bg1"/>
                </a:solidFill>
                <a:latin typeface="Arial" pitchFamily="34" charset="0"/>
                <a:ea typeface="专业字体设计服务/WWW.ZTSGC.COM/" pitchFamily="2" charset="-122"/>
                <a:cs typeface="Arial" pitchFamily="34" charset="0"/>
              </a:rPr>
              <a:t>www.gimech.com</a:t>
            </a:r>
            <a:endParaRPr lang="zh-CN" altLang="en-US" sz="1200" dirty="0">
              <a:solidFill>
                <a:schemeClr val="bg1"/>
              </a:solidFill>
              <a:latin typeface="Arial" pitchFamily="34" charset="0"/>
              <a:ea typeface="专业字体设计服务/WWW.ZTSGC.COM/" pitchFamily="2" charset="-122"/>
              <a:cs typeface="Arial" pitchFamily="34" charset="0"/>
            </a:endParaRPr>
          </a:p>
        </p:txBody>
      </p:sp>
      <p:pic>
        <p:nvPicPr>
          <p:cNvPr id="21" name="图片 20"/>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145255" y="78316"/>
            <a:ext cx="1402415" cy="477210"/>
          </a:xfrm>
          <a:prstGeom prst="rect">
            <a:avLst/>
          </a:prstGeom>
        </p:spPr>
      </p:pic>
    </p:spTree>
    <p:extLst>
      <p:ext uri="{BB962C8B-B14F-4D97-AF65-F5344CB8AC3E}">
        <p14:creationId xmlns="" xmlns:p14="http://schemas.microsoft.com/office/powerpoint/2010/main" val="258231872"/>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垂直排列标题与文本">
    <p:spTree>
      <p:nvGrpSpPr>
        <p:cNvPr id="1" name=""/>
        <p:cNvGrpSpPr/>
        <p:nvPr/>
      </p:nvGrpSpPr>
      <p:grpSpPr>
        <a:xfrm>
          <a:off x="0" y="0"/>
          <a:ext cx="0" cy="0"/>
          <a:chOff x="0" y="0"/>
          <a:chExt cx="0" cy="0"/>
        </a:xfrm>
      </p:grpSpPr>
      <p:pic>
        <p:nvPicPr>
          <p:cNvPr id="7" name="Picture 11"/>
          <p:cNvPicPr>
            <a:picLocks noChangeAspect="1" noChangeArrowheads="1"/>
          </p:cNvPicPr>
          <p:nvPr userDrawn="1"/>
        </p:nvPicPr>
        <p:blipFill>
          <a:blip r:embed="rId2" cstate="email">
            <a:lum bright="88000" contrast="-70000"/>
            <a:grayscl/>
          </a:blip>
          <a:srcRect/>
          <a:stretch>
            <a:fillRect/>
          </a:stretch>
        </p:blipFill>
        <p:spPr bwMode="auto">
          <a:xfrm>
            <a:off x="1835702" y="1330671"/>
            <a:ext cx="5544617" cy="2829476"/>
          </a:xfrm>
          <a:prstGeom prst="rect">
            <a:avLst/>
          </a:prstGeom>
          <a:noFill/>
          <a:ln w="9525">
            <a:noFill/>
            <a:miter lim="800000"/>
            <a:headEnd/>
            <a:tailEnd/>
          </a:ln>
          <a:effectLst/>
        </p:spPr>
      </p:pic>
      <p:sp>
        <p:nvSpPr>
          <p:cNvPr id="9" name="矩形 8"/>
          <p:cNvSpPr/>
          <p:nvPr userDrawn="1"/>
        </p:nvSpPr>
        <p:spPr>
          <a:xfrm flipV="1">
            <a:off x="2200425" y="331154"/>
            <a:ext cx="1156998" cy="8023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10" name="矩形 9"/>
          <p:cNvSpPr/>
          <p:nvPr userDrawn="1"/>
        </p:nvSpPr>
        <p:spPr>
          <a:xfrm flipV="1">
            <a:off x="3357423" y="331154"/>
            <a:ext cx="1156998" cy="80233"/>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11" name="矩形 10"/>
          <p:cNvSpPr/>
          <p:nvPr userDrawn="1"/>
        </p:nvSpPr>
        <p:spPr>
          <a:xfrm flipV="1">
            <a:off x="4514423" y="331154"/>
            <a:ext cx="1156998" cy="8023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12" name="矩形 11"/>
          <p:cNvSpPr/>
          <p:nvPr userDrawn="1"/>
        </p:nvSpPr>
        <p:spPr>
          <a:xfrm flipV="1">
            <a:off x="5671420" y="331154"/>
            <a:ext cx="1156998" cy="8023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13" name="矩形 12"/>
          <p:cNvSpPr/>
          <p:nvPr userDrawn="1"/>
        </p:nvSpPr>
        <p:spPr>
          <a:xfrm flipV="1">
            <a:off x="6828418" y="331154"/>
            <a:ext cx="1156998" cy="80233"/>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14" name="矩形 13"/>
          <p:cNvSpPr/>
          <p:nvPr userDrawn="1"/>
        </p:nvSpPr>
        <p:spPr>
          <a:xfrm flipV="1">
            <a:off x="7985416" y="331154"/>
            <a:ext cx="1156998" cy="8023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16" name="矩形 15"/>
          <p:cNvSpPr/>
          <p:nvPr userDrawn="1"/>
        </p:nvSpPr>
        <p:spPr>
          <a:xfrm>
            <a:off x="7378296" y="94355"/>
            <a:ext cx="1361197" cy="276961"/>
          </a:xfrm>
          <a:prstGeom prst="rect">
            <a:avLst/>
          </a:prstGeom>
        </p:spPr>
        <p:txBody>
          <a:bodyPr wrap="none" lIns="91404" tIns="45701" rIns="91404" bIns="45701">
            <a:spAutoFit/>
          </a:bodyPr>
          <a:lstStyle/>
          <a:p>
            <a:r>
              <a:rPr lang="zh-CN" altLang="en-US" sz="1200" dirty="0" smtClean="0">
                <a:latin typeface="微软雅黑" pitchFamily="34" charset="-122"/>
                <a:ea typeface="微软雅黑" pitchFamily="34" charset="-122"/>
              </a:rPr>
              <a:t>服务 </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创新 </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共赢</a:t>
            </a:r>
            <a:endParaRPr lang="zh-CN" altLang="en-US" sz="1200" dirty="0">
              <a:latin typeface="微软雅黑" pitchFamily="34" charset="-122"/>
              <a:ea typeface="微软雅黑" pitchFamily="34" charset="-122"/>
            </a:endParaRPr>
          </a:p>
        </p:txBody>
      </p:sp>
      <p:sp>
        <p:nvSpPr>
          <p:cNvPr id="17" name="矩形 16"/>
          <p:cNvSpPr/>
          <p:nvPr userDrawn="1"/>
        </p:nvSpPr>
        <p:spPr>
          <a:xfrm flipV="1">
            <a:off x="1115430" y="331154"/>
            <a:ext cx="1085003" cy="8023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18" name="矩形 17"/>
          <p:cNvSpPr/>
          <p:nvPr userDrawn="1"/>
        </p:nvSpPr>
        <p:spPr>
          <a:xfrm>
            <a:off x="-18253" y="4921727"/>
            <a:ext cx="9180513" cy="221775"/>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87511" tIns="43755" rIns="87511" bIns="43755" rtlCol="0" anchor="ctr"/>
          <a:lstStyle/>
          <a:p>
            <a:pPr algn="ctr"/>
            <a:endParaRPr lang="zh-CN" altLang="en-US" dirty="0">
              <a:solidFill>
                <a:prstClr val="white"/>
              </a:solidFill>
            </a:endParaRPr>
          </a:p>
        </p:txBody>
      </p:sp>
      <p:sp>
        <p:nvSpPr>
          <p:cNvPr id="19" name="矩形 18"/>
          <p:cNvSpPr/>
          <p:nvPr userDrawn="1"/>
        </p:nvSpPr>
        <p:spPr>
          <a:xfrm>
            <a:off x="-18253" y="4830295"/>
            <a:ext cx="9180513" cy="45719"/>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87511" tIns="43755" rIns="87511" bIns="43755" rtlCol="0" anchor="ctr"/>
          <a:lstStyle/>
          <a:p>
            <a:pPr algn="ctr"/>
            <a:endParaRPr lang="zh-CN" altLang="en-US" dirty="0">
              <a:solidFill>
                <a:prstClr val="white"/>
              </a:solidFill>
            </a:endParaRPr>
          </a:p>
        </p:txBody>
      </p:sp>
      <p:sp>
        <p:nvSpPr>
          <p:cNvPr id="20" name="矩形 19"/>
          <p:cNvSpPr/>
          <p:nvPr userDrawn="1"/>
        </p:nvSpPr>
        <p:spPr>
          <a:xfrm>
            <a:off x="3358010" y="4887050"/>
            <a:ext cx="2314396" cy="273031"/>
          </a:xfrm>
          <a:prstGeom prst="rect">
            <a:avLst/>
          </a:prstGeom>
        </p:spPr>
        <p:txBody>
          <a:bodyPr wrap="square" lIns="87511" tIns="43755" rIns="87511" bIns="43755">
            <a:spAutoFit/>
          </a:bodyPr>
          <a:lstStyle/>
          <a:p>
            <a:pPr algn="dist"/>
            <a:r>
              <a:rPr lang="en-US" altLang="zh-CN" sz="1200" dirty="0" smtClean="0">
                <a:solidFill>
                  <a:schemeClr val="bg1"/>
                </a:solidFill>
                <a:latin typeface="Arial" pitchFamily="34" charset="0"/>
                <a:ea typeface="专业字体设计服务/WWW.ZTSGC.COM/" pitchFamily="2" charset="-122"/>
                <a:cs typeface="Arial" pitchFamily="34" charset="0"/>
              </a:rPr>
              <a:t>www.gimech.com</a:t>
            </a:r>
            <a:endParaRPr lang="zh-CN" altLang="en-US" sz="1200" dirty="0">
              <a:solidFill>
                <a:schemeClr val="bg1"/>
              </a:solidFill>
              <a:latin typeface="Arial" pitchFamily="34" charset="0"/>
              <a:ea typeface="专业字体设计服务/WWW.ZTSGC.COM/" pitchFamily="2" charset="-122"/>
              <a:cs typeface="Arial" pitchFamily="34" charset="0"/>
            </a:endParaRPr>
          </a:p>
        </p:txBody>
      </p:sp>
      <p:sp>
        <p:nvSpPr>
          <p:cNvPr id="21" name="标题 1"/>
          <p:cNvSpPr>
            <a:spLocks noGrp="1"/>
          </p:cNvSpPr>
          <p:nvPr>
            <p:ph type="title" hasCustomPrompt="1"/>
          </p:nvPr>
        </p:nvSpPr>
        <p:spPr>
          <a:xfrm>
            <a:off x="457201" y="670116"/>
            <a:ext cx="8229600" cy="609070"/>
          </a:xfrm>
        </p:spPr>
        <p:txBody>
          <a:bodyPr>
            <a:normAutofit/>
          </a:bodyPr>
          <a:lstStyle>
            <a:lvl1pPr>
              <a:defRPr sz="2400" b="1"/>
            </a:lvl1pPr>
          </a:lstStyle>
          <a:p>
            <a:r>
              <a:rPr lang="zh-CN" altLang="en-US" dirty="0" smtClean="0"/>
              <a:t>标题 微软雅黑 字号</a:t>
            </a:r>
            <a:r>
              <a:rPr lang="en-US" altLang="zh-CN" dirty="0" smtClean="0"/>
              <a:t>24</a:t>
            </a:r>
            <a:endParaRPr lang="zh-CN" altLang="en-US" dirty="0"/>
          </a:p>
        </p:txBody>
      </p:sp>
      <p:sp>
        <p:nvSpPr>
          <p:cNvPr id="22" name="文本占位符 2"/>
          <p:cNvSpPr>
            <a:spLocks noGrp="1"/>
          </p:cNvSpPr>
          <p:nvPr>
            <p:ph type="body" idx="1"/>
          </p:nvPr>
        </p:nvSpPr>
        <p:spPr>
          <a:xfrm>
            <a:off x="457200" y="1367293"/>
            <a:ext cx="4040188" cy="479822"/>
          </a:xfrm>
        </p:spPr>
        <p:txBody>
          <a:bodyPr anchor="b">
            <a:normAutofit/>
          </a:bodyPr>
          <a:lstStyle>
            <a:lvl1pPr marL="0" indent="0">
              <a:buNone/>
              <a:defRPr sz="2000" b="1">
                <a:latin typeface="+mj-ea"/>
                <a:ea typeface="+mj-ea"/>
              </a:defRPr>
            </a:lvl1pPr>
            <a:lvl2pPr marL="457154" indent="0">
              <a:buNone/>
              <a:defRPr sz="2000" b="1"/>
            </a:lvl2pPr>
            <a:lvl3pPr marL="914309" indent="0">
              <a:buNone/>
              <a:defRPr sz="1800" b="1"/>
            </a:lvl3pPr>
            <a:lvl4pPr marL="1371462"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5" indent="0">
              <a:buNone/>
              <a:defRPr sz="1600" b="1"/>
            </a:lvl9pPr>
          </a:lstStyle>
          <a:p>
            <a:pPr lvl="0"/>
            <a:r>
              <a:rPr lang="zh-CN" altLang="en-US" dirty="0" smtClean="0"/>
              <a:t>单击此处编辑母版文本样式</a:t>
            </a:r>
          </a:p>
        </p:txBody>
      </p:sp>
      <p:sp>
        <p:nvSpPr>
          <p:cNvPr id="23" name="内容占位符 3"/>
          <p:cNvSpPr>
            <a:spLocks noGrp="1"/>
          </p:cNvSpPr>
          <p:nvPr>
            <p:ph sz="half" idx="2"/>
          </p:nvPr>
        </p:nvSpPr>
        <p:spPr>
          <a:xfrm>
            <a:off x="457200" y="1847114"/>
            <a:ext cx="4040188" cy="2524281"/>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24" name="文本占位符 4"/>
          <p:cNvSpPr>
            <a:spLocks noGrp="1"/>
          </p:cNvSpPr>
          <p:nvPr>
            <p:ph type="body" sz="quarter" idx="3"/>
          </p:nvPr>
        </p:nvSpPr>
        <p:spPr>
          <a:xfrm>
            <a:off x="4645033" y="1367293"/>
            <a:ext cx="4041775" cy="479822"/>
          </a:xfrm>
        </p:spPr>
        <p:txBody>
          <a:bodyPr anchor="b"/>
          <a:lstStyle>
            <a:lvl1pPr marL="0" indent="0">
              <a:buNone/>
              <a:defRPr sz="2400" b="1">
                <a:latin typeface="+mj-ea"/>
                <a:ea typeface="+mj-ea"/>
              </a:defRPr>
            </a:lvl1pPr>
            <a:lvl2pPr marL="457154" indent="0">
              <a:buNone/>
              <a:defRPr sz="2000" b="1"/>
            </a:lvl2pPr>
            <a:lvl3pPr marL="914309" indent="0">
              <a:buNone/>
              <a:defRPr sz="1800" b="1"/>
            </a:lvl3pPr>
            <a:lvl4pPr marL="1371462"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5" indent="0">
              <a:buNone/>
              <a:defRPr sz="1600" b="1"/>
            </a:lvl9pPr>
          </a:lstStyle>
          <a:p>
            <a:pPr lvl="0"/>
            <a:r>
              <a:rPr lang="zh-CN" altLang="en-US" dirty="0" smtClean="0"/>
              <a:t>单击此处编辑母版文本样式</a:t>
            </a:r>
          </a:p>
        </p:txBody>
      </p:sp>
      <p:sp>
        <p:nvSpPr>
          <p:cNvPr id="25" name="内容占位符 5"/>
          <p:cNvSpPr>
            <a:spLocks noGrp="1"/>
          </p:cNvSpPr>
          <p:nvPr>
            <p:ph sz="quarter" idx="4"/>
          </p:nvPr>
        </p:nvSpPr>
        <p:spPr>
          <a:xfrm>
            <a:off x="4645033" y="1847114"/>
            <a:ext cx="4041775" cy="2524281"/>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26" name="图片 25"/>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145255" y="78316"/>
            <a:ext cx="1402415" cy="477210"/>
          </a:xfrm>
          <a:prstGeom prst="rect">
            <a:avLst/>
          </a:prstGeom>
        </p:spPr>
      </p:pic>
    </p:spTree>
    <p:extLst>
      <p:ext uri="{BB962C8B-B14F-4D97-AF65-F5344CB8AC3E}">
        <p14:creationId xmlns="" xmlns:p14="http://schemas.microsoft.com/office/powerpoint/2010/main" val="37268529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矩形 6"/>
          <p:cNvSpPr/>
          <p:nvPr userDrawn="1"/>
        </p:nvSpPr>
        <p:spPr>
          <a:xfrm>
            <a:off x="7459202" y="94385"/>
            <a:ext cx="1361270" cy="276999"/>
          </a:xfrm>
          <a:prstGeom prst="rect">
            <a:avLst/>
          </a:prstGeom>
        </p:spPr>
        <p:txBody>
          <a:bodyPr wrap="none">
            <a:spAutoFit/>
          </a:bodyPr>
          <a:lstStyle/>
          <a:p>
            <a:r>
              <a:rPr lang="zh-CN" altLang="en-US" sz="1200" dirty="0" smtClean="0">
                <a:latin typeface="微软雅黑" pitchFamily="34" charset="-122"/>
                <a:ea typeface="微软雅黑" pitchFamily="34" charset="-122"/>
              </a:rPr>
              <a:t>服务 </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创新 </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共赢</a:t>
            </a:r>
            <a:endParaRPr lang="zh-CN" altLang="en-US" sz="1200" dirty="0">
              <a:latin typeface="微软雅黑" pitchFamily="34" charset="-122"/>
              <a:ea typeface="微软雅黑" pitchFamily="34" charset="-122"/>
            </a:endParaRPr>
          </a:p>
        </p:txBody>
      </p:sp>
      <p:sp>
        <p:nvSpPr>
          <p:cNvPr id="9" name="矩形 8"/>
          <p:cNvSpPr/>
          <p:nvPr/>
        </p:nvSpPr>
        <p:spPr>
          <a:xfrm flipV="1">
            <a:off x="1115622" y="331252"/>
            <a:ext cx="1085191" cy="8025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flipV="1">
            <a:off x="2200811" y="331252"/>
            <a:ext cx="1157199" cy="802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flipV="1">
            <a:off x="3358006" y="331252"/>
            <a:ext cx="1157199" cy="8025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flipV="1">
            <a:off x="4515211" y="331252"/>
            <a:ext cx="1157199" cy="8025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flipV="1">
            <a:off x="5672409" y="331252"/>
            <a:ext cx="1157199" cy="802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flipV="1">
            <a:off x="6829607" y="331252"/>
            <a:ext cx="1157199" cy="8025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flipV="1">
            <a:off x="7986807" y="331252"/>
            <a:ext cx="1157199" cy="8025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18256" y="4921724"/>
            <a:ext cx="9180512" cy="221775"/>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8" name="矩形 17"/>
          <p:cNvSpPr/>
          <p:nvPr userDrawn="1"/>
        </p:nvSpPr>
        <p:spPr>
          <a:xfrm>
            <a:off x="-18256" y="4830290"/>
            <a:ext cx="9180512" cy="45719"/>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9" name="矩形 18"/>
          <p:cNvSpPr/>
          <p:nvPr userDrawn="1"/>
        </p:nvSpPr>
        <p:spPr>
          <a:xfrm>
            <a:off x="3358012" y="4887042"/>
            <a:ext cx="2314397" cy="276999"/>
          </a:xfrm>
          <a:prstGeom prst="rect">
            <a:avLst/>
          </a:prstGeom>
        </p:spPr>
        <p:txBody>
          <a:bodyPr wrap="square">
            <a:spAutoFit/>
          </a:bodyPr>
          <a:lstStyle/>
          <a:p>
            <a:pPr algn="dist"/>
            <a:r>
              <a:rPr lang="en-US" altLang="zh-CN" sz="1200" dirty="0" smtClean="0">
                <a:solidFill>
                  <a:schemeClr val="bg1"/>
                </a:solidFill>
                <a:latin typeface="+mn-lt"/>
                <a:ea typeface="专业字体设计服务/WWW.ZTSGC.COM/" pitchFamily="2" charset="-122"/>
              </a:rPr>
              <a:t>www.envicool.com</a:t>
            </a:r>
            <a:endParaRPr lang="zh-CN" altLang="en-US" sz="1200" dirty="0">
              <a:solidFill>
                <a:schemeClr val="bg1"/>
              </a:solidFill>
              <a:latin typeface="+mn-lt"/>
              <a:ea typeface="专业字体设计服务/WWW.ZTSGC.COM/" pitchFamily="2" charset="-122"/>
            </a:endParaRPr>
          </a:p>
        </p:txBody>
      </p:sp>
      <p:pic>
        <p:nvPicPr>
          <p:cNvPr id="20" name="图片 19"/>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45255" y="78316"/>
            <a:ext cx="1402415" cy="477210"/>
          </a:xfrm>
          <a:prstGeom prst="rect">
            <a:avLst/>
          </a:prstGeom>
        </p:spPr>
      </p:pic>
    </p:spTree>
    <p:extLst>
      <p:ext uri="{BB962C8B-B14F-4D97-AF65-F5344CB8AC3E}">
        <p14:creationId xmlns="" xmlns:p14="http://schemas.microsoft.com/office/powerpoint/2010/main" val="47376131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0" name="任意多边形 9"/>
          <p:cNvSpPr/>
          <p:nvPr userDrawn="1"/>
        </p:nvSpPr>
        <p:spPr>
          <a:xfrm>
            <a:off x="-14243" y="1"/>
            <a:ext cx="1491079" cy="5122898"/>
          </a:xfrm>
          <a:custGeom>
            <a:avLst/>
            <a:gdLst>
              <a:gd name="connsiteX0" fmla="*/ 1924050 w 1924050"/>
              <a:gd name="connsiteY0" fmla="*/ 38100 h 7600950"/>
              <a:gd name="connsiteX1" fmla="*/ 933450 w 1924050"/>
              <a:gd name="connsiteY1" fmla="*/ 7600950 h 7600950"/>
              <a:gd name="connsiteX2" fmla="*/ 0 w 1924050"/>
              <a:gd name="connsiteY2" fmla="*/ 0 h 7600950"/>
              <a:gd name="connsiteX3" fmla="*/ 1924050 w 1924050"/>
              <a:gd name="connsiteY3" fmla="*/ 38100 h 7600950"/>
            </a:gdLst>
            <a:ahLst/>
            <a:cxnLst>
              <a:cxn ang="0">
                <a:pos x="connsiteX0" y="connsiteY0"/>
              </a:cxn>
              <a:cxn ang="0">
                <a:pos x="connsiteX1" y="connsiteY1"/>
              </a:cxn>
              <a:cxn ang="0">
                <a:pos x="connsiteX2" y="connsiteY2"/>
              </a:cxn>
              <a:cxn ang="0">
                <a:pos x="connsiteX3" y="connsiteY3"/>
              </a:cxn>
            </a:cxnLst>
            <a:rect l="l" t="t" r="r" b="b"/>
            <a:pathLst>
              <a:path w="1924050" h="7600950">
                <a:moveTo>
                  <a:pt x="1924050" y="38100"/>
                </a:moveTo>
                <a:lnTo>
                  <a:pt x="933450" y="7600950"/>
                </a:lnTo>
                <a:lnTo>
                  <a:pt x="0" y="0"/>
                </a:lnTo>
                <a:lnTo>
                  <a:pt x="1924050" y="3810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nvCxnSpPr>
        <p:spPr>
          <a:xfrm>
            <a:off x="0" y="979321"/>
            <a:ext cx="940246" cy="282874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544825" y="3"/>
            <a:ext cx="395427" cy="380806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flipH="1">
            <a:off x="954945" y="3"/>
            <a:ext cx="375894" cy="380806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flipV="1">
            <a:off x="940246" y="3808064"/>
            <a:ext cx="0" cy="131183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flipH="1">
            <a:off x="134551" y="7608"/>
            <a:ext cx="1789580" cy="511529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nvCxnSpPr>
        <p:spPr>
          <a:xfrm flipH="1">
            <a:off x="7725" y="7607"/>
            <a:ext cx="1916406" cy="148852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nvCxnSpPr>
        <p:spPr>
          <a:xfrm flipH="1">
            <a:off x="-14241" y="-1"/>
            <a:ext cx="1938372" cy="23020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flipH="1">
            <a:off x="7727" y="7605"/>
            <a:ext cx="1916404" cy="355276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flipH="1">
            <a:off x="-14243" y="7605"/>
            <a:ext cx="5835224" cy="356240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5820981" y="7605"/>
            <a:ext cx="655858" cy="511529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820987" y="7608"/>
            <a:ext cx="3323019" cy="183431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flipH="1">
            <a:off x="6490157" y="1841927"/>
            <a:ext cx="2653847" cy="328097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flipH="1">
            <a:off x="7419755" y="1841924"/>
            <a:ext cx="1724246" cy="328097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flipH="1">
            <a:off x="7963485" y="1841925"/>
            <a:ext cx="1180516" cy="330157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09793887"/>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6"/>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4E2E13C-BBC0-4D64-B716-181CB0AA0E3F}" type="datetimeFigureOut">
              <a:rPr lang="zh-CN" altLang="en-US" smtClean="0"/>
              <a:pPr/>
              <a:t>2021/6/29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63EC7BB-52FA-45E8-A02A-859BBF57544D}" type="slidenum">
              <a:rPr lang="zh-CN" altLang="en-US" smtClean="0"/>
              <a:pPr/>
              <a:t>‹#›</a:t>
            </a:fld>
            <a:endParaRPr lang="zh-CN" altLang="en-US"/>
          </a:p>
        </p:txBody>
      </p:sp>
    </p:spTree>
    <p:extLst>
      <p:ext uri="{BB962C8B-B14F-4D97-AF65-F5344CB8AC3E}">
        <p14:creationId xmlns="" xmlns:p14="http://schemas.microsoft.com/office/powerpoint/2010/main" val="360838288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4E2E13C-BBC0-4D64-B716-181CB0AA0E3F}" type="datetimeFigureOut">
              <a:rPr lang="zh-CN" altLang="en-US" smtClean="0"/>
              <a:pPr/>
              <a:t>2021/6/29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63EC7BB-52FA-45E8-A02A-859BBF57544D}" type="slidenum">
              <a:rPr lang="zh-CN" altLang="en-US" smtClean="0"/>
              <a:pPr/>
              <a:t>‹#›</a:t>
            </a:fld>
            <a:endParaRPr lang="zh-CN" altLang="en-US"/>
          </a:p>
        </p:txBody>
      </p:sp>
    </p:spTree>
    <p:extLst>
      <p:ext uri="{BB962C8B-B14F-4D97-AF65-F5344CB8AC3E}">
        <p14:creationId xmlns="" xmlns:p14="http://schemas.microsoft.com/office/powerpoint/2010/main" val="3574688072"/>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7459202" y="94385"/>
            <a:ext cx="1361270" cy="276999"/>
          </a:xfrm>
          <a:prstGeom prst="rect">
            <a:avLst/>
          </a:prstGeom>
        </p:spPr>
        <p:txBody>
          <a:bodyPr wrap="none">
            <a:spAutoFit/>
          </a:bodyPr>
          <a:lstStyle/>
          <a:p>
            <a:r>
              <a:rPr lang="zh-CN" altLang="en-US" sz="1200" dirty="0" smtClean="0">
                <a:latin typeface="微软雅黑" pitchFamily="34" charset="-122"/>
                <a:ea typeface="微软雅黑" pitchFamily="34" charset="-122"/>
              </a:rPr>
              <a:t>服务 </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创新 </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共赢</a:t>
            </a:r>
            <a:endParaRPr lang="zh-CN" altLang="en-US" sz="1200" dirty="0">
              <a:latin typeface="微软雅黑" pitchFamily="34" charset="-122"/>
              <a:ea typeface="微软雅黑" pitchFamily="34" charset="-122"/>
            </a:endParaRPr>
          </a:p>
        </p:txBody>
      </p:sp>
      <p:sp>
        <p:nvSpPr>
          <p:cNvPr id="9" name="矩形 8"/>
          <p:cNvSpPr/>
          <p:nvPr/>
        </p:nvSpPr>
        <p:spPr>
          <a:xfrm flipV="1">
            <a:off x="1115622" y="331252"/>
            <a:ext cx="1085191" cy="8025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flipV="1">
            <a:off x="2200811" y="331252"/>
            <a:ext cx="1157199" cy="802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flipV="1">
            <a:off x="3358006" y="331252"/>
            <a:ext cx="1157199" cy="8025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flipV="1">
            <a:off x="4515211" y="331252"/>
            <a:ext cx="1157199" cy="8025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flipV="1">
            <a:off x="5672409" y="331252"/>
            <a:ext cx="1157199" cy="802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flipV="1">
            <a:off x="6829607" y="331252"/>
            <a:ext cx="1157199" cy="8025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flipV="1">
            <a:off x="7986807" y="331252"/>
            <a:ext cx="1157199" cy="8025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145255" y="78316"/>
            <a:ext cx="1402415" cy="477210"/>
          </a:xfrm>
          <a:prstGeom prst="rect">
            <a:avLst/>
          </a:prstGeom>
        </p:spPr>
      </p:pic>
    </p:spTree>
    <p:extLst>
      <p:ext uri="{BB962C8B-B14F-4D97-AF65-F5344CB8AC3E}">
        <p14:creationId xmlns="" xmlns:p14="http://schemas.microsoft.com/office/powerpoint/2010/main" val="2687637698"/>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pic>
        <p:nvPicPr>
          <p:cNvPr id="20" name="Picture 11"/>
          <p:cNvPicPr>
            <a:picLocks noChangeAspect="1" noChangeArrowheads="1"/>
          </p:cNvPicPr>
          <p:nvPr userDrawn="1"/>
        </p:nvPicPr>
        <p:blipFill>
          <a:blip r:embed="rId2" cstate="email">
            <a:lum bright="88000" contrast="-70000"/>
            <a:grayscl/>
          </a:blip>
          <a:srcRect/>
          <a:stretch>
            <a:fillRect/>
          </a:stretch>
        </p:blipFill>
        <p:spPr bwMode="auto">
          <a:xfrm>
            <a:off x="1908035" y="1115058"/>
            <a:ext cx="5545580" cy="2830350"/>
          </a:xfrm>
          <a:prstGeom prst="rect">
            <a:avLst/>
          </a:prstGeom>
          <a:noFill/>
          <a:ln w="9525">
            <a:noFill/>
            <a:miter lim="800000"/>
            <a:headEnd/>
            <a:tailEnd/>
          </a:ln>
          <a:effectLst/>
        </p:spPr>
      </p:pic>
      <p:sp>
        <p:nvSpPr>
          <p:cNvPr id="24" name="矩形 23"/>
          <p:cNvSpPr/>
          <p:nvPr userDrawn="1"/>
        </p:nvSpPr>
        <p:spPr>
          <a:xfrm flipV="1">
            <a:off x="2200811" y="331252"/>
            <a:ext cx="1157199" cy="802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V="1">
            <a:off x="3358006" y="331252"/>
            <a:ext cx="1157199" cy="8025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V="1">
            <a:off x="4515211" y="331252"/>
            <a:ext cx="1157199" cy="8025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userDrawn="1"/>
        </p:nvSpPr>
        <p:spPr>
          <a:xfrm flipV="1">
            <a:off x="5672409" y="331252"/>
            <a:ext cx="1157199" cy="802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nvSpPr>
        <p:spPr>
          <a:xfrm flipV="1">
            <a:off x="6829607" y="331252"/>
            <a:ext cx="1157199" cy="8025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userDrawn="1"/>
        </p:nvSpPr>
        <p:spPr>
          <a:xfrm flipV="1">
            <a:off x="7986807" y="331252"/>
            <a:ext cx="1157199" cy="8025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userDrawn="1"/>
        </p:nvSpPr>
        <p:spPr>
          <a:xfrm>
            <a:off x="7379576" y="94385"/>
            <a:ext cx="1361270" cy="276999"/>
          </a:xfrm>
          <a:prstGeom prst="rect">
            <a:avLst/>
          </a:prstGeom>
        </p:spPr>
        <p:txBody>
          <a:bodyPr wrap="none">
            <a:spAutoFit/>
          </a:bodyPr>
          <a:lstStyle/>
          <a:p>
            <a:r>
              <a:rPr lang="zh-CN" altLang="en-US" sz="1200" dirty="0" smtClean="0">
                <a:latin typeface="微软雅黑" pitchFamily="34" charset="-122"/>
                <a:ea typeface="微软雅黑" pitchFamily="34" charset="-122"/>
              </a:rPr>
              <a:t>服务 </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创新 </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共赢</a:t>
            </a:r>
            <a:endParaRPr lang="zh-CN" altLang="en-US" sz="1200" dirty="0">
              <a:latin typeface="微软雅黑" pitchFamily="34" charset="-122"/>
              <a:ea typeface="微软雅黑" pitchFamily="34" charset="-122"/>
            </a:endParaRPr>
          </a:p>
        </p:txBody>
      </p:sp>
      <p:sp>
        <p:nvSpPr>
          <p:cNvPr id="32" name="矩形 31"/>
          <p:cNvSpPr/>
          <p:nvPr userDrawn="1"/>
        </p:nvSpPr>
        <p:spPr>
          <a:xfrm flipV="1">
            <a:off x="1115622" y="331252"/>
            <a:ext cx="1085191" cy="8025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145255" y="78316"/>
            <a:ext cx="1402415" cy="477210"/>
          </a:xfrm>
          <a:prstGeom prst="rect">
            <a:avLst/>
          </a:prstGeom>
        </p:spPr>
      </p:pic>
    </p:spTree>
    <p:extLst>
      <p:ext uri="{BB962C8B-B14F-4D97-AF65-F5344CB8AC3E}">
        <p14:creationId xmlns="" xmlns:p14="http://schemas.microsoft.com/office/powerpoint/2010/main" val="3176043534"/>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924965272"/>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31" name="矩形 30"/>
          <p:cNvSpPr/>
          <p:nvPr userDrawn="1"/>
        </p:nvSpPr>
        <p:spPr>
          <a:xfrm flipV="1">
            <a:off x="2200425" y="331153"/>
            <a:ext cx="1156998" cy="8023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sp>
        <p:nvSpPr>
          <p:cNvPr id="32" name="矩形 31"/>
          <p:cNvSpPr/>
          <p:nvPr userDrawn="1"/>
        </p:nvSpPr>
        <p:spPr>
          <a:xfrm flipV="1">
            <a:off x="3357423" y="331153"/>
            <a:ext cx="1156998" cy="80233"/>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sp>
        <p:nvSpPr>
          <p:cNvPr id="33" name="矩形 32"/>
          <p:cNvSpPr/>
          <p:nvPr userDrawn="1"/>
        </p:nvSpPr>
        <p:spPr>
          <a:xfrm flipV="1">
            <a:off x="4514422" y="331153"/>
            <a:ext cx="1156998" cy="8023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sp>
        <p:nvSpPr>
          <p:cNvPr id="34" name="矩形 33"/>
          <p:cNvSpPr/>
          <p:nvPr userDrawn="1"/>
        </p:nvSpPr>
        <p:spPr>
          <a:xfrm flipV="1">
            <a:off x="5671419" y="331153"/>
            <a:ext cx="1156998" cy="8023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sp>
        <p:nvSpPr>
          <p:cNvPr id="35" name="矩形 34"/>
          <p:cNvSpPr/>
          <p:nvPr userDrawn="1"/>
        </p:nvSpPr>
        <p:spPr>
          <a:xfrm flipV="1">
            <a:off x="6828417" y="331153"/>
            <a:ext cx="1156998" cy="80233"/>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sp>
        <p:nvSpPr>
          <p:cNvPr id="36" name="矩形 35"/>
          <p:cNvSpPr/>
          <p:nvPr userDrawn="1"/>
        </p:nvSpPr>
        <p:spPr>
          <a:xfrm flipV="1">
            <a:off x="7985415" y="331153"/>
            <a:ext cx="1156998" cy="8023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sp>
        <p:nvSpPr>
          <p:cNvPr id="38" name="矩形 37"/>
          <p:cNvSpPr/>
          <p:nvPr userDrawn="1"/>
        </p:nvSpPr>
        <p:spPr>
          <a:xfrm>
            <a:off x="7378294" y="94356"/>
            <a:ext cx="1361216" cy="276971"/>
          </a:xfrm>
          <a:prstGeom prst="rect">
            <a:avLst/>
          </a:prstGeom>
        </p:spPr>
        <p:txBody>
          <a:bodyPr wrap="none" lIns="91413" tIns="45706" rIns="91413" bIns="45706">
            <a:spAutoFit/>
          </a:bodyPr>
          <a:lstStyle/>
          <a:p>
            <a:r>
              <a:rPr lang="zh-CN" altLang="en-US" sz="1200" dirty="0" smtClean="0">
                <a:latin typeface="微软雅黑" pitchFamily="34" charset="-122"/>
                <a:ea typeface="微软雅黑" pitchFamily="34" charset="-122"/>
              </a:rPr>
              <a:t>服务 </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创新 </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共赢</a:t>
            </a:r>
            <a:endParaRPr lang="zh-CN" altLang="en-US" sz="1200" dirty="0">
              <a:latin typeface="微软雅黑" pitchFamily="34" charset="-122"/>
              <a:ea typeface="微软雅黑" pitchFamily="34" charset="-122"/>
            </a:endParaRPr>
          </a:p>
        </p:txBody>
      </p:sp>
      <p:sp>
        <p:nvSpPr>
          <p:cNvPr id="39" name="矩形 38"/>
          <p:cNvSpPr/>
          <p:nvPr userDrawn="1"/>
        </p:nvSpPr>
        <p:spPr>
          <a:xfrm flipV="1">
            <a:off x="1115429" y="331153"/>
            <a:ext cx="1085003" cy="8023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sp>
        <p:nvSpPr>
          <p:cNvPr id="42" name="矩形 41"/>
          <p:cNvSpPr/>
          <p:nvPr userDrawn="1"/>
        </p:nvSpPr>
        <p:spPr>
          <a:xfrm>
            <a:off x="-18254" y="4921727"/>
            <a:ext cx="9180513" cy="221775"/>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87519" tIns="43759" rIns="87519" bIns="43759" rtlCol="0" anchor="ctr"/>
          <a:lstStyle/>
          <a:p>
            <a:pPr algn="ctr"/>
            <a:endParaRPr lang="zh-CN" altLang="en-US" dirty="0">
              <a:solidFill>
                <a:prstClr val="white"/>
              </a:solidFill>
            </a:endParaRPr>
          </a:p>
        </p:txBody>
      </p:sp>
      <p:sp>
        <p:nvSpPr>
          <p:cNvPr id="43" name="矩形 42"/>
          <p:cNvSpPr/>
          <p:nvPr userDrawn="1"/>
        </p:nvSpPr>
        <p:spPr>
          <a:xfrm>
            <a:off x="-18254" y="4830294"/>
            <a:ext cx="9180513" cy="45719"/>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87519" tIns="43759" rIns="87519" bIns="43759" rtlCol="0" anchor="ctr"/>
          <a:lstStyle/>
          <a:p>
            <a:pPr algn="ctr"/>
            <a:endParaRPr lang="zh-CN" altLang="en-US" dirty="0">
              <a:solidFill>
                <a:prstClr val="white"/>
              </a:solidFill>
            </a:endParaRPr>
          </a:p>
        </p:txBody>
      </p:sp>
      <p:sp>
        <p:nvSpPr>
          <p:cNvPr id="44" name="矩形 43"/>
          <p:cNvSpPr/>
          <p:nvPr userDrawn="1"/>
        </p:nvSpPr>
        <p:spPr>
          <a:xfrm>
            <a:off x="3358010" y="4887049"/>
            <a:ext cx="2314396" cy="273039"/>
          </a:xfrm>
          <a:prstGeom prst="rect">
            <a:avLst/>
          </a:prstGeom>
        </p:spPr>
        <p:txBody>
          <a:bodyPr wrap="square" lIns="87519" tIns="43759" rIns="87519" bIns="43759">
            <a:spAutoFit/>
          </a:bodyPr>
          <a:lstStyle/>
          <a:p>
            <a:pPr algn="dist"/>
            <a:r>
              <a:rPr lang="en-US" altLang="zh-CN" sz="1200" dirty="0" smtClean="0">
                <a:solidFill>
                  <a:schemeClr val="bg1"/>
                </a:solidFill>
                <a:latin typeface="Arial" pitchFamily="34" charset="0"/>
                <a:ea typeface="专业字体设计服务/WWW.ZTSGC.COM/" pitchFamily="2" charset="-122"/>
                <a:cs typeface="Arial" pitchFamily="34" charset="0"/>
              </a:rPr>
              <a:t>www.gimech.com</a:t>
            </a:r>
            <a:endParaRPr lang="zh-CN" altLang="en-US" sz="1200" dirty="0">
              <a:solidFill>
                <a:schemeClr val="bg1"/>
              </a:solidFill>
              <a:latin typeface="Arial" pitchFamily="34" charset="0"/>
              <a:ea typeface="专业字体设计服务/WWW.ZTSGC.COM/" pitchFamily="2" charset="-122"/>
              <a:cs typeface="Arial" pitchFamily="34" charset="0"/>
            </a:endParaRPr>
          </a:p>
        </p:txBody>
      </p:sp>
      <p:sp>
        <p:nvSpPr>
          <p:cNvPr id="30" name="等腰三角形 29"/>
          <p:cNvSpPr/>
          <p:nvPr userDrawn="1"/>
        </p:nvSpPr>
        <p:spPr>
          <a:xfrm>
            <a:off x="-21195" y="3706724"/>
            <a:ext cx="4522251" cy="1169285"/>
          </a:xfrm>
          <a:prstGeom prst="triangle">
            <a:avLst>
              <a:gd name="adj" fmla="val 24936"/>
            </a:avLst>
          </a:prstGeom>
          <a:solidFill>
            <a:srgbClr val="00CCF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71110" tIns="35553" rIns="71110" bIns="35553" rtlCol="0" anchor="ctr"/>
          <a:lstStyle/>
          <a:p>
            <a:pPr algn="ctr"/>
            <a:endParaRPr lang="zh-CN" altLang="en-US"/>
          </a:p>
        </p:txBody>
      </p:sp>
      <p:sp>
        <p:nvSpPr>
          <p:cNvPr id="53" name="等腰三角形 52"/>
          <p:cNvSpPr/>
          <p:nvPr userDrawn="1"/>
        </p:nvSpPr>
        <p:spPr>
          <a:xfrm>
            <a:off x="2493062" y="4249039"/>
            <a:ext cx="4522251" cy="625464"/>
          </a:xfrm>
          <a:prstGeom prst="triangle">
            <a:avLst>
              <a:gd name="adj" fmla="val 52558"/>
            </a:avLst>
          </a:prstGeom>
          <a:solidFill>
            <a:srgbClr val="008080">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71110" tIns="35553" rIns="71110" bIns="35553" rtlCol="0" anchor="ctr"/>
          <a:lstStyle/>
          <a:p>
            <a:pPr algn="ctr"/>
            <a:endParaRPr lang="zh-CN" altLang="en-US"/>
          </a:p>
        </p:txBody>
      </p:sp>
      <p:sp>
        <p:nvSpPr>
          <p:cNvPr id="54" name="等腰三角形 5"/>
          <p:cNvSpPr/>
          <p:nvPr userDrawn="1"/>
        </p:nvSpPr>
        <p:spPr>
          <a:xfrm>
            <a:off x="3526578" y="3937537"/>
            <a:ext cx="5615836" cy="936968"/>
          </a:xfrm>
          <a:custGeom>
            <a:avLst/>
            <a:gdLst>
              <a:gd name="connsiteX0" fmla="*/ 0 w 5500468"/>
              <a:gd name="connsiteY0" fmla="*/ 4564966 h 4564966"/>
              <a:gd name="connsiteX1" fmla="*/ 2750234 w 5500468"/>
              <a:gd name="connsiteY1" fmla="*/ 0 h 4564966"/>
              <a:gd name="connsiteX2" fmla="*/ 5500468 w 5500468"/>
              <a:gd name="connsiteY2" fmla="*/ 4564966 h 4564966"/>
              <a:gd name="connsiteX3" fmla="*/ 0 w 5500468"/>
              <a:gd name="connsiteY3" fmla="*/ 4564966 h 4564966"/>
              <a:gd name="connsiteX0" fmla="*/ 0 w 5500468"/>
              <a:gd name="connsiteY0" fmla="*/ 5845126 h 5845126"/>
              <a:gd name="connsiteX1" fmla="*/ 2750234 w 5500468"/>
              <a:gd name="connsiteY1" fmla="*/ 0 h 5845126"/>
              <a:gd name="connsiteX2" fmla="*/ 5500468 w 5500468"/>
              <a:gd name="connsiteY2" fmla="*/ 5845126 h 5845126"/>
              <a:gd name="connsiteX3" fmla="*/ 0 w 5500468"/>
              <a:gd name="connsiteY3" fmla="*/ 5845126 h 5845126"/>
              <a:gd name="connsiteX0" fmla="*/ 0 w 5500468"/>
              <a:gd name="connsiteY0" fmla="*/ 3920686 h 3920686"/>
              <a:gd name="connsiteX1" fmla="*/ 3925728 w 5500468"/>
              <a:gd name="connsiteY1" fmla="*/ 0 h 3920686"/>
              <a:gd name="connsiteX2" fmla="*/ 5500468 w 5500468"/>
              <a:gd name="connsiteY2" fmla="*/ 3920686 h 3920686"/>
              <a:gd name="connsiteX3" fmla="*/ 0 w 5500468"/>
              <a:gd name="connsiteY3" fmla="*/ 3920686 h 3920686"/>
            </a:gdLst>
            <a:ahLst/>
            <a:cxnLst>
              <a:cxn ang="0">
                <a:pos x="connsiteX0" y="connsiteY0"/>
              </a:cxn>
              <a:cxn ang="0">
                <a:pos x="connsiteX1" y="connsiteY1"/>
              </a:cxn>
              <a:cxn ang="0">
                <a:pos x="connsiteX2" y="connsiteY2"/>
              </a:cxn>
              <a:cxn ang="0">
                <a:pos x="connsiteX3" y="connsiteY3"/>
              </a:cxn>
            </a:cxnLst>
            <a:rect l="l" t="t" r="r" b="b"/>
            <a:pathLst>
              <a:path w="5500468" h="3920686">
                <a:moveTo>
                  <a:pt x="0" y="3920686"/>
                </a:moveTo>
                <a:lnTo>
                  <a:pt x="3925728" y="0"/>
                </a:lnTo>
                <a:lnTo>
                  <a:pt x="5500468" y="3920686"/>
                </a:lnTo>
                <a:lnTo>
                  <a:pt x="0" y="3920686"/>
                </a:lnTo>
                <a:close/>
              </a:path>
            </a:pathLst>
          </a:custGeom>
          <a:solidFill>
            <a:srgbClr val="00CCFF">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71110" tIns="35553" rIns="71110" bIns="35553" rtlCol="0" anchor="ctr"/>
          <a:lstStyle/>
          <a:p>
            <a:pPr algn="ctr"/>
            <a:endParaRPr lang="zh-CN" altLang="en-US"/>
          </a:p>
        </p:txBody>
      </p:sp>
      <p:sp>
        <p:nvSpPr>
          <p:cNvPr id="3" name="文本占位符 2"/>
          <p:cNvSpPr>
            <a:spLocks noGrp="1"/>
          </p:cNvSpPr>
          <p:nvPr>
            <p:ph type="body" sz="quarter" idx="10" hasCustomPrompt="1"/>
          </p:nvPr>
        </p:nvSpPr>
        <p:spPr>
          <a:xfrm>
            <a:off x="2123728" y="1779836"/>
            <a:ext cx="5540078" cy="647898"/>
          </a:xfrm>
        </p:spPr>
        <p:txBody>
          <a:bodyPr>
            <a:noAutofit/>
          </a:bodyPr>
          <a:lstStyle>
            <a:lvl1pPr marL="0" indent="0">
              <a:buNone/>
              <a:defRPr sz="3200" b="1">
                <a:solidFill>
                  <a:srgbClr val="00538C"/>
                </a:solidFill>
                <a:latin typeface="+mj-ea"/>
                <a:ea typeface="+mj-ea"/>
              </a:defRPr>
            </a:lvl1pPr>
            <a:lvl2pPr>
              <a:defRPr sz="3500" b="1">
                <a:solidFill>
                  <a:srgbClr val="00538C"/>
                </a:solidFill>
              </a:defRPr>
            </a:lvl2pPr>
            <a:lvl3pPr>
              <a:defRPr sz="3500" b="1">
                <a:solidFill>
                  <a:srgbClr val="00538C"/>
                </a:solidFill>
              </a:defRPr>
            </a:lvl3pPr>
            <a:lvl4pPr>
              <a:defRPr sz="3500" b="1">
                <a:solidFill>
                  <a:srgbClr val="00538C"/>
                </a:solidFill>
              </a:defRPr>
            </a:lvl4pPr>
            <a:lvl5pPr>
              <a:defRPr sz="3500" b="1">
                <a:solidFill>
                  <a:srgbClr val="00538C"/>
                </a:solidFill>
              </a:defRPr>
            </a:lvl5pPr>
          </a:lstStyle>
          <a:p>
            <a:pPr lvl="0"/>
            <a:r>
              <a:rPr lang="en-US" altLang="zh-CN" dirty="0" smtClean="0"/>
              <a:t>[</a:t>
            </a:r>
            <a:r>
              <a:rPr lang="zh-CN" altLang="en-US" dirty="0" smtClean="0"/>
              <a:t>大标题，微软雅黑，字号</a:t>
            </a:r>
            <a:r>
              <a:rPr lang="en-US" altLang="zh-CN" dirty="0" smtClean="0"/>
              <a:t>32]</a:t>
            </a:r>
            <a:endParaRPr lang="zh-CN" altLang="en-US" dirty="0" smtClean="0"/>
          </a:p>
        </p:txBody>
      </p:sp>
      <p:sp>
        <p:nvSpPr>
          <p:cNvPr id="41" name="文本占位符 2"/>
          <p:cNvSpPr>
            <a:spLocks noGrp="1"/>
          </p:cNvSpPr>
          <p:nvPr>
            <p:ph type="body" sz="quarter" idx="11" hasCustomPrompt="1"/>
          </p:nvPr>
        </p:nvSpPr>
        <p:spPr>
          <a:xfrm>
            <a:off x="3203854" y="3289637"/>
            <a:ext cx="3307679" cy="647898"/>
          </a:xfrm>
        </p:spPr>
        <p:txBody>
          <a:bodyPr>
            <a:noAutofit/>
          </a:bodyPr>
          <a:lstStyle>
            <a:lvl1pPr marL="0" indent="0">
              <a:buNone/>
              <a:defRPr sz="3200" b="0">
                <a:solidFill>
                  <a:srgbClr val="00538C"/>
                </a:solidFill>
                <a:latin typeface="+mj-ea"/>
                <a:ea typeface="+mj-ea"/>
              </a:defRPr>
            </a:lvl1pPr>
            <a:lvl2pPr>
              <a:defRPr sz="3500" b="1">
                <a:solidFill>
                  <a:srgbClr val="00538C"/>
                </a:solidFill>
              </a:defRPr>
            </a:lvl2pPr>
            <a:lvl3pPr>
              <a:defRPr sz="3500" b="1">
                <a:solidFill>
                  <a:srgbClr val="00538C"/>
                </a:solidFill>
              </a:defRPr>
            </a:lvl3pPr>
            <a:lvl4pPr>
              <a:defRPr sz="3500" b="1">
                <a:solidFill>
                  <a:srgbClr val="00538C"/>
                </a:solidFill>
              </a:defRPr>
            </a:lvl4pPr>
            <a:lvl5pPr>
              <a:defRPr sz="3500" b="1">
                <a:solidFill>
                  <a:srgbClr val="00538C"/>
                </a:solidFill>
              </a:defRPr>
            </a:lvl5pPr>
          </a:lstStyle>
          <a:p>
            <a:pPr lvl="0"/>
            <a:r>
              <a:rPr lang="zh-CN" altLang="en-US" sz="2000" dirty="0" smtClean="0">
                <a:solidFill>
                  <a:srgbClr val="FF0000"/>
                </a:solidFill>
                <a:latin typeface="微软雅黑" pitchFamily="34" charset="-122"/>
                <a:ea typeface="微软雅黑" pitchFamily="34" charset="-122"/>
              </a:rPr>
              <a:t>温馨提醒：此页为过渡页面</a:t>
            </a:r>
            <a:endParaRPr lang="zh-CN" altLang="en-US" dirty="0" smtClean="0"/>
          </a:p>
        </p:txBody>
      </p:sp>
      <p:pic>
        <p:nvPicPr>
          <p:cNvPr id="19" name="图片 18"/>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45255" y="78316"/>
            <a:ext cx="1402415" cy="477210"/>
          </a:xfrm>
          <a:prstGeom prst="rect">
            <a:avLst/>
          </a:prstGeom>
        </p:spPr>
      </p:pic>
    </p:spTree>
    <p:extLst>
      <p:ext uri="{BB962C8B-B14F-4D97-AF65-F5344CB8AC3E}">
        <p14:creationId xmlns="" xmlns:p14="http://schemas.microsoft.com/office/powerpoint/2010/main" val="4215022523"/>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空白">
    <p:spTree>
      <p:nvGrpSpPr>
        <p:cNvPr id="1" name=""/>
        <p:cNvGrpSpPr/>
        <p:nvPr/>
      </p:nvGrpSpPr>
      <p:grpSpPr>
        <a:xfrm>
          <a:off x="0" y="0"/>
          <a:ext cx="0" cy="0"/>
          <a:chOff x="0" y="0"/>
          <a:chExt cx="0" cy="0"/>
        </a:xfrm>
      </p:grpSpPr>
      <p:sp>
        <p:nvSpPr>
          <p:cNvPr id="31" name="矩形 30"/>
          <p:cNvSpPr/>
          <p:nvPr userDrawn="1"/>
        </p:nvSpPr>
        <p:spPr>
          <a:xfrm flipV="1">
            <a:off x="2200425" y="331153"/>
            <a:ext cx="1156998" cy="8023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sp>
        <p:nvSpPr>
          <p:cNvPr id="32" name="矩形 31"/>
          <p:cNvSpPr/>
          <p:nvPr userDrawn="1"/>
        </p:nvSpPr>
        <p:spPr>
          <a:xfrm flipV="1">
            <a:off x="3357423" y="331153"/>
            <a:ext cx="1156998" cy="80233"/>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sp>
        <p:nvSpPr>
          <p:cNvPr id="33" name="矩形 32"/>
          <p:cNvSpPr/>
          <p:nvPr userDrawn="1"/>
        </p:nvSpPr>
        <p:spPr>
          <a:xfrm flipV="1">
            <a:off x="4514422" y="331153"/>
            <a:ext cx="1156998" cy="8023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sp>
        <p:nvSpPr>
          <p:cNvPr id="34" name="矩形 33"/>
          <p:cNvSpPr/>
          <p:nvPr userDrawn="1"/>
        </p:nvSpPr>
        <p:spPr>
          <a:xfrm flipV="1">
            <a:off x="5671419" y="331153"/>
            <a:ext cx="1156998" cy="8023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sp>
        <p:nvSpPr>
          <p:cNvPr id="35" name="矩形 34"/>
          <p:cNvSpPr/>
          <p:nvPr userDrawn="1"/>
        </p:nvSpPr>
        <p:spPr>
          <a:xfrm flipV="1">
            <a:off x="6828417" y="331153"/>
            <a:ext cx="1156998" cy="80233"/>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sp>
        <p:nvSpPr>
          <p:cNvPr id="36" name="矩形 35"/>
          <p:cNvSpPr/>
          <p:nvPr userDrawn="1"/>
        </p:nvSpPr>
        <p:spPr>
          <a:xfrm flipV="1">
            <a:off x="7985415" y="331153"/>
            <a:ext cx="1156998" cy="8023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sp>
        <p:nvSpPr>
          <p:cNvPr id="38" name="矩形 37"/>
          <p:cNvSpPr/>
          <p:nvPr userDrawn="1"/>
        </p:nvSpPr>
        <p:spPr>
          <a:xfrm>
            <a:off x="7378294" y="94356"/>
            <a:ext cx="1361216" cy="276971"/>
          </a:xfrm>
          <a:prstGeom prst="rect">
            <a:avLst/>
          </a:prstGeom>
        </p:spPr>
        <p:txBody>
          <a:bodyPr wrap="none" lIns="91413" tIns="45706" rIns="91413" bIns="45706">
            <a:spAutoFit/>
          </a:bodyPr>
          <a:lstStyle/>
          <a:p>
            <a:r>
              <a:rPr lang="zh-CN" altLang="en-US" sz="1200" dirty="0" smtClean="0">
                <a:latin typeface="微软雅黑" pitchFamily="34" charset="-122"/>
                <a:ea typeface="微软雅黑" pitchFamily="34" charset="-122"/>
              </a:rPr>
              <a:t>服务 </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创新 </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共赢</a:t>
            </a:r>
            <a:endParaRPr lang="zh-CN" altLang="en-US" sz="1200" dirty="0">
              <a:latin typeface="微软雅黑" pitchFamily="34" charset="-122"/>
              <a:ea typeface="微软雅黑" pitchFamily="34" charset="-122"/>
            </a:endParaRPr>
          </a:p>
        </p:txBody>
      </p:sp>
      <p:sp>
        <p:nvSpPr>
          <p:cNvPr id="39" name="矩形 38"/>
          <p:cNvSpPr/>
          <p:nvPr userDrawn="1"/>
        </p:nvSpPr>
        <p:spPr>
          <a:xfrm flipV="1">
            <a:off x="1115429" y="331153"/>
            <a:ext cx="1085003" cy="8023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sp>
        <p:nvSpPr>
          <p:cNvPr id="42" name="矩形 41"/>
          <p:cNvSpPr/>
          <p:nvPr userDrawn="1"/>
        </p:nvSpPr>
        <p:spPr>
          <a:xfrm>
            <a:off x="-18254" y="4921727"/>
            <a:ext cx="9180513" cy="221775"/>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87519" tIns="43759" rIns="87519" bIns="43759" rtlCol="0" anchor="ctr"/>
          <a:lstStyle/>
          <a:p>
            <a:pPr algn="ctr"/>
            <a:endParaRPr lang="zh-CN" altLang="en-US" dirty="0">
              <a:solidFill>
                <a:prstClr val="white"/>
              </a:solidFill>
            </a:endParaRPr>
          </a:p>
        </p:txBody>
      </p:sp>
      <p:sp>
        <p:nvSpPr>
          <p:cNvPr id="43" name="矩形 42"/>
          <p:cNvSpPr/>
          <p:nvPr userDrawn="1"/>
        </p:nvSpPr>
        <p:spPr>
          <a:xfrm>
            <a:off x="-18254" y="4830294"/>
            <a:ext cx="9180513" cy="45719"/>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87519" tIns="43759" rIns="87519" bIns="43759" rtlCol="0" anchor="ctr"/>
          <a:lstStyle/>
          <a:p>
            <a:pPr algn="ctr"/>
            <a:endParaRPr lang="zh-CN" altLang="en-US" dirty="0">
              <a:solidFill>
                <a:prstClr val="white"/>
              </a:solidFill>
            </a:endParaRPr>
          </a:p>
        </p:txBody>
      </p:sp>
      <p:sp>
        <p:nvSpPr>
          <p:cNvPr id="44" name="矩形 43"/>
          <p:cNvSpPr/>
          <p:nvPr userDrawn="1"/>
        </p:nvSpPr>
        <p:spPr>
          <a:xfrm>
            <a:off x="3358010" y="4887049"/>
            <a:ext cx="2314396" cy="273039"/>
          </a:xfrm>
          <a:prstGeom prst="rect">
            <a:avLst/>
          </a:prstGeom>
        </p:spPr>
        <p:txBody>
          <a:bodyPr wrap="square" lIns="87519" tIns="43759" rIns="87519" bIns="43759">
            <a:spAutoFit/>
          </a:bodyPr>
          <a:lstStyle/>
          <a:p>
            <a:pPr algn="dist"/>
            <a:r>
              <a:rPr lang="en-US" altLang="zh-CN" sz="1200" dirty="0" smtClean="0">
                <a:solidFill>
                  <a:schemeClr val="bg1"/>
                </a:solidFill>
                <a:latin typeface="Arial" pitchFamily="34" charset="0"/>
                <a:ea typeface="专业字体设计服务/WWW.ZTSGC.COM/" pitchFamily="2" charset="-122"/>
                <a:cs typeface="Arial" pitchFamily="34" charset="0"/>
              </a:rPr>
              <a:t>www.gimech.com</a:t>
            </a:r>
            <a:endParaRPr lang="zh-CN" altLang="en-US" sz="1200" dirty="0">
              <a:solidFill>
                <a:schemeClr val="bg1"/>
              </a:solidFill>
              <a:latin typeface="Arial" pitchFamily="34" charset="0"/>
              <a:ea typeface="专业字体设计服务/WWW.ZTSGC.COM/" pitchFamily="2" charset="-122"/>
              <a:cs typeface="Arial" pitchFamily="34" charset="0"/>
            </a:endParaRPr>
          </a:p>
        </p:txBody>
      </p:sp>
      <p:sp>
        <p:nvSpPr>
          <p:cNvPr id="45" name="圆角矩形 31"/>
          <p:cNvSpPr>
            <a:spLocks noChangeArrowheads="1"/>
          </p:cNvSpPr>
          <p:nvPr userDrawn="1"/>
        </p:nvSpPr>
        <p:spPr bwMode="auto">
          <a:xfrm>
            <a:off x="3105813" y="1096388"/>
            <a:ext cx="4748975" cy="406275"/>
          </a:xfrm>
          <a:prstGeom prst="roundRect">
            <a:avLst>
              <a:gd name="adj" fmla="val 50000"/>
            </a:avLst>
          </a:prstGeom>
          <a:gradFill rotWithShape="1">
            <a:gsLst>
              <a:gs pos="0">
                <a:srgbClr val="4F9FD4"/>
              </a:gs>
              <a:gs pos="50000">
                <a:srgbClr val="4F9FD4"/>
              </a:gs>
              <a:gs pos="100000">
                <a:schemeClr val="bg1"/>
              </a:gs>
            </a:gsLst>
            <a:lin ang="0" scaled="1"/>
          </a:gradFill>
          <a:ln w="25400" cmpd="sng">
            <a:solidFill>
              <a:srgbClr val="4F9FD4"/>
            </a:solidFill>
            <a:round/>
            <a:headEnd/>
            <a:tailEnd/>
          </a:ln>
        </p:spPr>
        <p:txBody>
          <a:bodyPr lIns="91413" tIns="45706" rIns="91413" bIns="45706" anchor="ctr"/>
          <a:lstStyle/>
          <a:p>
            <a:pPr>
              <a:defRPr/>
            </a:pPr>
            <a:r>
              <a:rPr lang="en-US" dirty="0">
                <a:latin typeface="Calibri" pitchFamily="34" charset="0"/>
              </a:rPr>
              <a:t>        </a:t>
            </a:r>
            <a:endParaRPr lang="zh-CN" altLang="en-US" dirty="0">
              <a:latin typeface="微软雅黑" pitchFamily="34" charset="-122"/>
              <a:ea typeface="微软雅黑" pitchFamily="34" charset="-122"/>
            </a:endParaRPr>
          </a:p>
        </p:txBody>
      </p:sp>
      <p:grpSp>
        <p:nvGrpSpPr>
          <p:cNvPr id="47" name="Group 8"/>
          <p:cNvGrpSpPr>
            <a:grpSpLocks/>
          </p:cNvGrpSpPr>
          <p:nvPr userDrawn="1"/>
        </p:nvGrpSpPr>
        <p:grpSpPr bwMode="auto">
          <a:xfrm>
            <a:off x="3288788" y="1168628"/>
            <a:ext cx="249893" cy="243765"/>
            <a:chOff x="0" y="0"/>
            <a:chExt cx="249936" cy="243840"/>
          </a:xfrm>
        </p:grpSpPr>
        <p:pic>
          <p:nvPicPr>
            <p:cNvPr id="48" name="椭圆 30"/>
            <p:cNvPicPr>
              <a:picLocks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249936" cy="2438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9" name="Text Box 10"/>
            <p:cNvSpPr txBox="1">
              <a:spLocks noChangeArrowheads="1"/>
            </p:cNvSpPr>
            <p:nvPr/>
          </p:nvSpPr>
          <p:spPr bwMode="auto">
            <a:xfrm>
              <a:off x="51811" y="48284"/>
              <a:ext cx="152664" cy="1527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grpSp>
      <p:sp>
        <p:nvSpPr>
          <p:cNvPr id="50" name="圆角矩形 37"/>
          <p:cNvSpPr>
            <a:spLocks noChangeArrowheads="1"/>
          </p:cNvSpPr>
          <p:nvPr userDrawn="1"/>
        </p:nvSpPr>
        <p:spPr bwMode="auto">
          <a:xfrm>
            <a:off x="3118511" y="1940846"/>
            <a:ext cx="4748975" cy="406275"/>
          </a:xfrm>
          <a:prstGeom prst="roundRect">
            <a:avLst>
              <a:gd name="adj" fmla="val 50000"/>
            </a:avLst>
          </a:prstGeom>
          <a:gradFill rotWithShape="1">
            <a:gsLst>
              <a:gs pos="0">
                <a:srgbClr val="FFC34B"/>
              </a:gs>
              <a:gs pos="50000">
                <a:srgbClr val="FFC34B"/>
              </a:gs>
              <a:gs pos="100000">
                <a:schemeClr val="bg1"/>
              </a:gs>
            </a:gsLst>
            <a:lin ang="0" scaled="1"/>
          </a:gradFill>
          <a:ln w="25400" cmpd="sng">
            <a:solidFill>
              <a:srgbClr val="FFC34B"/>
            </a:solidFill>
            <a:round/>
            <a:headEnd/>
            <a:tailEnd/>
          </a:ln>
        </p:spPr>
        <p:txBody>
          <a:bodyPr lIns="91413" tIns="45706" rIns="91413" bIns="45706" anchor="ctr"/>
          <a:lstStyle/>
          <a:p>
            <a:pPr>
              <a:defRPr/>
            </a:pPr>
            <a:r>
              <a:rPr lang="en-US" dirty="0">
                <a:latin typeface="Calibri" pitchFamily="34" charset="0"/>
              </a:rPr>
              <a:t>        </a:t>
            </a:r>
            <a:endParaRPr lang="zh-CN" altLang="en-US" dirty="0">
              <a:latin typeface="微软雅黑" pitchFamily="34" charset="-122"/>
              <a:ea typeface="微软雅黑" pitchFamily="34" charset="-122"/>
            </a:endParaRPr>
          </a:p>
        </p:txBody>
      </p:sp>
      <p:grpSp>
        <p:nvGrpSpPr>
          <p:cNvPr id="52" name="Group 16"/>
          <p:cNvGrpSpPr>
            <a:grpSpLocks/>
          </p:cNvGrpSpPr>
          <p:nvPr userDrawn="1"/>
        </p:nvGrpSpPr>
        <p:grpSpPr bwMode="auto">
          <a:xfrm>
            <a:off x="3300973" y="2012579"/>
            <a:ext cx="249893" cy="243765"/>
            <a:chOff x="0" y="0"/>
            <a:chExt cx="249936" cy="243840"/>
          </a:xfrm>
        </p:grpSpPr>
        <p:pic>
          <p:nvPicPr>
            <p:cNvPr id="70" name="椭圆 36"/>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0"/>
              <a:ext cx="249936" cy="2438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 name="Text Box 18"/>
            <p:cNvSpPr txBox="1">
              <a:spLocks noChangeArrowheads="1"/>
            </p:cNvSpPr>
            <p:nvPr/>
          </p:nvSpPr>
          <p:spPr bwMode="auto">
            <a:xfrm>
              <a:off x="52319" y="48792"/>
              <a:ext cx="152664" cy="1527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grpSp>
      <p:pic>
        <p:nvPicPr>
          <p:cNvPr id="73" name="圆角矩形 43"/>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099845" y="2732691"/>
            <a:ext cx="4784529" cy="4448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4" name="Text Box 23"/>
          <p:cNvSpPr txBox="1">
            <a:spLocks noChangeArrowheads="1"/>
          </p:cNvSpPr>
          <p:nvPr/>
        </p:nvSpPr>
        <p:spPr bwMode="auto">
          <a:xfrm>
            <a:off x="3178024" y="2812897"/>
            <a:ext cx="4629936" cy="2873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smtClean="0">
                <a:latin typeface="Calibri" pitchFamily="34" charset="0"/>
              </a:rPr>
              <a:t>        </a:t>
            </a:r>
            <a:endParaRPr lang="zh-CN" altLang="en-US" dirty="0">
              <a:latin typeface="微软雅黑" pitchFamily="34" charset="-122"/>
              <a:ea typeface="微软雅黑" pitchFamily="34" charset="-122"/>
            </a:endParaRPr>
          </a:p>
        </p:txBody>
      </p:sp>
      <p:grpSp>
        <p:nvGrpSpPr>
          <p:cNvPr id="76" name="Group 26"/>
          <p:cNvGrpSpPr>
            <a:grpSpLocks/>
          </p:cNvGrpSpPr>
          <p:nvPr userDrawn="1"/>
        </p:nvGrpSpPr>
        <p:grpSpPr bwMode="auto">
          <a:xfrm>
            <a:off x="3300973" y="2824100"/>
            <a:ext cx="249893" cy="243765"/>
            <a:chOff x="0" y="0"/>
            <a:chExt cx="249936" cy="243840"/>
          </a:xfrm>
        </p:grpSpPr>
        <p:pic>
          <p:nvPicPr>
            <p:cNvPr id="77" name="椭圆 42"/>
            <p:cNvPicPr>
              <a:picLocks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0" y="0"/>
              <a:ext cx="249936" cy="2438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8" name="Text Box 28"/>
            <p:cNvSpPr txBox="1">
              <a:spLocks noChangeArrowheads="1"/>
            </p:cNvSpPr>
            <p:nvPr/>
          </p:nvSpPr>
          <p:spPr bwMode="auto">
            <a:xfrm>
              <a:off x="52319" y="49808"/>
              <a:ext cx="152664" cy="1527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grpSp>
      <p:sp>
        <p:nvSpPr>
          <p:cNvPr id="79" name="圆角矩形 49"/>
          <p:cNvSpPr>
            <a:spLocks noChangeArrowheads="1"/>
          </p:cNvSpPr>
          <p:nvPr userDrawn="1"/>
        </p:nvSpPr>
        <p:spPr bwMode="auto">
          <a:xfrm>
            <a:off x="3118511" y="3596519"/>
            <a:ext cx="4748975" cy="406275"/>
          </a:xfrm>
          <a:prstGeom prst="roundRect">
            <a:avLst>
              <a:gd name="adj" fmla="val 50000"/>
            </a:avLst>
          </a:prstGeom>
          <a:gradFill rotWithShape="1">
            <a:gsLst>
              <a:gs pos="0">
                <a:srgbClr val="44B093"/>
              </a:gs>
              <a:gs pos="50000">
                <a:srgbClr val="44B093"/>
              </a:gs>
              <a:gs pos="100000">
                <a:schemeClr val="bg1"/>
              </a:gs>
            </a:gsLst>
            <a:lin ang="0" scaled="1"/>
          </a:gradFill>
          <a:ln w="25400" cmpd="sng">
            <a:solidFill>
              <a:srgbClr val="44B093"/>
            </a:solidFill>
            <a:round/>
            <a:headEnd/>
            <a:tailEnd/>
          </a:ln>
        </p:spPr>
        <p:txBody>
          <a:bodyPr lIns="91413" tIns="45706" rIns="91413" bIns="45706" anchor="ctr"/>
          <a:lstStyle/>
          <a:p>
            <a:pPr>
              <a:defRPr/>
            </a:pPr>
            <a:r>
              <a:rPr lang="en-US" dirty="0" smtClean="0">
                <a:latin typeface="Calibri" pitchFamily="34" charset="0"/>
              </a:rPr>
              <a:t>       </a:t>
            </a:r>
            <a:endParaRPr lang="zh-CN" altLang="en-US" dirty="0">
              <a:latin typeface="微软雅黑" pitchFamily="34" charset="-122"/>
              <a:ea typeface="微软雅黑" pitchFamily="34" charset="-122"/>
            </a:endParaRPr>
          </a:p>
        </p:txBody>
      </p:sp>
      <p:grpSp>
        <p:nvGrpSpPr>
          <p:cNvPr id="81" name="Group 34"/>
          <p:cNvGrpSpPr>
            <a:grpSpLocks/>
          </p:cNvGrpSpPr>
          <p:nvPr userDrawn="1"/>
        </p:nvGrpSpPr>
        <p:grpSpPr bwMode="auto">
          <a:xfrm>
            <a:off x="3300973" y="3666222"/>
            <a:ext cx="249893" cy="249859"/>
            <a:chOff x="0" y="0"/>
            <a:chExt cx="249936" cy="249936"/>
          </a:xfrm>
        </p:grpSpPr>
        <p:pic>
          <p:nvPicPr>
            <p:cNvPr id="82" name="椭圆 48"/>
            <p:cNvPicPr>
              <a:picLocks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0" y="0"/>
              <a:ext cx="249936" cy="2499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3" name="Text Box 36"/>
            <p:cNvSpPr txBox="1">
              <a:spLocks noChangeArrowheads="1"/>
            </p:cNvSpPr>
            <p:nvPr/>
          </p:nvSpPr>
          <p:spPr bwMode="auto">
            <a:xfrm>
              <a:off x="52319" y="50824"/>
              <a:ext cx="152664" cy="1527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grpSp>
      <p:sp>
        <p:nvSpPr>
          <p:cNvPr id="5" name="文本占位符 4"/>
          <p:cNvSpPr>
            <a:spLocks noGrp="1"/>
          </p:cNvSpPr>
          <p:nvPr userDrawn="1">
            <p:ph type="body" sz="quarter" idx="10" hasCustomPrompt="1"/>
          </p:nvPr>
        </p:nvSpPr>
        <p:spPr>
          <a:xfrm>
            <a:off x="3594931" y="1131590"/>
            <a:ext cx="4176960" cy="300909"/>
          </a:xfrm>
        </p:spPr>
        <p:txBody>
          <a:bodyPr>
            <a:noAutofit/>
          </a:bodyPr>
          <a:lstStyle>
            <a:lvl1pPr marL="0" indent="0">
              <a:buNone/>
              <a:defRPr sz="1800" baseline="0">
                <a:latin typeface="+mj-ea"/>
                <a:ea typeface="+mj-ea"/>
              </a:defRPr>
            </a:lvl1pPr>
          </a:lstStyle>
          <a:p>
            <a:pPr lvl="0"/>
            <a:r>
              <a:rPr lang="zh-CN" altLang="en-US" dirty="0" smtClean="0"/>
              <a:t>标题 微软雅黑 字号</a:t>
            </a:r>
            <a:r>
              <a:rPr lang="en-US" altLang="zh-CN" dirty="0" smtClean="0"/>
              <a:t>18</a:t>
            </a:r>
            <a:endParaRPr lang="zh-CN" altLang="en-US" dirty="0"/>
          </a:p>
        </p:txBody>
      </p:sp>
      <p:sp>
        <p:nvSpPr>
          <p:cNvPr id="53" name="文本占位符 4"/>
          <p:cNvSpPr>
            <a:spLocks noGrp="1"/>
          </p:cNvSpPr>
          <p:nvPr userDrawn="1">
            <p:ph type="body" sz="quarter" idx="11" hasCustomPrompt="1"/>
          </p:nvPr>
        </p:nvSpPr>
        <p:spPr>
          <a:xfrm>
            <a:off x="3595427" y="1982810"/>
            <a:ext cx="4176960" cy="300909"/>
          </a:xfrm>
        </p:spPr>
        <p:txBody>
          <a:bodyPr>
            <a:noAutofit/>
          </a:bodyPr>
          <a:lstStyle>
            <a:lvl1pPr marL="0" indent="0">
              <a:buNone/>
              <a:defRPr sz="1800" baseline="0">
                <a:latin typeface="+mj-ea"/>
                <a:ea typeface="+mj-ea"/>
              </a:defRPr>
            </a:lvl1pPr>
          </a:lstStyle>
          <a:p>
            <a:pPr lvl="0"/>
            <a:r>
              <a:rPr lang="zh-CN" altLang="en-US" dirty="0" smtClean="0"/>
              <a:t>标题 微软雅黑 字号</a:t>
            </a:r>
            <a:r>
              <a:rPr lang="en-US" altLang="zh-CN" dirty="0" smtClean="0"/>
              <a:t>18</a:t>
            </a:r>
            <a:endParaRPr lang="zh-CN" altLang="en-US" dirty="0"/>
          </a:p>
        </p:txBody>
      </p:sp>
      <p:sp>
        <p:nvSpPr>
          <p:cNvPr id="54" name="文本占位符 4"/>
          <p:cNvSpPr>
            <a:spLocks noGrp="1"/>
          </p:cNvSpPr>
          <p:nvPr userDrawn="1">
            <p:ph type="body" sz="quarter" idx="12" hasCustomPrompt="1"/>
          </p:nvPr>
        </p:nvSpPr>
        <p:spPr>
          <a:xfrm>
            <a:off x="3595427" y="2787775"/>
            <a:ext cx="4176960" cy="300909"/>
          </a:xfrm>
        </p:spPr>
        <p:txBody>
          <a:bodyPr>
            <a:noAutofit/>
          </a:bodyPr>
          <a:lstStyle>
            <a:lvl1pPr marL="0" indent="0">
              <a:buNone/>
              <a:defRPr sz="1800" baseline="0">
                <a:latin typeface="+mj-ea"/>
                <a:ea typeface="+mj-ea"/>
              </a:defRPr>
            </a:lvl1pPr>
          </a:lstStyle>
          <a:p>
            <a:pPr lvl="0"/>
            <a:r>
              <a:rPr lang="zh-CN" altLang="en-US" dirty="0" smtClean="0"/>
              <a:t>标题 微软雅黑 字号</a:t>
            </a:r>
            <a:r>
              <a:rPr lang="en-US" altLang="zh-CN" dirty="0" smtClean="0"/>
              <a:t>18</a:t>
            </a:r>
            <a:endParaRPr lang="zh-CN" altLang="en-US" dirty="0"/>
          </a:p>
        </p:txBody>
      </p:sp>
      <p:sp>
        <p:nvSpPr>
          <p:cNvPr id="55" name="文本占位符 4"/>
          <p:cNvSpPr>
            <a:spLocks noGrp="1"/>
          </p:cNvSpPr>
          <p:nvPr>
            <p:ph type="body" sz="quarter" idx="13" hasCustomPrompt="1"/>
          </p:nvPr>
        </p:nvSpPr>
        <p:spPr>
          <a:xfrm>
            <a:off x="3595427" y="3638993"/>
            <a:ext cx="4176960" cy="300909"/>
          </a:xfrm>
        </p:spPr>
        <p:txBody>
          <a:bodyPr>
            <a:noAutofit/>
          </a:bodyPr>
          <a:lstStyle>
            <a:lvl1pPr marL="0" indent="0">
              <a:buNone/>
              <a:defRPr sz="1800" baseline="0">
                <a:latin typeface="+mj-ea"/>
                <a:ea typeface="+mj-ea"/>
              </a:defRPr>
            </a:lvl1pPr>
          </a:lstStyle>
          <a:p>
            <a:pPr lvl="0"/>
            <a:r>
              <a:rPr lang="zh-CN" altLang="en-US" dirty="0" smtClean="0"/>
              <a:t>标题 微软雅黑 字号</a:t>
            </a:r>
            <a:r>
              <a:rPr lang="en-US" altLang="zh-CN" dirty="0" smtClean="0"/>
              <a:t>18</a:t>
            </a:r>
            <a:endParaRPr lang="zh-CN" altLang="en-US" dirty="0"/>
          </a:p>
        </p:txBody>
      </p:sp>
      <p:sp>
        <p:nvSpPr>
          <p:cNvPr id="56" name="文本占位符 4"/>
          <p:cNvSpPr>
            <a:spLocks noGrp="1"/>
          </p:cNvSpPr>
          <p:nvPr>
            <p:ph type="body" sz="quarter" idx="14" hasCustomPrompt="1"/>
          </p:nvPr>
        </p:nvSpPr>
        <p:spPr>
          <a:xfrm>
            <a:off x="2409543" y="1118714"/>
            <a:ext cx="708962" cy="300909"/>
          </a:xfrm>
        </p:spPr>
        <p:txBody>
          <a:bodyPr>
            <a:noAutofit/>
          </a:bodyPr>
          <a:lstStyle>
            <a:lvl1pPr marL="0" indent="0">
              <a:buNone/>
              <a:defRPr sz="1600" b="1" baseline="0">
                <a:latin typeface="+mj-ea"/>
                <a:ea typeface="+mj-ea"/>
              </a:defRPr>
            </a:lvl1pPr>
          </a:lstStyle>
          <a:p>
            <a:pPr lvl="0"/>
            <a:r>
              <a:rPr lang="en-US" altLang="zh-CN" dirty="0" smtClean="0"/>
              <a:t>NO.1</a:t>
            </a:r>
            <a:endParaRPr lang="zh-CN" altLang="en-US" dirty="0"/>
          </a:p>
        </p:txBody>
      </p:sp>
      <p:sp>
        <p:nvSpPr>
          <p:cNvPr id="57" name="文本占位符 4"/>
          <p:cNvSpPr>
            <a:spLocks noGrp="1"/>
          </p:cNvSpPr>
          <p:nvPr>
            <p:ph type="body" sz="quarter" idx="15" hasCustomPrompt="1"/>
          </p:nvPr>
        </p:nvSpPr>
        <p:spPr>
          <a:xfrm>
            <a:off x="2447989" y="1984007"/>
            <a:ext cx="708962" cy="300909"/>
          </a:xfrm>
        </p:spPr>
        <p:txBody>
          <a:bodyPr>
            <a:noAutofit/>
          </a:bodyPr>
          <a:lstStyle>
            <a:lvl1pPr marL="0" indent="0">
              <a:buNone/>
              <a:defRPr sz="1600" b="1" baseline="0">
                <a:latin typeface="+mj-ea"/>
                <a:ea typeface="+mj-ea"/>
              </a:defRPr>
            </a:lvl1pPr>
          </a:lstStyle>
          <a:p>
            <a:pPr lvl="0"/>
            <a:r>
              <a:rPr lang="en-US" altLang="zh-CN" dirty="0" smtClean="0"/>
              <a:t>NO.2</a:t>
            </a:r>
            <a:endParaRPr lang="zh-CN" altLang="en-US" dirty="0"/>
          </a:p>
        </p:txBody>
      </p:sp>
      <p:sp>
        <p:nvSpPr>
          <p:cNvPr id="58" name="文本占位符 4"/>
          <p:cNvSpPr>
            <a:spLocks noGrp="1"/>
          </p:cNvSpPr>
          <p:nvPr>
            <p:ph type="body" sz="quarter" idx="16" hasCustomPrompt="1"/>
          </p:nvPr>
        </p:nvSpPr>
        <p:spPr>
          <a:xfrm>
            <a:off x="2443299" y="2774897"/>
            <a:ext cx="708962" cy="300909"/>
          </a:xfrm>
        </p:spPr>
        <p:txBody>
          <a:bodyPr>
            <a:noAutofit/>
          </a:bodyPr>
          <a:lstStyle>
            <a:lvl1pPr marL="0" indent="0">
              <a:buNone/>
              <a:defRPr sz="1600" b="1" baseline="0">
                <a:latin typeface="+mj-ea"/>
                <a:ea typeface="+mj-ea"/>
              </a:defRPr>
            </a:lvl1pPr>
          </a:lstStyle>
          <a:p>
            <a:pPr lvl="0"/>
            <a:r>
              <a:rPr lang="en-US" altLang="zh-CN" dirty="0" smtClean="0"/>
              <a:t>NO.3</a:t>
            </a:r>
            <a:endParaRPr lang="zh-CN" altLang="en-US" dirty="0"/>
          </a:p>
        </p:txBody>
      </p:sp>
      <p:sp>
        <p:nvSpPr>
          <p:cNvPr id="59" name="文本占位符 4"/>
          <p:cNvSpPr>
            <a:spLocks noGrp="1"/>
          </p:cNvSpPr>
          <p:nvPr>
            <p:ph type="body" sz="quarter" idx="17" hasCustomPrompt="1"/>
          </p:nvPr>
        </p:nvSpPr>
        <p:spPr>
          <a:xfrm>
            <a:off x="2443299" y="3651871"/>
            <a:ext cx="708962" cy="300909"/>
          </a:xfrm>
        </p:spPr>
        <p:txBody>
          <a:bodyPr>
            <a:noAutofit/>
          </a:bodyPr>
          <a:lstStyle>
            <a:lvl1pPr marL="0" indent="0">
              <a:buNone/>
              <a:defRPr sz="1600" b="1" baseline="0">
                <a:latin typeface="+mj-ea"/>
                <a:ea typeface="+mj-ea"/>
              </a:defRPr>
            </a:lvl1pPr>
          </a:lstStyle>
          <a:p>
            <a:pPr lvl="0"/>
            <a:r>
              <a:rPr lang="en-US" altLang="zh-CN" dirty="0" smtClean="0"/>
              <a:t>NO.4</a:t>
            </a:r>
            <a:endParaRPr lang="zh-CN" altLang="en-US" dirty="0"/>
          </a:p>
        </p:txBody>
      </p:sp>
      <p:sp>
        <p:nvSpPr>
          <p:cNvPr id="60" name="文本占位符 2"/>
          <p:cNvSpPr>
            <a:spLocks noGrp="1"/>
          </p:cNvSpPr>
          <p:nvPr>
            <p:ph type="body" sz="quarter" idx="18" hasCustomPrompt="1"/>
          </p:nvPr>
        </p:nvSpPr>
        <p:spPr>
          <a:xfrm>
            <a:off x="144488" y="1783867"/>
            <a:ext cx="1853949" cy="1172702"/>
          </a:xfrm>
        </p:spPr>
        <p:txBody>
          <a:bodyPr>
            <a:noAutofit/>
          </a:bodyPr>
          <a:lstStyle>
            <a:lvl1pPr marL="0" indent="0">
              <a:buNone/>
              <a:defRPr sz="1400" b="0">
                <a:solidFill>
                  <a:srgbClr val="00538C"/>
                </a:solidFill>
                <a:latin typeface="+mj-ea"/>
                <a:ea typeface="+mj-ea"/>
              </a:defRPr>
            </a:lvl1pPr>
            <a:lvl2pPr>
              <a:defRPr sz="3500" b="1">
                <a:solidFill>
                  <a:srgbClr val="00538C"/>
                </a:solidFill>
              </a:defRPr>
            </a:lvl2pPr>
            <a:lvl3pPr>
              <a:defRPr sz="3500" b="1">
                <a:solidFill>
                  <a:srgbClr val="00538C"/>
                </a:solidFill>
              </a:defRPr>
            </a:lvl3pPr>
            <a:lvl4pPr>
              <a:defRPr sz="3500" b="1">
                <a:solidFill>
                  <a:srgbClr val="00538C"/>
                </a:solidFill>
              </a:defRPr>
            </a:lvl4pPr>
            <a:lvl5pPr>
              <a:defRPr sz="3500" b="1">
                <a:solidFill>
                  <a:srgbClr val="00538C"/>
                </a:solidFill>
              </a:defRPr>
            </a:lvl5pPr>
          </a:lstStyle>
          <a:p>
            <a:r>
              <a:rPr lang="zh-CN" altLang="en-US" sz="1600" dirty="0" smtClean="0">
                <a:solidFill>
                  <a:srgbClr val="FF0000"/>
                </a:solidFill>
                <a:latin typeface="微软雅黑" pitchFamily="34" charset="-122"/>
                <a:ea typeface="微软雅黑" pitchFamily="34" charset="-122"/>
              </a:rPr>
              <a:t>温馨提醒：</a:t>
            </a:r>
            <a:endParaRPr lang="en-US" altLang="zh-CN" sz="1600" dirty="0" smtClean="0">
              <a:solidFill>
                <a:srgbClr val="FF0000"/>
              </a:solidFill>
              <a:latin typeface="微软雅黑" pitchFamily="34" charset="-122"/>
              <a:ea typeface="微软雅黑" pitchFamily="34" charset="-122"/>
            </a:endParaRPr>
          </a:p>
          <a:p>
            <a:r>
              <a:rPr lang="zh-CN" altLang="en-US" sz="1600" dirty="0" smtClean="0">
                <a:solidFill>
                  <a:srgbClr val="FF0000"/>
                </a:solidFill>
                <a:latin typeface="微软雅黑" pitchFamily="34" charset="-122"/>
                <a:ea typeface="微软雅黑" pitchFamily="34" charset="-122"/>
              </a:rPr>
              <a:t>此页为目录页；</a:t>
            </a:r>
            <a:endParaRPr lang="en-US" altLang="zh-CN" sz="1600" dirty="0" smtClean="0">
              <a:solidFill>
                <a:srgbClr val="FF0000"/>
              </a:solidFill>
              <a:latin typeface="微软雅黑" pitchFamily="34" charset="-122"/>
              <a:ea typeface="微软雅黑" pitchFamily="34" charset="-122"/>
            </a:endParaRPr>
          </a:p>
          <a:p>
            <a:r>
              <a:rPr lang="zh-CN" altLang="en-US" sz="1600" dirty="0" smtClean="0">
                <a:solidFill>
                  <a:srgbClr val="FF0000"/>
                </a:solidFill>
                <a:latin typeface="微软雅黑" pitchFamily="34" charset="-122"/>
                <a:ea typeface="微软雅黑" pitchFamily="34" charset="-122"/>
              </a:rPr>
              <a:t>标题可随标题大小</a:t>
            </a:r>
            <a:endParaRPr lang="en-US" altLang="zh-CN" sz="1600" dirty="0" smtClean="0">
              <a:solidFill>
                <a:srgbClr val="FF0000"/>
              </a:solidFill>
              <a:latin typeface="微软雅黑" pitchFamily="34" charset="-122"/>
              <a:ea typeface="微软雅黑" pitchFamily="34" charset="-122"/>
            </a:endParaRPr>
          </a:p>
          <a:p>
            <a:r>
              <a:rPr lang="zh-CN" altLang="en-US" sz="1600" dirty="0" smtClean="0">
                <a:solidFill>
                  <a:srgbClr val="FF0000"/>
                </a:solidFill>
                <a:latin typeface="微软雅黑" pitchFamily="34" charset="-122"/>
                <a:ea typeface="微软雅黑" pitchFamily="34" charset="-122"/>
              </a:rPr>
              <a:t>调整文本框。</a:t>
            </a:r>
          </a:p>
        </p:txBody>
      </p:sp>
      <p:pic>
        <p:nvPicPr>
          <p:cNvPr id="40" name="图片 39"/>
          <p:cNvPicPr>
            <a:picLocks noChangeAspect="1"/>
          </p:cNvPicPr>
          <p:nvPr userDrawn="1"/>
        </p:nvPicPr>
        <p:blipFill>
          <a:blip r:embed="rId7" cstate="print">
            <a:extLst>
              <a:ext uri="{28A0092B-C50C-407E-A947-70E740481C1C}">
                <a14:useLocalDpi xmlns="" xmlns:a14="http://schemas.microsoft.com/office/drawing/2010/main" val="0"/>
              </a:ext>
            </a:extLst>
          </a:blip>
          <a:stretch>
            <a:fillRect/>
          </a:stretch>
        </p:blipFill>
        <p:spPr>
          <a:xfrm>
            <a:off x="145255" y="78316"/>
            <a:ext cx="1402415" cy="477210"/>
          </a:xfrm>
          <a:prstGeom prst="rect">
            <a:avLst/>
          </a:prstGeom>
        </p:spPr>
      </p:pic>
    </p:spTree>
    <p:extLst>
      <p:ext uri="{BB962C8B-B14F-4D97-AF65-F5344CB8AC3E}">
        <p14:creationId xmlns="" xmlns:p14="http://schemas.microsoft.com/office/powerpoint/2010/main" val="4099996225"/>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pic>
        <p:nvPicPr>
          <p:cNvPr id="24" name="Picture 11"/>
          <p:cNvPicPr>
            <a:picLocks noChangeAspect="1" noChangeArrowheads="1"/>
          </p:cNvPicPr>
          <p:nvPr userDrawn="1"/>
        </p:nvPicPr>
        <p:blipFill>
          <a:blip r:embed="rId2" cstate="email">
            <a:lum bright="88000" contrast="-70000"/>
            <a:grayscl/>
          </a:blip>
          <a:srcRect/>
          <a:stretch>
            <a:fillRect/>
          </a:stretch>
        </p:blipFill>
        <p:spPr bwMode="auto">
          <a:xfrm>
            <a:off x="1907711" y="1114714"/>
            <a:ext cx="5544617" cy="2829476"/>
          </a:xfrm>
          <a:prstGeom prst="rect">
            <a:avLst/>
          </a:prstGeom>
          <a:noFill/>
          <a:ln w="9525">
            <a:noFill/>
            <a:miter lim="800000"/>
            <a:headEnd/>
            <a:tailEnd/>
          </a:ln>
          <a:effectLst/>
        </p:spPr>
      </p:pic>
      <p:sp>
        <p:nvSpPr>
          <p:cNvPr id="2" name="标题 1"/>
          <p:cNvSpPr>
            <a:spLocks noGrp="1"/>
          </p:cNvSpPr>
          <p:nvPr>
            <p:ph type="title" hasCustomPrompt="1"/>
          </p:nvPr>
        </p:nvSpPr>
        <p:spPr>
          <a:xfrm>
            <a:off x="457208" y="628138"/>
            <a:ext cx="8229601" cy="431915"/>
          </a:xfrm>
        </p:spPr>
        <p:txBody>
          <a:bodyPr>
            <a:noAutofit/>
          </a:bodyPr>
          <a:lstStyle>
            <a:lvl1pPr>
              <a:defRPr sz="2400" b="1">
                <a:latin typeface="微软雅黑" pitchFamily="34" charset="-122"/>
                <a:ea typeface="微软雅黑" pitchFamily="34" charset="-122"/>
              </a:defRPr>
            </a:lvl1pPr>
          </a:lstStyle>
          <a:p>
            <a:r>
              <a:rPr lang="zh-CN" altLang="en-US" dirty="0" smtClean="0"/>
              <a:t>大标题，微软雅黑；字号</a:t>
            </a:r>
            <a:r>
              <a:rPr lang="en-US" altLang="zh-CN" dirty="0" smtClean="0"/>
              <a:t>24</a:t>
            </a:r>
            <a:r>
              <a:rPr lang="zh-CN" altLang="en-US" dirty="0" smtClean="0"/>
              <a:t>；加粗</a:t>
            </a:r>
            <a:endParaRPr lang="zh-CN" altLang="en-US" dirty="0"/>
          </a:p>
        </p:txBody>
      </p:sp>
      <p:sp>
        <p:nvSpPr>
          <p:cNvPr id="3" name="内容占位符 2"/>
          <p:cNvSpPr>
            <a:spLocks noGrp="1"/>
          </p:cNvSpPr>
          <p:nvPr>
            <p:ph sz="half" idx="1" hasCustomPrompt="1"/>
          </p:nvPr>
        </p:nvSpPr>
        <p:spPr>
          <a:xfrm>
            <a:off x="457202" y="1923881"/>
            <a:ext cx="4038600" cy="2735459"/>
          </a:xfrm>
        </p:spPr>
        <p:txBody>
          <a:bodyPr>
            <a:normAutofit/>
          </a:bodyPr>
          <a:lstStyle>
            <a:lvl1pPr marL="285635" indent="-285635">
              <a:spcBef>
                <a:spcPts val="0"/>
              </a:spcBef>
              <a:buFont typeface="Wingdings" pitchFamily="2" charset="2"/>
              <a:buChar char="Ø"/>
              <a:defRPr sz="1800">
                <a:latin typeface="+mn-ea"/>
                <a:ea typeface="+mn-ea"/>
                <a:cs typeface="Arial" pitchFamily="34" charset="0"/>
              </a:defRPr>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dirty="0" smtClean="0"/>
              <a:t>正文部分，微软雅黑，字号</a:t>
            </a:r>
            <a:r>
              <a:rPr lang="en-US" altLang="zh-CN" dirty="0" smtClean="0"/>
              <a:t>18</a:t>
            </a:r>
          </a:p>
          <a:p>
            <a:pPr lvl="0"/>
            <a:r>
              <a:rPr lang="zh-CN" altLang="en-US" dirty="0" smtClean="0"/>
              <a:t>内容可以根据具体情况添加</a:t>
            </a:r>
            <a:endParaRPr lang="en-US" altLang="zh-CN" dirty="0" smtClean="0"/>
          </a:p>
          <a:p>
            <a:pPr lvl="0"/>
            <a:r>
              <a:rPr lang="en-US" altLang="zh-CN" dirty="0" smtClean="0"/>
              <a:t>……</a:t>
            </a:r>
          </a:p>
          <a:p>
            <a:pPr lvl="0"/>
            <a:endParaRPr lang="en-US" altLang="zh-CN" dirty="0" smtClean="0"/>
          </a:p>
          <a:p>
            <a:pPr lvl="0"/>
            <a:endParaRPr lang="en-US" altLang="zh-CN" dirty="0" smtClean="0"/>
          </a:p>
        </p:txBody>
      </p:sp>
      <p:sp>
        <p:nvSpPr>
          <p:cNvPr id="4" name="内容占位符 3"/>
          <p:cNvSpPr>
            <a:spLocks noGrp="1"/>
          </p:cNvSpPr>
          <p:nvPr>
            <p:ph sz="half" idx="2" hasCustomPrompt="1"/>
          </p:nvPr>
        </p:nvSpPr>
        <p:spPr>
          <a:xfrm>
            <a:off x="4648203" y="1923881"/>
            <a:ext cx="4038600" cy="2735459"/>
          </a:xfrm>
        </p:spPr>
        <p:txBody>
          <a:bodyPr>
            <a:normAutofit/>
          </a:bodyPr>
          <a:lstStyle>
            <a:lvl1pPr marL="285635" indent="-285635">
              <a:buFont typeface="Wingdings" pitchFamily="2" charset="2"/>
              <a:buChar char="Ø"/>
              <a:defRPr sz="1800">
                <a:latin typeface="+mn-ea"/>
                <a:ea typeface="+mn-ea"/>
              </a:defRPr>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dirty="0" smtClean="0"/>
              <a:t>正文部分，微软雅黑，字号</a:t>
            </a:r>
            <a:r>
              <a:rPr lang="en-US" altLang="zh-CN" dirty="0" smtClean="0"/>
              <a:t>18</a:t>
            </a:r>
          </a:p>
          <a:p>
            <a:pPr lvl="0"/>
            <a:r>
              <a:rPr lang="zh-CN" altLang="en-US" dirty="0" smtClean="0"/>
              <a:t>内容可根据具体情况自由添加</a:t>
            </a:r>
            <a:endParaRPr lang="en-US" altLang="zh-CN" dirty="0" smtClean="0"/>
          </a:p>
          <a:p>
            <a:pPr lvl="0"/>
            <a:r>
              <a:rPr lang="en-US" altLang="zh-CN" dirty="0" smtClean="0"/>
              <a:t>……</a:t>
            </a:r>
          </a:p>
        </p:txBody>
      </p:sp>
      <p:sp>
        <p:nvSpPr>
          <p:cNvPr id="8" name="矩形 7"/>
          <p:cNvSpPr/>
          <p:nvPr userDrawn="1"/>
        </p:nvSpPr>
        <p:spPr>
          <a:xfrm flipV="1">
            <a:off x="2200425" y="331154"/>
            <a:ext cx="1156998" cy="8023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9" name="矩形 8"/>
          <p:cNvSpPr/>
          <p:nvPr userDrawn="1"/>
        </p:nvSpPr>
        <p:spPr>
          <a:xfrm flipV="1">
            <a:off x="3357423" y="331154"/>
            <a:ext cx="1156998" cy="80233"/>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10" name="矩形 9"/>
          <p:cNvSpPr/>
          <p:nvPr userDrawn="1"/>
        </p:nvSpPr>
        <p:spPr>
          <a:xfrm flipV="1">
            <a:off x="4514423" y="331154"/>
            <a:ext cx="1156998" cy="8023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11" name="矩形 10"/>
          <p:cNvSpPr/>
          <p:nvPr userDrawn="1"/>
        </p:nvSpPr>
        <p:spPr>
          <a:xfrm flipV="1">
            <a:off x="5671420" y="331154"/>
            <a:ext cx="1156998" cy="8023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12" name="矩形 11"/>
          <p:cNvSpPr/>
          <p:nvPr userDrawn="1"/>
        </p:nvSpPr>
        <p:spPr>
          <a:xfrm flipV="1">
            <a:off x="6828418" y="331154"/>
            <a:ext cx="1156998" cy="80233"/>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13" name="矩形 12"/>
          <p:cNvSpPr/>
          <p:nvPr userDrawn="1"/>
        </p:nvSpPr>
        <p:spPr>
          <a:xfrm flipV="1">
            <a:off x="7985416" y="331154"/>
            <a:ext cx="1156998" cy="8023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15" name="矩形 14"/>
          <p:cNvSpPr/>
          <p:nvPr userDrawn="1"/>
        </p:nvSpPr>
        <p:spPr>
          <a:xfrm>
            <a:off x="7378296" y="94355"/>
            <a:ext cx="1361197" cy="276961"/>
          </a:xfrm>
          <a:prstGeom prst="rect">
            <a:avLst/>
          </a:prstGeom>
        </p:spPr>
        <p:txBody>
          <a:bodyPr wrap="none" lIns="91404" tIns="45701" rIns="91404" bIns="45701">
            <a:spAutoFit/>
          </a:bodyPr>
          <a:lstStyle/>
          <a:p>
            <a:r>
              <a:rPr lang="zh-CN" altLang="en-US" sz="1200" dirty="0" smtClean="0">
                <a:latin typeface="微软雅黑" pitchFamily="34" charset="-122"/>
                <a:ea typeface="微软雅黑" pitchFamily="34" charset="-122"/>
              </a:rPr>
              <a:t>服务 </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创新 </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共赢</a:t>
            </a:r>
            <a:endParaRPr lang="zh-CN" altLang="en-US" sz="1200" dirty="0">
              <a:latin typeface="微软雅黑" pitchFamily="34" charset="-122"/>
              <a:ea typeface="微软雅黑" pitchFamily="34" charset="-122"/>
            </a:endParaRPr>
          </a:p>
        </p:txBody>
      </p:sp>
      <p:sp>
        <p:nvSpPr>
          <p:cNvPr id="16" name="矩形 15"/>
          <p:cNvSpPr/>
          <p:nvPr userDrawn="1"/>
        </p:nvSpPr>
        <p:spPr>
          <a:xfrm flipV="1">
            <a:off x="1115430" y="331154"/>
            <a:ext cx="1085003" cy="8023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17" name="矩形 16"/>
          <p:cNvSpPr/>
          <p:nvPr userDrawn="1"/>
        </p:nvSpPr>
        <p:spPr>
          <a:xfrm>
            <a:off x="-18253" y="4921727"/>
            <a:ext cx="9180513" cy="221775"/>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87511" tIns="43755" rIns="87511" bIns="43755" rtlCol="0" anchor="ctr"/>
          <a:lstStyle/>
          <a:p>
            <a:pPr algn="ctr"/>
            <a:endParaRPr lang="zh-CN" altLang="en-US" dirty="0">
              <a:solidFill>
                <a:prstClr val="white"/>
              </a:solidFill>
            </a:endParaRPr>
          </a:p>
        </p:txBody>
      </p:sp>
      <p:sp>
        <p:nvSpPr>
          <p:cNvPr id="18" name="矩形 17"/>
          <p:cNvSpPr/>
          <p:nvPr userDrawn="1"/>
        </p:nvSpPr>
        <p:spPr>
          <a:xfrm>
            <a:off x="-18253" y="4830295"/>
            <a:ext cx="9180513" cy="45719"/>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87511" tIns="43755" rIns="87511" bIns="43755" rtlCol="0" anchor="ctr"/>
          <a:lstStyle/>
          <a:p>
            <a:pPr algn="ctr"/>
            <a:endParaRPr lang="zh-CN" altLang="en-US" dirty="0">
              <a:solidFill>
                <a:prstClr val="white"/>
              </a:solidFill>
            </a:endParaRPr>
          </a:p>
        </p:txBody>
      </p:sp>
      <p:sp>
        <p:nvSpPr>
          <p:cNvPr id="19" name="矩形 18"/>
          <p:cNvSpPr/>
          <p:nvPr userDrawn="1"/>
        </p:nvSpPr>
        <p:spPr>
          <a:xfrm>
            <a:off x="3358010" y="4887050"/>
            <a:ext cx="2314396" cy="273031"/>
          </a:xfrm>
          <a:prstGeom prst="rect">
            <a:avLst/>
          </a:prstGeom>
        </p:spPr>
        <p:txBody>
          <a:bodyPr wrap="square" lIns="87511" tIns="43755" rIns="87511" bIns="43755">
            <a:spAutoFit/>
          </a:bodyPr>
          <a:lstStyle/>
          <a:p>
            <a:pPr algn="dist"/>
            <a:r>
              <a:rPr lang="en-US" altLang="zh-CN" sz="1200" dirty="0" smtClean="0">
                <a:solidFill>
                  <a:schemeClr val="bg1"/>
                </a:solidFill>
                <a:latin typeface="Arial" pitchFamily="34" charset="0"/>
                <a:ea typeface="专业字体设计服务/WWW.ZTSGC.COM/" pitchFamily="2" charset="-122"/>
                <a:cs typeface="Arial" pitchFamily="34" charset="0"/>
              </a:rPr>
              <a:t>www.gimech.com</a:t>
            </a:r>
            <a:endParaRPr lang="zh-CN" altLang="en-US" sz="1200" dirty="0">
              <a:solidFill>
                <a:schemeClr val="bg1"/>
              </a:solidFill>
              <a:latin typeface="Arial" pitchFamily="34" charset="0"/>
              <a:ea typeface="专业字体设计服务/WWW.ZTSGC.COM/" pitchFamily="2" charset="-122"/>
              <a:cs typeface="Arial" pitchFamily="34" charset="0"/>
            </a:endParaRPr>
          </a:p>
        </p:txBody>
      </p:sp>
      <p:sp>
        <p:nvSpPr>
          <p:cNvPr id="21" name="内容占位符 2"/>
          <p:cNvSpPr>
            <a:spLocks noGrp="1"/>
          </p:cNvSpPr>
          <p:nvPr>
            <p:ph sz="half" idx="10" hasCustomPrompt="1"/>
          </p:nvPr>
        </p:nvSpPr>
        <p:spPr>
          <a:xfrm>
            <a:off x="468258" y="1491966"/>
            <a:ext cx="4038600" cy="359929"/>
          </a:xfrm>
        </p:spPr>
        <p:txBody>
          <a:bodyPr/>
          <a:lstStyle>
            <a:lvl1pPr marL="0" indent="0">
              <a:spcBef>
                <a:spcPts val="0"/>
              </a:spcBef>
              <a:buFont typeface="Wingdings" pitchFamily="2" charset="2"/>
              <a:buNone/>
              <a:defRPr sz="2000">
                <a:latin typeface="微软雅黑" pitchFamily="34" charset="-122"/>
                <a:ea typeface="微软雅黑" pitchFamily="34" charset="-122"/>
              </a:defRPr>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ltLang="zh-CN" dirty="0" smtClean="0"/>
              <a:t>【</a:t>
            </a:r>
            <a:r>
              <a:rPr lang="zh-CN" altLang="en-US" dirty="0" smtClean="0"/>
              <a:t>子栏目，微软雅黑，字号</a:t>
            </a:r>
            <a:r>
              <a:rPr lang="en-US" altLang="zh-CN" dirty="0" smtClean="0"/>
              <a:t>20】</a:t>
            </a:r>
          </a:p>
        </p:txBody>
      </p:sp>
      <p:sp>
        <p:nvSpPr>
          <p:cNvPr id="23" name="内容占位符 2"/>
          <p:cNvSpPr>
            <a:spLocks noGrp="1"/>
          </p:cNvSpPr>
          <p:nvPr>
            <p:ph sz="half" idx="11" hasCustomPrompt="1"/>
          </p:nvPr>
        </p:nvSpPr>
        <p:spPr>
          <a:xfrm>
            <a:off x="4643997" y="1491966"/>
            <a:ext cx="4038600" cy="359929"/>
          </a:xfrm>
        </p:spPr>
        <p:txBody>
          <a:bodyPr/>
          <a:lstStyle>
            <a:lvl1pPr marL="0" indent="0">
              <a:spcBef>
                <a:spcPts val="0"/>
              </a:spcBef>
              <a:buFont typeface="Wingdings" pitchFamily="2" charset="2"/>
              <a:buNone/>
              <a:defRPr sz="2000">
                <a:latin typeface="微软雅黑" pitchFamily="34" charset="-122"/>
                <a:ea typeface="微软雅黑" pitchFamily="34" charset="-122"/>
              </a:defRPr>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ltLang="zh-CN" dirty="0" smtClean="0"/>
              <a:t>【</a:t>
            </a:r>
            <a:r>
              <a:rPr lang="zh-CN" altLang="en-US" dirty="0" smtClean="0"/>
              <a:t>子栏目，微软雅黑，字号</a:t>
            </a:r>
            <a:r>
              <a:rPr lang="en-US" altLang="zh-CN" dirty="0" smtClean="0"/>
              <a:t>20】</a:t>
            </a:r>
          </a:p>
        </p:txBody>
      </p:sp>
      <p:pic>
        <p:nvPicPr>
          <p:cNvPr id="20" name="图片 19"/>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145255" y="78316"/>
            <a:ext cx="1402415" cy="477210"/>
          </a:xfrm>
          <a:prstGeom prst="rect">
            <a:avLst/>
          </a:prstGeom>
        </p:spPr>
      </p:pic>
    </p:spTree>
    <p:extLst>
      <p:ext uri="{BB962C8B-B14F-4D97-AF65-F5344CB8AC3E}">
        <p14:creationId xmlns="" xmlns:p14="http://schemas.microsoft.com/office/powerpoint/2010/main" val="1174774020"/>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19" name="Picture 11"/>
          <p:cNvPicPr>
            <a:picLocks noChangeAspect="1" noChangeArrowheads="1"/>
          </p:cNvPicPr>
          <p:nvPr userDrawn="1"/>
        </p:nvPicPr>
        <p:blipFill>
          <a:blip r:embed="rId2" cstate="email">
            <a:lum bright="88000" contrast="-70000"/>
            <a:grayscl/>
          </a:blip>
          <a:srcRect/>
          <a:stretch>
            <a:fillRect/>
          </a:stretch>
        </p:blipFill>
        <p:spPr bwMode="auto">
          <a:xfrm>
            <a:off x="1907711" y="1114714"/>
            <a:ext cx="5544617" cy="2829476"/>
          </a:xfrm>
          <a:prstGeom prst="rect">
            <a:avLst/>
          </a:prstGeom>
          <a:noFill/>
          <a:ln w="9525">
            <a:noFill/>
            <a:miter lim="800000"/>
            <a:headEnd/>
            <a:tailEnd/>
          </a:ln>
          <a:effectLst/>
        </p:spPr>
      </p:pic>
      <p:sp>
        <p:nvSpPr>
          <p:cNvPr id="8" name="标题 1"/>
          <p:cNvSpPr>
            <a:spLocks noGrp="1"/>
          </p:cNvSpPr>
          <p:nvPr>
            <p:ph type="title" hasCustomPrompt="1"/>
          </p:nvPr>
        </p:nvSpPr>
        <p:spPr>
          <a:xfrm>
            <a:off x="457208" y="628138"/>
            <a:ext cx="8229601" cy="431915"/>
          </a:xfrm>
        </p:spPr>
        <p:txBody>
          <a:bodyPr>
            <a:noAutofit/>
          </a:bodyPr>
          <a:lstStyle>
            <a:lvl1pPr>
              <a:defRPr sz="2400" b="1">
                <a:latin typeface="微软雅黑" pitchFamily="34" charset="-122"/>
                <a:ea typeface="微软雅黑" pitchFamily="34" charset="-122"/>
              </a:defRPr>
            </a:lvl1pPr>
          </a:lstStyle>
          <a:p>
            <a:r>
              <a:rPr lang="zh-CN" altLang="en-US" dirty="0" smtClean="0"/>
              <a:t>大标题，微软雅黑；字号</a:t>
            </a:r>
            <a:r>
              <a:rPr lang="en-US" altLang="zh-CN" dirty="0" smtClean="0"/>
              <a:t>24</a:t>
            </a:r>
            <a:r>
              <a:rPr lang="zh-CN" altLang="en-US" dirty="0" smtClean="0"/>
              <a:t>；加粗</a:t>
            </a:r>
            <a:endParaRPr lang="zh-CN" altLang="en-US" dirty="0"/>
          </a:p>
        </p:txBody>
      </p:sp>
      <p:sp>
        <p:nvSpPr>
          <p:cNvPr id="9" name="矩形 8"/>
          <p:cNvSpPr/>
          <p:nvPr userDrawn="1"/>
        </p:nvSpPr>
        <p:spPr>
          <a:xfrm flipV="1">
            <a:off x="2200425" y="331154"/>
            <a:ext cx="1156998" cy="8023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10" name="矩形 9"/>
          <p:cNvSpPr/>
          <p:nvPr userDrawn="1"/>
        </p:nvSpPr>
        <p:spPr>
          <a:xfrm flipV="1">
            <a:off x="3357423" y="331154"/>
            <a:ext cx="1156998" cy="80233"/>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11" name="矩形 10"/>
          <p:cNvSpPr/>
          <p:nvPr userDrawn="1"/>
        </p:nvSpPr>
        <p:spPr>
          <a:xfrm flipV="1">
            <a:off x="4514423" y="331154"/>
            <a:ext cx="1156998" cy="8023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12" name="矩形 11"/>
          <p:cNvSpPr/>
          <p:nvPr userDrawn="1"/>
        </p:nvSpPr>
        <p:spPr>
          <a:xfrm flipV="1">
            <a:off x="5671420" y="331154"/>
            <a:ext cx="1156998" cy="8023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13" name="矩形 12"/>
          <p:cNvSpPr/>
          <p:nvPr userDrawn="1"/>
        </p:nvSpPr>
        <p:spPr>
          <a:xfrm flipV="1">
            <a:off x="6828418" y="331154"/>
            <a:ext cx="1156998" cy="80233"/>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14" name="矩形 13"/>
          <p:cNvSpPr/>
          <p:nvPr userDrawn="1"/>
        </p:nvSpPr>
        <p:spPr>
          <a:xfrm flipV="1">
            <a:off x="7985416" y="331154"/>
            <a:ext cx="1156998" cy="8023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16" name="矩形 15"/>
          <p:cNvSpPr/>
          <p:nvPr userDrawn="1"/>
        </p:nvSpPr>
        <p:spPr>
          <a:xfrm>
            <a:off x="7378296" y="94355"/>
            <a:ext cx="1361197" cy="276961"/>
          </a:xfrm>
          <a:prstGeom prst="rect">
            <a:avLst/>
          </a:prstGeom>
        </p:spPr>
        <p:txBody>
          <a:bodyPr wrap="none" lIns="91404" tIns="45701" rIns="91404" bIns="45701">
            <a:spAutoFit/>
          </a:bodyPr>
          <a:lstStyle/>
          <a:p>
            <a:r>
              <a:rPr lang="zh-CN" altLang="en-US" sz="1200" dirty="0" smtClean="0">
                <a:latin typeface="微软雅黑" pitchFamily="34" charset="-122"/>
                <a:ea typeface="微软雅黑" pitchFamily="34" charset="-122"/>
              </a:rPr>
              <a:t>服务 </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创新 </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共赢</a:t>
            </a:r>
            <a:endParaRPr lang="zh-CN" altLang="en-US" sz="1200" dirty="0">
              <a:latin typeface="微软雅黑" pitchFamily="34" charset="-122"/>
              <a:ea typeface="微软雅黑" pitchFamily="34" charset="-122"/>
            </a:endParaRPr>
          </a:p>
        </p:txBody>
      </p:sp>
      <p:sp>
        <p:nvSpPr>
          <p:cNvPr id="17" name="矩形 16"/>
          <p:cNvSpPr/>
          <p:nvPr userDrawn="1"/>
        </p:nvSpPr>
        <p:spPr>
          <a:xfrm flipV="1">
            <a:off x="1115430" y="331154"/>
            <a:ext cx="1085003" cy="8023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1" rIns="91404" bIns="45701" rtlCol="0" anchor="ctr"/>
          <a:lstStyle/>
          <a:p>
            <a:pPr algn="ctr"/>
            <a:endParaRPr lang="zh-CN" altLang="en-US"/>
          </a:p>
        </p:txBody>
      </p:sp>
      <p:sp>
        <p:nvSpPr>
          <p:cNvPr id="24" name="矩形 23"/>
          <p:cNvSpPr/>
          <p:nvPr userDrawn="1"/>
        </p:nvSpPr>
        <p:spPr>
          <a:xfrm>
            <a:off x="-18253" y="4921727"/>
            <a:ext cx="9180513" cy="221775"/>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87511" tIns="43755" rIns="87511" bIns="43755" rtlCol="0" anchor="ctr"/>
          <a:lstStyle/>
          <a:p>
            <a:pPr algn="ctr"/>
            <a:endParaRPr lang="zh-CN" altLang="en-US" dirty="0">
              <a:solidFill>
                <a:prstClr val="white"/>
              </a:solidFill>
            </a:endParaRPr>
          </a:p>
        </p:txBody>
      </p:sp>
      <p:sp>
        <p:nvSpPr>
          <p:cNvPr id="25" name="矩形 24"/>
          <p:cNvSpPr/>
          <p:nvPr userDrawn="1"/>
        </p:nvSpPr>
        <p:spPr>
          <a:xfrm>
            <a:off x="-18253" y="4830295"/>
            <a:ext cx="9180513" cy="45719"/>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87511" tIns="43755" rIns="87511" bIns="43755" rtlCol="0" anchor="ctr"/>
          <a:lstStyle/>
          <a:p>
            <a:pPr algn="ctr"/>
            <a:endParaRPr lang="zh-CN" altLang="en-US" dirty="0">
              <a:solidFill>
                <a:prstClr val="white"/>
              </a:solidFill>
            </a:endParaRPr>
          </a:p>
        </p:txBody>
      </p:sp>
      <p:sp>
        <p:nvSpPr>
          <p:cNvPr id="26" name="矩形 25"/>
          <p:cNvSpPr/>
          <p:nvPr userDrawn="1"/>
        </p:nvSpPr>
        <p:spPr>
          <a:xfrm>
            <a:off x="3358010" y="4887050"/>
            <a:ext cx="2314396" cy="273031"/>
          </a:xfrm>
          <a:prstGeom prst="rect">
            <a:avLst/>
          </a:prstGeom>
        </p:spPr>
        <p:txBody>
          <a:bodyPr wrap="square" lIns="87511" tIns="43755" rIns="87511" bIns="43755">
            <a:spAutoFit/>
          </a:bodyPr>
          <a:lstStyle/>
          <a:p>
            <a:pPr algn="dist"/>
            <a:r>
              <a:rPr lang="en-US" altLang="zh-CN" sz="1200" dirty="0" smtClean="0">
                <a:solidFill>
                  <a:schemeClr val="bg1"/>
                </a:solidFill>
                <a:latin typeface="Arial" pitchFamily="34" charset="0"/>
                <a:ea typeface="专业字体设计服务/WWW.ZTSGC.COM/" pitchFamily="2" charset="-122"/>
                <a:cs typeface="Arial" pitchFamily="34" charset="0"/>
              </a:rPr>
              <a:t>www.gimech.com</a:t>
            </a:r>
            <a:endParaRPr lang="zh-CN" altLang="en-US" sz="1200" dirty="0">
              <a:solidFill>
                <a:schemeClr val="bg1"/>
              </a:solidFill>
              <a:latin typeface="Arial" pitchFamily="34" charset="0"/>
              <a:ea typeface="专业字体设计服务/WWW.ZTSGC.COM/" pitchFamily="2" charset="-122"/>
              <a:cs typeface="Arial" pitchFamily="34" charset="0"/>
            </a:endParaRPr>
          </a:p>
        </p:txBody>
      </p:sp>
      <p:sp>
        <p:nvSpPr>
          <p:cNvPr id="28" name="内容占位符 2"/>
          <p:cNvSpPr>
            <a:spLocks noGrp="1"/>
          </p:cNvSpPr>
          <p:nvPr>
            <p:ph idx="1" hasCustomPrompt="1"/>
          </p:nvPr>
        </p:nvSpPr>
        <p:spPr>
          <a:xfrm>
            <a:off x="4706258" y="1563639"/>
            <a:ext cx="4244318" cy="2937424"/>
          </a:xfrm>
        </p:spPr>
        <p:txBody>
          <a:bodyPr/>
          <a:lstStyle>
            <a:lvl1pPr marL="328163" indent="-328163">
              <a:buFont typeface="Wingdings" pitchFamily="2" charset="2"/>
              <a:buChar char="Ø"/>
              <a:defRPr sz="2400">
                <a:latin typeface="微软雅黑" pitchFamily="34" charset="-122"/>
                <a:ea typeface="微软雅黑" pitchFamily="34" charset="-122"/>
              </a:defRPr>
            </a:lvl1pPr>
            <a:lvl2pPr marL="711018" indent="-273469">
              <a:buFont typeface="Arial" pitchFamily="34" charset="0"/>
              <a:buChar char="•"/>
              <a:defRPr sz="2400">
                <a:latin typeface="微软雅黑" pitchFamily="34" charset="-122"/>
                <a:ea typeface="微软雅黑" pitchFamily="34" charset="-122"/>
              </a:defRPr>
            </a:lvl2pPr>
            <a:lvl3pPr>
              <a:defRPr sz="2300">
                <a:latin typeface="微软雅黑" pitchFamily="34" charset="-122"/>
                <a:ea typeface="微软雅黑" pitchFamily="34" charset="-122"/>
              </a:defRPr>
            </a:lvl3pPr>
            <a:lvl4pPr>
              <a:defRPr sz="1900">
                <a:latin typeface="微软雅黑" pitchFamily="34" charset="-122"/>
                <a:ea typeface="微软雅黑" pitchFamily="34" charset="-122"/>
              </a:defRPr>
            </a:lvl4pPr>
            <a:lvl5pPr>
              <a:defRPr sz="1900">
                <a:latin typeface="微软雅黑" pitchFamily="34" charset="-122"/>
                <a:ea typeface="微软雅黑" pitchFamily="34" charset="-122"/>
              </a:defRPr>
            </a:lvl5pPr>
            <a:lvl6pPr>
              <a:defRPr sz="1900"/>
            </a:lvl6pPr>
            <a:lvl7pPr>
              <a:defRPr sz="1900"/>
            </a:lvl7pPr>
            <a:lvl8pPr>
              <a:defRPr sz="1900"/>
            </a:lvl8pPr>
            <a:lvl9pPr>
              <a:defRPr sz="1900"/>
            </a:lvl9pPr>
          </a:lstStyle>
          <a:p>
            <a:pPr lvl="0"/>
            <a:r>
              <a:rPr lang="zh-CN" altLang="en-US" dirty="0" smtClean="0"/>
              <a:t>微软雅黑，字号</a:t>
            </a:r>
            <a:r>
              <a:rPr lang="en-US" altLang="zh-CN" dirty="0" smtClean="0"/>
              <a:t>24</a:t>
            </a:r>
            <a:endParaRPr lang="zh-CN" altLang="en-US"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29" name="图片占位符 2"/>
          <p:cNvSpPr>
            <a:spLocks noGrp="1"/>
          </p:cNvSpPr>
          <p:nvPr>
            <p:ph type="pic" idx="10"/>
          </p:nvPr>
        </p:nvSpPr>
        <p:spPr>
          <a:xfrm>
            <a:off x="467545" y="1563640"/>
            <a:ext cx="2232248" cy="1422350"/>
          </a:xfrm>
        </p:spPr>
        <p:txBody>
          <a:bodyPr/>
          <a:lstStyle>
            <a:lvl1pPr marL="0" indent="0">
              <a:buNone/>
              <a:defRPr sz="3000"/>
            </a:lvl1pPr>
            <a:lvl2pPr marL="437551" indent="0">
              <a:buNone/>
              <a:defRPr sz="2700"/>
            </a:lvl2pPr>
            <a:lvl3pPr marL="875098" indent="0">
              <a:buNone/>
              <a:defRPr sz="2300"/>
            </a:lvl3pPr>
            <a:lvl4pPr marL="1312648" indent="0">
              <a:buNone/>
              <a:defRPr sz="1900"/>
            </a:lvl4pPr>
            <a:lvl5pPr marL="1750198" indent="0">
              <a:buNone/>
              <a:defRPr sz="1900"/>
            </a:lvl5pPr>
            <a:lvl6pPr marL="2187746" indent="0">
              <a:buNone/>
              <a:defRPr sz="1900"/>
            </a:lvl6pPr>
            <a:lvl7pPr marL="2625295" indent="0">
              <a:buNone/>
              <a:defRPr sz="1900"/>
            </a:lvl7pPr>
            <a:lvl8pPr marL="3062846" indent="0">
              <a:buNone/>
              <a:defRPr sz="1900"/>
            </a:lvl8pPr>
            <a:lvl9pPr marL="3500394" indent="0">
              <a:buNone/>
              <a:defRPr sz="1900"/>
            </a:lvl9pPr>
          </a:lstStyle>
          <a:p>
            <a:endParaRPr lang="zh-CN" altLang="en-US" dirty="0"/>
          </a:p>
        </p:txBody>
      </p:sp>
      <p:sp>
        <p:nvSpPr>
          <p:cNvPr id="30" name="图片占位符 2"/>
          <p:cNvSpPr>
            <a:spLocks noGrp="1"/>
          </p:cNvSpPr>
          <p:nvPr>
            <p:ph type="pic" idx="11"/>
          </p:nvPr>
        </p:nvSpPr>
        <p:spPr>
          <a:xfrm>
            <a:off x="2782770" y="1563640"/>
            <a:ext cx="1789232" cy="1422350"/>
          </a:xfrm>
        </p:spPr>
        <p:txBody>
          <a:bodyPr/>
          <a:lstStyle>
            <a:lvl1pPr marL="0" indent="0">
              <a:buNone/>
              <a:defRPr sz="3000"/>
            </a:lvl1pPr>
            <a:lvl2pPr marL="437551" indent="0">
              <a:buNone/>
              <a:defRPr sz="2700"/>
            </a:lvl2pPr>
            <a:lvl3pPr marL="875098" indent="0">
              <a:buNone/>
              <a:defRPr sz="2300"/>
            </a:lvl3pPr>
            <a:lvl4pPr marL="1312648" indent="0">
              <a:buNone/>
              <a:defRPr sz="1900"/>
            </a:lvl4pPr>
            <a:lvl5pPr marL="1750198" indent="0">
              <a:buNone/>
              <a:defRPr sz="1900"/>
            </a:lvl5pPr>
            <a:lvl6pPr marL="2187746" indent="0">
              <a:buNone/>
              <a:defRPr sz="1900"/>
            </a:lvl6pPr>
            <a:lvl7pPr marL="2625295" indent="0">
              <a:buNone/>
              <a:defRPr sz="1900"/>
            </a:lvl7pPr>
            <a:lvl8pPr marL="3062846" indent="0">
              <a:buNone/>
              <a:defRPr sz="1900"/>
            </a:lvl8pPr>
            <a:lvl9pPr marL="3500394" indent="0">
              <a:buNone/>
              <a:defRPr sz="1900"/>
            </a:lvl9pPr>
          </a:lstStyle>
          <a:p>
            <a:endParaRPr lang="zh-CN" altLang="en-US" dirty="0"/>
          </a:p>
        </p:txBody>
      </p:sp>
      <p:sp>
        <p:nvSpPr>
          <p:cNvPr id="31" name="图片占位符 2"/>
          <p:cNvSpPr>
            <a:spLocks noGrp="1"/>
          </p:cNvSpPr>
          <p:nvPr>
            <p:ph type="pic" idx="12"/>
          </p:nvPr>
        </p:nvSpPr>
        <p:spPr>
          <a:xfrm>
            <a:off x="467544" y="3075808"/>
            <a:ext cx="2232248" cy="1422350"/>
          </a:xfrm>
        </p:spPr>
        <p:txBody>
          <a:bodyPr/>
          <a:lstStyle>
            <a:lvl1pPr marL="0" indent="0">
              <a:buNone/>
              <a:defRPr sz="3000"/>
            </a:lvl1pPr>
            <a:lvl2pPr marL="437551" indent="0">
              <a:buNone/>
              <a:defRPr sz="2700"/>
            </a:lvl2pPr>
            <a:lvl3pPr marL="875098" indent="0">
              <a:buNone/>
              <a:defRPr sz="2300"/>
            </a:lvl3pPr>
            <a:lvl4pPr marL="1312648" indent="0">
              <a:buNone/>
              <a:defRPr sz="1900"/>
            </a:lvl4pPr>
            <a:lvl5pPr marL="1750198" indent="0">
              <a:buNone/>
              <a:defRPr sz="1900"/>
            </a:lvl5pPr>
            <a:lvl6pPr marL="2187746" indent="0">
              <a:buNone/>
              <a:defRPr sz="1900"/>
            </a:lvl6pPr>
            <a:lvl7pPr marL="2625295" indent="0">
              <a:buNone/>
              <a:defRPr sz="1900"/>
            </a:lvl7pPr>
            <a:lvl8pPr marL="3062846" indent="0">
              <a:buNone/>
              <a:defRPr sz="1900"/>
            </a:lvl8pPr>
            <a:lvl9pPr marL="3500394" indent="0">
              <a:buNone/>
              <a:defRPr sz="1900"/>
            </a:lvl9pPr>
          </a:lstStyle>
          <a:p>
            <a:endParaRPr lang="zh-CN" altLang="en-US" dirty="0"/>
          </a:p>
        </p:txBody>
      </p:sp>
      <p:sp>
        <p:nvSpPr>
          <p:cNvPr id="32" name="图片占位符 2"/>
          <p:cNvSpPr>
            <a:spLocks noGrp="1"/>
          </p:cNvSpPr>
          <p:nvPr>
            <p:ph type="pic" idx="13"/>
          </p:nvPr>
        </p:nvSpPr>
        <p:spPr>
          <a:xfrm>
            <a:off x="2782769" y="3075808"/>
            <a:ext cx="1789232" cy="1422350"/>
          </a:xfrm>
        </p:spPr>
        <p:txBody>
          <a:bodyPr/>
          <a:lstStyle>
            <a:lvl1pPr marL="0" indent="0">
              <a:buNone/>
              <a:defRPr sz="3000"/>
            </a:lvl1pPr>
            <a:lvl2pPr marL="437551" indent="0">
              <a:buNone/>
              <a:defRPr sz="2700"/>
            </a:lvl2pPr>
            <a:lvl3pPr marL="875098" indent="0">
              <a:buNone/>
              <a:defRPr sz="2300"/>
            </a:lvl3pPr>
            <a:lvl4pPr marL="1312648" indent="0">
              <a:buNone/>
              <a:defRPr sz="1900"/>
            </a:lvl4pPr>
            <a:lvl5pPr marL="1750198" indent="0">
              <a:buNone/>
              <a:defRPr sz="1900"/>
            </a:lvl5pPr>
            <a:lvl6pPr marL="2187746" indent="0">
              <a:buNone/>
              <a:defRPr sz="1900"/>
            </a:lvl6pPr>
            <a:lvl7pPr marL="2625295" indent="0">
              <a:buNone/>
              <a:defRPr sz="1900"/>
            </a:lvl7pPr>
            <a:lvl8pPr marL="3062846" indent="0">
              <a:buNone/>
              <a:defRPr sz="1900"/>
            </a:lvl8pPr>
            <a:lvl9pPr marL="3500394" indent="0">
              <a:buNone/>
              <a:defRPr sz="1900"/>
            </a:lvl9pPr>
          </a:lstStyle>
          <a:p>
            <a:endParaRPr lang="zh-CN" altLang="en-US" dirty="0"/>
          </a:p>
        </p:txBody>
      </p:sp>
      <p:pic>
        <p:nvPicPr>
          <p:cNvPr id="21" name="图片 20"/>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145255" y="78316"/>
            <a:ext cx="1402415" cy="477210"/>
          </a:xfrm>
          <a:prstGeom prst="rect">
            <a:avLst/>
          </a:prstGeom>
        </p:spPr>
      </p:pic>
    </p:spTree>
    <p:extLst>
      <p:ext uri="{BB962C8B-B14F-4D97-AF65-F5344CB8AC3E}">
        <p14:creationId xmlns="" xmlns:p14="http://schemas.microsoft.com/office/powerpoint/2010/main" val="3596156491"/>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4E2E13C-BBC0-4D64-B716-181CB0AA0E3F}" type="datetimeFigureOut">
              <a:rPr lang="zh-CN" altLang="en-US" smtClean="0"/>
              <a:pPr/>
              <a:t>2021/6/29</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63EC7BB-52FA-45E8-A02A-859BBF57544D}" type="slidenum">
              <a:rPr lang="zh-CN" altLang="en-US" smtClean="0"/>
              <a:pPr/>
              <a:t>‹#›</a:t>
            </a:fld>
            <a:endParaRPr lang="zh-CN" altLang="en-US"/>
          </a:p>
        </p:txBody>
      </p:sp>
    </p:spTree>
    <p:extLst>
      <p:ext uri="{BB962C8B-B14F-4D97-AF65-F5344CB8AC3E}">
        <p14:creationId xmlns="" xmlns:p14="http://schemas.microsoft.com/office/powerpoint/2010/main" val="445424683"/>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78" r:id="rId3"/>
    <p:sldLayoutId id="2147483679" r:id="rId4"/>
    <p:sldLayoutId id="2147483660" r:id="rId5"/>
    <p:sldLayoutId id="2147483662" r:id="rId6"/>
    <p:sldLayoutId id="2147483664" r:id="rId7"/>
    <p:sldLayoutId id="2147483680" r:id="rId8"/>
    <p:sldLayoutId id="2147483681" r:id="rId9"/>
    <p:sldLayoutId id="2147483682" r:id="rId10"/>
    <p:sldLayoutId id="2147483683"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50" r:id="rId20"/>
    <p:sldLayoutId id="2147483657" r:id="rId21"/>
    <p:sldLayoutId id="2147483655" r:id="rId22"/>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jpe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8.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Placeholder 5"/>
          <p:cNvSpPr txBox="1">
            <a:spLocks/>
          </p:cNvSpPr>
          <p:nvPr/>
        </p:nvSpPr>
        <p:spPr bwMode="auto">
          <a:xfrm>
            <a:off x="755576" y="3003798"/>
            <a:ext cx="7363072" cy="8640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spcBef>
                <a:spcPct val="0"/>
              </a:spcBef>
              <a:defRPr/>
            </a:pPr>
            <a:r>
              <a:rPr lang="zh-CN" altLang="en-US" sz="2800" dirty="0" smtClean="0">
                <a:solidFill>
                  <a:srgbClr val="006462"/>
                </a:solidFill>
                <a:latin typeface="Vijaya" pitchFamily="34" charset="0"/>
                <a:ea typeface="黑体" pitchFamily="2" charset="-122"/>
                <a:cs typeface="Vijaya" pitchFamily="34" charset="0"/>
              </a:rPr>
              <a:t>四工位绕线机方案</a:t>
            </a:r>
            <a:r>
              <a:rPr lang="zh-CN" altLang="en-US" sz="2800" dirty="0" smtClean="0">
                <a:solidFill>
                  <a:srgbClr val="006462"/>
                </a:solidFill>
                <a:latin typeface="Vijaya" pitchFamily="34" charset="0"/>
                <a:ea typeface="黑体" pitchFamily="2" charset="-122"/>
                <a:cs typeface="Vijaya" pitchFamily="34" charset="0"/>
              </a:rPr>
              <a:t>说明</a:t>
            </a:r>
            <a:endParaRPr lang="en-US" altLang="zh-CN" sz="2800" dirty="0" smtClean="0">
              <a:solidFill>
                <a:srgbClr val="006462"/>
              </a:solidFill>
              <a:latin typeface="Vijaya" pitchFamily="34" charset="0"/>
              <a:ea typeface="黑体" pitchFamily="2" charset="-122"/>
              <a:cs typeface="Vijaya" pitchFamily="34" charset="0"/>
            </a:endParaRPr>
          </a:p>
        </p:txBody>
      </p:sp>
      <p:pic>
        <p:nvPicPr>
          <p:cNvPr id="10" name="Picture 6" descr="divider.png"/>
          <p:cNvPicPr>
            <a:picLocks noChangeAspect="1"/>
          </p:cNvPicPr>
          <p:nvPr/>
        </p:nvPicPr>
        <p:blipFill>
          <a:blip r:embed="rId2" cstate="print"/>
          <a:srcRect/>
          <a:stretch>
            <a:fillRect/>
          </a:stretch>
        </p:blipFill>
        <p:spPr bwMode="auto">
          <a:xfrm>
            <a:off x="971600" y="2787774"/>
            <a:ext cx="7150100" cy="198438"/>
          </a:xfrm>
          <a:prstGeom prst="rect">
            <a:avLst/>
          </a:prstGeom>
          <a:noFill/>
          <a:ln w="9525">
            <a:noFill/>
            <a:miter lim="800000"/>
            <a:headEnd/>
            <a:tailEnd/>
          </a:ln>
        </p:spPr>
      </p:pic>
      <p:pic>
        <p:nvPicPr>
          <p:cNvPr id="4097" name="Picture 1" descr="E:\资料库\公司资料\公司简介\方案二+(1)\方案二+\元素\标志图形（标准）.png"/>
          <p:cNvPicPr>
            <a:picLocks noChangeAspect="1" noChangeArrowheads="1"/>
          </p:cNvPicPr>
          <p:nvPr/>
        </p:nvPicPr>
        <p:blipFill>
          <a:blip r:embed="rId3" cstate="print"/>
          <a:srcRect/>
          <a:stretch>
            <a:fillRect/>
          </a:stretch>
        </p:blipFill>
        <p:spPr bwMode="auto">
          <a:xfrm>
            <a:off x="3419872" y="483518"/>
            <a:ext cx="1715187" cy="1645511"/>
          </a:xfrm>
          <a:prstGeom prst="rect">
            <a:avLst/>
          </a:prstGeom>
          <a:noFill/>
        </p:spPr>
      </p:pic>
      <p:sp>
        <p:nvSpPr>
          <p:cNvPr id="13" name="矩形 12"/>
          <p:cNvSpPr/>
          <p:nvPr/>
        </p:nvSpPr>
        <p:spPr>
          <a:xfrm>
            <a:off x="1907704" y="2139702"/>
            <a:ext cx="5040560" cy="646331"/>
          </a:xfrm>
          <a:prstGeom prst="rect">
            <a:avLst/>
          </a:prstGeom>
        </p:spPr>
        <p:txBody>
          <a:bodyPr wrap="square">
            <a:spAutoFit/>
          </a:bodyPr>
          <a:lstStyle/>
          <a:p>
            <a:pPr algn="ctr"/>
            <a:r>
              <a:rPr lang="zh-CN" altLang="en-US" sz="2000" dirty="0" smtClean="0">
                <a:latin typeface="Vijaya" pitchFamily="34" charset="0"/>
                <a:cs typeface="Vijaya" pitchFamily="34" charset="0"/>
              </a:rPr>
              <a:t>深圳市金岷江智能装备有限公司                                                        </a:t>
            </a:r>
            <a:r>
              <a:rPr lang="en-US" altLang="zh-CN" sz="1600" dirty="0" smtClean="0">
                <a:latin typeface="Vijaya" pitchFamily="34" charset="0"/>
                <a:cs typeface="Vijaya" pitchFamily="34" charset="0"/>
              </a:rPr>
              <a:t>SHENZHEN GIMECH INTELLIGENT EQUIPMENT CORPORATION</a:t>
            </a:r>
            <a:endParaRPr lang="zh-CN" altLang="en-US" sz="1600" dirty="0">
              <a:latin typeface="Vijaya" pitchFamily="34" charset="0"/>
              <a:cs typeface="Vijaya" pitchFamily="34" charset="0"/>
            </a:endParaRPr>
          </a:p>
        </p:txBody>
      </p:sp>
    </p:spTree>
    <p:extLst>
      <p:ext uri="{BB962C8B-B14F-4D97-AF65-F5344CB8AC3E}">
        <p14:creationId xmlns="" xmlns:p14="http://schemas.microsoft.com/office/powerpoint/2010/main" val="45530170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4"/>
          <p:cNvPicPr>
            <a:picLocks noChangeAspect="1"/>
          </p:cNvPicPr>
          <p:nvPr/>
        </p:nvPicPr>
        <p:blipFill>
          <a:blip r:embed="rId2" cstate="print"/>
          <a:srcRect/>
          <a:stretch>
            <a:fillRect/>
          </a:stretch>
        </p:blipFill>
        <p:spPr bwMode="auto">
          <a:xfrm>
            <a:off x="0" y="555526"/>
            <a:ext cx="8715404" cy="4286280"/>
          </a:xfrm>
          <a:prstGeom prst="rect">
            <a:avLst/>
          </a:prstGeom>
          <a:noFill/>
          <a:ln w="9525">
            <a:noFill/>
            <a:miter lim="800000"/>
            <a:headEnd/>
            <a:tailEnd/>
          </a:ln>
        </p:spPr>
      </p:pic>
      <p:pic>
        <p:nvPicPr>
          <p:cNvPr id="20" name="Picture 2" descr="C:\Documents and Settings\yelei\桌面\校园宣讲会ppt素材\图标副本.png"/>
          <p:cNvPicPr>
            <a:picLocks noChangeAspect="1" noChangeArrowheads="1"/>
          </p:cNvPicPr>
          <p:nvPr/>
        </p:nvPicPr>
        <p:blipFill>
          <a:blip r:embed="rId3" cstate="print"/>
          <a:srcRect/>
          <a:stretch>
            <a:fillRect/>
          </a:stretch>
        </p:blipFill>
        <p:spPr bwMode="auto">
          <a:xfrm>
            <a:off x="6588224" y="428610"/>
            <a:ext cx="491291" cy="442466"/>
          </a:xfrm>
          <a:prstGeom prst="rect">
            <a:avLst/>
          </a:prstGeom>
          <a:noFill/>
          <a:effectLst>
            <a:outerShdw blurRad="63500" sx="102000" sy="102000" algn="ctr" rotWithShape="0">
              <a:prstClr val="black">
                <a:alpha val="40000"/>
              </a:prstClr>
            </a:outerShdw>
          </a:effectLst>
          <a:extLst/>
        </p:spPr>
      </p:pic>
      <p:sp>
        <p:nvSpPr>
          <p:cNvPr id="21" name="文本框 16"/>
          <p:cNvSpPr txBox="1"/>
          <p:nvPr/>
        </p:nvSpPr>
        <p:spPr>
          <a:xfrm>
            <a:off x="6970522" y="518810"/>
            <a:ext cx="1849950" cy="338554"/>
          </a:xfrm>
          <a:prstGeom prst="rect">
            <a:avLst/>
          </a:prstGeom>
          <a:noFill/>
        </p:spPr>
        <p:txBody>
          <a:bodyPr wrap="square" rtlCol="0">
            <a:spAutoFit/>
          </a:bodyPr>
          <a:lstStyle/>
          <a:p>
            <a:r>
              <a:rPr lang="en-US" altLang="zh-CN" sz="1600" b="0" dirty="0" smtClean="0">
                <a:solidFill>
                  <a:srgbClr val="006F6C"/>
                </a:solidFill>
                <a:latin typeface="方正正大黑简体" pitchFamily="2" charset="-122"/>
                <a:ea typeface="方正正大黑简体" pitchFamily="2" charset="-122"/>
              </a:rPr>
              <a:t>[</a:t>
            </a:r>
            <a:r>
              <a:rPr lang="en-US" altLang="zh-CN" sz="1600" dirty="0" smtClean="0">
                <a:latin typeface="+mn-ea"/>
              </a:rPr>
              <a:t>X</a:t>
            </a:r>
            <a:r>
              <a:rPr lang="zh-CN" altLang="en-US" sz="1600" dirty="0" smtClean="0">
                <a:latin typeface="+mn-ea"/>
              </a:rPr>
              <a:t>、</a:t>
            </a:r>
            <a:r>
              <a:rPr lang="en-US" altLang="zh-CN" sz="1600" dirty="0" smtClean="0">
                <a:latin typeface="+mn-ea"/>
              </a:rPr>
              <a:t>Y</a:t>
            </a:r>
            <a:r>
              <a:rPr lang="zh-CN" altLang="en-US" sz="1600" dirty="0" smtClean="0">
                <a:latin typeface="+mn-ea"/>
              </a:rPr>
              <a:t>平移工作台</a:t>
            </a:r>
            <a:r>
              <a:rPr lang="en-US" altLang="zh-CN" sz="1600" b="0" dirty="0" smtClean="0">
                <a:solidFill>
                  <a:srgbClr val="006F6C"/>
                </a:solidFill>
                <a:latin typeface="方正正大黑简体" pitchFamily="2" charset="-122"/>
                <a:ea typeface="方正正大黑简体" pitchFamily="2" charset="-122"/>
              </a:rPr>
              <a:t>]</a:t>
            </a:r>
          </a:p>
        </p:txBody>
      </p:sp>
      <p:sp>
        <p:nvSpPr>
          <p:cNvPr id="8" name="圆角矩形 7"/>
          <p:cNvSpPr/>
          <p:nvPr/>
        </p:nvSpPr>
        <p:spPr bwMode="auto">
          <a:xfrm>
            <a:off x="683568" y="1059582"/>
            <a:ext cx="2016224" cy="2304256"/>
          </a:xfrm>
          <a:prstGeom prst="roundRect">
            <a:avLst/>
          </a:prstGeom>
          <a:noFill/>
          <a:ln w="3175" cap="flat" cmpd="sng" algn="ctr">
            <a:noFill/>
            <a:prstDash val="sysDot"/>
            <a:round/>
            <a:headEnd type="none" w="med" len="med"/>
            <a:tailEnd type="none" w="med" len="med"/>
          </a:ln>
          <a:effectLst>
            <a:outerShdw blurRad="107950" dist="12700" dir="5400000" algn="ctr">
              <a:srgbClr val="000000"/>
            </a:outerShdw>
          </a:effectLst>
        </p:spPr>
        <p:txBody>
          <a:bodyPr vert="horz" wrap="square" lIns="91440" tIns="45720" rIns="91440" bIns="45720" numCol="1" rtlCol="0" anchor="t" anchorCtr="0" compatLnSpc="1">
            <a:prstTxWarp prst="textNoShape">
              <a:avLst/>
            </a:prstTxWarp>
          </a:bodyPr>
          <a:lstStyle/>
          <a:p>
            <a:pPr algn="l">
              <a:lnSpc>
                <a:spcPts val="3000"/>
              </a:lnSpc>
            </a:pPr>
            <a:r>
              <a:rPr lang="en-US" altLang="zh-CN" sz="1200" dirty="0" smtClean="0">
                <a:latin typeface="BatangChe" pitchFamily="49" charset="-127"/>
                <a:ea typeface="BatangChe" pitchFamily="49" charset="-127"/>
              </a:rPr>
              <a:t>X</a:t>
            </a:r>
            <a:r>
              <a:rPr lang="zh-CN" altLang="en-US" sz="1200" dirty="0" smtClean="0">
                <a:latin typeface="BatangChe" pitchFamily="49" charset="-127"/>
                <a:ea typeface="BatangChe" pitchFamily="49" charset="-127"/>
              </a:rPr>
              <a:t>、</a:t>
            </a:r>
            <a:r>
              <a:rPr lang="en-US" altLang="zh-CN" sz="1200" dirty="0" smtClean="0">
                <a:latin typeface="BatangChe" pitchFamily="49" charset="-127"/>
                <a:ea typeface="BatangChe" pitchFamily="49" charset="-127"/>
              </a:rPr>
              <a:t>Y</a:t>
            </a:r>
            <a:r>
              <a:rPr lang="zh-CN" altLang="en-US" sz="1200" dirty="0" smtClean="0">
                <a:latin typeface="BatangChe" pitchFamily="49" charset="-127"/>
                <a:ea typeface="BatangChe" pitchFamily="49" charset="-127"/>
              </a:rPr>
              <a:t>平移由丝</a:t>
            </a:r>
            <a:r>
              <a:rPr lang="zh-CN" altLang="en-US" sz="1200" dirty="0" smtClean="0">
                <a:latin typeface="BatangChe" pitchFamily="49" charset="-127"/>
                <a:ea typeface="BatangChe" pitchFamily="49" charset="-127"/>
              </a:rPr>
              <a:t>杆杆导轨传动</a:t>
            </a:r>
            <a:r>
              <a:rPr lang="zh-CN" altLang="en-US" sz="1200" dirty="0" smtClean="0">
                <a:latin typeface="BatangChe" pitchFamily="49" charset="-127"/>
                <a:ea typeface="BatangChe" pitchFamily="49" charset="-127"/>
              </a:rPr>
              <a:t>，与</a:t>
            </a:r>
            <a:r>
              <a:rPr lang="en-US" altLang="zh-CN" sz="1200" dirty="0" smtClean="0">
                <a:latin typeface="BatangChe" pitchFamily="49" charset="-127"/>
                <a:ea typeface="BatangChe" pitchFamily="49" charset="-127"/>
              </a:rPr>
              <a:t>Z</a:t>
            </a:r>
            <a:r>
              <a:rPr lang="zh-CN" altLang="en-US" sz="1200" dirty="0" smtClean="0">
                <a:latin typeface="BatangChe" pitchFamily="49" charset="-127"/>
                <a:ea typeface="BatangChe" pitchFamily="49" charset="-127"/>
              </a:rPr>
              <a:t>轴上下运动联动</a:t>
            </a:r>
            <a:r>
              <a:rPr lang="zh-CN" altLang="en-US" sz="1200" dirty="0" smtClean="0">
                <a:latin typeface="BatangChe" pitchFamily="49" charset="-127"/>
                <a:ea typeface="BatangChe" pitchFamily="49" charset="-127"/>
              </a:rPr>
              <a:t>实现绕线排线，线头</a:t>
            </a:r>
            <a:r>
              <a:rPr lang="zh-CN" altLang="en-US" sz="1200" dirty="0" smtClean="0">
                <a:latin typeface="BatangChe" pitchFamily="49" charset="-127"/>
                <a:ea typeface="BatangChe" pitchFamily="49" charset="-127"/>
              </a:rPr>
              <a:t>缠</a:t>
            </a:r>
            <a:r>
              <a:rPr lang="zh-CN" altLang="en-US" sz="1200" dirty="0" smtClean="0">
                <a:latin typeface="BatangChe" pitchFamily="49" charset="-127"/>
                <a:ea typeface="BatangChe" pitchFamily="49" charset="-127"/>
              </a:rPr>
              <a:t>脚绕功能</a:t>
            </a:r>
            <a:r>
              <a:rPr lang="zh-CN" altLang="en-US" sz="1200" dirty="0" smtClean="0">
                <a:latin typeface="BatangChe" pitchFamily="49" charset="-127"/>
                <a:ea typeface="BatangChe" pitchFamily="49" charset="-127"/>
              </a:rPr>
              <a:t>。</a:t>
            </a:r>
            <a:endParaRPr lang="en-US" altLang="zh-CN" sz="1200" dirty="0" smtClean="0">
              <a:latin typeface="BatangChe" pitchFamily="49" charset="-127"/>
              <a:ea typeface="BatangChe" pitchFamily="49" charset="-127"/>
            </a:endParaRPr>
          </a:p>
        </p:txBody>
      </p:sp>
      <p:pic>
        <p:nvPicPr>
          <p:cNvPr id="10" name="图片 9" descr="EM截图_2017825151229.png"/>
          <p:cNvPicPr>
            <a:picLocks noChangeAspect="1"/>
          </p:cNvPicPr>
          <p:nvPr/>
        </p:nvPicPr>
        <p:blipFill>
          <a:blip r:embed="rId4" cstate="print"/>
          <a:stretch>
            <a:fillRect/>
          </a:stretch>
        </p:blipFill>
        <p:spPr>
          <a:xfrm>
            <a:off x="3449110" y="1059582"/>
            <a:ext cx="3097425" cy="23193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圆角矩形标注 10"/>
          <p:cNvSpPr/>
          <p:nvPr/>
        </p:nvSpPr>
        <p:spPr bwMode="auto">
          <a:xfrm>
            <a:off x="7308304" y="2211710"/>
            <a:ext cx="864096" cy="356050"/>
          </a:xfrm>
          <a:prstGeom prst="wedgeRoundRectCallout">
            <a:avLst>
              <a:gd name="adj1" fmla="val -209893"/>
              <a:gd name="adj2" fmla="val 42346"/>
              <a:gd name="adj3" fmla="val 16667"/>
            </a:avLst>
          </a:prstGeom>
          <a:ln w="3175">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dirty="0" smtClean="0">
                <a:ln>
                  <a:noFill/>
                </a:ln>
                <a:solidFill>
                  <a:schemeClr val="tx1"/>
                </a:solidFill>
                <a:effectLst/>
                <a:latin typeface="Arial" charset="0"/>
                <a:ea typeface="宋体" pitchFamily="2" charset="-122"/>
              </a:rPr>
              <a:t>X</a:t>
            </a:r>
            <a:r>
              <a:rPr kumimoji="0" lang="zh-CN" altLang="en-US" sz="1200" i="0" u="none" strike="noStrike" cap="none" normalizeH="0" baseline="0" dirty="0" smtClean="0">
                <a:ln>
                  <a:noFill/>
                </a:ln>
                <a:solidFill>
                  <a:schemeClr val="tx1"/>
                </a:solidFill>
                <a:effectLst/>
                <a:latin typeface="Arial" charset="0"/>
                <a:ea typeface="宋体" pitchFamily="2" charset="-122"/>
              </a:rPr>
              <a:t>轴电机</a:t>
            </a:r>
          </a:p>
        </p:txBody>
      </p:sp>
      <p:sp>
        <p:nvSpPr>
          <p:cNvPr id="12" name="圆角矩形标注 11"/>
          <p:cNvSpPr/>
          <p:nvPr/>
        </p:nvSpPr>
        <p:spPr bwMode="auto">
          <a:xfrm>
            <a:off x="7308304" y="1275606"/>
            <a:ext cx="936104" cy="356050"/>
          </a:xfrm>
          <a:prstGeom prst="wedgeRoundRectCallout">
            <a:avLst>
              <a:gd name="adj1" fmla="val -202586"/>
              <a:gd name="adj2" fmla="val 135393"/>
              <a:gd name="adj3" fmla="val 16667"/>
            </a:avLst>
          </a:prstGeom>
          <a:ln w="3175">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dirty="0" smtClean="0">
                <a:ln>
                  <a:noFill/>
                </a:ln>
                <a:solidFill>
                  <a:schemeClr val="tx1"/>
                </a:solidFill>
                <a:effectLst/>
                <a:latin typeface="Arial" charset="0"/>
                <a:ea typeface="宋体" pitchFamily="2" charset="-122"/>
              </a:rPr>
              <a:t>Y</a:t>
            </a:r>
            <a:r>
              <a:rPr kumimoji="0" lang="zh-CN" altLang="en-US" sz="1200" i="0" u="none" strike="noStrike" cap="none" normalizeH="0" baseline="0" dirty="0" smtClean="0">
                <a:ln>
                  <a:noFill/>
                </a:ln>
                <a:solidFill>
                  <a:schemeClr val="tx1"/>
                </a:solidFill>
                <a:effectLst/>
                <a:latin typeface="Arial" charset="0"/>
                <a:ea typeface="宋体" pitchFamily="2" charset="-122"/>
              </a:rPr>
              <a:t>轴电机</a:t>
            </a:r>
          </a:p>
        </p:txBody>
      </p:sp>
      <p:sp>
        <p:nvSpPr>
          <p:cNvPr id="13" name="圆角矩形标注 12"/>
          <p:cNvSpPr/>
          <p:nvPr/>
        </p:nvSpPr>
        <p:spPr bwMode="auto">
          <a:xfrm>
            <a:off x="5508104" y="3507854"/>
            <a:ext cx="980182" cy="320522"/>
          </a:xfrm>
          <a:prstGeom prst="wedgeRoundRectCallout">
            <a:avLst>
              <a:gd name="adj1" fmla="val -119078"/>
              <a:gd name="adj2" fmla="val -313184"/>
              <a:gd name="adj3" fmla="val 16667"/>
            </a:avLst>
          </a:prstGeom>
          <a:ln w="3175">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200" i="0" u="none" strike="noStrike" cap="none" normalizeH="0" baseline="0" dirty="0" smtClean="0">
                <a:ln>
                  <a:noFill/>
                </a:ln>
                <a:solidFill>
                  <a:schemeClr val="tx1"/>
                </a:solidFill>
                <a:effectLst/>
                <a:latin typeface="Arial" charset="0"/>
                <a:ea typeface="宋体" pitchFamily="2" charset="-122"/>
              </a:rPr>
              <a:t>直线导轨</a:t>
            </a:r>
          </a:p>
        </p:txBody>
      </p:sp>
      <p:sp>
        <p:nvSpPr>
          <p:cNvPr id="14" name="圆角矩形标注 13"/>
          <p:cNvSpPr/>
          <p:nvPr/>
        </p:nvSpPr>
        <p:spPr bwMode="auto">
          <a:xfrm>
            <a:off x="4067944" y="3507854"/>
            <a:ext cx="991012" cy="320522"/>
          </a:xfrm>
          <a:prstGeom prst="wedgeRoundRectCallout">
            <a:avLst>
              <a:gd name="adj1" fmla="val -585"/>
              <a:gd name="adj2" fmla="val -369904"/>
              <a:gd name="adj3" fmla="val 16667"/>
            </a:avLst>
          </a:prstGeom>
          <a:ln w="3175">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200" i="0" u="none" strike="noStrike" cap="none" normalizeH="0" baseline="0" dirty="0" smtClean="0">
                <a:ln>
                  <a:noFill/>
                </a:ln>
                <a:solidFill>
                  <a:schemeClr val="tx1"/>
                </a:solidFill>
                <a:effectLst/>
                <a:latin typeface="Arial" charset="0"/>
                <a:ea typeface="宋体" pitchFamily="2" charset="-122"/>
              </a:rPr>
              <a:t>滚珠丝杆</a:t>
            </a:r>
          </a:p>
        </p:txBody>
      </p:sp>
    </p:spTree>
    <p:extLst>
      <p:ext uri="{BB962C8B-B14F-4D97-AF65-F5344CB8AC3E}">
        <p14:creationId xmlns="" xmlns:p14="http://schemas.microsoft.com/office/powerpoint/2010/main" val="276388401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4"/>
          <p:cNvPicPr>
            <a:picLocks noChangeAspect="1"/>
          </p:cNvPicPr>
          <p:nvPr/>
        </p:nvPicPr>
        <p:blipFill>
          <a:blip r:embed="rId2" cstate="print"/>
          <a:srcRect/>
          <a:stretch>
            <a:fillRect/>
          </a:stretch>
        </p:blipFill>
        <p:spPr bwMode="auto">
          <a:xfrm>
            <a:off x="428596" y="555526"/>
            <a:ext cx="8715404" cy="4248472"/>
          </a:xfrm>
          <a:prstGeom prst="rect">
            <a:avLst/>
          </a:prstGeom>
          <a:noFill/>
          <a:ln w="9525">
            <a:noFill/>
            <a:miter lim="800000"/>
            <a:headEnd/>
            <a:tailEnd/>
          </a:ln>
        </p:spPr>
      </p:pic>
      <p:pic>
        <p:nvPicPr>
          <p:cNvPr id="20" name="Picture 2" descr="C:\Documents and Settings\yelei\桌面\校园宣讲会ppt素材\图标副本.png"/>
          <p:cNvPicPr>
            <a:picLocks noChangeAspect="1" noChangeArrowheads="1"/>
          </p:cNvPicPr>
          <p:nvPr/>
        </p:nvPicPr>
        <p:blipFill>
          <a:blip r:embed="rId3" cstate="print"/>
          <a:srcRect/>
          <a:stretch>
            <a:fillRect/>
          </a:stretch>
        </p:blipFill>
        <p:spPr bwMode="auto">
          <a:xfrm>
            <a:off x="7092280" y="411510"/>
            <a:ext cx="457723" cy="442466"/>
          </a:xfrm>
          <a:prstGeom prst="rect">
            <a:avLst/>
          </a:prstGeom>
          <a:noFill/>
          <a:effectLst>
            <a:outerShdw blurRad="63500" sx="102000" sy="102000" algn="ctr" rotWithShape="0">
              <a:prstClr val="black">
                <a:alpha val="40000"/>
              </a:prstClr>
            </a:outerShdw>
          </a:effectLst>
          <a:extLst/>
        </p:spPr>
      </p:pic>
      <p:sp>
        <p:nvSpPr>
          <p:cNvPr id="21" name="文本框 16"/>
          <p:cNvSpPr txBox="1"/>
          <p:nvPr/>
        </p:nvSpPr>
        <p:spPr>
          <a:xfrm>
            <a:off x="7474578" y="501710"/>
            <a:ext cx="1415772" cy="338554"/>
          </a:xfrm>
          <a:prstGeom prst="rect">
            <a:avLst/>
          </a:prstGeom>
          <a:noFill/>
        </p:spPr>
        <p:txBody>
          <a:bodyPr wrap="none" rtlCol="0">
            <a:spAutoFit/>
          </a:bodyPr>
          <a:lstStyle/>
          <a:p>
            <a:r>
              <a:rPr lang="en-US" altLang="zh-CN" sz="1600" b="0" dirty="0" smtClean="0">
                <a:solidFill>
                  <a:srgbClr val="006F6C"/>
                </a:solidFill>
                <a:latin typeface="方正正大黑简体" pitchFamily="2" charset="-122"/>
                <a:ea typeface="方正正大黑简体" pitchFamily="2" charset="-122"/>
              </a:rPr>
              <a:t>[</a:t>
            </a:r>
            <a:r>
              <a:rPr lang="zh-CN" altLang="en-US" sz="1600" dirty="0" smtClean="0">
                <a:latin typeface="+mn-ea"/>
              </a:rPr>
              <a:t>张力器机构</a:t>
            </a:r>
            <a:r>
              <a:rPr lang="en-US" altLang="zh-CN" sz="1600" b="0" dirty="0" smtClean="0">
                <a:solidFill>
                  <a:srgbClr val="006F6C"/>
                </a:solidFill>
                <a:latin typeface="方正正大黑简体" pitchFamily="2" charset="-122"/>
                <a:ea typeface="方正正大黑简体" pitchFamily="2" charset="-122"/>
              </a:rPr>
              <a:t>]</a:t>
            </a:r>
          </a:p>
        </p:txBody>
      </p:sp>
      <p:sp>
        <p:nvSpPr>
          <p:cNvPr id="22" name="TextBox 21"/>
          <p:cNvSpPr txBox="1"/>
          <p:nvPr/>
        </p:nvSpPr>
        <p:spPr>
          <a:xfrm>
            <a:off x="3401682" y="4155482"/>
            <a:ext cx="3527772" cy="345094"/>
          </a:xfrm>
          <a:prstGeom prst="rect">
            <a:avLst/>
          </a:prstGeom>
          <a:noFill/>
        </p:spPr>
        <p:txBody>
          <a:bodyPr wrap="square">
            <a:spAutoFit/>
          </a:bodyPr>
          <a:lstStyle/>
          <a:p>
            <a:pPr algn="just">
              <a:lnSpc>
                <a:spcPct val="130000"/>
              </a:lnSpc>
              <a:defRPr/>
            </a:pPr>
            <a:r>
              <a:rPr lang="zh-CN" altLang="en-US" sz="1400" kern="0" dirty="0" smtClean="0">
                <a:solidFill>
                  <a:sysClr val="window" lastClr="FFFFFF"/>
                </a:solidFill>
                <a:latin typeface="微软雅黑" pitchFamily="34" charset="-122"/>
                <a:ea typeface="微软雅黑" pitchFamily="34" charset="-122"/>
              </a:rPr>
              <a:t> 实践 第一</a:t>
            </a:r>
            <a:endParaRPr lang="zh-CN" altLang="en-US" sz="1400" kern="0" dirty="0">
              <a:solidFill>
                <a:sysClr val="window" lastClr="FFFFFF"/>
              </a:solidFill>
              <a:latin typeface="微软雅黑" pitchFamily="34" charset="-122"/>
              <a:ea typeface="微软雅黑" pitchFamily="34" charset="-122"/>
            </a:endParaRPr>
          </a:p>
        </p:txBody>
      </p:sp>
      <p:sp>
        <p:nvSpPr>
          <p:cNvPr id="8" name="圆角矩形 7"/>
          <p:cNvSpPr/>
          <p:nvPr/>
        </p:nvSpPr>
        <p:spPr bwMode="auto">
          <a:xfrm>
            <a:off x="899592" y="987574"/>
            <a:ext cx="1772840" cy="2465738"/>
          </a:xfrm>
          <a:prstGeom prst="roundRect">
            <a:avLst/>
          </a:prstGeom>
          <a:noFill/>
          <a:ln w="9525" cap="flat" cmpd="sng" algn="ctr">
            <a:noFill/>
            <a:prstDash val="solid"/>
            <a:round/>
            <a:headEnd type="none" w="med" len="med"/>
            <a:tailEnd type="none" w="med" len="med"/>
          </a:ln>
          <a:effectLst>
            <a:outerShdw blurRad="107950" dist="12700" dir="5400000" algn="ctr">
              <a:srgbClr val="000000"/>
            </a:outerShdw>
          </a:effectLst>
        </p:spPr>
        <p:txBody>
          <a:bodyPr vert="horz" wrap="square" lIns="91440" tIns="45720" rIns="91440" bIns="45720" numCol="1" rtlCol="0" anchor="t" anchorCtr="0" compatLnSpc="1">
            <a:prstTxWarp prst="textNoShape">
              <a:avLst/>
            </a:prstTxWarp>
          </a:bodyPr>
          <a:lstStyle/>
          <a:p>
            <a:pPr algn="l">
              <a:lnSpc>
                <a:spcPts val="3000"/>
              </a:lnSpc>
            </a:pPr>
            <a:r>
              <a:rPr lang="zh-CN" altLang="en-US" sz="1200" dirty="0" smtClean="0">
                <a:latin typeface="BatangChe" pitchFamily="49" charset="-127"/>
                <a:ea typeface="BatangChe" pitchFamily="49" charset="-127"/>
              </a:rPr>
              <a:t>张力控制数显电子张力器</a:t>
            </a:r>
            <a:r>
              <a:rPr lang="zh-CN" altLang="en-US" sz="1200" dirty="0" smtClean="0">
                <a:latin typeface="BatangChe" pitchFamily="49" charset="-127"/>
                <a:ea typeface="BatangChe" pitchFamily="49" charset="-127"/>
              </a:rPr>
              <a:t>，</a:t>
            </a:r>
            <a:r>
              <a:rPr lang="zh-CN" altLang="en-US" sz="1200" dirty="0" smtClean="0">
                <a:latin typeface="BatangChe" pitchFamily="49" charset="-127"/>
                <a:ea typeface="BatangChe" pitchFamily="49" charset="-127"/>
              </a:rPr>
              <a:t>张力稳定，可自动调节，张力</a:t>
            </a:r>
            <a:r>
              <a:rPr lang="zh-CN" altLang="en-US" sz="1200" dirty="0" smtClean="0">
                <a:latin typeface="BatangChe" pitchFamily="49" charset="-127"/>
                <a:ea typeface="BatangChe" pitchFamily="49" charset="-127"/>
              </a:rPr>
              <a:t>摆</a:t>
            </a:r>
            <a:r>
              <a:rPr lang="zh-CN" altLang="en-US" sz="1200" dirty="0" smtClean="0">
                <a:latin typeface="BatangChe" pitchFamily="49" charset="-127"/>
                <a:ea typeface="BatangChe" pitchFamily="49" charset="-127"/>
              </a:rPr>
              <a:t>杆可以提供反张力，有助于</a:t>
            </a:r>
            <a:r>
              <a:rPr lang="zh-CN" altLang="en-US" sz="1200" dirty="0" smtClean="0">
                <a:latin typeface="BatangChe" pitchFamily="49" charset="-127"/>
                <a:ea typeface="BatangChe" pitchFamily="49" charset="-127"/>
              </a:rPr>
              <a:t>线包成形</a:t>
            </a:r>
            <a:r>
              <a:rPr lang="zh-CN" altLang="en-US" sz="1200" dirty="0" smtClean="0">
                <a:latin typeface="BatangChe" pitchFamily="49" charset="-127"/>
                <a:ea typeface="BatangChe" pitchFamily="49" charset="-127"/>
              </a:rPr>
              <a:t>，绕线美观。</a:t>
            </a:r>
            <a:endParaRPr lang="en-US" altLang="zh-CN" sz="1200" dirty="0" smtClean="0">
              <a:latin typeface="BatangChe" pitchFamily="49" charset="-127"/>
              <a:ea typeface="BatangChe" pitchFamily="49" charset="-127"/>
            </a:endParaRPr>
          </a:p>
        </p:txBody>
      </p:sp>
      <p:pic>
        <p:nvPicPr>
          <p:cNvPr id="10" name="图片 9" descr="EM截图_2017825151229.png"/>
          <p:cNvPicPr>
            <a:picLocks noChangeAspect="1"/>
          </p:cNvPicPr>
          <p:nvPr/>
        </p:nvPicPr>
        <p:blipFill>
          <a:blip r:embed="rId4" cstate="print"/>
          <a:stretch>
            <a:fillRect/>
          </a:stretch>
        </p:blipFill>
        <p:spPr>
          <a:xfrm>
            <a:off x="3563888" y="1059582"/>
            <a:ext cx="3781127" cy="21990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圆角矩形标注 10"/>
          <p:cNvSpPr/>
          <p:nvPr/>
        </p:nvSpPr>
        <p:spPr bwMode="auto">
          <a:xfrm>
            <a:off x="7524328" y="1779662"/>
            <a:ext cx="1008112" cy="316328"/>
          </a:xfrm>
          <a:prstGeom prst="wedgeRoundRectCallout">
            <a:avLst>
              <a:gd name="adj1" fmla="val -145996"/>
              <a:gd name="adj2" fmla="val 17678"/>
              <a:gd name="adj3" fmla="val 16667"/>
            </a:avLst>
          </a:prstGeom>
          <a:ln w="3175">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200" i="0" u="none" strike="noStrike" cap="none" normalizeH="0" baseline="0" dirty="0" smtClean="0">
                <a:ln>
                  <a:noFill/>
                </a:ln>
                <a:solidFill>
                  <a:schemeClr val="tx1"/>
                </a:solidFill>
                <a:effectLst/>
                <a:latin typeface="Arial" charset="0"/>
                <a:ea typeface="宋体" pitchFamily="2" charset="-122"/>
              </a:rPr>
              <a:t>电子张力</a:t>
            </a:r>
            <a:r>
              <a:rPr kumimoji="0" lang="zh-CN" altLang="en-US" sz="1200" i="0" u="none" strike="noStrike" cap="none" normalizeH="0" baseline="0" dirty="0" smtClean="0">
                <a:ln>
                  <a:noFill/>
                </a:ln>
                <a:solidFill>
                  <a:schemeClr val="tx1"/>
                </a:solidFill>
                <a:effectLst/>
                <a:latin typeface="Arial" charset="0"/>
                <a:ea typeface="宋体" pitchFamily="2" charset="-122"/>
              </a:rPr>
              <a:t>器</a:t>
            </a:r>
          </a:p>
        </p:txBody>
      </p:sp>
      <p:sp>
        <p:nvSpPr>
          <p:cNvPr id="12" name="圆角矩形标注 11"/>
          <p:cNvSpPr/>
          <p:nvPr/>
        </p:nvSpPr>
        <p:spPr bwMode="auto">
          <a:xfrm>
            <a:off x="3923928" y="3291830"/>
            <a:ext cx="576064" cy="356050"/>
          </a:xfrm>
          <a:prstGeom prst="wedgeRoundRectCallout">
            <a:avLst>
              <a:gd name="adj1" fmla="val -23538"/>
              <a:gd name="adj2" fmla="val -221282"/>
              <a:gd name="adj3" fmla="val 16667"/>
            </a:avLst>
          </a:prstGeom>
          <a:ln w="3175">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dirty="0" smtClean="0">
                <a:latin typeface="BatangChe" pitchFamily="49" charset="-127"/>
                <a:ea typeface="BatangChe" pitchFamily="49" charset="-127"/>
              </a:rPr>
              <a:t>线轮</a:t>
            </a:r>
            <a:endParaRPr kumimoji="0" lang="zh-CN" altLang="en-US" sz="1200" i="0" u="none" strike="noStrike" cap="none" normalizeH="0" baseline="0" dirty="0" smtClean="0">
              <a:ln>
                <a:noFill/>
              </a:ln>
              <a:solidFill>
                <a:schemeClr val="tx1"/>
              </a:solidFill>
              <a:effectLst/>
              <a:latin typeface="BatangChe" pitchFamily="49" charset="-127"/>
              <a:ea typeface="BatangChe" pitchFamily="49" charset="-127"/>
            </a:endParaRPr>
          </a:p>
        </p:txBody>
      </p:sp>
    </p:spTree>
    <p:extLst>
      <p:ext uri="{BB962C8B-B14F-4D97-AF65-F5344CB8AC3E}">
        <p14:creationId xmlns="" xmlns:p14="http://schemas.microsoft.com/office/powerpoint/2010/main" val="276388401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4"/>
          <p:cNvPicPr>
            <a:picLocks noChangeAspect="1"/>
          </p:cNvPicPr>
          <p:nvPr/>
        </p:nvPicPr>
        <p:blipFill>
          <a:blip r:embed="rId2" cstate="print"/>
          <a:srcRect/>
          <a:stretch>
            <a:fillRect/>
          </a:stretch>
        </p:blipFill>
        <p:spPr bwMode="auto">
          <a:xfrm>
            <a:off x="251520" y="555526"/>
            <a:ext cx="8715404" cy="4214842"/>
          </a:xfrm>
          <a:prstGeom prst="rect">
            <a:avLst/>
          </a:prstGeom>
          <a:noFill/>
          <a:ln w="9525">
            <a:noFill/>
            <a:miter lim="800000"/>
            <a:headEnd/>
            <a:tailEnd/>
          </a:ln>
        </p:spPr>
      </p:pic>
      <p:sp>
        <p:nvSpPr>
          <p:cNvPr id="22" name="矩形 21"/>
          <p:cNvSpPr/>
          <p:nvPr/>
        </p:nvSpPr>
        <p:spPr>
          <a:xfrm>
            <a:off x="395536" y="3507854"/>
            <a:ext cx="2520280" cy="1066959"/>
          </a:xfrm>
          <a:prstGeom prst="rect">
            <a:avLst/>
          </a:prstGeom>
        </p:spPr>
        <p:txBody>
          <a:bodyPr wrap="square">
            <a:spAutoFit/>
          </a:bodyPr>
          <a:lstStyle/>
          <a:p>
            <a:pPr>
              <a:lnSpc>
                <a:spcPts val="1900"/>
              </a:lnSpc>
            </a:pPr>
            <a:r>
              <a:rPr lang="zh-CN" altLang="en-US" sz="1100" dirty="0" smtClean="0">
                <a:latin typeface="+mn-ea"/>
              </a:rPr>
              <a:t>防护罩</a:t>
            </a:r>
            <a:r>
              <a:rPr lang="zh-CN" altLang="en-US" sz="1100" dirty="0" smtClean="0">
                <a:latin typeface="+mn-ea"/>
              </a:rPr>
              <a:t>组件</a:t>
            </a:r>
            <a:r>
              <a:rPr lang="zh-CN" altLang="en-US" sz="1100" kern="0" dirty="0" smtClean="0">
                <a:latin typeface="+mn-ea"/>
              </a:rPr>
              <a:t>：</a:t>
            </a:r>
            <a:endParaRPr lang="en-US" altLang="zh-CN" sz="1100" kern="0" dirty="0" smtClean="0">
              <a:latin typeface="+mn-ea"/>
            </a:endParaRPr>
          </a:p>
          <a:p>
            <a:pPr>
              <a:lnSpc>
                <a:spcPts val="1900"/>
              </a:lnSpc>
            </a:pPr>
            <a:r>
              <a:rPr lang="zh-CN" altLang="zh-CN" sz="1100" kern="0" dirty="0" smtClean="0">
                <a:latin typeface="+mn-ea"/>
              </a:rPr>
              <a:t>门上有关闭感应开关，门关闭后设备才能动作；前面安装有安全光幕，</a:t>
            </a:r>
            <a:r>
              <a:rPr lang="zh-CN" altLang="en-US" sz="1100" kern="0" dirty="0" smtClean="0">
                <a:latin typeface="+mn-ea"/>
              </a:rPr>
              <a:t>上下安全</a:t>
            </a:r>
            <a:r>
              <a:rPr lang="zh-CN" altLang="zh-CN" sz="1100" kern="0" dirty="0" smtClean="0">
                <a:latin typeface="+mn-ea"/>
              </a:rPr>
              <a:t>门</a:t>
            </a:r>
            <a:r>
              <a:rPr lang="zh-CN" altLang="en-US" sz="1100" kern="0" dirty="0" smtClean="0">
                <a:latin typeface="+mn-ea"/>
              </a:rPr>
              <a:t>，门</a:t>
            </a:r>
            <a:r>
              <a:rPr lang="zh-CN" altLang="zh-CN" sz="1100" kern="0" dirty="0" smtClean="0">
                <a:latin typeface="+mn-ea"/>
              </a:rPr>
              <a:t>打开时安全光幕有效。</a:t>
            </a:r>
            <a:endParaRPr lang="en-US" altLang="zh-CN" sz="1100" kern="0" dirty="0" smtClean="0">
              <a:latin typeface="+mn-ea"/>
            </a:endParaRPr>
          </a:p>
        </p:txBody>
      </p:sp>
      <p:sp>
        <p:nvSpPr>
          <p:cNvPr id="23" name="矩形 22"/>
          <p:cNvSpPr/>
          <p:nvPr/>
        </p:nvSpPr>
        <p:spPr>
          <a:xfrm>
            <a:off x="2987824" y="3504272"/>
            <a:ext cx="2664296" cy="1066959"/>
          </a:xfrm>
          <a:prstGeom prst="rect">
            <a:avLst/>
          </a:prstGeom>
        </p:spPr>
        <p:txBody>
          <a:bodyPr wrap="square">
            <a:spAutoFit/>
          </a:bodyPr>
          <a:lstStyle/>
          <a:p>
            <a:pPr>
              <a:lnSpc>
                <a:spcPts val="1900"/>
              </a:lnSpc>
            </a:pPr>
            <a:r>
              <a:rPr lang="zh-CN" altLang="en-US" sz="1100" kern="0" dirty="0" smtClean="0">
                <a:latin typeface="+mn-ea"/>
              </a:rPr>
              <a:t>按钮</a:t>
            </a:r>
            <a:r>
              <a:rPr lang="zh-CN" altLang="en-US" sz="1100" kern="0" dirty="0" smtClean="0">
                <a:latin typeface="+mn-ea"/>
              </a:rPr>
              <a:t>盒：</a:t>
            </a:r>
            <a:endParaRPr lang="en-US" altLang="zh-CN" sz="1100" kern="0" dirty="0" smtClean="0">
              <a:latin typeface="+mn-ea"/>
            </a:endParaRPr>
          </a:p>
          <a:p>
            <a:pPr>
              <a:lnSpc>
                <a:spcPts val="1900"/>
              </a:lnSpc>
            </a:pPr>
            <a:r>
              <a:rPr lang="zh-CN" altLang="zh-CN" sz="1100" kern="0" dirty="0" smtClean="0">
                <a:latin typeface="+mn-ea"/>
              </a:rPr>
              <a:t>触摸屏采用</a:t>
            </a:r>
            <a:r>
              <a:rPr lang="en-US" altLang="zh-CN" sz="1100" kern="0" dirty="0" smtClean="0">
                <a:latin typeface="+mn-ea"/>
              </a:rPr>
              <a:t>7.0</a:t>
            </a:r>
            <a:r>
              <a:rPr lang="zh-CN" altLang="en-US" sz="1100" kern="0" dirty="0" smtClean="0">
                <a:latin typeface="+mn-ea"/>
              </a:rPr>
              <a:t>大小</a:t>
            </a:r>
            <a:r>
              <a:rPr lang="zh-CN" altLang="zh-CN" sz="1100" kern="0" dirty="0" smtClean="0">
                <a:latin typeface="+mn-ea"/>
              </a:rPr>
              <a:t>，按钮配置运行准备，启动，复位，停止，</a:t>
            </a:r>
            <a:r>
              <a:rPr lang="en-US" altLang="zh-CN" sz="1100" kern="0" dirty="0" smtClean="0">
                <a:latin typeface="+mn-ea"/>
              </a:rPr>
              <a:t> ON </a:t>
            </a:r>
            <a:r>
              <a:rPr lang="zh-CN" altLang="zh-CN" sz="1100" kern="0" dirty="0" smtClean="0">
                <a:latin typeface="+mn-ea"/>
              </a:rPr>
              <a:t>，</a:t>
            </a:r>
            <a:r>
              <a:rPr lang="en-US" altLang="zh-CN" sz="1100" kern="0" dirty="0" smtClean="0">
                <a:latin typeface="+mn-ea"/>
              </a:rPr>
              <a:t> OFF </a:t>
            </a:r>
            <a:r>
              <a:rPr lang="zh-CN" altLang="zh-CN" sz="1100" kern="0" dirty="0" smtClean="0">
                <a:latin typeface="+mn-ea"/>
              </a:rPr>
              <a:t>，急停等</a:t>
            </a:r>
            <a:r>
              <a:rPr lang="zh-CN" altLang="en-US" sz="1100" kern="0" dirty="0" smtClean="0">
                <a:latin typeface="+mn-ea"/>
              </a:rPr>
              <a:t>，安装于防护罩上可拆下操作。</a:t>
            </a:r>
            <a:endParaRPr lang="en-US" altLang="zh-CN" sz="1100" kern="0" dirty="0" smtClean="0">
              <a:latin typeface="+mn-ea"/>
            </a:endParaRPr>
          </a:p>
        </p:txBody>
      </p:sp>
      <p:pic>
        <p:nvPicPr>
          <p:cNvPr id="3076" name="Picture 4"/>
          <p:cNvPicPr>
            <a:picLocks noChangeAspect="1" noChangeArrowheads="1"/>
          </p:cNvPicPr>
          <p:nvPr/>
        </p:nvPicPr>
        <p:blipFill>
          <a:blip r:embed="rId3" cstate="print"/>
          <a:stretch>
            <a:fillRect/>
          </a:stretch>
        </p:blipFill>
        <p:spPr bwMode="auto">
          <a:xfrm>
            <a:off x="467544" y="733861"/>
            <a:ext cx="2374404" cy="2566796"/>
          </a:xfrm>
          <a:prstGeom prst="rect">
            <a:avLst/>
          </a:prstGeom>
          <a:ln>
            <a:noFill/>
          </a:ln>
          <a:effectLst>
            <a:softEdge rad="112500"/>
          </a:effectLst>
        </p:spPr>
      </p:pic>
      <p:sp>
        <p:nvSpPr>
          <p:cNvPr id="10" name="矩形 9"/>
          <p:cNvSpPr/>
          <p:nvPr/>
        </p:nvSpPr>
        <p:spPr>
          <a:xfrm>
            <a:off x="5940152" y="3507854"/>
            <a:ext cx="2664296" cy="1310615"/>
          </a:xfrm>
          <a:prstGeom prst="rect">
            <a:avLst/>
          </a:prstGeom>
        </p:spPr>
        <p:txBody>
          <a:bodyPr wrap="square">
            <a:spAutoFit/>
          </a:bodyPr>
          <a:lstStyle/>
          <a:p>
            <a:pPr>
              <a:lnSpc>
                <a:spcPts val="1900"/>
              </a:lnSpc>
            </a:pPr>
            <a:r>
              <a:rPr lang="zh-CN" altLang="en-US" sz="1100" kern="0" dirty="0" smtClean="0">
                <a:latin typeface="+mn-ea"/>
              </a:rPr>
              <a:t>机架</a:t>
            </a:r>
            <a:r>
              <a:rPr lang="zh-CN" altLang="en-US" sz="1100" kern="0" dirty="0" smtClean="0">
                <a:latin typeface="+mn-ea"/>
              </a:rPr>
              <a:t>组件：</a:t>
            </a:r>
            <a:endParaRPr lang="en-US" altLang="zh-CN" sz="1100" kern="0" dirty="0" smtClean="0">
              <a:latin typeface="+mn-ea"/>
            </a:endParaRPr>
          </a:p>
          <a:p>
            <a:pPr>
              <a:lnSpc>
                <a:spcPts val="1900"/>
              </a:lnSpc>
            </a:pPr>
            <a:r>
              <a:rPr lang="zh-CN" altLang="zh-CN" sz="1100" kern="0" dirty="0" smtClean="0">
                <a:latin typeface="+mn-ea"/>
              </a:rPr>
              <a:t>采用方通焊接与电气控制柜一体；牢固可靠，和钣金件一起喷漆</a:t>
            </a:r>
            <a:r>
              <a:rPr lang="en-US" altLang="zh-CN" sz="1100" kern="0" dirty="0" smtClean="0">
                <a:latin typeface="+mn-ea"/>
              </a:rPr>
              <a:t>RAL9003</a:t>
            </a:r>
            <a:r>
              <a:rPr lang="zh-CN" altLang="zh-CN" sz="1100" kern="0" dirty="0" smtClean="0">
                <a:latin typeface="+mn-ea"/>
              </a:rPr>
              <a:t>亮白色；操作台上安放双启动和急停按钮，进一步保障安全</a:t>
            </a:r>
            <a:r>
              <a:rPr lang="zh-CN" altLang="en-US" sz="1100" kern="0" dirty="0" smtClean="0">
                <a:latin typeface="+mn-ea"/>
              </a:rPr>
              <a:t>。</a:t>
            </a:r>
            <a:endParaRPr lang="en-US" altLang="zh-CN" sz="1100" kern="0" dirty="0" smtClean="0">
              <a:latin typeface="+mn-ea"/>
            </a:endParaRPr>
          </a:p>
        </p:txBody>
      </p:sp>
      <p:pic>
        <p:nvPicPr>
          <p:cNvPr id="2" name="Picture 2"/>
          <p:cNvPicPr>
            <a:picLocks noChangeAspect="1" noChangeArrowheads="1"/>
          </p:cNvPicPr>
          <p:nvPr/>
        </p:nvPicPr>
        <p:blipFill>
          <a:blip r:embed="rId4" cstate="print"/>
          <a:stretch>
            <a:fillRect/>
          </a:stretch>
        </p:blipFill>
        <p:spPr bwMode="auto">
          <a:xfrm>
            <a:off x="3109838" y="854232"/>
            <a:ext cx="2461673" cy="2210899"/>
          </a:xfrm>
          <a:prstGeom prst="rect">
            <a:avLst/>
          </a:prstGeom>
          <a:ln>
            <a:noFill/>
          </a:ln>
          <a:effectLst>
            <a:softEdge rad="112500"/>
          </a:effectLst>
        </p:spPr>
      </p:pic>
      <p:pic>
        <p:nvPicPr>
          <p:cNvPr id="9" name="Picture 4"/>
          <p:cNvPicPr>
            <a:picLocks noChangeAspect="1" noChangeArrowheads="1"/>
          </p:cNvPicPr>
          <p:nvPr/>
        </p:nvPicPr>
        <p:blipFill>
          <a:blip r:embed="rId3" cstate="print"/>
          <a:stretch>
            <a:fillRect/>
          </a:stretch>
        </p:blipFill>
        <p:spPr bwMode="auto">
          <a:xfrm>
            <a:off x="6300192" y="843558"/>
            <a:ext cx="2374404" cy="2566796"/>
          </a:xfrm>
          <a:prstGeom prst="rect">
            <a:avLst/>
          </a:prstGeom>
          <a:ln>
            <a:noFill/>
          </a:ln>
          <a:effectLst>
            <a:softEdge rad="112500"/>
          </a:effectLst>
        </p:spPr>
      </p:pic>
      <p:sp>
        <p:nvSpPr>
          <p:cNvPr id="12" name="圆角矩形标注 11"/>
          <p:cNvSpPr/>
          <p:nvPr/>
        </p:nvSpPr>
        <p:spPr>
          <a:xfrm>
            <a:off x="2411760" y="699542"/>
            <a:ext cx="792088" cy="396624"/>
          </a:xfrm>
          <a:prstGeom prst="wedgeRoundRectCallout">
            <a:avLst>
              <a:gd name="adj1" fmla="val -89588"/>
              <a:gd name="adj2" fmla="val 7957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000" dirty="0" smtClean="0"/>
              <a:t>防护罩</a:t>
            </a:r>
            <a:endParaRPr lang="zh-CN" altLang="en-US" sz="1000" dirty="0"/>
          </a:p>
        </p:txBody>
      </p:sp>
      <p:sp>
        <p:nvSpPr>
          <p:cNvPr id="13" name="圆角矩形标注 12"/>
          <p:cNvSpPr/>
          <p:nvPr/>
        </p:nvSpPr>
        <p:spPr>
          <a:xfrm>
            <a:off x="5652120" y="2859782"/>
            <a:ext cx="792088" cy="396624"/>
          </a:xfrm>
          <a:prstGeom prst="wedgeRoundRectCallout">
            <a:avLst>
              <a:gd name="adj1" fmla="val 70133"/>
              <a:gd name="adj2" fmla="val -12570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000" dirty="0" smtClean="0"/>
              <a:t>防护罩</a:t>
            </a:r>
            <a:endParaRPr lang="zh-CN" altLang="en-US" sz="1000"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4"/>
          <p:cNvPicPr>
            <a:picLocks noChangeAspect="1"/>
          </p:cNvPicPr>
          <p:nvPr/>
        </p:nvPicPr>
        <p:blipFill>
          <a:blip r:embed="rId2" cstate="print"/>
          <a:srcRect/>
          <a:stretch>
            <a:fillRect/>
          </a:stretch>
        </p:blipFill>
        <p:spPr bwMode="auto">
          <a:xfrm>
            <a:off x="251520" y="589726"/>
            <a:ext cx="8715404" cy="4142264"/>
          </a:xfrm>
          <a:prstGeom prst="rect">
            <a:avLst/>
          </a:prstGeom>
          <a:noFill/>
          <a:ln w="9525">
            <a:noFill/>
            <a:miter lim="800000"/>
            <a:headEnd/>
            <a:tailEnd/>
          </a:ln>
        </p:spPr>
      </p:pic>
      <p:pic>
        <p:nvPicPr>
          <p:cNvPr id="20" name="Picture 2" descr="C:\Documents and Settings\yelei\桌面\校园宣讲会ppt素材\图标副本.png"/>
          <p:cNvPicPr>
            <a:picLocks noChangeAspect="1" noChangeArrowheads="1"/>
          </p:cNvPicPr>
          <p:nvPr/>
        </p:nvPicPr>
        <p:blipFill>
          <a:blip r:embed="rId3" cstate="print"/>
          <a:srcRect/>
          <a:stretch>
            <a:fillRect/>
          </a:stretch>
        </p:blipFill>
        <p:spPr bwMode="auto">
          <a:xfrm>
            <a:off x="7020272" y="468580"/>
            <a:ext cx="398684" cy="385395"/>
          </a:xfrm>
          <a:prstGeom prst="rect">
            <a:avLst/>
          </a:prstGeom>
          <a:noFill/>
          <a:effectLst>
            <a:outerShdw blurRad="63500" sx="102000" sy="102000" algn="ctr" rotWithShape="0">
              <a:prstClr val="black">
                <a:alpha val="40000"/>
              </a:prstClr>
            </a:outerShdw>
          </a:effectLst>
          <a:extLst/>
        </p:spPr>
      </p:pic>
      <p:sp>
        <p:nvSpPr>
          <p:cNvPr id="21" name="文本框 16"/>
          <p:cNvSpPr txBox="1"/>
          <p:nvPr/>
        </p:nvSpPr>
        <p:spPr>
          <a:xfrm>
            <a:off x="7343531" y="501710"/>
            <a:ext cx="1620957" cy="338554"/>
          </a:xfrm>
          <a:prstGeom prst="rect">
            <a:avLst/>
          </a:prstGeom>
          <a:noFill/>
        </p:spPr>
        <p:txBody>
          <a:bodyPr wrap="none" rtlCol="0">
            <a:spAutoFit/>
          </a:bodyPr>
          <a:lstStyle/>
          <a:p>
            <a:r>
              <a:rPr lang="en-US" altLang="zh-CN" sz="1600" b="0" dirty="0" smtClean="0">
                <a:solidFill>
                  <a:srgbClr val="006F6C"/>
                </a:solidFill>
                <a:latin typeface="方正正大黑简体" pitchFamily="2" charset="-122"/>
                <a:ea typeface="方正正大黑简体" pitchFamily="2" charset="-122"/>
              </a:rPr>
              <a:t>[</a:t>
            </a:r>
            <a:r>
              <a:rPr lang="zh-CN" altLang="en-US" sz="1600" dirty="0" smtClean="0">
                <a:latin typeface="+mn-ea"/>
              </a:rPr>
              <a:t>设备主要参数</a:t>
            </a:r>
            <a:r>
              <a:rPr lang="en-US" altLang="zh-CN" sz="1600" b="0" dirty="0" smtClean="0">
                <a:solidFill>
                  <a:srgbClr val="006F6C"/>
                </a:solidFill>
                <a:latin typeface="方正正大黑简体" pitchFamily="2" charset="-122"/>
                <a:ea typeface="方正正大黑简体" pitchFamily="2" charset="-122"/>
              </a:rPr>
              <a:t>]</a:t>
            </a:r>
          </a:p>
        </p:txBody>
      </p:sp>
      <p:sp>
        <p:nvSpPr>
          <p:cNvPr id="8" name="圆角矩形 7"/>
          <p:cNvSpPr/>
          <p:nvPr/>
        </p:nvSpPr>
        <p:spPr bwMode="auto">
          <a:xfrm>
            <a:off x="1216124" y="915566"/>
            <a:ext cx="5876156" cy="3456384"/>
          </a:xfrm>
          <a:prstGeom prst="roundRect">
            <a:avLst>
              <a:gd name="adj" fmla="val 8790"/>
            </a:avLst>
          </a:prstGeom>
          <a:no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342900" indent="-342900" algn="l">
              <a:lnSpc>
                <a:spcPct val="150000"/>
              </a:lnSpc>
              <a:buFont typeface="+mj-lt"/>
              <a:buAutoNum type="arabicPeriod"/>
              <a:defRPr/>
            </a:pPr>
            <a:r>
              <a:rPr lang="zh-CN" altLang="en-US" sz="1200" dirty="0" smtClean="0">
                <a:latin typeface="BatangChe" pitchFamily="49" charset="-127"/>
                <a:ea typeface="BatangChe" pitchFamily="49" charset="-127"/>
              </a:rPr>
              <a:t>定子外径： ≦ </a:t>
            </a:r>
            <a:r>
              <a:rPr lang="en-US" sz="1200" dirty="0" smtClean="0">
                <a:latin typeface="BatangChe" pitchFamily="49" charset="-127"/>
                <a:ea typeface="BatangChe" pitchFamily="49" charset="-127"/>
              </a:rPr>
              <a:t>Φ</a:t>
            </a:r>
            <a:r>
              <a:rPr lang="en-US" altLang="zh-CN" sz="1200" dirty="0" smtClean="0">
                <a:latin typeface="BatangChe" pitchFamily="49" charset="-127"/>
                <a:ea typeface="BatangChe" pitchFamily="49" charset="-127"/>
              </a:rPr>
              <a:t>80</a:t>
            </a:r>
            <a:r>
              <a:rPr lang="en-US" sz="1200" dirty="0" smtClean="0">
                <a:latin typeface="BatangChe" pitchFamily="49" charset="-127"/>
                <a:ea typeface="BatangChe" pitchFamily="49" charset="-127"/>
              </a:rPr>
              <a:t>mm</a:t>
            </a:r>
            <a:endParaRPr lang="zh-CN" altLang="en-US" sz="1200" dirty="0" smtClean="0">
              <a:latin typeface="BatangChe" pitchFamily="49" charset="-127"/>
              <a:ea typeface="BatangChe" pitchFamily="49" charset="-127"/>
            </a:endParaRPr>
          </a:p>
          <a:p>
            <a:pPr marL="342900" indent="-342900" algn="l">
              <a:lnSpc>
                <a:spcPct val="150000"/>
              </a:lnSpc>
              <a:buFont typeface="+mj-lt"/>
              <a:buAutoNum type="arabicPeriod"/>
              <a:defRPr/>
            </a:pPr>
            <a:r>
              <a:rPr lang="zh-CN" altLang="en-US" sz="1200" dirty="0" smtClean="0">
                <a:latin typeface="BatangChe" pitchFamily="49" charset="-127"/>
                <a:ea typeface="BatangChe" pitchFamily="49" charset="-127"/>
              </a:rPr>
              <a:t>定子内径： </a:t>
            </a:r>
            <a:r>
              <a:rPr lang="en-US" altLang="zh-CN" sz="1200" dirty="0" smtClean="0">
                <a:latin typeface="BatangChe" pitchFamily="49" charset="-127"/>
                <a:ea typeface="BatangChe" pitchFamily="49" charset="-127"/>
              </a:rPr>
              <a:t>≧ </a:t>
            </a:r>
            <a:r>
              <a:rPr lang="en-US" sz="1200" dirty="0" smtClean="0">
                <a:latin typeface="BatangChe" pitchFamily="49" charset="-127"/>
                <a:ea typeface="BatangChe" pitchFamily="49" charset="-127"/>
              </a:rPr>
              <a:t>Φ</a:t>
            </a:r>
            <a:r>
              <a:rPr lang="en-US" altLang="zh-CN" sz="1200" dirty="0" smtClean="0">
                <a:latin typeface="BatangChe" pitchFamily="49" charset="-127"/>
                <a:ea typeface="BatangChe" pitchFamily="49" charset="-127"/>
              </a:rPr>
              <a:t>7</a:t>
            </a:r>
            <a:r>
              <a:rPr lang="en-US" sz="1200" dirty="0" smtClean="0">
                <a:latin typeface="BatangChe" pitchFamily="49" charset="-127"/>
                <a:ea typeface="BatangChe" pitchFamily="49" charset="-127"/>
              </a:rPr>
              <a:t>mm</a:t>
            </a:r>
            <a:endParaRPr lang="en-US" altLang="zh-CN" sz="1200" dirty="0" smtClean="0">
              <a:latin typeface="BatangChe" pitchFamily="49" charset="-127"/>
              <a:ea typeface="BatangChe" pitchFamily="49" charset="-127"/>
            </a:endParaRPr>
          </a:p>
          <a:p>
            <a:pPr marL="342900" indent="-342900" algn="l">
              <a:lnSpc>
                <a:spcPct val="150000"/>
              </a:lnSpc>
              <a:buFont typeface="+mj-lt"/>
              <a:buAutoNum type="arabicPeriod"/>
              <a:defRPr/>
            </a:pPr>
            <a:r>
              <a:rPr lang="zh-CN" altLang="en-US" sz="1200" dirty="0" smtClean="0">
                <a:latin typeface="BatangChe" pitchFamily="49" charset="-127"/>
                <a:ea typeface="BatangChe" pitchFamily="49" charset="-127"/>
              </a:rPr>
              <a:t>定子槽数：</a:t>
            </a:r>
            <a:r>
              <a:rPr lang="en-US" altLang="zh-CN" sz="1200" dirty="0" smtClean="0">
                <a:latin typeface="BatangChe" pitchFamily="49" charset="-127"/>
                <a:ea typeface="BatangChe" pitchFamily="49" charset="-127"/>
              </a:rPr>
              <a:t> ≧ 3</a:t>
            </a:r>
          </a:p>
          <a:p>
            <a:pPr marL="342900" indent="-342900" algn="l">
              <a:lnSpc>
                <a:spcPct val="150000"/>
              </a:lnSpc>
              <a:buFont typeface="+mj-lt"/>
              <a:buAutoNum type="arabicPeriod"/>
              <a:defRPr/>
            </a:pPr>
            <a:r>
              <a:rPr lang="zh-CN" altLang="en-US" sz="1200" dirty="0" smtClean="0">
                <a:latin typeface="BatangChe" pitchFamily="49" charset="-127"/>
                <a:ea typeface="BatangChe" pitchFamily="49" charset="-127"/>
              </a:rPr>
              <a:t>槽口尺寸： </a:t>
            </a:r>
            <a:r>
              <a:rPr lang="en-US" altLang="zh-CN" sz="1200" dirty="0" smtClean="0">
                <a:latin typeface="BatangChe" pitchFamily="49" charset="-127"/>
                <a:ea typeface="BatangChe" pitchFamily="49" charset="-127"/>
              </a:rPr>
              <a:t>≧ </a:t>
            </a:r>
            <a:r>
              <a:rPr lang="zh-CN" altLang="en-US" sz="1200" dirty="0" smtClean="0">
                <a:latin typeface="BatangChe" pitchFamily="49" charset="-127"/>
                <a:ea typeface="BatangChe" pitchFamily="49" charset="-127"/>
              </a:rPr>
              <a:t>（</a:t>
            </a:r>
            <a:r>
              <a:rPr lang="en-US" altLang="zh-CN" sz="1200" dirty="0" smtClean="0">
                <a:latin typeface="BatangChe" pitchFamily="49" charset="-127"/>
                <a:ea typeface="BatangChe" pitchFamily="49" charset="-127"/>
              </a:rPr>
              <a:t>1.6*</a:t>
            </a:r>
            <a:r>
              <a:rPr lang="zh-CN" altLang="en-US" sz="1200" dirty="0" smtClean="0">
                <a:latin typeface="BatangChe" pitchFamily="49" charset="-127"/>
                <a:ea typeface="BatangChe" pitchFamily="49" charset="-127"/>
              </a:rPr>
              <a:t>线径</a:t>
            </a:r>
            <a:r>
              <a:rPr lang="en-US" altLang="zh-CN" sz="1200" dirty="0" smtClean="0">
                <a:latin typeface="BatangChe" pitchFamily="49" charset="-127"/>
                <a:ea typeface="BatangChe" pitchFamily="49" charset="-127"/>
              </a:rPr>
              <a:t>+1.0)mm</a:t>
            </a:r>
            <a:endParaRPr lang="zh-CN" altLang="en-US" sz="1200" dirty="0" smtClean="0">
              <a:latin typeface="BatangChe" pitchFamily="49" charset="-127"/>
              <a:ea typeface="BatangChe" pitchFamily="49" charset="-127"/>
            </a:endParaRPr>
          </a:p>
          <a:p>
            <a:pPr marL="342900" indent="-342900" algn="l">
              <a:lnSpc>
                <a:spcPct val="150000"/>
              </a:lnSpc>
              <a:buFont typeface="+mj-lt"/>
              <a:buAutoNum type="arabicPeriod"/>
              <a:defRPr/>
            </a:pPr>
            <a:r>
              <a:rPr lang="zh-CN" altLang="en-US" sz="1200" dirty="0" smtClean="0">
                <a:latin typeface="BatangChe" pitchFamily="49" charset="-127"/>
                <a:ea typeface="BatangChe" pitchFamily="49" charset="-127"/>
              </a:rPr>
              <a:t>定子叠厚： ≦ </a:t>
            </a:r>
            <a:r>
              <a:rPr lang="en-US" altLang="zh-CN" sz="1200" dirty="0" smtClean="0">
                <a:latin typeface="BatangChe" pitchFamily="49" charset="-127"/>
                <a:ea typeface="BatangChe" pitchFamily="49" charset="-127"/>
              </a:rPr>
              <a:t>6</a:t>
            </a:r>
            <a:r>
              <a:rPr lang="en-US" sz="1200" dirty="0" smtClean="0">
                <a:latin typeface="BatangChe" pitchFamily="49" charset="-127"/>
                <a:ea typeface="BatangChe" pitchFamily="49" charset="-127"/>
              </a:rPr>
              <a:t>0mm</a:t>
            </a:r>
            <a:r>
              <a:rPr lang="zh-CN" altLang="en-US" sz="1200" dirty="0" smtClean="0">
                <a:latin typeface="BatangChe" pitchFamily="49" charset="-127"/>
                <a:ea typeface="BatangChe" pitchFamily="49" charset="-127"/>
              </a:rPr>
              <a:t>（含端板骨架）</a:t>
            </a:r>
          </a:p>
          <a:p>
            <a:pPr marL="342900" indent="-342900" algn="l">
              <a:lnSpc>
                <a:spcPct val="150000"/>
              </a:lnSpc>
              <a:buFont typeface="+mj-lt"/>
              <a:buAutoNum type="arabicPeriod"/>
              <a:defRPr/>
            </a:pPr>
            <a:r>
              <a:rPr lang="zh-CN" altLang="en-US" sz="1200" dirty="0" smtClean="0">
                <a:latin typeface="BatangChe" pitchFamily="49" charset="-127"/>
                <a:ea typeface="BatangChe" pitchFamily="49" charset="-127"/>
              </a:rPr>
              <a:t>生产节拍：</a:t>
            </a:r>
            <a:r>
              <a:rPr lang="zh-CN" altLang="en-US" sz="1200" dirty="0" smtClean="0">
                <a:latin typeface="BatangChe" pitchFamily="49" charset="-127"/>
                <a:ea typeface="BatangChe" pitchFamily="49" charset="-127"/>
              </a:rPr>
              <a:t>最高速度</a:t>
            </a:r>
            <a:r>
              <a:rPr lang="en-US" altLang="zh-CN" sz="1200" dirty="0" smtClean="0">
                <a:latin typeface="BatangChe" pitchFamily="49" charset="-127"/>
                <a:ea typeface="BatangChe" pitchFamily="49" charset="-127"/>
              </a:rPr>
              <a:t>600RPM</a:t>
            </a:r>
            <a:r>
              <a:rPr lang="zh-CN" altLang="en-US" sz="1200" dirty="0" smtClean="0">
                <a:latin typeface="BatangChe" pitchFamily="49" charset="-127"/>
                <a:ea typeface="BatangChe" pitchFamily="49" charset="-127"/>
              </a:rPr>
              <a:t>，额定转速（视定子大小和线径而定）</a:t>
            </a:r>
            <a:r>
              <a:rPr lang="en-US" altLang="zh-CN" sz="1200" dirty="0" smtClean="0">
                <a:latin typeface="BatangChe" pitchFamily="49" charset="-127"/>
                <a:ea typeface="BatangChe" pitchFamily="49" charset="-127"/>
              </a:rPr>
              <a:t> </a:t>
            </a:r>
          </a:p>
          <a:p>
            <a:pPr marL="342900" indent="-342900" algn="l">
              <a:lnSpc>
                <a:spcPct val="150000"/>
              </a:lnSpc>
              <a:buFont typeface="+mj-lt"/>
              <a:buAutoNum type="arabicPeriod" startAt="7"/>
              <a:defRPr/>
            </a:pPr>
            <a:r>
              <a:rPr lang="zh-CN" altLang="en-US" sz="1200" dirty="0" smtClean="0">
                <a:latin typeface="BatangChe" pitchFamily="49" charset="-127"/>
                <a:ea typeface="BatangChe" pitchFamily="49" charset="-127"/>
              </a:rPr>
              <a:t>张力系统</a:t>
            </a:r>
            <a:r>
              <a:rPr lang="zh-CN" altLang="en-US" sz="1200" dirty="0" smtClean="0">
                <a:latin typeface="BatangChe" pitchFamily="49" charset="-127"/>
                <a:ea typeface="BatangChe" pitchFamily="49" charset="-127"/>
              </a:rPr>
              <a:t>：电子张力控制</a:t>
            </a:r>
            <a:r>
              <a:rPr lang="zh-CN" altLang="en-US" sz="1200" dirty="0" smtClean="0">
                <a:latin typeface="BatangChe" pitchFamily="49" charset="-127"/>
                <a:ea typeface="BatangChe" pitchFamily="49" charset="-127"/>
              </a:rPr>
              <a:t>，线径</a:t>
            </a:r>
            <a:r>
              <a:rPr lang="en-US" altLang="zh-CN" sz="1200" dirty="0" smtClean="0">
                <a:latin typeface="BatangChe" pitchFamily="49" charset="-127"/>
                <a:ea typeface="BatangChe" pitchFamily="49" charset="-127"/>
              </a:rPr>
              <a:t>0.2</a:t>
            </a:r>
            <a:r>
              <a:rPr lang="zh-CN" altLang="en-US" sz="1200" dirty="0" smtClean="0">
                <a:latin typeface="BatangChe" pitchFamily="49" charset="-127"/>
                <a:ea typeface="BatangChe" pitchFamily="49" charset="-127"/>
              </a:rPr>
              <a:t>～</a:t>
            </a:r>
            <a:r>
              <a:rPr lang="en-US" altLang="zh-CN" sz="1200" dirty="0" smtClean="0">
                <a:latin typeface="BatangChe" pitchFamily="49" charset="-127"/>
                <a:ea typeface="BatangChe" pitchFamily="49" charset="-127"/>
              </a:rPr>
              <a:t>1.0</a:t>
            </a:r>
            <a:endParaRPr lang="en-US" altLang="zh-CN" sz="1200" dirty="0" smtClean="0">
              <a:latin typeface="BatangChe" pitchFamily="49" charset="-127"/>
              <a:ea typeface="BatangChe" pitchFamily="49" charset="-127"/>
            </a:endParaRPr>
          </a:p>
          <a:p>
            <a:pPr marL="342900" indent="-342900" algn="l">
              <a:lnSpc>
                <a:spcPct val="150000"/>
              </a:lnSpc>
              <a:buFont typeface="+mj-lt"/>
              <a:buAutoNum type="arabicPeriod" startAt="7"/>
              <a:defRPr/>
            </a:pPr>
            <a:r>
              <a:rPr lang="zh-CN" altLang="en-US" sz="1200" dirty="0" smtClean="0">
                <a:latin typeface="BatangChe" pitchFamily="49" charset="-127"/>
                <a:ea typeface="BatangChe" pitchFamily="49" charset="-127"/>
              </a:rPr>
              <a:t>设备重量：</a:t>
            </a:r>
            <a:r>
              <a:rPr lang="zh-CN" altLang="en-US" sz="1200" dirty="0" smtClean="0">
                <a:latin typeface="BatangChe" pitchFamily="49" charset="-127"/>
                <a:ea typeface="BatangChe" pitchFamily="49" charset="-127"/>
              </a:rPr>
              <a:t>约</a:t>
            </a:r>
            <a:r>
              <a:rPr lang="en-US" altLang="zh-CN" sz="1200" dirty="0" smtClean="0">
                <a:latin typeface="BatangChe" pitchFamily="49" charset="-127"/>
                <a:ea typeface="BatangChe" pitchFamily="49" charset="-127"/>
              </a:rPr>
              <a:t>1000kg</a:t>
            </a:r>
            <a:endParaRPr lang="zh-CN" altLang="en-US" sz="1200" dirty="0" smtClean="0">
              <a:latin typeface="BatangChe" pitchFamily="49" charset="-127"/>
              <a:ea typeface="BatangChe" pitchFamily="49" charset="-127"/>
            </a:endParaRPr>
          </a:p>
          <a:p>
            <a:pPr marL="342900" indent="-342900" algn="l">
              <a:lnSpc>
                <a:spcPct val="150000"/>
              </a:lnSpc>
              <a:buFont typeface="+mj-lt"/>
              <a:buAutoNum type="arabicPeriod" startAt="7"/>
              <a:defRPr/>
            </a:pPr>
            <a:r>
              <a:rPr lang="zh-CN" altLang="en-US" sz="1200" dirty="0" smtClean="0">
                <a:latin typeface="BatangChe" pitchFamily="49" charset="-127"/>
                <a:ea typeface="BatangChe" pitchFamily="49" charset="-127"/>
              </a:rPr>
              <a:t>输入功率：约</a:t>
            </a:r>
            <a:r>
              <a:rPr lang="en-US" altLang="zh-CN" sz="1200" dirty="0" smtClean="0">
                <a:latin typeface="BatangChe" pitchFamily="49" charset="-127"/>
                <a:ea typeface="BatangChe" pitchFamily="49" charset="-127"/>
              </a:rPr>
              <a:t>19kw</a:t>
            </a:r>
            <a:endParaRPr lang="zh-CN" altLang="en-US" sz="1200" dirty="0" smtClean="0">
              <a:latin typeface="BatangChe" pitchFamily="49" charset="-127"/>
              <a:ea typeface="BatangChe" pitchFamily="49" charset="-127"/>
            </a:endParaRPr>
          </a:p>
          <a:p>
            <a:pPr marL="342900" indent="-342900" algn="l">
              <a:lnSpc>
                <a:spcPct val="150000"/>
              </a:lnSpc>
              <a:buFont typeface="+mj-lt"/>
              <a:buAutoNum type="arabicPeriod" startAt="7"/>
              <a:defRPr/>
            </a:pPr>
            <a:r>
              <a:rPr lang="zh-CN" altLang="en-US" sz="1200" dirty="0" smtClean="0">
                <a:latin typeface="BatangChe" pitchFamily="49" charset="-127"/>
                <a:ea typeface="BatangChe" pitchFamily="49" charset="-127"/>
              </a:rPr>
              <a:t>输入电压：</a:t>
            </a:r>
            <a:r>
              <a:rPr lang="en-US" sz="1200" dirty="0" smtClean="0">
                <a:latin typeface="BatangChe" pitchFamily="49" charset="-127"/>
                <a:ea typeface="BatangChe" pitchFamily="49" charset="-127"/>
              </a:rPr>
              <a:t>AC380V ±10% 50/60HZ</a:t>
            </a:r>
            <a:endParaRPr lang="zh-CN" altLang="en-US" sz="1200" dirty="0" smtClean="0">
              <a:latin typeface="BatangChe" pitchFamily="49" charset="-127"/>
              <a:ea typeface="BatangChe" pitchFamily="49" charset="-127"/>
            </a:endParaRPr>
          </a:p>
          <a:p>
            <a:pPr marL="342900" indent="-342900" algn="l">
              <a:lnSpc>
                <a:spcPct val="150000"/>
              </a:lnSpc>
              <a:buFont typeface="+mj-lt"/>
              <a:buAutoNum type="arabicPeriod" startAt="7"/>
              <a:defRPr/>
            </a:pPr>
            <a:r>
              <a:rPr lang="zh-CN" altLang="en-US" sz="1200" dirty="0" smtClean="0">
                <a:latin typeface="BatangChe" pitchFamily="49" charset="-127"/>
                <a:ea typeface="BatangChe" pitchFamily="49" charset="-127"/>
              </a:rPr>
              <a:t>参考外形尺寸：长 </a:t>
            </a:r>
            <a:r>
              <a:rPr lang="en-US" altLang="zh-CN" sz="1200" dirty="0" smtClean="0">
                <a:latin typeface="BatangChe" pitchFamily="49" charset="-127"/>
                <a:ea typeface="BatangChe" pitchFamily="49" charset="-127"/>
              </a:rPr>
              <a:t>1700mm </a:t>
            </a:r>
            <a:r>
              <a:rPr lang="zh-CN" altLang="en-US" sz="1200" dirty="0" smtClean="0">
                <a:latin typeface="BatangChe" pitchFamily="49" charset="-127"/>
                <a:ea typeface="BatangChe" pitchFamily="49" charset="-127"/>
              </a:rPr>
              <a:t>，</a:t>
            </a:r>
            <a:r>
              <a:rPr lang="en-US" altLang="zh-CN" sz="1200" dirty="0" smtClean="0">
                <a:latin typeface="BatangChe" pitchFamily="49" charset="-127"/>
                <a:ea typeface="BatangChe" pitchFamily="49" charset="-127"/>
              </a:rPr>
              <a:t> </a:t>
            </a:r>
            <a:r>
              <a:rPr lang="zh-CN" altLang="en-US" sz="1200" dirty="0" smtClean="0">
                <a:latin typeface="BatangChe" pitchFamily="49" charset="-127"/>
                <a:ea typeface="BatangChe" pitchFamily="49" charset="-127"/>
              </a:rPr>
              <a:t>宽 </a:t>
            </a:r>
            <a:r>
              <a:rPr lang="en-US" altLang="zh-CN" sz="1200" dirty="0" smtClean="0">
                <a:latin typeface="BatangChe" pitchFamily="49" charset="-127"/>
                <a:ea typeface="BatangChe" pitchFamily="49" charset="-127"/>
              </a:rPr>
              <a:t>1100mm </a:t>
            </a:r>
            <a:r>
              <a:rPr lang="zh-CN" altLang="en-US" sz="1200" dirty="0" smtClean="0">
                <a:latin typeface="BatangChe" pitchFamily="49" charset="-127"/>
                <a:ea typeface="BatangChe" pitchFamily="49" charset="-127"/>
              </a:rPr>
              <a:t>，高 </a:t>
            </a:r>
            <a:r>
              <a:rPr lang="en-US" altLang="zh-CN" sz="1200" dirty="0" smtClean="0">
                <a:latin typeface="BatangChe" pitchFamily="49" charset="-127"/>
                <a:ea typeface="BatangChe" pitchFamily="49" charset="-127"/>
              </a:rPr>
              <a:t>1900mm(</a:t>
            </a:r>
            <a:r>
              <a:rPr lang="zh-CN" altLang="en-US" sz="1200" dirty="0" smtClean="0">
                <a:latin typeface="BatangChe" pitchFamily="49" charset="-127"/>
                <a:ea typeface="BatangChe" pitchFamily="49" charset="-127"/>
              </a:rPr>
              <a:t>参考</a:t>
            </a:r>
            <a:r>
              <a:rPr lang="en-US" altLang="zh-CN" sz="1200" dirty="0" smtClean="0">
                <a:latin typeface="BatangChe" pitchFamily="49" charset="-127"/>
                <a:ea typeface="BatangChe" pitchFamily="49" charset="-127"/>
              </a:rPr>
              <a:t>)</a:t>
            </a:r>
            <a:endParaRPr lang="en-US" sz="1200" dirty="0" smtClean="0">
              <a:latin typeface="BatangChe" pitchFamily="49" charset="-127"/>
              <a:ea typeface="BatangChe" pitchFamily="49" charset="-127"/>
            </a:endParaRPr>
          </a:p>
        </p:txBody>
      </p:sp>
    </p:spTree>
    <p:extLst>
      <p:ext uri="{BB962C8B-B14F-4D97-AF65-F5344CB8AC3E}">
        <p14:creationId xmlns="" xmlns:p14="http://schemas.microsoft.com/office/powerpoint/2010/main" val="276388401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4"/>
          <p:cNvPicPr>
            <a:picLocks noChangeAspect="1"/>
          </p:cNvPicPr>
          <p:nvPr/>
        </p:nvPicPr>
        <p:blipFill>
          <a:blip r:embed="rId2" cstate="print"/>
          <a:srcRect/>
          <a:stretch>
            <a:fillRect/>
          </a:stretch>
        </p:blipFill>
        <p:spPr bwMode="auto">
          <a:xfrm>
            <a:off x="251520" y="555526"/>
            <a:ext cx="8715404" cy="4248472"/>
          </a:xfrm>
          <a:prstGeom prst="rect">
            <a:avLst/>
          </a:prstGeom>
          <a:noFill/>
          <a:ln w="9525">
            <a:noFill/>
            <a:miter lim="800000"/>
            <a:headEnd/>
            <a:tailEnd/>
          </a:ln>
        </p:spPr>
      </p:pic>
      <p:pic>
        <p:nvPicPr>
          <p:cNvPr id="20" name="Picture 2" descr="C:\Documents and Settings\yelei\桌面\校园宣讲会ppt素材\图标副本.png"/>
          <p:cNvPicPr>
            <a:picLocks noChangeAspect="1" noChangeArrowheads="1"/>
          </p:cNvPicPr>
          <p:nvPr/>
        </p:nvPicPr>
        <p:blipFill>
          <a:blip r:embed="rId3" cstate="print"/>
          <a:srcRect/>
          <a:stretch>
            <a:fillRect/>
          </a:stretch>
        </p:blipFill>
        <p:spPr bwMode="auto">
          <a:xfrm>
            <a:off x="7020272" y="428610"/>
            <a:ext cx="457723" cy="442466"/>
          </a:xfrm>
          <a:prstGeom prst="rect">
            <a:avLst/>
          </a:prstGeom>
          <a:noFill/>
          <a:effectLst>
            <a:outerShdw blurRad="63500" sx="102000" sy="102000" algn="ctr" rotWithShape="0">
              <a:prstClr val="black">
                <a:alpha val="40000"/>
              </a:prstClr>
            </a:outerShdw>
          </a:effectLst>
          <a:extLst/>
        </p:spPr>
      </p:pic>
      <p:sp>
        <p:nvSpPr>
          <p:cNvPr id="21" name="文本框 16"/>
          <p:cNvSpPr txBox="1"/>
          <p:nvPr/>
        </p:nvSpPr>
        <p:spPr>
          <a:xfrm>
            <a:off x="7402570" y="518810"/>
            <a:ext cx="1620957" cy="338554"/>
          </a:xfrm>
          <a:prstGeom prst="rect">
            <a:avLst/>
          </a:prstGeom>
          <a:noFill/>
        </p:spPr>
        <p:txBody>
          <a:bodyPr wrap="none" rtlCol="0">
            <a:spAutoFit/>
          </a:bodyPr>
          <a:lstStyle/>
          <a:p>
            <a:r>
              <a:rPr lang="en-US" altLang="zh-CN" sz="1600" b="0" dirty="0" smtClean="0">
                <a:solidFill>
                  <a:srgbClr val="006F6C"/>
                </a:solidFill>
                <a:latin typeface="方正正大黑简体" pitchFamily="2" charset="-122"/>
                <a:ea typeface="方正正大黑简体" pitchFamily="2" charset="-122"/>
              </a:rPr>
              <a:t>[</a:t>
            </a:r>
            <a:r>
              <a:rPr lang="zh-CN" altLang="en-US" sz="1600" dirty="0" smtClean="0">
                <a:solidFill>
                  <a:srgbClr val="006F6C"/>
                </a:solidFill>
                <a:latin typeface="方正正大黑简体" pitchFamily="2" charset="-122"/>
                <a:ea typeface="方正正大黑简体" pitchFamily="2" charset="-122"/>
              </a:rPr>
              <a:t>设备配置信息</a:t>
            </a:r>
            <a:r>
              <a:rPr lang="en-US" altLang="zh-CN" sz="1600" b="0" dirty="0" smtClean="0">
                <a:solidFill>
                  <a:srgbClr val="006F6C"/>
                </a:solidFill>
                <a:latin typeface="方正正大黑简体" pitchFamily="2" charset="-122"/>
                <a:ea typeface="方正正大黑简体" pitchFamily="2" charset="-122"/>
              </a:rPr>
              <a:t>]</a:t>
            </a:r>
          </a:p>
        </p:txBody>
      </p:sp>
      <p:sp>
        <p:nvSpPr>
          <p:cNvPr id="8" name="圆角矩形 7"/>
          <p:cNvSpPr/>
          <p:nvPr/>
        </p:nvSpPr>
        <p:spPr bwMode="auto">
          <a:xfrm>
            <a:off x="1475656" y="987574"/>
            <a:ext cx="6024162" cy="2952328"/>
          </a:xfrm>
          <a:prstGeom prst="roundRect">
            <a:avLst>
              <a:gd name="adj" fmla="val 8790"/>
            </a:avLst>
          </a:prstGeom>
          <a:noFill/>
          <a:ln>
            <a:noFill/>
            <a:headEnd type="none" w="med" len="med"/>
            <a:tailEnd type="none" w="med" len="med"/>
          </a:ln>
          <a:effectLst>
            <a:outerShdw blurRad="107950" dist="12700" dir="5400000" algn="ctr">
              <a:srgbClr val="000000"/>
            </a:outerShdw>
          </a:effec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342900" indent="-342900" algn="l">
              <a:lnSpc>
                <a:spcPct val="150000"/>
              </a:lnSpc>
              <a:buFont typeface="+mj-lt"/>
              <a:buAutoNum type="arabicPeriod"/>
              <a:defRPr/>
            </a:pPr>
            <a:endParaRPr lang="en-US" altLang="zh-CN" sz="1400" dirty="0" smtClean="0">
              <a:latin typeface="+mn-ea"/>
            </a:endParaRPr>
          </a:p>
          <a:p>
            <a:pPr marL="342900" indent="-342900" algn="l">
              <a:lnSpc>
                <a:spcPct val="150000"/>
              </a:lnSpc>
              <a:buFont typeface="+mj-lt"/>
              <a:buAutoNum type="arabicPeriod"/>
              <a:defRPr/>
            </a:pPr>
            <a:r>
              <a:rPr lang="en-US" altLang="zh-CN" sz="1200" dirty="0" smtClean="0">
                <a:latin typeface="BatangChe" pitchFamily="49" charset="-127"/>
                <a:ea typeface="BatangChe" pitchFamily="49" charset="-127"/>
              </a:rPr>
              <a:t>PLC</a:t>
            </a:r>
            <a:r>
              <a:rPr lang="zh-CN" altLang="en-US" sz="1200" dirty="0" smtClean="0">
                <a:latin typeface="BatangChe" pitchFamily="49" charset="-127"/>
                <a:ea typeface="BatangChe" pitchFamily="49" charset="-127"/>
              </a:rPr>
              <a:t>：台达运动控制器</a:t>
            </a:r>
            <a:endParaRPr lang="en-US" altLang="zh-CN" sz="1200" dirty="0" smtClean="0">
              <a:latin typeface="BatangChe" pitchFamily="49" charset="-127"/>
              <a:ea typeface="BatangChe" pitchFamily="49" charset="-127"/>
            </a:endParaRPr>
          </a:p>
          <a:p>
            <a:pPr marL="342900" indent="-342900" algn="l">
              <a:lnSpc>
                <a:spcPct val="150000"/>
              </a:lnSpc>
              <a:buFont typeface="+mj-lt"/>
              <a:buAutoNum type="arabicPeriod"/>
              <a:defRPr/>
            </a:pPr>
            <a:r>
              <a:rPr lang="zh-CN" altLang="en-US" sz="1200" dirty="0" smtClean="0">
                <a:latin typeface="BatangChe" pitchFamily="49" charset="-127"/>
                <a:ea typeface="BatangChe" pitchFamily="49" charset="-127"/>
              </a:rPr>
              <a:t>触摸屏：</a:t>
            </a:r>
            <a:r>
              <a:rPr lang="en-US" sz="1200" dirty="0" smtClean="0">
                <a:latin typeface="BatangChe" pitchFamily="49" charset="-127"/>
                <a:ea typeface="BatangChe" pitchFamily="49" charset="-127"/>
              </a:rPr>
              <a:t>7.0</a:t>
            </a:r>
            <a:r>
              <a:rPr lang="zh-CN" altLang="en-US" sz="1200" dirty="0" smtClean="0">
                <a:latin typeface="BatangChe" pitchFamily="49" charset="-127"/>
                <a:ea typeface="BatangChe" pitchFamily="49" charset="-127"/>
              </a:rPr>
              <a:t>寸</a:t>
            </a:r>
            <a:endParaRPr lang="en-US" altLang="zh-CN" sz="1200" dirty="0" smtClean="0">
              <a:latin typeface="BatangChe" pitchFamily="49" charset="-127"/>
              <a:ea typeface="BatangChe" pitchFamily="49" charset="-127"/>
            </a:endParaRPr>
          </a:p>
          <a:p>
            <a:pPr marL="342900" indent="-342900" algn="l">
              <a:lnSpc>
                <a:spcPct val="150000"/>
              </a:lnSpc>
              <a:buFont typeface="+mj-lt"/>
              <a:buAutoNum type="arabicPeriod"/>
              <a:defRPr/>
            </a:pPr>
            <a:r>
              <a:rPr lang="zh-CN" altLang="en-US" sz="1200" dirty="0" smtClean="0">
                <a:latin typeface="BatangChe" pitchFamily="49" charset="-127"/>
                <a:ea typeface="BatangChe" pitchFamily="49" charset="-127"/>
              </a:rPr>
              <a:t>伺服电机：台达</a:t>
            </a:r>
            <a:endParaRPr lang="en-US" altLang="zh-CN" sz="1200" dirty="0" smtClean="0">
              <a:latin typeface="BatangChe" pitchFamily="49" charset="-127"/>
              <a:ea typeface="BatangChe" pitchFamily="49" charset="-127"/>
            </a:endParaRPr>
          </a:p>
          <a:p>
            <a:pPr marL="342900" indent="-342900" algn="l">
              <a:lnSpc>
                <a:spcPct val="150000"/>
              </a:lnSpc>
              <a:buFont typeface="+mj-lt"/>
              <a:buAutoNum type="arabicPeriod"/>
              <a:defRPr/>
            </a:pPr>
            <a:r>
              <a:rPr lang="zh-CN" altLang="en-US" sz="1200" dirty="0" smtClean="0">
                <a:latin typeface="BatangChe" pitchFamily="49" charset="-127"/>
                <a:ea typeface="BatangChe" pitchFamily="49" charset="-127"/>
              </a:rPr>
              <a:t>轴承：</a:t>
            </a:r>
            <a:r>
              <a:rPr lang="en-US" altLang="zh-CN" sz="1200" dirty="0" smtClean="0">
                <a:latin typeface="BatangChe" pitchFamily="49" charset="-127"/>
                <a:ea typeface="BatangChe" pitchFamily="49" charset="-127"/>
              </a:rPr>
              <a:t>NSK</a:t>
            </a:r>
          </a:p>
          <a:p>
            <a:pPr marL="342900" indent="-342900" algn="l">
              <a:lnSpc>
                <a:spcPct val="150000"/>
              </a:lnSpc>
              <a:buFont typeface="+mj-lt"/>
              <a:buAutoNum type="arabicPeriod"/>
              <a:defRPr/>
            </a:pPr>
            <a:r>
              <a:rPr lang="zh-CN" altLang="en-US" sz="1200" dirty="0" smtClean="0">
                <a:latin typeface="BatangChe" pitchFamily="49" charset="-127"/>
                <a:ea typeface="BatangChe" pitchFamily="49" charset="-127"/>
              </a:rPr>
              <a:t>气缸元气：</a:t>
            </a:r>
            <a:r>
              <a:rPr lang="en-US" altLang="zh-CN" sz="1200" dirty="0" smtClean="0">
                <a:latin typeface="BatangChe" pitchFamily="49" charset="-127"/>
                <a:ea typeface="BatangChe" pitchFamily="49" charset="-127"/>
              </a:rPr>
              <a:t> FESTO</a:t>
            </a:r>
            <a:r>
              <a:rPr lang="zh-CN" altLang="en-US" sz="1200" dirty="0" smtClean="0">
                <a:latin typeface="BatangChe" pitchFamily="49" charset="-127"/>
                <a:ea typeface="BatangChe" pitchFamily="49" charset="-127"/>
              </a:rPr>
              <a:t>电磁阀、</a:t>
            </a:r>
            <a:r>
              <a:rPr lang="en-US" altLang="zh-CN" sz="1200" dirty="0" smtClean="0">
                <a:latin typeface="BatangChe" pitchFamily="49" charset="-127"/>
                <a:ea typeface="BatangChe" pitchFamily="49" charset="-127"/>
              </a:rPr>
              <a:t>FESTO</a:t>
            </a:r>
            <a:r>
              <a:rPr lang="zh-CN" altLang="en-US" sz="1200" dirty="0" smtClean="0">
                <a:latin typeface="BatangChe" pitchFamily="49" charset="-127"/>
                <a:ea typeface="BatangChe" pitchFamily="49" charset="-127"/>
              </a:rPr>
              <a:t>气缸（特殊采用</a:t>
            </a:r>
            <a:r>
              <a:rPr lang="en-US" altLang="zh-CN" sz="1200" dirty="0" err="1" smtClean="0">
                <a:latin typeface="BatangChe" pitchFamily="49" charset="-127"/>
                <a:ea typeface="BatangChe" pitchFamily="49" charset="-127"/>
              </a:rPr>
              <a:t>AirTAC</a:t>
            </a:r>
            <a:r>
              <a:rPr lang="zh-CN" altLang="en-US" sz="1200" dirty="0" smtClean="0">
                <a:latin typeface="BatangChe" pitchFamily="49" charset="-127"/>
                <a:ea typeface="BatangChe" pitchFamily="49" charset="-127"/>
              </a:rPr>
              <a:t>）</a:t>
            </a:r>
            <a:endParaRPr lang="en-US" altLang="zh-CN" sz="1200" dirty="0" smtClean="0">
              <a:latin typeface="BatangChe" pitchFamily="49" charset="-127"/>
              <a:ea typeface="BatangChe" pitchFamily="49" charset="-127"/>
            </a:endParaRPr>
          </a:p>
          <a:p>
            <a:pPr marL="342900" indent="-342900" algn="l">
              <a:lnSpc>
                <a:spcPct val="150000"/>
              </a:lnSpc>
              <a:buFont typeface="+mj-lt"/>
              <a:buAutoNum type="arabicPeriod"/>
              <a:defRPr/>
            </a:pPr>
            <a:r>
              <a:rPr lang="zh-CN" altLang="en-US" sz="1200" dirty="0" smtClean="0">
                <a:latin typeface="BatangChe" pitchFamily="49" charset="-127"/>
                <a:ea typeface="BatangChe" pitchFamily="49" charset="-127"/>
              </a:rPr>
              <a:t>直线导轨</a:t>
            </a:r>
            <a:r>
              <a:rPr lang="zh-CN" altLang="en-US" sz="1200" dirty="0" smtClean="0">
                <a:latin typeface="BatangChe" pitchFamily="49" charset="-127"/>
                <a:ea typeface="BatangChe" pitchFamily="49" charset="-127"/>
              </a:rPr>
              <a:t>：</a:t>
            </a:r>
            <a:r>
              <a:rPr lang="en-US" altLang="zh-CN" sz="1200" dirty="0" smtClean="0">
                <a:latin typeface="BatangChe" pitchFamily="49" charset="-127"/>
                <a:ea typeface="BatangChe" pitchFamily="49" charset="-127"/>
              </a:rPr>
              <a:t>CSK</a:t>
            </a:r>
            <a:endParaRPr lang="en-US" altLang="zh-CN" sz="1200" dirty="0" smtClean="0">
              <a:latin typeface="BatangChe" pitchFamily="49" charset="-127"/>
              <a:ea typeface="BatangChe" pitchFamily="49" charset="-127"/>
            </a:endParaRPr>
          </a:p>
          <a:p>
            <a:pPr marL="342900" indent="-342900">
              <a:lnSpc>
                <a:spcPct val="150000"/>
              </a:lnSpc>
              <a:buFont typeface="+mj-lt"/>
              <a:buAutoNum type="arabicPeriod"/>
              <a:defRPr/>
            </a:pPr>
            <a:r>
              <a:rPr lang="zh-CN" altLang="en-US" sz="1200" dirty="0" smtClean="0">
                <a:latin typeface="BatangChe" pitchFamily="49" charset="-127"/>
                <a:ea typeface="BatangChe" pitchFamily="49" charset="-127"/>
              </a:rPr>
              <a:t>低压</a:t>
            </a:r>
            <a:r>
              <a:rPr lang="zh-CN" altLang="en-US" sz="1200" dirty="0" smtClean="0">
                <a:latin typeface="BatangChe" pitchFamily="49" charset="-127"/>
                <a:ea typeface="BatangChe" pitchFamily="49" charset="-127"/>
              </a:rPr>
              <a:t>电器件：</a:t>
            </a:r>
            <a:r>
              <a:rPr lang="zh-CN" altLang="zh-CN" sz="1200" dirty="0" smtClean="0"/>
              <a:t>施耐德</a:t>
            </a:r>
            <a:r>
              <a:rPr lang="en-US" altLang="zh-CN" sz="1200" dirty="0" smtClean="0"/>
              <a:t>\</a:t>
            </a:r>
            <a:r>
              <a:rPr lang="zh-CN" altLang="zh-CN" sz="1200" dirty="0" smtClean="0"/>
              <a:t>西门子</a:t>
            </a:r>
            <a:r>
              <a:rPr lang="en-US" altLang="zh-CN" sz="1200" dirty="0" smtClean="0"/>
              <a:t>\</a:t>
            </a:r>
            <a:r>
              <a:rPr lang="zh-CN" altLang="zh-CN" sz="1200" dirty="0" smtClean="0"/>
              <a:t>士林</a:t>
            </a:r>
            <a:r>
              <a:rPr lang="zh-CN" altLang="en-US" sz="1200" dirty="0" smtClean="0"/>
              <a:t>等国内外知名优质品牌</a:t>
            </a:r>
            <a:endParaRPr lang="en-US" altLang="zh-CN" sz="1200" dirty="0" smtClean="0">
              <a:latin typeface="BatangChe" pitchFamily="49" charset="-127"/>
              <a:ea typeface="BatangChe" pitchFamily="49" charset="-127"/>
            </a:endParaRPr>
          </a:p>
          <a:p>
            <a:pPr marL="342900" indent="-342900" algn="l">
              <a:lnSpc>
                <a:spcPct val="150000"/>
              </a:lnSpc>
              <a:buFont typeface="+mj-lt"/>
              <a:buAutoNum type="arabicPeriod"/>
              <a:defRPr/>
            </a:pPr>
            <a:r>
              <a:rPr lang="zh-CN" altLang="en-US" sz="1200" dirty="0" smtClean="0">
                <a:latin typeface="BatangChe" pitchFamily="49" charset="-127"/>
                <a:ea typeface="BatangChe" pitchFamily="49" charset="-127"/>
              </a:rPr>
              <a:t>设备颜色：亮白色</a:t>
            </a:r>
            <a:r>
              <a:rPr lang="en-US" sz="1200" dirty="0" smtClean="0">
                <a:latin typeface="BatangChe" pitchFamily="49" charset="-127"/>
                <a:ea typeface="BatangChe" pitchFamily="49" charset="-127"/>
              </a:rPr>
              <a:t>RAL</a:t>
            </a:r>
            <a:r>
              <a:rPr lang="en-US" altLang="zh-CN" sz="1200" dirty="0" smtClean="0">
                <a:latin typeface="BatangChe" pitchFamily="49" charset="-127"/>
                <a:ea typeface="BatangChe" pitchFamily="49" charset="-127"/>
              </a:rPr>
              <a:t>9003</a:t>
            </a:r>
            <a:endParaRPr lang="zh-CN" altLang="en-US" sz="1200" dirty="0" smtClean="0">
              <a:latin typeface="BatangChe" pitchFamily="49" charset="-127"/>
              <a:ea typeface="BatangChe" pitchFamily="49" charset="-127"/>
            </a:endParaRPr>
          </a:p>
        </p:txBody>
      </p:sp>
    </p:spTree>
    <p:extLst>
      <p:ext uri="{BB962C8B-B14F-4D97-AF65-F5344CB8AC3E}">
        <p14:creationId xmlns="" xmlns:p14="http://schemas.microsoft.com/office/powerpoint/2010/main" val="276388401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4"/>
          <p:cNvPicPr>
            <a:picLocks noChangeAspect="1"/>
          </p:cNvPicPr>
          <p:nvPr/>
        </p:nvPicPr>
        <p:blipFill>
          <a:blip r:embed="rId2" cstate="print"/>
          <a:srcRect/>
          <a:stretch>
            <a:fillRect/>
          </a:stretch>
        </p:blipFill>
        <p:spPr bwMode="auto">
          <a:xfrm>
            <a:off x="251520" y="589156"/>
            <a:ext cx="8715404" cy="4214842"/>
          </a:xfrm>
          <a:prstGeom prst="rect">
            <a:avLst/>
          </a:prstGeom>
          <a:noFill/>
          <a:ln w="9525">
            <a:noFill/>
            <a:miter lim="800000"/>
            <a:headEnd/>
            <a:tailEnd/>
          </a:ln>
        </p:spPr>
      </p:pic>
      <p:pic>
        <p:nvPicPr>
          <p:cNvPr id="10" name="Picture 6" descr="divider.png"/>
          <p:cNvPicPr>
            <a:picLocks noChangeAspect="1"/>
          </p:cNvPicPr>
          <p:nvPr/>
        </p:nvPicPr>
        <p:blipFill>
          <a:blip r:embed="rId3" cstate="print"/>
          <a:srcRect/>
          <a:stretch>
            <a:fillRect/>
          </a:stretch>
        </p:blipFill>
        <p:spPr bwMode="auto">
          <a:xfrm>
            <a:off x="1043608" y="3381424"/>
            <a:ext cx="7150100" cy="198438"/>
          </a:xfrm>
          <a:prstGeom prst="rect">
            <a:avLst/>
          </a:prstGeom>
          <a:noFill/>
          <a:ln w="9525">
            <a:noFill/>
            <a:miter lim="800000"/>
            <a:headEnd/>
            <a:tailEnd/>
          </a:ln>
        </p:spPr>
      </p:pic>
      <p:sp>
        <p:nvSpPr>
          <p:cNvPr id="5" name="Text Box 10"/>
          <p:cNvSpPr txBox="1">
            <a:spLocks noChangeArrowheads="1"/>
          </p:cNvSpPr>
          <p:nvPr/>
        </p:nvSpPr>
        <p:spPr bwMode="auto">
          <a:xfrm>
            <a:off x="2123728" y="1923678"/>
            <a:ext cx="4968875" cy="1006475"/>
          </a:xfrm>
          <a:prstGeom prst="rect">
            <a:avLst/>
          </a:prstGeom>
          <a:noFill/>
          <a:ln w="9525" algn="ctr">
            <a:noFill/>
            <a:miter lim="800000"/>
            <a:headEnd/>
            <a:tailEnd/>
          </a:ln>
          <a:effectLst>
            <a:innerShdw blurRad="63500" dist="50800" dir="13500000">
              <a:prstClr val="black">
                <a:alpha val="50000"/>
              </a:prstClr>
            </a:innerShdw>
          </a:effectLst>
        </p:spPr>
        <p:txBody>
          <a:bodyPr>
            <a:spAutoFit/>
          </a:bodyPr>
          <a:lstStyle/>
          <a:p>
            <a:pPr algn="ctr">
              <a:spcBef>
                <a:spcPct val="50000"/>
              </a:spcBef>
            </a:pPr>
            <a:r>
              <a:rPr lang="en-US" altLang="zh-CN"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outerShdw blurRad="60007" dist="200025" dir="15000000" sy="30000" kx="-1800000" algn="bl" rotWithShape="0">
                    <a:prstClr val="black">
                      <a:alpha val="32000"/>
                    </a:prstClr>
                  </a:outerShdw>
                </a:effectLst>
              </a:rPr>
              <a:t>THE END</a:t>
            </a:r>
          </a:p>
        </p:txBody>
      </p:sp>
    </p:spTree>
    <p:extLst>
      <p:ext uri="{BB962C8B-B14F-4D97-AF65-F5344CB8AC3E}">
        <p14:creationId xmlns="" xmlns:p14="http://schemas.microsoft.com/office/powerpoint/2010/main" val="45530170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图片 4"/>
          <p:cNvPicPr>
            <a:picLocks noChangeAspect="1"/>
          </p:cNvPicPr>
          <p:nvPr/>
        </p:nvPicPr>
        <p:blipFill>
          <a:blip r:embed="rId2" cstate="print"/>
          <a:srcRect/>
          <a:stretch>
            <a:fillRect/>
          </a:stretch>
        </p:blipFill>
        <p:spPr bwMode="auto">
          <a:xfrm>
            <a:off x="214282" y="500048"/>
            <a:ext cx="8715404" cy="4286280"/>
          </a:xfrm>
          <a:prstGeom prst="rect">
            <a:avLst/>
          </a:prstGeom>
          <a:noFill/>
          <a:ln w="9525">
            <a:noFill/>
            <a:miter lim="800000"/>
            <a:headEnd/>
            <a:tailEnd/>
          </a:ln>
        </p:spPr>
      </p:pic>
      <p:sp>
        <p:nvSpPr>
          <p:cNvPr id="22" name="AutoShape 46"/>
          <p:cNvSpPr>
            <a:spLocks noChangeArrowheads="1"/>
          </p:cNvSpPr>
          <p:nvPr/>
        </p:nvSpPr>
        <p:spPr bwMode="ltGray">
          <a:xfrm rot="5400000">
            <a:off x="-2104092" y="539128"/>
            <a:ext cx="4143404" cy="4350996"/>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ln>
            <a:headEnd/>
            <a:tailEnd/>
          </a:ln>
        </p:spPr>
        <p:style>
          <a:lnRef idx="2">
            <a:schemeClr val="accent5"/>
          </a:lnRef>
          <a:fillRef idx="1">
            <a:schemeClr val="lt1"/>
          </a:fillRef>
          <a:effectRef idx="0">
            <a:schemeClr val="accent5"/>
          </a:effectRef>
          <a:fontRef idx="minor">
            <a:schemeClr val="dk1"/>
          </a:fontRef>
        </p:style>
        <p:txBody>
          <a:bodyPr wrap="none" anchor="ctr"/>
          <a:lstStyle/>
          <a:p>
            <a:endParaRPr lang="zh-CN" altLang="en-US"/>
          </a:p>
        </p:txBody>
      </p:sp>
      <p:sp>
        <p:nvSpPr>
          <p:cNvPr id="24" name="AutoShape 48"/>
          <p:cNvSpPr>
            <a:spLocks noChangeArrowheads="1"/>
          </p:cNvSpPr>
          <p:nvPr/>
        </p:nvSpPr>
        <p:spPr bwMode="gray">
          <a:xfrm>
            <a:off x="1785918" y="3786196"/>
            <a:ext cx="4143404" cy="428628"/>
          </a:xfrm>
          <a:prstGeom prst="roundRect">
            <a:avLst>
              <a:gd name="adj" fmla="val 50000"/>
            </a:avLst>
          </a:prstGeom>
          <a:solidFill>
            <a:schemeClr val="accent2">
              <a:lumMod val="60000"/>
              <a:lumOff val="40000"/>
            </a:schemeClr>
          </a:solidFill>
          <a:ln>
            <a:headEnd/>
            <a:tailEnd/>
          </a:ln>
        </p:spPr>
        <p:style>
          <a:lnRef idx="2">
            <a:schemeClr val="accent2"/>
          </a:lnRef>
          <a:fillRef idx="1">
            <a:schemeClr val="lt1"/>
          </a:fillRef>
          <a:effectRef idx="0">
            <a:schemeClr val="accent2"/>
          </a:effectRef>
          <a:fontRef idx="minor">
            <a:schemeClr val="dk1"/>
          </a:fontRef>
        </p:style>
        <p:txBody>
          <a:bodyPr wrap="none" anchor="ctr"/>
          <a:lstStyle/>
          <a:p>
            <a:pPr eaLnBrk="0" hangingPunct="0"/>
            <a:r>
              <a:rPr lang="en-US" altLang="zh-CN" sz="2400" dirty="0" smtClean="0">
                <a:solidFill>
                  <a:schemeClr val="bg1">
                    <a:lumMod val="75000"/>
                  </a:schemeClr>
                </a:solidFill>
                <a:latin typeface="华文细黑" pitchFamily="2" charset="-122"/>
                <a:ea typeface="华文细黑" pitchFamily="2" charset="-122"/>
              </a:rPr>
              <a:t>4</a:t>
            </a:r>
            <a:r>
              <a:rPr lang="zh-CN" altLang="en-US" sz="2400" dirty="0" smtClean="0">
                <a:solidFill>
                  <a:schemeClr val="bg1">
                    <a:lumMod val="75000"/>
                  </a:schemeClr>
                </a:solidFill>
                <a:latin typeface="华文细黑" pitchFamily="2" charset="-122"/>
                <a:ea typeface="华文细黑" pitchFamily="2" charset="-122"/>
              </a:rPr>
              <a:t>：设备配置</a:t>
            </a:r>
            <a:endParaRPr lang="en-US" altLang="zh-CN" sz="2400" dirty="0" smtClean="0">
              <a:solidFill>
                <a:schemeClr val="bg1">
                  <a:lumMod val="75000"/>
                </a:schemeClr>
              </a:solidFill>
              <a:latin typeface="华文细黑" pitchFamily="2" charset="-122"/>
              <a:ea typeface="华文细黑" pitchFamily="2" charset="-122"/>
            </a:endParaRPr>
          </a:p>
        </p:txBody>
      </p:sp>
      <p:sp>
        <p:nvSpPr>
          <p:cNvPr id="26" name="AutoShape 50"/>
          <p:cNvSpPr>
            <a:spLocks noChangeArrowheads="1"/>
          </p:cNvSpPr>
          <p:nvPr/>
        </p:nvSpPr>
        <p:spPr bwMode="gray">
          <a:xfrm>
            <a:off x="2214546" y="2928940"/>
            <a:ext cx="4031005" cy="436291"/>
          </a:xfrm>
          <a:prstGeom prst="roundRect">
            <a:avLst>
              <a:gd name="adj" fmla="val 50000"/>
            </a:avLst>
          </a:prstGeom>
          <a:solidFill>
            <a:srgbClr val="19A1D1"/>
          </a:solidFill>
          <a:ln>
            <a:headEnd/>
            <a:tailEnd/>
          </a:ln>
        </p:spPr>
        <p:style>
          <a:lnRef idx="2">
            <a:schemeClr val="accent5"/>
          </a:lnRef>
          <a:fillRef idx="1">
            <a:schemeClr val="lt1"/>
          </a:fillRef>
          <a:effectRef idx="0">
            <a:schemeClr val="accent5"/>
          </a:effectRef>
          <a:fontRef idx="minor">
            <a:schemeClr val="dk1"/>
          </a:fontRef>
        </p:style>
        <p:txBody>
          <a:bodyPr wrap="none" anchor="ctr"/>
          <a:lstStyle/>
          <a:p>
            <a:pPr eaLnBrk="0" hangingPunct="0"/>
            <a:r>
              <a:rPr lang="en-US" altLang="zh-CN" sz="2400" dirty="0" smtClean="0">
                <a:solidFill>
                  <a:schemeClr val="bg1">
                    <a:lumMod val="75000"/>
                  </a:schemeClr>
                </a:solidFill>
                <a:latin typeface="华文细黑" pitchFamily="2" charset="-122"/>
                <a:ea typeface="华文细黑" pitchFamily="2" charset="-122"/>
              </a:rPr>
              <a:t>3</a:t>
            </a:r>
            <a:r>
              <a:rPr lang="zh-CN" altLang="en-US" sz="2400" dirty="0" smtClean="0">
                <a:solidFill>
                  <a:schemeClr val="bg1">
                    <a:lumMod val="75000"/>
                  </a:schemeClr>
                </a:solidFill>
                <a:latin typeface="华文细黑" pitchFamily="2" charset="-122"/>
                <a:ea typeface="华文细黑" pitchFamily="2" charset="-122"/>
              </a:rPr>
              <a:t>：设备参数</a:t>
            </a:r>
            <a:endParaRPr lang="en-US" altLang="zh-CN" sz="2400" dirty="0" smtClean="0">
              <a:solidFill>
                <a:schemeClr val="bg1">
                  <a:lumMod val="75000"/>
                </a:schemeClr>
              </a:solidFill>
              <a:latin typeface="华文细黑" pitchFamily="2" charset="-122"/>
              <a:ea typeface="华文细黑" pitchFamily="2" charset="-122"/>
            </a:endParaRPr>
          </a:p>
        </p:txBody>
      </p:sp>
      <p:sp>
        <p:nvSpPr>
          <p:cNvPr id="27" name="AutoShape 51"/>
          <p:cNvSpPr>
            <a:spLocks noChangeArrowheads="1"/>
          </p:cNvSpPr>
          <p:nvPr/>
        </p:nvSpPr>
        <p:spPr bwMode="gray">
          <a:xfrm>
            <a:off x="2214546" y="2071684"/>
            <a:ext cx="4031005" cy="436291"/>
          </a:xfrm>
          <a:prstGeom prst="roundRect">
            <a:avLst>
              <a:gd name="adj" fmla="val 50000"/>
            </a:avLst>
          </a:prstGeom>
          <a:solidFill>
            <a:srgbClr val="5AB288"/>
          </a:solidFill>
          <a:ln>
            <a:headEnd/>
            <a:tailEnd/>
          </a:ln>
        </p:spPr>
        <p:style>
          <a:lnRef idx="2">
            <a:schemeClr val="accent3"/>
          </a:lnRef>
          <a:fillRef idx="1">
            <a:schemeClr val="lt1"/>
          </a:fillRef>
          <a:effectRef idx="0">
            <a:schemeClr val="accent3"/>
          </a:effectRef>
          <a:fontRef idx="minor">
            <a:schemeClr val="dk1"/>
          </a:fontRef>
        </p:style>
        <p:txBody>
          <a:bodyPr wrap="none" anchor="ctr"/>
          <a:lstStyle/>
          <a:p>
            <a:pPr eaLnBrk="0" hangingPunct="0"/>
            <a:r>
              <a:rPr lang="en-US" altLang="zh-CN" sz="2400" dirty="0" smtClean="0">
                <a:solidFill>
                  <a:schemeClr val="bg1">
                    <a:lumMod val="75000"/>
                  </a:schemeClr>
                </a:solidFill>
                <a:latin typeface="华文细黑" pitchFamily="2" charset="-122"/>
                <a:ea typeface="华文细黑" pitchFamily="2" charset="-122"/>
              </a:rPr>
              <a:t>2</a:t>
            </a:r>
            <a:r>
              <a:rPr lang="zh-CN" altLang="en-US" sz="2400" dirty="0" smtClean="0">
                <a:solidFill>
                  <a:schemeClr val="bg1">
                    <a:lumMod val="75000"/>
                  </a:schemeClr>
                </a:solidFill>
                <a:latin typeface="华文细黑" pitchFamily="2" charset="-122"/>
                <a:ea typeface="华文细黑" pitchFamily="2" charset="-122"/>
              </a:rPr>
              <a:t>：设备结构分解</a:t>
            </a:r>
            <a:endParaRPr lang="en-US" altLang="zh-CN" sz="2400" dirty="0" smtClean="0">
              <a:solidFill>
                <a:schemeClr val="bg1">
                  <a:lumMod val="75000"/>
                </a:schemeClr>
              </a:solidFill>
              <a:latin typeface="华文细黑" pitchFamily="2" charset="-122"/>
              <a:ea typeface="华文细黑" pitchFamily="2" charset="-122"/>
            </a:endParaRPr>
          </a:p>
        </p:txBody>
      </p:sp>
      <p:sp>
        <p:nvSpPr>
          <p:cNvPr id="28" name="AutoShape 52"/>
          <p:cNvSpPr>
            <a:spLocks noChangeArrowheads="1"/>
          </p:cNvSpPr>
          <p:nvPr/>
        </p:nvSpPr>
        <p:spPr bwMode="gray">
          <a:xfrm>
            <a:off x="1835696" y="1131590"/>
            <a:ext cx="4031005" cy="436291"/>
          </a:xfrm>
          <a:prstGeom prst="roundRect">
            <a:avLst>
              <a:gd name="adj" fmla="val 50000"/>
            </a:avLst>
          </a:prstGeom>
          <a:ln>
            <a:headEnd/>
            <a:tailEnd/>
          </a:ln>
          <a:scene3d>
            <a:camera prst="orthographicFront">
              <a:rot lat="0" lon="0" rev="0"/>
            </a:camera>
            <a:lightRig rig="threePt" dir="t">
              <a:rot lat="0" lon="0" rev="1200000"/>
            </a:lightRig>
          </a:scene3d>
          <a:sp3d>
            <a:bevelT w="63500" h="25400"/>
          </a:sp3d>
        </p:spPr>
        <p:style>
          <a:lnRef idx="0">
            <a:schemeClr val="accent6"/>
          </a:lnRef>
          <a:fillRef idx="3">
            <a:schemeClr val="accent6"/>
          </a:fillRef>
          <a:effectRef idx="3">
            <a:schemeClr val="accent6"/>
          </a:effectRef>
          <a:fontRef idx="minor">
            <a:schemeClr val="lt1"/>
          </a:fontRef>
        </p:style>
        <p:txBody>
          <a:bodyPr wrap="none" anchor="ctr"/>
          <a:lstStyle/>
          <a:p>
            <a:pPr eaLnBrk="0" hangingPunct="0"/>
            <a:r>
              <a:rPr lang="en-US" altLang="zh-CN" sz="2400" dirty="0" smtClean="0">
                <a:solidFill>
                  <a:schemeClr val="bg1">
                    <a:lumMod val="75000"/>
                  </a:schemeClr>
                </a:solidFill>
                <a:latin typeface="华文细黑" pitchFamily="2" charset="-122"/>
                <a:ea typeface="华文细黑" pitchFamily="2" charset="-122"/>
              </a:rPr>
              <a:t>1</a:t>
            </a:r>
            <a:r>
              <a:rPr lang="zh-CN" altLang="en-US" sz="2400" dirty="0" smtClean="0">
                <a:solidFill>
                  <a:schemeClr val="bg1">
                    <a:lumMod val="75000"/>
                  </a:schemeClr>
                </a:solidFill>
                <a:latin typeface="华文细黑" pitchFamily="2" charset="-122"/>
                <a:ea typeface="华文细黑" pitchFamily="2" charset="-122"/>
              </a:rPr>
              <a:t>：设备功能简介</a:t>
            </a:r>
            <a:endParaRPr lang="en-US" altLang="zh-CN" sz="2400" dirty="0" smtClean="0">
              <a:solidFill>
                <a:schemeClr val="bg1">
                  <a:lumMod val="75000"/>
                </a:schemeClr>
              </a:solidFill>
              <a:latin typeface="华文细黑" pitchFamily="2" charset="-122"/>
              <a:ea typeface="华文细黑" pitchFamily="2" charset="-122"/>
            </a:endParaRPr>
          </a:p>
        </p:txBody>
      </p:sp>
      <p:grpSp>
        <p:nvGrpSpPr>
          <p:cNvPr id="29" name="Group 53"/>
          <p:cNvGrpSpPr>
            <a:grpSpLocks/>
          </p:cNvGrpSpPr>
          <p:nvPr/>
        </p:nvGrpSpPr>
        <p:grpSpPr bwMode="auto">
          <a:xfrm>
            <a:off x="1539856" y="1231891"/>
            <a:ext cx="347501" cy="327218"/>
            <a:chOff x="2078" y="1680"/>
            <a:chExt cx="1615" cy="1615"/>
          </a:xfrm>
        </p:grpSpPr>
        <p:sp>
          <p:nvSpPr>
            <p:cNvPr id="30"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31"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32" name="Oval 5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33"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34" name="Oval 5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35"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zh-CN" altLang="en-US"/>
            </a:p>
          </p:txBody>
        </p:sp>
      </p:grpSp>
      <p:grpSp>
        <p:nvGrpSpPr>
          <p:cNvPr id="36" name="Group 60"/>
          <p:cNvGrpSpPr>
            <a:grpSpLocks/>
          </p:cNvGrpSpPr>
          <p:nvPr/>
        </p:nvGrpSpPr>
        <p:grpSpPr bwMode="auto">
          <a:xfrm>
            <a:off x="1909746" y="2178048"/>
            <a:ext cx="347501" cy="327218"/>
            <a:chOff x="2078" y="1680"/>
            <a:chExt cx="1615" cy="1615"/>
          </a:xfrm>
        </p:grpSpPr>
        <p:sp>
          <p:nvSpPr>
            <p:cNvPr id="37" name="Oval 6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38" name="Oval 6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39" name="Oval 6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40" name="Oval 64"/>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41" name="Oval 6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42" name="Oval 66"/>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zh-CN" altLang="en-US"/>
            </a:p>
          </p:txBody>
        </p:sp>
      </p:grpSp>
      <p:grpSp>
        <p:nvGrpSpPr>
          <p:cNvPr id="43" name="Group 67"/>
          <p:cNvGrpSpPr>
            <a:grpSpLocks/>
          </p:cNvGrpSpPr>
          <p:nvPr/>
        </p:nvGrpSpPr>
        <p:grpSpPr bwMode="auto">
          <a:xfrm>
            <a:off x="1909746" y="3005141"/>
            <a:ext cx="347501" cy="327218"/>
            <a:chOff x="2078" y="1680"/>
            <a:chExt cx="1615" cy="1615"/>
          </a:xfrm>
        </p:grpSpPr>
        <p:sp>
          <p:nvSpPr>
            <p:cNvPr id="44"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45" name="Oval 6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46" name="Oval 70"/>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47" name="Oval 71"/>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zh-CN" altLang="en-US"/>
            </a:p>
          </p:txBody>
        </p:sp>
        <p:sp>
          <p:nvSpPr>
            <p:cNvPr id="48" name="Oval 72"/>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49" name="Oval 73"/>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zh-CN" altLang="en-US"/>
            </a:p>
          </p:txBody>
        </p:sp>
      </p:grpSp>
      <p:grpSp>
        <p:nvGrpSpPr>
          <p:cNvPr id="57" name="Group 81"/>
          <p:cNvGrpSpPr>
            <a:grpSpLocks/>
          </p:cNvGrpSpPr>
          <p:nvPr/>
        </p:nvGrpSpPr>
        <p:grpSpPr bwMode="auto">
          <a:xfrm>
            <a:off x="1487468" y="3857635"/>
            <a:ext cx="333377" cy="317106"/>
            <a:chOff x="2078" y="1680"/>
            <a:chExt cx="1615" cy="1615"/>
          </a:xfrm>
        </p:grpSpPr>
        <p:sp>
          <p:nvSpPr>
            <p:cNvPr id="58" name="Oval 8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59" name="Oval 8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60" name="Oval 8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61" name="Oval 85"/>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62" name="Oval 8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63" name="Oval 87"/>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zh-CN" altLang="en-US"/>
            </a:p>
          </p:txBody>
        </p:sp>
      </p:grpSp>
      <p:pic>
        <p:nvPicPr>
          <p:cNvPr id="64" name="Picture 2" descr="C:\Documents and Settings\yelei\桌面\校园宣讲会ppt素材\图标副本.png"/>
          <p:cNvPicPr>
            <a:picLocks noChangeAspect="1" noChangeArrowheads="1"/>
          </p:cNvPicPr>
          <p:nvPr/>
        </p:nvPicPr>
        <p:blipFill>
          <a:blip r:embed="rId3" cstate="print"/>
          <a:srcRect/>
          <a:stretch>
            <a:fillRect/>
          </a:stretch>
        </p:blipFill>
        <p:spPr bwMode="auto">
          <a:xfrm>
            <a:off x="7455943" y="428610"/>
            <a:ext cx="472966" cy="457200"/>
          </a:xfrm>
          <a:prstGeom prst="rect">
            <a:avLst/>
          </a:prstGeom>
          <a:noFill/>
          <a:effectLst>
            <a:outerShdw blurRad="63500" sx="102000" sy="102000" algn="ctr" rotWithShape="0">
              <a:prstClr val="black">
                <a:alpha val="40000"/>
              </a:prstClr>
            </a:outerShdw>
          </a:effectLst>
          <a:extLst/>
        </p:spPr>
      </p:pic>
      <p:sp>
        <p:nvSpPr>
          <p:cNvPr id="65" name="文本框 16"/>
          <p:cNvSpPr txBox="1"/>
          <p:nvPr/>
        </p:nvSpPr>
        <p:spPr>
          <a:xfrm>
            <a:off x="7838241" y="499718"/>
            <a:ext cx="877163" cy="369332"/>
          </a:xfrm>
          <a:prstGeom prst="rect">
            <a:avLst/>
          </a:prstGeom>
          <a:noFill/>
        </p:spPr>
        <p:txBody>
          <a:bodyPr wrap="none" rtlCol="0">
            <a:spAutoFit/>
          </a:bodyPr>
          <a:lstStyle/>
          <a:p>
            <a:r>
              <a:rPr lang="en-US" altLang="zh-CN" b="0" dirty="0" smtClean="0">
                <a:solidFill>
                  <a:srgbClr val="006F6C"/>
                </a:solidFill>
                <a:latin typeface="方正正大黑简体" pitchFamily="2" charset="-122"/>
                <a:ea typeface="方正正大黑简体" pitchFamily="2" charset="-122"/>
              </a:rPr>
              <a:t>[</a:t>
            </a:r>
            <a:r>
              <a:rPr lang="zh-CN" altLang="en-US" b="0" dirty="0" smtClean="0">
                <a:solidFill>
                  <a:srgbClr val="006F6C"/>
                </a:solidFill>
                <a:latin typeface="方正正大黑简体" pitchFamily="2" charset="-122"/>
                <a:ea typeface="方正正大黑简体" pitchFamily="2" charset="-122"/>
              </a:rPr>
              <a:t>目录</a:t>
            </a:r>
            <a:r>
              <a:rPr lang="en-US" altLang="zh-CN" b="0" dirty="0" smtClean="0">
                <a:solidFill>
                  <a:srgbClr val="006F6C"/>
                </a:solidFill>
                <a:latin typeface="方正正大黑简体" pitchFamily="2" charset="-122"/>
                <a:ea typeface="方正正大黑简体" pitchFamily="2" charset="-122"/>
              </a:rPr>
              <a:t>]</a:t>
            </a:r>
          </a:p>
        </p:txBody>
      </p:sp>
      <p:sp>
        <p:nvSpPr>
          <p:cNvPr id="66" name="AutoShape 47"/>
          <p:cNvSpPr>
            <a:spLocks noChangeArrowheads="1"/>
          </p:cNvSpPr>
          <p:nvPr/>
        </p:nvSpPr>
        <p:spPr bwMode="ltGray">
          <a:xfrm rot="5400000" flipH="1">
            <a:off x="-1785966" y="857254"/>
            <a:ext cx="3571900" cy="3714744"/>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w="0" algn="ctr">
            <a:noFill/>
            <a:miter lim="800000"/>
            <a:headEnd/>
            <a:tailEnd/>
          </a:ln>
          <a:effectLst/>
        </p:spPr>
        <p:txBody>
          <a:bodyPr wrap="none" anchor="ctr"/>
          <a:lstStyle/>
          <a:p>
            <a:endParaRPr lang="zh-CN" altLang="en-US"/>
          </a:p>
        </p:txBody>
      </p:sp>
    </p:spTree>
    <p:extLst>
      <p:ext uri="{BB962C8B-B14F-4D97-AF65-F5344CB8AC3E}">
        <p14:creationId xmlns="" xmlns:p14="http://schemas.microsoft.com/office/powerpoint/2010/main" val="276388401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4"/>
          <p:cNvPicPr>
            <a:picLocks noChangeAspect="1"/>
          </p:cNvPicPr>
          <p:nvPr/>
        </p:nvPicPr>
        <p:blipFill>
          <a:blip r:embed="rId2" cstate="print"/>
          <a:srcRect/>
          <a:stretch>
            <a:fillRect/>
          </a:stretch>
        </p:blipFill>
        <p:spPr bwMode="auto">
          <a:xfrm>
            <a:off x="71406" y="571486"/>
            <a:ext cx="9001156" cy="4214842"/>
          </a:xfrm>
          <a:prstGeom prst="rect">
            <a:avLst/>
          </a:prstGeom>
          <a:noFill/>
          <a:ln w="9525">
            <a:noFill/>
            <a:miter lim="800000"/>
            <a:headEnd/>
            <a:tailEnd/>
          </a:ln>
        </p:spPr>
      </p:pic>
      <p:sp>
        <p:nvSpPr>
          <p:cNvPr id="11" name="Rectangle 58"/>
          <p:cNvSpPr>
            <a:spLocks noChangeArrowheads="1"/>
          </p:cNvSpPr>
          <p:nvPr/>
        </p:nvSpPr>
        <p:spPr bwMode="auto">
          <a:xfrm>
            <a:off x="36516" y="2734986"/>
            <a:ext cx="184731" cy="369332"/>
          </a:xfrm>
          <a:prstGeom prst="rect">
            <a:avLst/>
          </a:prstGeom>
          <a:noFill/>
          <a:ln w="9525" algn="ctr">
            <a:noFill/>
            <a:miter lim="800000"/>
            <a:headEnd/>
            <a:tailEnd/>
          </a:ln>
        </p:spPr>
        <p:txBody>
          <a:bodyPr wrap="none" anchor="ctr">
            <a:spAutoFit/>
          </a:bodyPr>
          <a:lstStyle/>
          <a:p>
            <a:endParaRPr lang="zh-CN" altLang="en-US"/>
          </a:p>
        </p:txBody>
      </p:sp>
      <p:pic>
        <p:nvPicPr>
          <p:cNvPr id="37" name="Picture 2" descr="C:\Documents and Settings\yelei\桌面\校园宣讲会ppt素材\图标副本.png"/>
          <p:cNvPicPr>
            <a:picLocks noChangeAspect="1" noChangeArrowheads="1"/>
          </p:cNvPicPr>
          <p:nvPr/>
        </p:nvPicPr>
        <p:blipFill>
          <a:blip r:embed="rId3" cstate="print"/>
          <a:srcRect/>
          <a:stretch>
            <a:fillRect/>
          </a:stretch>
        </p:blipFill>
        <p:spPr bwMode="auto">
          <a:xfrm>
            <a:off x="6444208" y="369185"/>
            <a:ext cx="468102" cy="402365"/>
          </a:xfrm>
          <a:prstGeom prst="rect">
            <a:avLst/>
          </a:prstGeom>
          <a:noFill/>
          <a:effectLst>
            <a:outerShdw blurRad="63500" sx="102000" sy="102000" algn="ctr" rotWithShape="0">
              <a:prstClr val="black">
                <a:alpha val="40000"/>
              </a:prstClr>
            </a:outerShdw>
          </a:effectLst>
          <a:extLst/>
        </p:spPr>
      </p:pic>
      <p:sp>
        <p:nvSpPr>
          <p:cNvPr id="38" name="文本框 16"/>
          <p:cNvSpPr txBox="1"/>
          <p:nvPr/>
        </p:nvSpPr>
        <p:spPr>
          <a:xfrm>
            <a:off x="6948264" y="411510"/>
            <a:ext cx="1800200" cy="338554"/>
          </a:xfrm>
          <a:prstGeom prst="rect">
            <a:avLst/>
          </a:prstGeom>
          <a:noFill/>
        </p:spPr>
        <p:txBody>
          <a:bodyPr wrap="square" rtlCol="0">
            <a:spAutoFit/>
          </a:bodyPr>
          <a:lstStyle/>
          <a:p>
            <a:r>
              <a:rPr lang="en-US" altLang="zh-CN" sz="1600" b="0" dirty="0" smtClean="0">
                <a:solidFill>
                  <a:srgbClr val="006F6C"/>
                </a:solidFill>
                <a:latin typeface="仿宋" pitchFamily="49" charset="-122"/>
                <a:ea typeface="仿宋" pitchFamily="49" charset="-122"/>
              </a:rPr>
              <a:t>[</a:t>
            </a:r>
            <a:r>
              <a:rPr lang="zh-CN" altLang="en-US" sz="1600" b="0" dirty="0" smtClean="0">
                <a:solidFill>
                  <a:srgbClr val="006F6C"/>
                </a:solidFill>
                <a:latin typeface="仿宋" pitchFamily="49" charset="-122"/>
                <a:ea typeface="仿宋" pitchFamily="49" charset="-122"/>
              </a:rPr>
              <a:t>设备功能简介</a:t>
            </a:r>
            <a:r>
              <a:rPr lang="en-US" altLang="zh-CN" sz="1600" b="0" dirty="0" smtClean="0">
                <a:solidFill>
                  <a:srgbClr val="006F6C"/>
                </a:solidFill>
                <a:latin typeface="仿宋" pitchFamily="49" charset="-122"/>
                <a:ea typeface="仿宋" pitchFamily="49" charset="-122"/>
              </a:rPr>
              <a:t>]</a:t>
            </a:r>
          </a:p>
        </p:txBody>
      </p:sp>
      <p:pic>
        <p:nvPicPr>
          <p:cNvPr id="36" name="图片 35" descr="EM截图_20141030151049.png"/>
          <p:cNvPicPr>
            <a:picLocks noChangeAspect="1"/>
          </p:cNvPicPr>
          <p:nvPr/>
        </p:nvPicPr>
        <p:blipFill>
          <a:blip r:embed="rId4" cstate="print"/>
          <a:stretch>
            <a:fillRect/>
          </a:stretch>
        </p:blipFill>
        <p:spPr>
          <a:xfrm>
            <a:off x="5055880" y="842963"/>
            <a:ext cx="3250019" cy="3817019"/>
          </a:xfrm>
          <a:prstGeom prst="rect">
            <a:avLst/>
          </a:prstGeom>
          <a:ln>
            <a:noFill/>
          </a:ln>
          <a:effectLst>
            <a:outerShdw blurRad="190500" algn="tl" rotWithShape="0">
              <a:srgbClr val="000000">
                <a:alpha val="70000"/>
              </a:srgbClr>
            </a:outerShdw>
          </a:effectLst>
        </p:spPr>
      </p:pic>
      <p:sp>
        <p:nvSpPr>
          <p:cNvPr id="39" name="圆角矩形 38"/>
          <p:cNvSpPr/>
          <p:nvPr/>
        </p:nvSpPr>
        <p:spPr bwMode="auto">
          <a:xfrm>
            <a:off x="179512" y="843558"/>
            <a:ext cx="4499454" cy="3816424"/>
          </a:xfrm>
          <a:prstGeom prst="roundRect">
            <a:avLst>
              <a:gd name="adj" fmla="val 12795"/>
            </a:avLst>
          </a:prstGeom>
          <a:no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l"/>
            <a:r>
              <a:rPr lang="zh-CN" altLang="en-US" sz="1000" dirty="0" smtClean="0"/>
              <a:t>      </a:t>
            </a:r>
            <a:r>
              <a:rPr lang="zh-CN" altLang="en-US" sz="1100" dirty="0" smtClean="0">
                <a:latin typeface="BatangChe" pitchFamily="49" charset="-127"/>
                <a:ea typeface="BatangChe" pitchFamily="49" charset="-127"/>
              </a:rPr>
              <a:t> 该设备是一台</a:t>
            </a:r>
            <a:r>
              <a:rPr lang="zh-CN" altLang="en-US" sz="1100" dirty="0" smtClean="0">
                <a:latin typeface="BatangChe" pitchFamily="49" charset="-127"/>
                <a:ea typeface="BatangChe" pitchFamily="49" charset="-127"/>
              </a:rPr>
              <a:t>全自动四工位无</a:t>
            </a:r>
            <a:r>
              <a:rPr lang="zh-CN" altLang="en-US" sz="1100" dirty="0" smtClean="0">
                <a:latin typeface="BatangChe" pitchFamily="49" charset="-127"/>
                <a:ea typeface="BatangChe" pitchFamily="49" charset="-127"/>
              </a:rPr>
              <a:t>刷定子针式绕线机，其机构主要组成由</a:t>
            </a:r>
            <a:r>
              <a:rPr lang="en-US" sz="1100" dirty="0" smtClean="0">
                <a:latin typeface="BatangChe" pitchFamily="49" charset="-127"/>
                <a:ea typeface="BatangChe" pitchFamily="49" charset="-127"/>
              </a:rPr>
              <a:t>X</a:t>
            </a:r>
            <a:r>
              <a:rPr lang="zh-CN" altLang="en-US" sz="1100" dirty="0" smtClean="0">
                <a:latin typeface="BatangChe" pitchFamily="49" charset="-127"/>
                <a:ea typeface="BatangChe" pitchFamily="49" charset="-127"/>
              </a:rPr>
              <a:t>轴</a:t>
            </a:r>
            <a:r>
              <a:rPr lang="en-US" sz="1100" dirty="0" smtClean="0">
                <a:latin typeface="BatangChe" pitchFamily="49" charset="-127"/>
                <a:ea typeface="BatangChe" pitchFamily="49" charset="-127"/>
              </a:rPr>
              <a:t>(</a:t>
            </a:r>
            <a:r>
              <a:rPr lang="zh-CN" altLang="en-US" sz="1100" dirty="0" smtClean="0">
                <a:latin typeface="BatangChe" pitchFamily="49" charset="-127"/>
                <a:ea typeface="BatangChe" pitchFamily="49" charset="-127"/>
              </a:rPr>
              <a:t>左右排线</a:t>
            </a:r>
            <a:r>
              <a:rPr lang="en-US" sz="1100" dirty="0" smtClean="0">
                <a:latin typeface="BatangChe" pitchFamily="49" charset="-127"/>
                <a:ea typeface="BatangChe" pitchFamily="49" charset="-127"/>
              </a:rPr>
              <a:t>)</a:t>
            </a:r>
            <a:r>
              <a:rPr lang="zh-CN" altLang="en-US" sz="1100" dirty="0" smtClean="0">
                <a:latin typeface="BatangChe" pitchFamily="49" charset="-127"/>
                <a:ea typeface="BatangChe" pitchFamily="49" charset="-127"/>
              </a:rPr>
              <a:t>、</a:t>
            </a:r>
            <a:r>
              <a:rPr lang="en-US" sz="1100" dirty="0" smtClean="0">
                <a:latin typeface="BatangChe" pitchFamily="49" charset="-127"/>
                <a:ea typeface="BatangChe" pitchFamily="49" charset="-127"/>
              </a:rPr>
              <a:t>Y</a:t>
            </a:r>
            <a:r>
              <a:rPr lang="zh-CN" altLang="en-US" sz="1100" dirty="0" smtClean="0">
                <a:latin typeface="BatangChe" pitchFamily="49" charset="-127"/>
                <a:ea typeface="BatangChe" pitchFamily="49" charset="-127"/>
              </a:rPr>
              <a:t>轴（前后）、</a:t>
            </a:r>
            <a:r>
              <a:rPr lang="en-US" sz="1100" dirty="0" smtClean="0">
                <a:latin typeface="BatangChe" pitchFamily="49" charset="-127"/>
                <a:ea typeface="BatangChe" pitchFamily="49" charset="-127"/>
              </a:rPr>
              <a:t>Z</a:t>
            </a:r>
            <a:r>
              <a:rPr lang="zh-CN" altLang="en-US" sz="1100" dirty="0" smtClean="0">
                <a:latin typeface="BatangChe" pitchFamily="49" charset="-127"/>
                <a:ea typeface="BatangChe" pitchFamily="49" charset="-127"/>
              </a:rPr>
              <a:t>轴（上下）三坐标移动机构和摆角机构组成，实现绕线及排线功能。</a:t>
            </a:r>
            <a:endParaRPr lang="en-US" altLang="zh-CN" sz="1100" dirty="0" smtClean="0">
              <a:latin typeface="BatangChe" pitchFamily="49" charset="-127"/>
              <a:ea typeface="BatangChe" pitchFamily="49" charset="-127"/>
            </a:endParaRPr>
          </a:p>
          <a:p>
            <a:pPr algn="l"/>
            <a:endParaRPr lang="en-US" altLang="zh-CN" sz="1100" dirty="0" smtClean="0">
              <a:latin typeface="BatangChe" pitchFamily="49" charset="-127"/>
              <a:ea typeface="BatangChe" pitchFamily="49" charset="-127"/>
            </a:endParaRPr>
          </a:p>
          <a:p>
            <a:pPr algn="l"/>
            <a:r>
              <a:rPr lang="zh-CN" altLang="en-US" sz="1100" dirty="0" smtClean="0">
                <a:latin typeface="BatangChe" pitchFamily="49" charset="-127"/>
                <a:ea typeface="BatangChe" pitchFamily="49" charset="-127"/>
              </a:rPr>
              <a:t>    其工作原理是由伺服电机传动竖直往复运动机构带动针杆伸入待绕线定子内腔中，作竖直方向移动，走完直线后，由摆角机构带动定子摆动一个线槽跨距角度，针杆置于另一槽的槽口，再由竖直往复机构带动导线朝与前一次竖直移动相反地方向移动，接着摆角机构摆动，至此完成</a:t>
            </a:r>
            <a:r>
              <a:rPr lang="en-US" sz="1100" dirty="0" smtClean="0">
                <a:latin typeface="BatangChe" pitchFamily="49" charset="-127"/>
                <a:ea typeface="BatangChe" pitchFamily="49" charset="-127"/>
              </a:rPr>
              <a:t>1</a:t>
            </a:r>
            <a:r>
              <a:rPr lang="zh-CN" altLang="en-US" sz="1100" dirty="0" smtClean="0">
                <a:latin typeface="BatangChe" pitchFamily="49" charset="-127"/>
                <a:ea typeface="BatangChe" pitchFamily="49" charset="-127"/>
              </a:rPr>
              <a:t>匝线圈的绕线工作。同时排线机构使线嘴沿定子径向方向移动一个线径距离实现排线。当一组线圈绕完后，摆角机构带动定子转位将定子顺时或逆时针旋转一定角度，然后又重复上述绕线过程，直至定子绕组全部完成。</a:t>
            </a:r>
            <a:endParaRPr lang="en-US" altLang="zh-CN" sz="1100" dirty="0" smtClean="0">
              <a:latin typeface="BatangChe" pitchFamily="49" charset="-127"/>
              <a:ea typeface="BatangChe" pitchFamily="49" charset="-127"/>
            </a:endParaRPr>
          </a:p>
          <a:p>
            <a:pPr algn="l"/>
            <a:endParaRPr lang="zh-CN" altLang="en-US" sz="1100" dirty="0" smtClean="0">
              <a:latin typeface="BatangChe" pitchFamily="49" charset="-127"/>
              <a:ea typeface="BatangChe" pitchFamily="49" charset="-127"/>
            </a:endParaRPr>
          </a:p>
          <a:p>
            <a:pPr algn="l"/>
            <a:r>
              <a:rPr lang="zh-CN" altLang="en-US" sz="1100" dirty="0" smtClean="0">
                <a:latin typeface="BatangChe" pitchFamily="49" charset="-127"/>
                <a:ea typeface="BatangChe" pitchFamily="49" charset="-127"/>
              </a:rPr>
              <a:t>    此设备技术工艺成熟，绕线质量稳定，排线整齐；实现自动跨槽过线及自动夹剪线功能；</a:t>
            </a:r>
            <a:endParaRPr lang="en-US" altLang="zh-CN" sz="1100" dirty="0" smtClean="0">
              <a:latin typeface="BatangChe" pitchFamily="49" charset="-127"/>
              <a:ea typeface="BatangChe" pitchFamily="49" charset="-127"/>
            </a:endParaRPr>
          </a:p>
          <a:p>
            <a:pPr algn="l"/>
            <a:endParaRPr lang="zh-CN" altLang="en-US" sz="1100" dirty="0" smtClean="0">
              <a:latin typeface="BatangChe" pitchFamily="49" charset="-127"/>
              <a:ea typeface="BatangChe" pitchFamily="49" charset="-127"/>
            </a:endParaRPr>
          </a:p>
          <a:p>
            <a:pPr algn="l"/>
            <a:r>
              <a:rPr lang="zh-CN" altLang="en-US" sz="1100" dirty="0" smtClean="0">
                <a:latin typeface="BatangChe" pitchFamily="49" charset="-127"/>
                <a:ea typeface="BatangChe" pitchFamily="49" charset="-127"/>
              </a:rPr>
              <a:t>    设备具有自我诊断功能，出现故障时刻自动在屏幕上显示故障信息机处理方法，方便维修、调试。</a:t>
            </a:r>
            <a:endParaRPr lang="en-US" altLang="zh-CN" sz="1100" dirty="0" smtClean="0">
              <a:latin typeface="BatangChe" pitchFamily="49" charset="-127"/>
              <a:ea typeface="BatangChe" pitchFamily="49" charset="-127"/>
            </a:endParaRPr>
          </a:p>
          <a:p>
            <a:pPr algn="l"/>
            <a:endParaRPr lang="zh-CN" altLang="en-US" sz="1400" dirty="0"/>
          </a:p>
        </p:txBody>
      </p:sp>
    </p:spTree>
    <p:extLst>
      <p:ext uri="{BB962C8B-B14F-4D97-AF65-F5344CB8AC3E}">
        <p14:creationId xmlns="" xmlns:p14="http://schemas.microsoft.com/office/powerpoint/2010/main" val="170300072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4"/>
          <p:cNvPicPr>
            <a:picLocks noChangeAspect="1"/>
          </p:cNvPicPr>
          <p:nvPr/>
        </p:nvPicPr>
        <p:blipFill>
          <a:blip r:embed="rId2" cstate="print"/>
          <a:srcRect/>
          <a:stretch>
            <a:fillRect/>
          </a:stretch>
        </p:blipFill>
        <p:spPr bwMode="auto">
          <a:xfrm>
            <a:off x="251520" y="555526"/>
            <a:ext cx="8715404" cy="4176464"/>
          </a:xfrm>
          <a:prstGeom prst="rect">
            <a:avLst/>
          </a:prstGeom>
          <a:ln>
            <a:noFill/>
          </a:ln>
          <a:effectLst>
            <a:softEdge rad="112500"/>
          </a:effectLst>
        </p:spPr>
      </p:pic>
      <p:pic>
        <p:nvPicPr>
          <p:cNvPr id="82" name="Picture 2" descr="C:\Documents and Settings\yelei\桌面\校园宣讲会ppt素材\图标副本.png"/>
          <p:cNvPicPr>
            <a:picLocks noChangeAspect="1" noChangeArrowheads="1"/>
          </p:cNvPicPr>
          <p:nvPr/>
        </p:nvPicPr>
        <p:blipFill>
          <a:blip r:embed="rId3" cstate="print"/>
          <a:srcRect/>
          <a:stretch>
            <a:fillRect/>
          </a:stretch>
        </p:blipFill>
        <p:spPr bwMode="auto">
          <a:xfrm>
            <a:off x="6691322" y="411510"/>
            <a:ext cx="472966" cy="457200"/>
          </a:xfrm>
          <a:prstGeom prst="rect">
            <a:avLst/>
          </a:prstGeom>
          <a:noFill/>
          <a:effectLst>
            <a:outerShdw blurRad="63500" sx="102000" sy="102000" algn="ctr" rotWithShape="0">
              <a:prstClr val="black">
                <a:alpha val="40000"/>
              </a:prstClr>
            </a:outerShdw>
          </a:effectLst>
          <a:extLst/>
        </p:spPr>
      </p:pic>
      <p:sp>
        <p:nvSpPr>
          <p:cNvPr id="83" name="文本框 16"/>
          <p:cNvSpPr txBox="1"/>
          <p:nvPr/>
        </p:nvSpPr>
        <p:spPr>
          <a:xfrm>
            <a:off x="7055499" y="498830"/>
            <a:ext cx="1620957" cy="338554"/>
          </a:xfrm>
          <a:prstGeom prst="rect">
            <a:avLst/>
          </a:prstGeom>
          <a:noFill/>
        </p:spPr>
        <p:txBody>
          <a:bodyPr wrap="none" rtlCol="0">
            <a:spAutoFit/>
          </a:bodyPr>
          <a:lstStyle/>
          <a:p>
            <a:r>
              <a:rPr lang="en-US" altLang="zh-CN" sz="1600" b="0" dirty="0" smtClean="0">
                <a:latin typeface="方正正大黑简体" pitchFamily="2" charset="-122"/>
                <a:ea typeface="方正正大黑简体" pitchFamily="2" charset="-122"/>
              </a:rPr>
              <a:t>[</a:t>
            </a:r>
            <a:r>
              <a:rPr lang="zh-CN" altLang="en-US" sz="1600" dirty="0" smtClean="0">
                <a:latin typeface="华文细黑" pitchFamily="2" charset="-122"/>
                <a:ea typeface="华文细黑" pitchFamily="2" charset="-122"/>
              </a:rPr>
              <a:t>设备结构分解</a:t>
            </a:r>
            <a:r>
              <a:rPr lang="en-US" altLang="zh-CN" sz="1600" b="0" dirty="0" smtClean="0">
                <a:latin typeface="方正正大黑简体" pitchFamily="2" charset="-122"/>
                <a:ea typeface="方正正大黑简体" pitchFamily="2" charset="-122"/>
              </a:rPr>
              <a:t>]</a:t>
            </a:r>
          </a:p>
        </p:txBody>
      </p:sp>
      <p:sp>
        <p:nvSpPr>
          <p:cNvPr id="5" name="圆角矩形 4"/>
          <p:cNvSpPr/>
          <p:nvPr/>
        </p:nvSpPr>
        <p:spPr bwMode="auto">
          <a:xfrm>
            <a:off x="683568" y="1131590"/>
            <a:ext cx="1872208" cy="3286148"/>
          </a:xfrm>
          <a:prstGeom prst="roundRect">
            <a:avLst/>
          </a:prstGeom>
          <a:noFill/>
          <a:ln w="3175">
            <a:no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342900" indent="-342900" algn="l">
              <a:lnSpc>
                <a:spcPts val="3000"/>
              </a:lnSpc>
              <a:buFont typeface="+mj-lt"/>
              <a:buAutoNum type="arabicPeriod"/>
            </a:pPr>
            <a:r>
              <a:rPr lang="zh-CN" altLang="en-US" sz="1200" dirty="0" smtClean="0">
                <a:latin typeface="BatangChe" pitchFamily="49" charset="-127"/>
                <a:ea typeface="BatangChe" pitchFamily="49" charset="-127"/>
              </a:rPr>
              <a:t>机架部件</a:t>
            </a:r>
            <a:endParaRPr lang="en-US" altLang="zh-CN" sz="1200" dirty="0" smtClean="0">
              <a:latin typeface="BatangChe" pitchFamily="49" charset="-127"/>
              <a:ea typeface="BatangChe" pitchFamily="49" charset="-127"/>
            </a:endParaRPr>
          </a:p>
          <a:p>
            <a:pPr marL="342900" indent="-342900" algn="l">
              <a:lnSpc>
                <a:spcPts val="3000"/>
              </a:lnSpc>
              <a:buFont typeface="+mj-lt"/>
              <a:buAutoNum type="arabicPeriod"/>
            </a:pPr>
            <a:r>
              <a:rPr lang="zh-CN" altLang="en-US" sz="1200" dirty="0" smtClean="0">
                <a:latin typeface="BatangChe" pitchFamily="49" charset="-127"/>
                <a:ea typeface="BatangChe" pitchFamily="49" charset="-127"/>
              </a:rPr>
              <a:t>夹剪线组件</a:t>
            </a:r>
            <a:endParaRPr lang="en-US" altLang="zh-CN" sz="1200" dirty="0" smtClean="0">
              <a:latin typeface="BatangChe" pitchFamily="49" charset="-127"/>
              <a:ea typeface="BatangChe" pitchFamily="49" charset="-127"/>
            </a:endParaRPr>
          </a:p>
          <a:p>
            <a:pPr marL="342900" indent="-342900" algn="l">
              <a:lnSpc>
                <a:spcPts val="3000"/>
              </a:lnSpc>
              <a:buFont typeface="+mj-lt"/>
              <a:buAutoNum type="arabicPeriod"/>
            </a:pPr>
            <a:r>
              <a:rPr lang="zh-CN" altLang="en-US" sz="1200" dirty="0" smtClean="0">
                <a:latin typeface="BatangChe" pitchFamily="49" charset="-127"/>
                <a:ea typeface="BatangChe" pitchFamily="49" charset="-127"/>
              </a:rPr>
              <a:t>定子工装组件</a:t>
            </a:r>
            <a:endParaRPr lang="en-US" altLang="zh-CN" sz="1200" dirty="0" smtClean="0">
              <a:latin typeface="BatangChe" pitchFamily="49" charset="-127"/>
              <a:ea typeface="BatangChe" pitchFamily="49" charset="-127"/>
            </a:endParaRPr>
          </a:p>
          <a:p>
            <a:pPr marL="342900" indent="-342900" algn="l">
              <a:lnSpc>
                <a:spcPts val="3000"/>
              </a:lnSpc>
              <a:buFont typeface="+mj-lt"/>
              <a:buAutoNum type="arabicPeriod"/>
            </a:pPr>
            <a:r>
              <a:rPr lang="zh-CN" altLang="en-US" sz="1200" dirty="0" smtClean="0">
                <a:latin typeface="BatangChe" pitchFamily="49" charset="-127"/>
                <a:ea typeface="BatangChe" pitchFamily="49" charset="-127"/>
              </a:rPr>
              <a:t>定子夹紧组件</a:t>
            </a:r>
            <a:endParaRPr lang="en-US" altLang="zh-CN" sz="1200" dirty="0" smtClean="0">
              <a:latin typeface="BatangChe" pitchFamily="49" charset="-127"/>
              <a:ea typeface="BatangChe" pitchFamily="49" charset="-127"/>
            </a:endParaRPr>
          </a:p>
          <a:p>
            <a:pPr marL="342900" indent="-342900" algn="l">
              <a:lnSpc>
                <a:spcPts val="3000"/>
              </a:lnSpc>
              <a:buFont typeface="+mj-lt"/>
              <a:buAutoNum type="arabicPeriod"/>
            </a:pPr>
            <a:r>
              <a:rPr lang="zh-CN" altLang="en-US" sz="1200" dirty="0" smtClean="0">
                <a:latin typeface="BatangChe" pitchFamily="49" charset="-127"/>
                <a:ea typeface="BatangChe" pitchFamily="49" charset="-127"/>
              </a:rPr>
              <a:t>绕线针杆部件</a:t>
            </a:r>
            <a:endParaRPr lang="en-US" altLang="zh-CN" sz="1200" dirty="0" smtClean="0">
              <a:latin typeface="BatangChe" pitchFamily="49" charset="-127"/>
              <a:ea typeface="BatangChe" pitchFamily="49" charset="-127"/>
            </a:endParaRPr>
          </a:p>
          <a:p>
            <a:pPr marL="342900" indent="-342900" algn="l">
              <a:lnSpc>
                <a:spcPts val="3000"/>
              </a:lnSpc>
              <a:buFont typeface="+mj-lt"/>
              <a:buAutoNum type="arabicPeriod"/>
            </a:pPr>
            <a:r>
              <a:rPr lang="en-US" altLang="zh-CN" sz="1200" dirty="0" smtClean="0">
                <a:latin typeface="BatangChe" pitchFamily="49" charset="-127"/>
                <a:ea typeface="BatangChe" pitchFamily="49" charset="-127"/>
              </a:rPr>
              <a:t>X</a:t>
            </a:r>
            <a:r>
              <a:rPr lang="zh-CN" altLang="en-US" sz="1200" dirty="0" smtClean="0">
                <a:latin typeface="BatangChe" pitchFamily="49" charset="-127"/>
                <a:ea typeface="BatangChe" pitchFamily="49" charset="-127"/>
              </a:rPr>
              <a:t>、</a:t>
            </a:r>
            <a:r>
              <a:rPr lang="en-US" altLang="zh-CN" sz="1200" dirty="0" smtClean="0">
                <a:latin typeface="BatangChe" pitchFamily="49" charset="-127"/>
                <a:ea typeface="BatangChe" pitchFamily="49" charset="-127"/>
              </a:rPr>
              <a:t>Y</a:t>
            </a:r>
            <a:r>
              <a:rPr lang="zh-CN" altLang="en-US" sz="1200" dirty="0" smtClean="0">
                <a:latin typeface="BatangChe" pitchFamily="49" charset="-127"/>
                <a:ea typeface="BatangChe" pitchFamily="49" charset="-127"/>
              </a:rPr>
              <a:t>平移部件</a:t>
            </a:r>
            <a:endParaRPr lang="en-US" altLang="zh-CN" sz="1200" dirty="0" smtClean="0">
              <a:latin typeface="BatangChe" pitchFamily="49" charset="-127"/>
              <a:ea typeface="BatangChe" pitchFamily="49" charset="-127"/>
            </a:endParaRPr>
          </a:p>
          <a:p>
            <a:pPr marL="342900" indent="-342900" algn="l">
              <a:lnSpc>
                <a:spcPts val="3000"/>
              </a:lnSpc>
              <a:buFont typeface="+mj-lt"/>
              <a:buAutoNum type="arabicPeriod"/>
            </a:pPr>
            <a:r>
              <a:rPr lang="zh-CN" altLang="en-US" sz="1200" dirty="0" smtClean="0">
                <a:latin typeface="BatangChe" pitchFamily="49" charset="-127"/>
                <a:ea typeface="BatangChe" pitchFamily="49" charset="-127"/>
              </a:rPr>
              <a:t>电器控制柜</a:t>
            </a:r>
            <a:endParaRPr lang="en-US" altLang="zh-CN" sz="1200" dirty="0" smtClean="0">
              <a:latin typeface="BatangChe" pitchFamily="49" charset="-127"/>
              <a:ea typeface="BatangChe" pitchFamily="49" charset="-127"/>
            </a:endParaRPr>
          </a:p>
        </p:txBody>
      </p:sp>
      <p:pic>
        <p:nvPicPr>
          <p:cNvPr id="6" name="图片 5" descr="EM截图_2014103016391.png"/>
          <p:cNvPicPr>
            <a:picLocks noChangeAspect="1"/>
          </p:cNvPicPr>
          <p:nvPr/>
        </p:nvPicPr>
        <p:blipFill>
          <a:blip r:embed="rId4" cstate="print"/>
          <a:stretch>
            <a:fillRect/>
          </a:stretch>
        </p:blipFill>
        <p:spPr>
          <a:xfrm>
            <a:off x="4067944" y="987574"/>
            <a:ext cx="3744142" cy="3600400"/>
          </a:xfrm>
          <a:prstGeom prst="rect">
            <a:avLst/>
          </a:prstGeom>
        </p:spPr>
      </p:pic>
      <p:sp>
        <p:nvSpPr>
          <p:cNvPr id="7" name="圆角矩形标注 6"/>
          <p:cNvSpPr/>
          <p:nvPr/>
        </p:nvSpPr>
        <p:spPr bwMode="auto">
          <a:xfrm>
            <a:off x="8028384" y="1851670"/>
            <a:ext cx="500066" cy="500066"/>
          </a:xfrm>
          <a:prstGeom prst="wedgeRoundRectCallout">
            <a:avLst>
              <a:gd name="adj1" fmla="val -236241"/>
              <a:gd name="adj2" fmla="val 91545"/>
              <a:gd name="adj3" fmla="val 16667"/>
            </a:avLst>
          </a:prstGeom>
          <a:ln w="3175">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charset="0"/>
                <a:ea typeface="宋体" pitchFamily="2" charset="-122"/>
              </a:rPr>
              <a:t>7</a:t>
            </a:r>
            <a:endParaRPr kumimoji="0" lang="zh-CN" altLang="en-US" sz="1200" b="1" i="0" u="none" strike="noStrike" cap="none" normalizeH="0" baseline="0" dirty="0" smtClean="0">
              <a:ln>
                <a:noFill/>
              </a:ln>
              <a:solidFill>
                <a:schemeClr val="tx1"/>
              </a:solidFill>
              <a:effectLst/>
              <a:latin typeface="Arial" charset="0"/>
              <a:ea typeface="宋体" pitchFamily="2" charset="-122"/>
            </a:endParaRPr>
          </a:p>
        </p:txBody>
      </p:sp>
      <p:sp>
        <p:nvSpPr>
          <p:cNvPr id="8" name="圆角矩形标注 7"/>
          <p:cNvSpPr/>
          <p:nvPr/>
        </p:nvSpPr>
        <p:spPr bwMode="auto">
          <a:xfrm>
            <a:off x="3347864" y="3795886"/>
            <a:ext cx="500066" cy="500066"/>
          </a:xfrm>
          <a:prstGeom prst="wedgeRoundRectCallout">
            <a:avLst>
              <a:gd name="adj1" fmla="val 296707"/>
              <a:gd name="adj2" fmla="val -54697"/>
              <a:gd name="adj3" fmla="val 16667"/>
            </a:avLst>
          </a:prstGeom>
          <a:ln w="3175">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charset="0"/>
                <a:ea typeface="宋体" pitchFamily="2" charset="-122"/>
              </a:rPr>
              <a:t>1</a:t>
            </a:r>
            <a:endParaRPr kumimoji="0" lang="zh-CN" altLang="en-US" sz="1200" b="1" i="0" u="none" strike="noStrike" cap="none" normalizeH="0" baseline="0" dirty="0" smtClean="0">
              <a:ln>
                <a:noFill/>
              </a:ln>
              <a:solidFill>
                <a:schemeClr val="tx1"/>
              </a:solidFill>
              <a:effectLst/>
              <a:latin typeface="Arial" charset="0"/>
              <a:ea typeface="宋体" pitchFamily="2" charset="-122"/>
            </a:endParaRPr>
          </a:p>
        </p:txBody>
      </p:sp>
      <p:sp>
        <p:nvSpPr>
          <p:cNvPr id="9" name="圆角矩形标注 8"/>
          <p:cNvSpPr/>
          <p:nvPr/>
        </p:nvSpPr>
        <p:spPr bwMode="auto">
          <a:xfrm>
            <a:off x="3347864" y="3003798"/>
            <a:ext cx="500066" cy="500066"/>
          </a:xfrm>
          <a:prstGeom prst="wedgeRoundRectCallout">
            <a:avLst>
              <a:gd name="adj1" fmla="val 359108"/>
              <a:gd name="adj2" fmla="val -84261"/>
              <a:gd name="adj3" fmla="val 16667"/>
            </a:avLst>
          </a:prstGeom>
          <a:ln w="3175">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charset="0"/>
                <a:ea typeface="宋体" pitchFamily="2" charset="-122"/>
              </a:rPr>
              <a:t>2</a:t>
            </a:r>
            <a:endParaRPr kumimoji="0" lang="zh-CN" altLang="en-US" sz="1200" b="1" i="0" u="none" strike="noStrike" cap="none" normalizeH="0" baseline="0" dirty="0" smtClean="0">
              <a:ln>
                <a:noFill/>
              </a:ln>
              <a:solidFill>
                <a:schemeClr val="tx1"/>
              </a:solidFill>
              <a:effectLst/>
              <a:latin typeface="Arial" charset="0"/>
              <a:ea typeface="宋体" pitchFamily="2" charset="-122"/>
            </a:endParaRPr>
          </a:p>
        </p:txBody>
      </p:sp>
      <p:sp>
        <p:nvSpPr>
          <p:cNvPr id="10" name="圆角矩形标注 9"/>
          <p:cNvSpPr/>
          <p:nvPr/>
        </p:nvSpPr>
        <p:spPr bwMode="auto">
          <a:xfrm>
            <a:off x="8028384" y="3219822"/>
            <a:ext cx="500066" cy="500066"/>
          </a:xfrm>
          <a:prstGeom prst="wedgeRoundRectCallout">
            <a:avLst>
              <a:gd name="adj1" fmla="val -521037"/>
              <a:gd name="adj2" fmla="val -120674"/>
              <a:gd name="adj3" fmla="val 16667"/>
            </a:avLst>
          </a:prstGeom>
          <a:ln w="3175">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charset="0"/>
                <a:ea typeface="宋体" pitchFamily="2" charset="-122"/>
              </a:rPr>
              <a:t>3</a:t>
            </a:r>
            <a:endParaRPr kumimoji="0" lang="zh-CN" altLang="en-US" sz="1200" b="1" i="0" u="none" strike="noStrike" cap="none" normalizeH="0" baseline="0" dirty="0" smtClean="0">
              <a:ln>
                <a:noFill/>
              </a:ln>
              <a:solidFill>
                <a:schemeClr val="tx1"/>
              </a:solidFill>
              <a:effectLst/>
              <a:latin typeface="Arial" charset="0"/>
              <a:ea typeface="宋体" pitchFamily="2" charset="-122"/>
            </a:endParaRPr>
          </a:p>
        </p:txBody>
      </p:sp>
      <p:sp>
        <p:nvSpPr>
          <p:cNvPr id="11" name="圆角矩形标注 10"/>
          <p:cNvSpPr/>
          <p:nvPr/>
        </p:nvSpPr>
        <p:spPr bwMode="auto">
          <a:xfrm>
            <a:off x="8028384" y="3867894"/>
            <a:ext cx="500066" cy="500066"/>
          </a:xfrm>
          <a:prstGeom prst="wedgeRoundRectCallout">
            <a:avLst>
              <a:gd name="adj1" fmla="val -499468"/>
              <a:gd name="adj2" fmla="val -219536"/>
              <a:gd name="adj3" fmla="val 16667"/>
            </a:avLst>
          </a:prstGeom>
          <a:ln w="3175">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charset="0"/>
                <a:ea typeface="宋体" pitchFamily="2" charset="-122"/>
              </a:rPr>
              <a:t>4</a:t>
            </a:r>
            <a:endParaRPr kumimoji="0" lang="zh-CN" altLang="en-US" sz="1200" b="1" i="0" u="none" strike="noStrike" cap="none" normalizeH="0" baseline="0" dirty="0" smtClean="0">
              <a:ln>
                <a:noFill/>
              </a:ln>
              <a:solidFill>
                <a:schemeClr val="tx1"/>
              </a:solidFill>
              <a:effectLst/>
              <a:latin typeface="Arial" charset="0"/>
              <a:ea typeface="宋体" pitchFamily="2" charset="-122"/>
            </a:endParaRPr>
          </a:p>
        </p:txBody>
      </p:sp>
      <p:sp>
        <p:nvSpPr>
          <p:cNvPr id="12" name="圆角矩形标注 11"/>
          <p:cNvSpPr/>
          <p:nvPr/>
        </p:nvSpPr>
        <p:spPr bwMode="auto">
          <a:xfrm>
            <a:off x="3347864" y="1563638"/>
            <a:ext cx="500066" cy="418495"/>
          </a:xfrm>
          <a:prstGeom prst="wedgeRoundRectCallout">
            <a:avLst>
              <a:gd name="adj1" fmla="val 435702"/>
              <a:gd name="adj2" fmla="val 149008"/>
              <a:gd name="adj3" fmla="val 16667"/>
            </a:avLst>
          </a:prstGeom>
          <a:ln w="3175">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charset="0"/>
                <a:ea typeface="宋体" pitchFamily="2" charset="-122"/>
              </a:rPr>
              <a:t>5</a:t>
            </a:r>
            <a:endParaRPr kumimoji="0" lang="zh-CN" altLang="en-US" sz="1200" b="1" i="0" u="none" strike="noStrike" cap="none" normalizeH="0" baseline="0" dirty="0" smtClean="0">
              <a:ln>
                <a:noFill/>
              </a:ln>
              <a:solidFill>
                <a:schemeClr val="tx1"/>
              </a:solidFill>
              <a:effectLst/>
              <a:latin typeface="Arial" charset="0"/>
              <a:ea typeface="宋体" pitchFamily="2" charset="-122"/>
            </a:endParaRPr>
          </a:p>
        </p:txBody>
      </p:sp>
      <p:sp>
        <p:nvSpPr>
          <p:cNvPr id="13" name="圆角矩形标注 12"/>
          <p:cNvSpPr/>
          <p:nvPr/>
        </p:nvSpPr>
        <p:spPr bwMode="auto">
          <a:xfrm>
            <a:off x="8028384" y="2499742"/>
            <a:ext cx="500066" cy="504055"/>
          </a:xfrm>
          <a:prstGeom prst="wedgeRoundRectCallout">
            <a:avLst>
              <a:gd name="adj1" fmla="val -366741"/>
              <a:gd name="adj2" fmla="val 26178"/>
              <a:gd name="adj3" fmla="val 16667"/>
            </a:avLst>
          </a:prstGeom>
          <a:ln w="3175">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charset="0"/>
                <a:ea typeface="宋体" pitchFamily="2" charset="-122"/>
              </a:rPr>
              <a:t>6</a:t>
            </a:r>
            <a:endParaRPr kumimoji="0" lang="zh-CN" altLang="en-US" sz="1200" b="1" i="0" u="none" strike="noStrike" cap="none" normalizeH="0" baseline="0" dirty="0" smtClean="0">
              <a:ln>
                <a:noFill/>
              </a:ln>
              <a:solidFill>
                <a:schemeClr val="tx1"/>
              </a:solidFill>
              <a:effectLst/>
              <a:latin typeface="Arial" charset="0"/>
              <a:ea typeface="宋体" pitchFamily="2" charset="-122"/>
            </a:endParaRPr>
          </a:p>
        </p:txBody>
      </p:sp>
    </p:spTree>
    <p:extLst>
      <p:ext uri="{BB962C8B-B14F-4D97-AF65-F5344CB8AC3E}">
        <p14:creationId xmlns="" xmlns:p14="http://schemas.microsoft.com/office/powerpoint/2010/main" val="276388401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4"/>
          <p:cNvPicPr>
            <a:picLocks noChangeAspect="1"/>
          </p:cNvPicPr>
          <p:nvPr/>
        </p:nvPicPr>
        <p:blipFill>
          <a:blip r:embed="rId2" cstate="print"/>
          <a:srcRect/>
          <a:stretch>
            <a:fillRect/>
          </a:stretch>
        </p:blipFill>
        <p:spPr bwMode="auto">
          <a:xfrm>
            <a:off x="214282" y="555526"/>
            <a:ext cx="8715404" cy="4230802"/>
          </a:xfrm>
          <a:prstGeom prst="rect">
            <a:avLst/>
          </a:prstGeom>
          <a:noFill/>
          <a:ln w="9525">
            <a:noFill/>
            <a:miter lim="800000"/>
            <a:headEnd/>
            <a:tailEnd/>
          </a:ln>
        </p:spPr>
      </p:pic>
      <p:pic>
        <p:nvPicPr>
          <p:cNvPr id="82" name="Picture 2" descr="C:\Documents and Settings\yelei\桌面\校园宣讲会ppt素材\图标副本.png"/>
          <p:cNvPicPr>
            <a:picLocks noChangeAspect="1" noChangeArrowheads="1"/>
          </p:cNvPicPr>
          <p:nvPr/>
        </p:nvPicPr>
        <p:blipFill>
          <a:blip r:embed="rId3" cstate="print"/>
          <a:srcRect/>
          <a:stretch>
            <a:fillRect/>
          </a:stretch>
        </p:blipFill>
        <p:spPr bwMode="auto">
          <a:xfrm>
            <a:off x="6503271" y="428610"/>
            <a:ext cx="472966" cy="457200"/>
          </a:xfrm>
          <a:prstGeom prst="rect">
            <a:avLst/>
          </a:prstGeom>
          <a:noFill/>
          <a:effectLst>
            <a:outerShdw blurRad="63500" sx="102000" sy="102000" algn="ctr" rotWithShape="0">
              <a:prstClr val="black">
                <a:alpha val="40000"/>
              </a:prstClr>
            </a:outerShdw>
          </a:effectLst>
          <a:extLst/>
        </p:spPr>
      </p:pic>
      <p:sp>
        <p:nvSpPr>
          <p:cNvPr id="83" name="文本框 16"/>
          <p:cNvSpPr txBox="1"/>
          <p:nvPr/>
        </p:nvSpPr>
        <p:spPr>
          <a:xfrm>
            <a:off x="6885569" y="498830"/>
            <a:ext cx="1620957" cy="338554"/>
          </a:xfrm>
          <a:prstGeom prst="rect">
            <a:avLst/>
          </a:prstGeom>
          <a:noFill/>
        </p:spPr>
        <p:txBody>
          <a:bodyPr wrap="none" rtlCol="0">
            <a:spAutoFit/>
          </a:bodyPr>
          <a:lstStyle/>
          <a:p>
            <a:r>
              <a:rPr lang="en-US" altLang="zh-CN" sz="1600" b="0" dirty="0" smtClean="0">
                <a:solidFill>
                  <a:srgbClr val="006F6C"/>
                </a:solidFill>
                <a:latin typeface="方正正大黑简体" pitchFamily="2" charset="-122"/>
                <a:ea typeface="方正正大黑简体" pitchFamily="2" charset="-122"/>
              </a:rPr>
              <a:t>[</a:t>
            </a:r>
            <a:r>
              <a:rPr lang="zh-CN" altLang="en-US" sz="1600" b="0" dirty="0" smtClean="0">
                <a:solidFill>
                  <a:srgbClr val="006F6C"/>
                </a:solidFill>
                <a:latin typeface="方正正大黑简体" pitchFamily="2" charset="-122"/>
                <a:ea typeface="方正正大黑简体" pitchFamily="2" charset="-122"/>
              </a:rPr>
              <a:t>定子旋转工装</a:t>
            </a:r>
            <a:r>
              <a:rPr lang="en-US" altLang="zh-CN" sz="1600" dirty="0" smtClean="0">
                <a:latin typeface="方正正大黑简体" pitchFamily="2" charset="-122"/>
                <a:ea typeface="方正正大黑简体" pitchFamily="2" charset="-122"/>
              </a:rPr>
              <a:t>]</a:t>
            </a:r>
            <a:endParaRPr lang="en-US" altLang="zh-CN" sz="1600" b="0" dirty="0" smtClean="0">
              <a:solidFill>
                <a:srgbClr val="006F6C"/>
              </a:solidFill>
              <a:latin typeface="方正正大黑简体" pitchFamily="2" charset="-122"/>
              <a:ea typeface="方正正大黑简体" pitchFamily="2" charset="-122"/>
            </a:endParaRPr>
          </a:p>
        </p:txBody>
      </p:sp>
      <p:sp>
        <p:nvSpPr>
          <p:cNvPr id="5" name="圆角矩形 4"/>
          <p:cNvSpPr/>
          <p:nvPr/>
        </p:nvSpPr>
        <p:spPr bwMode="auto">
          <a:xfrm>
            <a:off x="611560" y="732032"/>
            <a:ext cx="3171202" cy="3639918"/>
          </a:xfrm>
          <a:prstGeom prst="roundRect">
            <a:avLst/>
          </a:prstGeom>
          <a:noFill/>
          <a:ln w="9525" cap="flat" cmpd="sng" algn="ctr">
            <a:noFill/>
            <a:prstDash val="solid"/>
            <a:round/>
            <a:headEnd type="none" w="med" len="med"/>
            <a:tailEnd type="none" w="med" len="med"/>
          </a:ln>
          <a:effectLst>
            <a:outerShdw blurRad="107950" dist="12700" dir="5400000" algn="ctr">
              <a:srgbClr val="000000"/>
            </a:outerShdw>
          </a:effectLst>
        </p:spPr>
        <p:txBody>
          <a:bodyPr vert="horz" wrap="square" lIns="91440" tIns="45720" rIns="91440" bIns="45720" numCol="1" rtlCol="0" anchor="t" anchorCtr="0" compatLnSpc="1">
            <a:prstTxWarp prst="textNoShape">
              <a:avLst/>
            </a:prstTxWarp>
          </a:bodyPr>
          <a:lstStyle/>
          <a:p>
            <a:pPr algn="l">
              <a:lnSpc>
                <a:spcPts val="3000"/>
              </a:lnSpc>
            </a:pPr>
            <a:r>
              <a:rPr lang="zh-CN" altLang="en-US" sz="1200" dirty="0" smtClean="0">
                <a:latin typeface="BatangChe" pitchFamily="49" charset="-127"/>
                <a:ea typeface="BatangChe" pitchFamily="49" charset="-127"/>
              </a:rPr>
              <a:t>手动将定子工件放入定子座中，通过弹簧和压臂压紧定子工件，可以绕线；当绕完一个槽时，过线机构将线拉出，分度盘转位、到位时过线机构将线松开，继续下个槽绕线。</a:t>
            </a:r>
            <a:endParaRPr lang="en-US" altLang="zh-CN" sz="1200" dirty="0" smtClean="0">
              <a:latin typeface="BatangChe" pitchFamily="49" charset="-127"/>
              <a:ea typeface="BatangChe" pitchFamily="49" charset="-127"/>
            </a:endParaRPr>
          </a:p>
        </p:txBody>
      </p:sp>
      <p:pic>
        <p:nvPicPr>
          <p:cNvPr id="6" name="图片 5" descr="EM截图_2017825151229.png"/>
          <p:cNvPicPr>
            <a:picLocks noChangeAspect="1"/>
          </p:cNvPicPr>
          <p:nvPr/>
        </p:nvPicPr>
        <p:blipFill>
          <a:blip r:embed="rId4" cstate="print"/>
          <a:stretch>
            <a:fillRect/>
          </a:stretch>
        </p:blipFill>
        <p:spPr>
          <a:xfrm>
            <a:off x="4427984" y="1131590"/>
            <a:ext cx="3078440" cy="31073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圆角矩形标注 6"/>
          <p:cNvSpPr/>
          <p:nvPr/>
        </p:nvSpPr>
        <p:spPr bwMode="auto">
          <a:xfrm>
            <a:off x="7668344" y="3003798"/>
            <a:ext cx="615582" cy="360040"/>
          </a:xfrm>
          <a:prstGeom prst="wedgeRoundRectCallout">
            <a:avLst>
              <a:gd name="adj1" fmla="val -417117"/>
              <a:gd name="adj2" fmla="val -84797"/>
              <a:gd name="adj3" fmla="val 16667"/>
            </a:avLst>
          </a:prstGeom>
          <a:ln w="3175">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200" i="0" u="none" strike="noStrike" cap="none" normalizeH="0" baseline="0" dirty="0" smtClean="0">
                <a:ln>
                  <a:noFill/>
                </a:ln>
                <a:solidFill>
                  <a:schemeClr val="tx1"/>
                </a:solidFill>
                <a:effectLst/>
                <a:latin typeface="Arial" charset="0"/>
                <a:ea typeface="宋体" pitchFamily="2" charset="-122"/>
              </a:rPr>
              <a:t>压臂</a:t>
            </a:r>
          </a:p>
        </p:txBody>
      </p:sp>
      <p:sp>
        <p:nvSpPr>
          <p:cNvPr id="8" name="圆角矩形标注 7"/>
          <p:cNvSpPr/>
          <p:nvPr/>
        </p:nvSpPr>
        <p:spPr bwMode="auto">
          <a:xfrm>
            <a:off x="7596336" y="2499742"/>
            <a:ext cx="687590" cy="375430"/>
          </a:xfrm>
          <a:prstGeom prst="wedgeRoundRectCallout">
            <a:avLst>
              <a:gd name="adj1" fmla="val -261845"/>
              <a:gd name="adj2" fmla="val -48315"/>
              <a:gd name="adj3" fmla="val 16667"/>
            </a:avLst>
          </a:prstGeom>
          <a:ln w="3175">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200" i="0" u="none" strike="noStrike" cap="none" normalizeH="0" baseline="0" dirty="0" smtClean="0">
                <a:ln>
                  <a:noFill/>
                </a:ln>
                <a:solidFill>
                  <a:schemeClr val="tx1"/>
                </a:solidFill>
                <a:effectLst/>
                <a:latin typeface="Arial" charset="0"/>
                <a:ea typeface="宋体" pitchFamily="2" charset="-122"/>
              </a:rPr>
              <a:t>旋转座</a:t>
            </a:r>
          </a:p>
        </p:txBody>
      </p:sp>
      <p:sp>
        <p:nvSpPr>
          <p:cNvPr id="9" name="圆角矩形标注 8"/>
          <p:cNvSpPr/>
          <p:nvPr/>
        </p:nvSpPr>
        <p:spPr bwMode="auto">
          <a:xfrm>
            <a:off x="7596336" y="1995686"/>
            <a:ext cx="687590" cy="369730"/>
          </a:xfrm>
          <a:prstGeom prst="wedgeRoundRectCallout">
            <a:avLst>
              <a:gd name="adj1" fmla="val -273106"/>
              <a:gd name="adj2" fmla="val -23950"/>
              <a:gd name="adj3" fmla="val 16667"/>
            </a:avLst>
          </a:prstGeom>
          <a:ln w="3175">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200" i="0" u="none" strike="noStrike" cap="none" normalizeH="0" baseline="0" dirty="0" smtClean="0">
                <a:ln>
                  <a:noFill/>
                </a:ln>
                <a:solidFill>
                  <a:schemeClr val="tx1"/>
                </a:solidFill>
                <a:effectLst/>
                <a:latin typeface="Arial" charset="0"/>
                <a:ea typeface="宋体" pitchFamily="2" charset="-122"/>
              </a:rPr>
              <a:t>定子座</a:t>
            </a:r>
          </a:p>
        </p:txBody>
      </p:sp>
      <p:sp>
        <p:nvSpPr>
          <p:cNvPr id="10" name="圆角矩形标注 9"/>
          <p:cNvSpPr/>
          <p:nvPr/>
        </p:nvSpPr>
        <p:spPr bwMode="auto">
          <a:xfrm>
            <a:off x="7524328" y="1419622"/>
            <a:ext cx="687590" cy="360040"/>
          </a:xfrm>
          <a:prstGeom prst="wedgeRoundRectCallout">
            <a:avLst>
              <a:gd name="adj1" fmla="val -290992"/>
              <a:gd name="adj2" fmla="val 82965"/>
              <a:gd name="adj3" fmla="val 16667"/>
            </a:avLst>
          </a:prstGeom>
          <a:ln w="3175">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200" i="0" u="none" strike="noStrike" cap="none" normalizeH="0" baseline="0" dirty="0" smtClean="0">
                <a:ln>
                  <a:noFill/>
                </a:ln>
                <a:solidFill>
                  <a:schemeClr val="tx1"/>
                </a:solidFill>
                <a:effectLst/>
                <a:latin typeface="Arial" charset="0"/>
                <a:ea typeface="宋体" pitchFamily="2" charset="-122"/>
              </a:rPr>
              <a:t>定子</a:t>
            </a:r>
          </a:p>
        </p:txBody>
      </p:sp>
      <p:sp>
        <p:nvSpPr>
          <p:cNvPr id="11" name="圆角矩形标注 10"/>
          <p:cNvSpPr/>
          <p:nvPr/>
        </p:nvSpPr>
        <p:spPr bwMode="auto">
          <a:xfrm>
            <a:off x="7668344" y="3579862"/>
            <a:ext cx="615582" cy="381130"/>
          </a:xfrm>
          <a:prstGeom prst="wedgeRoundRectCallout">
            <a:avLst>
              <a:gd name="adj1" fmla="val -399066"/>
              <a:gd name="adj2" fmla="val -186177"/>
              <a:gd name="adj3" fmla="val 16667"/>
            </a:avLst>
          </a:prstGeom>
          <a:ln w="3175">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200" i="0" u="none" strike="noStrike" cap="none" normalizeH="0" baseline="0" dirty="0" smtClean="0">
                <a:ln>
                  <a:noFill/>
                </a:ln>
                <a:solidFill>
                  <a:schemeClr val="tx1"/>
                </a:solidFill>
                <a:effectLst/>
                <a:latin typeface="Arial" charset="0"/>
                <a:ea typeface="宋体" pitchFamily="2" charset="-122"/>
              </a:rPr>
              <a:t>弹簧</a:t>
            </a:r>
          </a:p>
        </p:txBody>
      </p:sp>
    </p:spTree>
    <p:extLst>
      <p:ext uri="{BB962C8B-B14F-4D97-AF65-F5344CB8AC3E}">
        <p14:creationId xmlns="" xmlns:p14="http://schemas.microsoft.com/office/powerpoint/2010/main" val="276388401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4"/>
          <p:cNvPicPr>
            <a:picLocks noChangeAspect="1"/>
          </p:cNvPicPr>
          <p:nvPr/>
        </p:nvPicPr>
        <p:blipFill>
          <a:blip r:embed="rId2" cstate="print"/>
          <a:srcRect/>
          <a:stretch>
            <a:fillRect/>
          </a:stretch>
        </p:blipFill>
        <p:spPr bwMode="auto">
          <a:xfrm>
            <a:off x="251520" y="555526"/>
            <a:ext cx="8715404" cy="4214272"/>
          </a:xfrm>
          <a:prstGeom prst="rect">
            <a:avLst/>
          </a:prstGeom>
          <a:noFill/>
          <a:ln w="9525">
            <a:noFill/>
            <a:miter lim="800000"/>
            <a:headEnd/>
            <a:tailEnd/>
          </a:ln>
        </p:spPr>
      </p:pic>
      <p:pic>
        <p:nvPicPr>
          <p:cNvPr id="82" name="Picture 2" descr="C:\Documents and Settings\yelei\桌面\校园宣讲会ppt素材\图标副本.png"/>
          <p:cNvPicPr>
            <a:picLocks noChangeAspect="1" noChangeArrowheads="1"/>
          </p:cNvPicPr>
          <p:nvPr/>
        </p:nvPicPr>
        <p:blipFill>
          <a:blip r:embed="rId3" cstate="print"/>
          <a:srcRect/>
          <a:stretch>
            <a:fillRect/>
          </a:stretch>
        </p:blipFill>
        <p:spPr bwMode="auto">
          <a:xfrm>
            <a:off x="6745209" y="428610"/>
            <a:ext cx="472966" cy="457200"/>
          </a:xfrm>
          <a:prstGeom prst="rect">
            <a:avLst/>
          </a:prstGeom>
          <a:noFill/>
          <a:effectLst>
            <a:outerShdw blurRad="63500" sx="102000" sy="102000" algn="ctr" rotWithShape="0">
              <a:prstClr val="black">
                <a:alpha val="40000"/>
              </a:prstClr>
            </a:outerShdw>
          </a:effectLst>
          <a:extLst/>
        </p:spPr>
      </p:pic>
      <p:sp>
        <p:nvSpPr>
          <p:cNvPr id="83" name="文本框 16"/>
          <p:cNvSpPr txBox="1"/>
          <p:nvPr/>
        </p:nvSpPr>
        <p:spPr>
          <a:xfrm>
            <a:off x="7127507" y="498830"/>
            <a:ext cx="1620957" cy="338554"/>
          </a:xfrm>
          <a:prstGeom prst="rect">
            <a:avLst/>
          </a:prstGeom>
          <a:noFill/>
        </p:spPr>
        <p:txBody>
          <a:bodyPr wrap="none" rtlCol="0">
            <a:spAutoFit/>
          </a:bodyPr>
          <a:lstStyle/>
          <a:p>
            <a:r>
              <a:rPr lang="en-US" altLang="zh-CN" sz="1600" b="0" dirty="0" smtClean="0">
                <a:solidFill>
                  <a:srgbClr val="006F6C"/>
                </a:solidFill>
                <a:latin typeface="方正正大黑简体" pitchFamily="2" charset="-122"/>
                <a:ea typeface="方正正大黑简体" pitchFamily="2" charset="-122"/>
              </a:rPr>
              <a:t>[</a:t>
            </a:r>
            <a:r>
              <a:rPr lang="zh-CN" altLang="en-US" sz="1600" dirty="0" smtClean="0">
                <a:solidFill>
                  <a:srgbClr val="006F6C"/>
                </a:solidFill>
                <a:latin typeface="方正正大黑简体" pitchFamily="2" charset="-122"/>
                <a:ea typeface="方正正大黑简体" pitchFamily="2" charset="-122"/>
              </a:rPr>
              <a:t>定子压紧机构</a:t>
            </a:r>
            <a:r>
              <a:rPr lang="en-US" altLang="zh-CN" sz="1600" b="0" dirty="0" smtClean="0">
                <a:solidFill>
                  <a:srgbClr val="006F6C"/>
                </a:solidFill>
                <a:latin typeface="方正正大黑简体" pitchFamily="2" charset="-122"/>
                <a:ea typeface="方正正大黑简体" pitchFamily="2" charset="-122"/>
              </a:rPr>
              <a:t>]</a:t>
            </a:r>
          </a:p>
        </p:txBody>
      </p:sp>
      <p:sp>
        <p:nvSpPr>
          <p:cNvPr id="5" name="圆角矩形 4"/>
          <p:cNvSpPr/>
          <p:nvPr/>
        </p:nvSpPr>
        <p:spPr bwMode="auto">
          <a:xfrm>
            <a:off x="899592" y="3651870"/>
            <a:ext cx="7643866" cy="936104"/>
          </a:xfrm>
          <a:prstGeom prst="roundRect">
            <a:avLst/>
          </a:prstGeom>
          <a:noFill/>
          <a:ln w="9525" cap="flat" cmpd="sng" algn="ctr">
            <a:noFill/>
            <a:prstDash val="solid"/>
            <a:round/>
            <a:headEnd type="none" w="med" len="med"/>
            <a:tailEnd type="none" w="med" len="med"/>
          </a:ln>
          <a:effectLst>
            <a:outerShdw blurRad="107950" dist="12700" dir="5400000" algn="ctr">
              <a:srgbClr val="000000"/>
            </a:outerShdw>
          </a:effectLst>
        </p:spPr>
        <p:txBody>
          <a:bodyPr vert="horz" wrap="square" lIns="91440" tIns="45720" rIns="91440" bIns="45720" numCol="1" rtlCol="0" anchor="t" anchorCtr="0" compatLnSpc="1">
            <a:prstTxWarp prst="textNoShape">
              <a:avLst/>
            </a:prstTxWarp>
          </a:bodyPr>
          <a:lstStyle/>
          <a:p>
            <a:pPr algn="l">
              <a:lnSpc>
                <a:spcPts val="3000"/>
              </a:lnSpc>
            </a:pPr>
            <a:r>
              <a:rPr lang="zh-CN" altLang="en-US" sz="1200" dirty="0" smtClean="0">
                <a:latin typeface="BatangChe" pitchFamily="49" charset="-127"/>
                <a:ea typeface="BatangChe" pitchFamily="49" charset="-127"/>
              </a:rPr>
              <a:t>   压紧气缸伸出，推动压紧座将定子旋转工装的压臂撑开，可人工取放定子工件，放好工件后气缸缩回，依靠压臂处的弹簧压紧定子工件。</a:t>
            </a:r>
            <a:endParaRPr lang="en-US" altLang="zh-CN" sz="1200" dirty="0" smtClean="0">
              <a:latin typeface="BatangChe" pitchFamily="49" charset="-127"/>
              <a:ea typeface="BatangChe" pitchFamily="49" charset="-127"/>
            </a:endParaRPr>
          </a:p>
        </p:txBody>
      </p:sp>
      <p:pic>
        <p:nvPicPr>
          <p:cNvPr id="6" name="图片 5" descr="EM截图_2017825151229.png"/>
          <p:cNvPicPr>
            <a:picLocks noChangeAspect="1"/>
          </p:cNvPicPr>
          <p:nvPr/>
        </p:nvPicPr>
        <p:blipFill>
          <a:blip r:embed="rId4" cstate="print"/>
          <a:stretch>
            <a:fillRect/>
          </a:stretch>
        </p:blipFill>
        <p:spPr>
          <a:xfrm>
            <a:off x="2352142" y="843558"/>
            <a:ext cx="4544971" cy="26312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圆角矩形标注 6"/>
          <p:cNvSpPr/>
          <p:nvPr/>
        </p:nvSpPr>
        <p:spPr bwMode="auto">
          <a:xfrm>
            <a:off x="1331640" y="1995686"/>
            <a:ext cx="724070" cy="367450"/>
          </a:xfrm>
          <a:prstGeom prst="wedgeRoundRectCallout">
            <a:avLst>
              <a:gd name="adj1" fmla="val 270222"/>
              <a:gd name="adj2" fmla="val -134007"/>
              <a:gd name="adj3" fmla="val 16667"/>
            </a:avLst>
          </a:prstGeom>
          <a:ln w="3175">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200" i="0" u="none" strike="noStrike" cap="none" normalizeH="0" baseline="0" dirty="0" smtClean="0">
                <a:ln>
                  <a:noFill/>
                </a:ln>
                <a:solidFill>
                  <a:schemeClr val="tx1"/>
                </a:solidFill>
                <a:effectLst/>
                <a:latin typeface="Arial" charset="0"/>
                <a:ea typeface="宋体" pitchFamily="2" charset="-122"/>
              </a:rPr>
              <a:t>压紧块</a:t>
            </a:r>
          </a:p>
        </p:txBody>
      </p:sp>
      <p:sp>
        <p:nvSpPr>
          <p:cNvPr id="9" name="圆角矩形标注 8"/>
          <p:cNvSpPr/>
          <p:nvPr/>
        </p:nvSpPr>
        <p:spPr bwMode="auto">
          <a:xfrm>
            <a:off x="1331640" y="2643758"/>
            <a:ext cx="724070" cy="372580"/>
          </a:xfrm>
          <a:prstGeom prst="wedgeRoundRectCallout">
            <a:avLst>
              <a:gd name="adj1" fmla="val 306045"/>
              <a:gd name="adj2" fmla="val -219492"/>
              <a:gd name="adj3" fmla="val 16667"/>
            </a:avLst>
          </a:prstGeom>
          <a:ln w="3175">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200" i="0" u="none" strike="noStrike" cap="none" normalizeH="0" baseline="0" dirty="0" smtClean="0">
                <a:ln>
                  <a:noFill/>
                </a:ln>
                <a:solidFill>
                  <a:schemeClr val="tx1"/>
                </a:solidFill>
                <a:effectLst/>
                <a:latin typeface="Arial" charset="0"/>
                <a:ea typeface="宋体" pitchFamily="2" charset="-122"/>
              </a:rPr>
              <a:t>压紧座</a:t>
            </a:r>
          </a:p>
        </p:txBody>
      </p:sp>
      <p:sp>
        <p:nvSpPr>
          <p:cNvPr id="10" name="圆角矩形标注 9"/>
          <p:cNvSpPr/>
          <p:nvPr/>
        </p:nvSpPr>
        <p:spPr bwMode="auto">
          <a:xfrm>
            <a:off x="1187624" y="1131590"/>
            <a:ext cx="866946" cy="361180"/>
          </a:xfrm>
          <a:prstGeom prst="wedgeRoundRectCallout">
            <a:avLst>
              <a:gd name="adj1" fmla="val 201395"/>
              <a:gd name="adj2" fmla="val 69206"/>
              <a:gd name="adj3" fmla="val 16667"/>
            </a:avLst>
          </a:prstGeom>
          <a:ln w="3175">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200" dirty="0" smtClean="0">
                <a:latin typeface="BatangChe" pitchFamily="49" charset="-127"/>
                <a:ea typeface="BatangChe" pitchFamily="49" charset="-127"/>
              </a:rPr>
              <a:t>压紧气缸</a:t>
            </a:r>
            <a:endParaRPr kumimoji="0" lang="zh-CN" altLang="en-US" sz="1200" i="0" u="none" strike="noStrike" cap="none" normalizeH="0" baseline="0" dirty="0" smtClean="0">
              <a:ln>
                <a:noFill/>
              </a:ln>
              <a:solidFill>
                <a:schemeClr val="tx1"/>
              </a:solidFill>
              <a:effectLst/>
              <a:latin typeface="BatangChe" pitchFamily="49" charset="-127"/>
              <a:ea typeface="BatangChe" pitchFamily="49" charset="-127"/>
            </a:endParaRPr>
          </a:p>
        </p:txBody>
      </p:sp>
    </p:spTree>
    <p:extLst>
      <p:ext uri="{BB962C8B-B14F-4D97-AF65-F5344CB8AC3E}">
        <p14:creationId xmlns="" xmlns:p14="http://schemas.microsoft.com/office/powerpoint/2010/main" val="276388401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4"/>
          <p:cNvPicPr>
            <a:picLocks noChangeAspect="1"/>
          </p:cNvPicPr>
          <p:nvPr/>
        </p:nvPicPr>
        <p:blipFill>
          <a:blip r:embed="rId2" cstate="print"/>
          <a:srcRect/>
          <a:stretch>
            <a:fillRect/>
          </a:stretch>
        </p:blipFill>
        <p:spPr bwMode="auto">
          <a:xfrm>
            <a:off x="214282" y="555526"/>
            <a:ext cx="8715404" cy="4230802"/>
          </a:xfrm>
          <a:prstGeom prst="rect">
            <a:avLst/>
          </a:prstGeom>
          <a:noFill/>
          <a:ln w="9525">
            <a:noFill/>
            <a:miter lim="800000"/>
            <a:headEnd/>
            <a:tailEnd/>
          </a:ln>
        </p:spPr>
      </p:pic>
      <p:pic>
        <p:nvPicPr>
          <p:cNvPr id="82" name="Picture 2" descr="C:\Documents and Settings\yelei\桌面\校园宣讲会ppt素材\图标副本.png"/>
          <p:cNvPicPr>
            <a:picLocks noChangeAspect="1" noChangeArrowheads="1"/>
          </p:cNvPicPr>
          <p:nvPr/>
        </p:nvPicPr>
        <p:blipFill>
          <a:blip r:embed="rId3" cstate="print"/>
          <a:srcRect/>
          <a:stretch>
            <a:fillRect/>
          </a:stretch>
        </p:blipFill>
        <p:spPr bwMode="auto">
          <a:xfrm>
            <a:off x="7083570" y="428610"/>
            <a:ext cx="472966" cy="457200"/>
          </a:xfrm>
          <a:prstGeom prst="rect">
            <a:avLst/>
          </a:prstGeom>
          <a:noFill/>
          <a:effectLst>
            <a:outerShdw blurRad="63500" sx="102000" sy="102000" algn="ctr" rotWithShape="0">
              <a:prstClr val="black">
                <a:alpha val="40000"/>
              </a:prstClr>
            </a:outerShdw>
          </a:effectLst>
          <a:extLst/>
        </p:spPr>
      </p:pic>
      <p:sp>
        <p:nvSpPr>
          <p:cNvPr id="83" name="文本框 16"/>
          <p:cNvSpPr txBox="1"/>
          <p:nvPr/>
        </p:nvSpPr>
        <p:spPr>
          <a:xfrm>
            <a:off x="7465868" y="498830"/>
            <a:ext cx="1415772" cy="338554"/>
          </a:xfrm>
          <a:prstGeom prst="rect">
            <a:avLst/>
          </a:prstGeom>
          <a:noFill/>
        </p:spPr>
        <p:txBody>
          <a:bodyPr wrap="none" rtlCol="0">
            <a:spAutoFit/>
          </a:bodyPr>
          <a:lstStyle/>
          <a:p>
            <a:r>
              <a:rPr lang="en-US" altLang="zh-CN" sz="1600" b="0" dirty="0" smtClean="0">
                <a:solidFill>
                  <a:srgbClr val="006F6C"/>
                </a:solidFill>
                <a:latin typeface="方正正大黑简体" pitchFamily="2" charset="-122"/>
                <a:ea typeface="方正正大黑简体" pitchFamily="2" charset="-122"/>
              </a:rPr>
              <a:t>[</a:t>
            </a:r>
            <a:r>
              <a:rPr lang="zh-CN" altLang="en-US" sz="1600" dirty="0" smtClean="0">
                <a:latin typeface="+mn-ea"/>
              </a:rPr>
              <a:t>夹剪线</a:t>
            </a:r>
            <a:r>
              <a:rPr lang="zh-CN" altLang="en-US" sz="1600" dirty="0" smtClean="0">
                <a:latin typeface="+mn-ea"/>
              </a:rPr>
              <a:t>机构</a:t>
            </a:r>
            <a:r>
              <a:rPr lang="en-US" altLang="zh-CN" sz="1600" b="0" dirty="0" smtClean="0">
                <a:solidFill>
                  <a:srgbClr val="006F6C"/>
                </a:solidFill>
                <a:latin typeface="方正正大黑简体" pitchFamily="2" charset="-122"/>
                <a:ea typeface="方正正大黑简体" pitchFamily="2" charset="-122"/>
              </a:rPr>
              <a:t>]</a:t>
            </a:r>
          </a:p>
        </p:txBody>
      </p:sp>
      <p:sp>
        <p:nvSpPr>
          <p:cNvPr id="5" name="圆角矩形 4"/>
          <p:cNvSpPr/>
          <p:nvPr/>
        </p:nvSpPr>
        <p:spPr bwMode="auto">
          <a:xfrm>
            <a:off x="703518" y="1084662"/>
            <a:ext cx="2428322" cy="3071834"/>
          </a:xfrm>
          <a:prstGeom prst="roundRect">
            <a:avLst/>
          </a:prstGeom>
          <a:noFill/>
          <a:ln w="9525" cap="flat" cmpd="sng" algn="ctr">
            <a:noFill/>
            <a:prstDash val="solid"/>
            <a:round/>
            <a:headEnd type="none" w="med" len="med"/>
            <a:tailEnd type="none" w="med" len="med"/>
          </a:ln>
          <a:effectLst>
            <a:outerShdw blurRad="107950" dist="12700" dir="5400000" algn="ctr">
              <a:srgbClr val="000000"/>
            </a:outerShdw>
          </a:effectLst>
        </p:spPr>
        <p:txBody>
          <a:bodyPr vert="horz" wrap="square" lIns="91440" tIns="45720" rIns="91440" bIns="45720" numCol="1" rtlCol="0" anchor="t" anchorCtr="0" compatLnSpc="1">
            <a:prstTxWarp prst="textNoShape">
              <a:avLst/>
            </a:prstTxWarp>
          </a:bodyPr>
          <a:lstStyle/>
          <a:p>
            <a:pPr>
              <a:lnSpc>
                <a:spcPts val="3000"/>
              </a:lnSpc>
            </a:pPr>
            <a:r>
              <a:rPr lang="zh-CN" altLang="en-US" sz="1200" dirty="0" smtClean="0">
                <a:latin typeface="BatangChe" pitchFamily="49" charset="-127"/>
                <a:ea typeface="BatangChe" pitchFamily="49" charset="-127"/>
              </a:rPr>
              <a:t>夹线气缸将线头夹紧</a:t>
            </a:r>
            <a:r>
              <a:rPr lang="zh-CN" altLang="en-US" sz="1200" dirty="0" smtClean="0">
                <a:latin typeface="BatangChe" pitchFamily="49" charset="-127"/>
                <a:ea typeface="BatangChe" pitchFamily="49" charset="-127"/>
              </a:rPr>
              <a:t>，缠在工装过线柱上面起绕；绕线结束后，线头拉近夹线块位置，之后由夹剪线气缸伸出</a:t>
            </a:r>
            <a:r>
              <a:rPr lang="zh-CN" altLang="en-US" sz="1200" dirty="0" smtClean="0">
                <a:latin typeface="BatangChe" pitchFamily="49" charset="-127"/>
                <a:ea typeface="BatangChe" pitchFamily="49" charset="-127"/>
              </a:rPr>
              <a:t>，完成剪</a:t>
            </a:r>
            <a:r>
              <a:rPr lang="zh-CN" altLang="en-US" sz="1200" dirty="0" smtClean="0">
                <a:latin typeface="BatangChe" pitchFamily="49" charset="-127"/>
                <a:ea typeface="BatangChe" pitchFamily="49" charset="-127"/>
              </a:rPr>
              <a:t>线。</a:t>
            </a:r>
            <a:endParaRPr lang="en-US" altLang="zh-CN" sz="1200" dirty="0" smtClean="0">
              <a:latin typeface="BatangChe" pitchFamily="49" charset="-127"/>
              <a:ea typeface="BatangChe" pitchFamily="49" charset="-127"/>
            </a:endParaRPr>
          </a:p>
        </p:txBody>
      </p:sp>
      <p:pic>
        <p:nvPicPr>
          <p:cNvPr id="6" name="图片 5" descr="EM截图_2017825151229.png"/>
          <p:cNvPicPr>
            <a:picLocks noChangeAspect="1"/>
          </p:cNvPicPr>
          <p:nvPr/>
        </p:nvPicPr>
        <p:blipFill>
          <a:blip r:embed="rId4" cstate="print"/>
          <a:stretch>
            <a:fillRect/>
          </a:stretch>
        </p:blipFill>
        <p:spPr>
          <a:xfrm>
            <a:off x="3347864" y="1419622"/>
            <a:ext cx="3832714" cy="18801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圆角矩形标注 7"/>
          <p:cNvSpPr/>
          <p:nvPr/>
        </p:nvSpPr>
        <p:spPr bwMode="auto">
          <a:xfrm>
            <a:off x="7236296" y="2355726"/>
            <a:ext cx="1080120" cy="306842"/>
          </a:xfrm>
          <a:prstGeom prst="wedgeRoundRectCallout">
            <a:avLst>
              <a:gd name="adj1" fmla="val -164336"/>
              <a:gd name="adj2" fmla="val -129063"/>
              <a:gd name="adj3" fmla="val 16667"/>
            </a:avLst>
          </a:prstGeom>
          <a:ln w="3175">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200" i="0" u="none" strike="noStrike" cap="none" normalizeH="0" baseline="0" dirty="0" smtClean="0">
                <a:ln>
                  <a:noFill/>
                </a:ln>
                <a:solidFill>
                  <a:schemeClr val="tx1"/>
                </a:solidFill>
                <a:effectLst/>
                <a:latin typeface="Arial" charset="0"/>
                <a:ea typeface="宋体" pitchFamily="2" charset="-122"/>
              </a:rPr>
              <a:t>夹剪线</a:t>
            </a:r>
            <a:r>
              <a:rPr kumimoji="0" lang="zh-CN" altLang="en-US" sz="1200" i="0" u="none" strike="noStrike" cap="none" normalizeH="0" baseline="0" dirty="0" smtClean="0">
                <a:ln>
                  <a:noFill/>
                </a:ln>
                <a:solidFill>
                  <a:schemeClr val="tx1"/>
                </a:solidFill>
                <a:effectLst/>
                <a:latin typeface="Arial" charset="0"/>
                <a:ea typeface="宋体" pitchFamily="2" charset="-122"/>
              </a:rPr>
              <a:t>气缸</a:t>
            </a:r>
          </a:p>
        </p:txBody>
      </p:sp>
    </p:spTree>
    <p:extLst>
      <p:ext uri="{BB962C8B-B14F-4D97-AF65-F5344CB8AC3E}">
        <p14:creationId xmlns="" xmlns:p14="http://schemas.microsoft.com/office/powerpoint/2010/main" val="276388401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4"/>
          <p:cNvPicPr>
            <a:picLocks noChangeAspect="1"/>
          </p:cNvPicPr>
          <p:nvPr/>
        </p:nvPicPr>
        <p:blipFill>
          <a:blip r:embed="rId2" cstate="print"/>
          <a:srcRect/>
          <a:stretch>
            <a:fillRect/>
          </a:stretch>
        </p:blipFill>
        <p:spPr bwMode="auto">
          <a:xfrm>
            <a:off x="214282" y="555526"/>
            <a:ext cx="8715404" cy="4248472"/>
          </a:xfrm>
          <a:prstGeom prst="rect">
            <a:avLst/>
          </a:prstGeom>
          <a:noFill/>
          <a:ln w="9525">
            <a:noFill/>
            <a:miter lim="800000"/>
            <a:headEnd/>
            <a:tailEnd/>
          </a:ln>
        </p:spPr>
      </p:pic>
      <p:pic>
        <p:nvPicPr>
          <p:cNvPr id="82" name="Picture 2" descr="C:\Documents and Settings\yelei\桌面\校园宣讲会ppt素材\图标副本.png"/>
          <p:cNvPicPr>
            <a:picLocks noChangeAspect="1" noChangeArrowheads="1"/>
          </p:cNvPicPr>
          <p:nvPr/>
        </p:nvPicPr>
        <p:blipFill>
          <a:blip r:embed="rId3" cstate="print"/>
          <a:srcRect/>
          <a:stretch>
            <a:fillRect/>
          </a:stretch>
        </p:blipFill>
        <p:spPr bwMode="auto">
          <a:xfrm>
            <a:off x="7199286" y="428610"/>
            <a:ext cx="429257" cy="414948"/>
          </a:xfrm>
          <a:prstGeom prst="rect">
            <a:avLst/>
          </a:prstGeom>
          <a:noFill/>
          <a:effectLst>
            <a:outerShdw blurRad="63500" sx="102000" sy="102000" algn="ctr" rotWithShape="0">
              <a:prstClr val="black">
                <a:alpha val="40000"/>
              </a:prstClr>
            </a:outerShdw>
          </a:effectLst>
          <a:extLst/>
        </p:spPr>
      </p:pic>
      <p:sp>
        <p:nvSpPr>
          <p:cNvPr id="83" name="文本框 16"/>
          <p:cNvSpPr txBox="1"/>
          <p:nvPr/>
        </p:nvSpPr>
        <p:spPr>
          <a:xfrm>
            <a:off x="7537876" y="498830"/>
            <a:ext cx="1210588" cy="338554"/>
          </a:xfrm>
          <a:prstGeom prst="rect">
            <a:avLst/>
          </a:prstGeom>
          <a:noFill/>
        </p:spPr>
        <p:txBody>
          <a:bodyPr wrap="none" rtlCol="0">
            <a:spAutoFit/>
          </a:bodyPr>
          <a:lstStyle/>
          <a:p>
            <a:r>
              <a:rPr lang="en-US" altLang="zh-CN" sz="1600" b="0" dirty="0" smtClean="0">
                <a:solidFill>
                  <a:srgbClr val="006F6C"/>
                </a:solidFill>
                <a:latin typeface="方正正大黑简体" pitchFamily="2" charset="-122"/>
                <a:ea typeface="方正正大黑简体" pitchFamily="2" charset="-122"/>
              </a:rPr>
              <a:t>[</a:t>
            </a:r>
            <a:r>
              <a:rPr lang="zh-CN" altLang="en-US" sz="1600" dirty="0" smtClean="0">
                <a:latin typeface="+mn-ea"/>
              </a:rPr>
              <a:t>摆动机构</a:t>
            </a:r>
            <a:r>
              <a:rPr lang="en-US" altLang="zh-CN" sz="1600" b="0" dirty="0" smtClean="0">
                <a:solidFill>
                  <a:srgbClr val="006F6C"/>
                </a:solidFill>
                <a:latin typeface="方正正大黑简体" pitchFamily="2" charset="-122"/>
                <a:ea typeface="方正正大黑简体" pitchFamily="2" charset="-122"/>
              </a:rPr>
              <a:t>]</a:t>
            </a:r>
          </a:p>
        </p:txBody>
      </p:sp>
      <p:sp>
        <p:nvSpPr>
          <p:cNvPr id="5" name="圆角矩形 4"/>
          <p:cNvSpPr/>
          <p:nvPr/>
        </p:nvSpPr>
        <p:spPr bwMode="auto">
          <a:xfrm>
            <a:off x="539552" y="1128740"/>
            <a:ext cx="1778540" cy="2739154"/>
          </a:xfrm>
          <a:prstGeom prst="roundRect">
            <a:avLst/>
          </a:prstGeom>
          <a:noFill/>
          <a:ln w="9525" cap="flat" cmpd="sng" algn="ctr">
            <a:noFill/>
            <a:prstDash val="solid"/>
            <a:round/>
            <a:headEnd type="none" w="med" len="med"/>
            <a:tailEnd type="none" w="med" len="med"/>
          </a:ln>
          <a:effectLst>
            <a:outerShdw blurRad="107950" dist="12700" dir="5400000" algn="ctr">
              <a:srgbClr val="000000"/>
            </a:outerShdw>
          </a:effectLst>
        </p:spPr>
        <p:txBody>
          <a:bodyPr vert="horz" wrap="square" lIns="91440" tIns="45720" rIns="91440" bIns="45720" numCol="1" rtlCol="0" anchor="t" anchorCtr="0" compatLnSpc="1">
            <a:prstTxWarp prst="textNoShape">
              <a:avLst/>
            </a:prstTxWarp>
          </a:bodyPr>
          <a:lstStyle/>
          <a:p>
            <a:pPr algn="l">
              <a:lnSpc>
                <a:spcPts val="3000"/>
              </a:lnSpc>
            </a:pPr>
            <a:r>
              <a:rPr lang="zh-CN" altLang="en-US" sz="1200" dirty="0" smtClean="0">
                <a:latin typeface="BatangChe" pitchFamily="49" charset="-127"/>
                <a:ea typeface="BatangChe" pitchFamily="49" charset="-127"/>
              </a:rPr>
              <a:t>由</a:t>
            </a:r>
            <a:r>
              <a:rPr lang="zh-CN" altLang="en-US" sz="1200" dirty="0" smtClean="0">
                <a:latin typeface="BatangChe" pitchFamily="49" charset="-127"/>
                <a:ea typeface="BatangChe" pitchFamily="49" charset="-127"/>
              </a:rPr>
              <a:t>四</a:t>
            </a:r>
            <a:r>
              <a:rPr lang="zh-CN" altLang="en-US" sz="1200" dirty="0" smtClean="0">
                <a:latin typeface="BatangChe" pitchFamily="49" charset="-127"/>
                <a:ea typeface="BatangChe" pitchFamily="49" charset="-127"/>
              </a:rPr>
              <a:t>组</a:t>
            </a:r>
            <a:r>
              <a:rPr lang="zh-CN" altLang="en-US" sz="1200" dirty="0" smtClean="0">
                <a:latin typeface="BatangChe" pitchFamily="49" charset="-127"/>
                <a:ea typeface="BatangChe" pitchFamily="49" charset="-127"/>
              </a:rPr>
              <a:t>伺服电机驱动四组旋转轴</a:t>
            </a:r>
            <a:r>
              <a:rPr lang="zh-CN" altLang="en-US" sz="1200" dirty="0" smtClean="0">
                <a:latin typeface="BatangChe" pitchFamily="49" charset="-127"/>
                <a:ea typeface="BatangChe" pitchFamily="49" charset="-127"/>
              </a:rPr>
              <a:t>，工装直接安装在伺服电机上面，重复精度高。</a:t>
            </a:r>
            <a:endParaRPr lang="en-US" altLang="zh-CN" sz="1200" dirty="0" smtClean="0">
              <a:latin typeface="BatangChe" pitchFamily="49" charset="-127"/>
              <a:ea typeface="BatangChe" pitchFamily="49" charset="-127"/>
            </a:endParaRPr>
          </a:p>
        </p:txBody>
      </p:sp>
      <p:pic>
        <p:nvPicPr>
          <p:cNvPr id="6" name="图片 5" descr="EM截图_2017825151229.png"/>
          <p:cNvPicPr>
            <a:picLocks noChangeAspect="1"/>
          </p:cNvPicPr>
          <p:nvPr/>
        </p:nvPicPr>
        <p:blipFill>
          <a:blip r:embed="rId4" cstate="print"/>
          <a:stretch>
            <a:fillRect/>
          </a:stretch>
        </p:blipFill>
        <p:spPr>
          <a:xfrm>
            <a:off x="2835666" y="1131590"/>
            <a:ext cx="4419881" cy="27334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圆角矩形标注 6"/>
          <p:cNvSpPr/>
          <p:nvPr/>
        </p:nvSpPr>
        <p:spPr bwMode="auto">
          <a:xfrm>
            <a:off x="7524328" y="2496893"/>
            <a:ext cx="864095" cy="360040"/>
          </a:xfrm>
          <a:prstGeom prst="wedgeRoundRectCallout">
            <a:avLst>
              <a:gd name="adj1" fmla="val -244727"/>
              <a:gd name="adj2" fmla="val -46455"/>
              <a:gd name="adj3" fmla="val 16667"/>
            </a:avLst>
          </a:prstGeom>
          <a:ln w="3175">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200" i="0" u="none" strike="noStrike" cap="none" normalizeH="0" baseline="0" dirty="0" smtClean="0">
                <a:ln>
                  <a:noFill/>
                </a:ln>
                <a:solidFill>
                  <a:schemeClr val="tx1"/>
                </a:solidFill>
                <a:effectLst/>
                <a:latin typeface="Arial" charset="0"/>
                <a:ea typeface="宋体" pitchFamily="2" charset="-122"/>
              </a:rPr>
              <a:t>摆动电机</a:t>
            </a:r>
          </a:p>
        </p:txBody>
      </p:sp>
    </p:spTree>
    <p:extLst>
      <p:ext uri="{BB962C8B-B14F-4D97-AF65-F5344CB8AC3E}">
        <p14:creationId xmlns="" xmlns:p14="http://schemas.microsoft.com/office/powerpoint/2010/main" val="276388401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4"/>
          <p:cNvPicPr>
            <a:picLocks noChangeAspect="1"/>
          </p:cNvPicPr>
          <p:nvPr/>
        </p:nvPicPr>
        <p:blipFill>
          <a:blip r:embed="rId2" cstate="print"/>
          <a:srcRect/>
          <a:stretch>
            <a:fillRect/>
          </a:stretch>
        </p:blipFill>
        <p:spPr bwMode="auto">
          <a:xfrm>
            <a:off x="179512" y="517718"/>
            <a:ext cx="8715404" cy="4286280"/>
          </a:xfrm>
          <a:prstGeom prst="rect">
            <a:avLst/>
          </a:prstGeom>
          <a:noFill/>
          <a:ln w="9525">
            <a:noFill/>
            <a:miter lim="800000"/>
            <a:headEnd/>
            <a:tailEnd/>
          </a:ln>
        </p:spPr>
      </p:pic>
      <p:pic>
        <p:nvPicPr>
          <p:cNvPr id="20" name="Picture 2" descr="C:\Documents and Settings\yelei\桌面\校园宣讲会ppt素材\图标副本.png"/>
          <p:cNvPicPr>
            <a:picLocks noChangeAspect="1" noChangeArrowheads="1"/>
          </p:cNvPicPr>
          <p:nvPr/>
        </p:nvPicPr>
        <p:blipFill>
          <a:blip r:embed="rId3" cstate="print"/>
          <a:srcRect/>
          <a:stretch>
            <a:fillRect/>
          </a:stretch>
        </p:blipFill>
        <p:spPr bwMode="auto">
          <a:xfrm>
            <a:off x="6889225" y="411510"/>
            <a:ext cx="457723" cy="442466"/>
          </a:xfrm>
          <a:prstGeom prst="rect">
            <a:avLst/>
          </a:prstGeom>
          <a:noFill/>
          <a:effectLst>
            <a:outerShdw blurRad="63500" sx="102000" sy="102000" algn="ctr" rotWithShape="0">
              <a:prstClr val="black">
                <a:alpha val="40000"/>
              </a:prstClr>
            </a:outerShdw>
          </a:effectLst>
          <a:extLst/>
        </p:spPr>
      </p:pic>
      <p:sp>
        <p:nvSpPr>
          <p:cNvPr id="21" name="文本框 16"/>
          <p:cNvSpPr txBox="1"/>
          <p:nvPr/>
        </p:nvSpPr>
        <p:spPr>
          <a:xfrm>
            <a:off x="7271523" y="501710"/>
            <a:ext cx="1620957" cy="338554"/>
          </a:xfrm>
          <a:prstGeom prst="rect">
            <a:avLst/>
          </a:prstGeom>
          <a:noFill/>
        </p:spPr>
        <p:txBody>
          <a:bodyPr wrap="none" rtlCol="0">
            <a:spAutoFit/>
          </a:bodyPr>
          <a:lstStyle/>
          <a:p>
            <a:r>
              <a:rPr lang="en-US" altLang="zh-CN" sz="1600" b="0" dirty="0" smtClean="0">
                <a:solidFill>
                  <a:srgbClr val="006F6C"/>
                </a:solidFill>
                <a:latin typeface="方正正大黑简体" pitchFamily="2" charset="-122"/>
                <a:ea typeface="方正正大黑简体" pitchFamily="2" charset="-122"/>
              </a:rPr>
              <a:t>[</a:t>
            </a:r>
            <a:r>
              <a:rPr lang="zh-CN" altLang="en-US" sz="1600" dirty="0" smtClean="0">
                <a:latin typeface="+mn-ea"/>
              </a:rPr>
              <a:t>绕线针杆部件</a:t>
            </a:r>
            <a:r>
              <a:rPr lang="en-US" altLang="zh-CN" sz="1600" b="0" dirty="0" smtClean="0">
                <a:solidFill>
                  <a:srgbClr val="006F6C"/>
                </a:solidFill>
                <a:latin typeface="方正正大黑简体" pitchFamily="2" charset="-122"/>
                <a:ea typeface="方正正大黑简体" pitchFamily="2" charset="-122"/>
              </a:rPr>
              <a:t>]</a:t>
            </a:r>
          </a:p>
        </p:txBody>
      </p:sp>
      <p:sp>
        <p:nvSpPr>
          <p:cNvPr id="22" name="TextBox 21"/>
          <p:cNvSpPr txBox="1"/>
          <p:nvPr/>
        </p:nvSpPr>
        <p:spPr>
          <a:xfrm>
            <a:off x="3401682" y="4155482"/>
            <a:ext cx="3527772" cy="345094"/>
          </a:xfrm>
          <a:prstGeom prst="rect">
            <a:avLst/>
          </a:prstGeom>
          <a:noFill/>
        </p:spPr>
        <p:txBody>
          <a:bodyPr wrap="square">
            <a:spAutoFit/>
          </a:bodyPr>
          <a:lstStyle/>
          <a:p>
            <a:pPr algn="just">
              <a:lnSpc>
                <a:spcPct val="130000"/>
              </a:lnSpc>
              <a:defRPr/>
            </a:pPr>
            <a:r>
              <a:rPr lang="zh-CN" altLang="en-US" sz="1400" kern="0" dirty="0" smtClean="0">
                <a:solidFill>
                  <a:sysClr val="window" lastClr="FFFFFF"/>
                </a:solidFill>
                <a:latin typeface="微软雅黑" pitchFamily="34" charset="-122"/>
                <a:ea typeface="微软雅黑" pitchFamily="34" charset="-122"/>
              </a:rPr>
              <a:t> 实践 第一</a:t>
            </a:r>
            <a:endParaRPr lang="zh-CN" altLang="en-US" sz="1400" kern="0" dirty="0">
              <a:solidFill>
                <a:sysClr val="window" lastClr="FFFFFF"/>
              </a:solidFill>
              <a:latin typeface="微软雅黑" pitchFamily="34" charset="-122"/>
              <a:ea typeface="微软雅黑" pitchFamily="34" charset="-122"/>
            </a:endParaRPr>
          </a:p>
        </p:txBody>
      </p:sp>
      <p:sp>
        <p:nvSpPr>
          <p:cNvPr id="8" name="圆角矩形 7"/>
          <p:cNvSpPr/>
          <p:nvPr/>
        </p:nvSpPr>
        <p:spPr bwMode="auto">
          <a:xfrm>
            <a:off x="323528" y="843558"/>
            <a:ext cx="2232248" cy="2880320"/>
          </a:xfrm>
          <a:prstGeom prst="roundRect">
            <a:avLst/>
          </a:prstGeom>
          <a:noFill/>
          <a:ln w="9525" cap="flat" cmpd="sng" algn="ctr">
            <a:noFill/>
            <a:prstDash val="solid"/>
            <a:round/>
            <a:headEnd type="none" w="med" len="med"/>
            <a:tailEnd type="none" w="med" len="med"/>
          </a:ln>
          <a:effectLst>
            <a:outerShdw blurRad="107950" dist="12700" dir="5400000" algn="ctr">
              <a:srgbClr val="000000"/>
            </a:outerShdw>
          </a:effectLst>
        </p:spPr>
        <p:txBody>
          <a:bodyPr vert="horz" wrap="square" lIns="91440" tIns="45720" rIns="91440" bIns="45720" numCol="1" rtlCol="0" anchor="t" anchorCtr="0" compatLnSpc="1">
            <a:prstTxWarp prst="textNoShape">
              <a:avLst/>
            </a:prstTxWarp>
          </a:bodyPr>
          <a:lstStyle/>
          <a:p>
            <a:pPr algn="l">
              <a:lnSpc>
                <a:spcPts val="3000"/>
              </a:lnSpc>
            </a:pPr>
            <a:r>
              <a:rPr lang="zh-CN" altLang="en-US" sz="1200" dirty="0" smtClean="0">
                <a:latin typeface="BatangChe" pitchFamily="49" charset="-127"/>
                <a:ea typeface="BatangChe" pitchFamily="49" charset="-127"/>
              </a:rPr>
              <a:t>由伺服电机采用同步带结构驱动绕线</a:t>
            </a:r>
            <a:r>
              <a:rPr lang="zh-CN" altLang="en-US" sz="1200" dirty="0" smtClean="0">
                <a:latin typeface="BatangChe" pitchFamily="49" charset="-127"/>
                <a:ea typeface="BatangChe" pitchFamily="49" charset="-127"/>
              </a:rPr>
              <a:t>针</a:t>
            </a:r>
            <a:r>
              <a:rPr lang="zh-CN" altLang="en-US" sz="1200" dirty="0" smtClean="0">
                <a:latin typeface="BatangChe" pitchFamily="49" charset="-127"/>
                <a:ea typeface="BatangChe" pitchFamily="49" charset="-127"/>
              </a:rPr>
              <a:t>杆实现上下往复绕线运动，上下高度行程可调节，重复精度高，噪音低；通过气缸连杆机构控制绕线针杆的水平竖直状态，方便绕线过线。</a:t>
            </a:r>
            <a:endParaRPr lang="en-US" altLang="zh-CN" sz="1200" dirty="0" smtClean="0">
              <a:latin typeface="BatangChe" pitchFamily="49" charset="-127"/>
              <a:ea typeface="BatangChe" pitchFamily="49" charset="-127"/>
            </a:endParaRPr>
          </a:p>
        </p:txBody>
      </p:sp>
      <p:pic>
        <p:nvPicPr>
          <p:cNvPr id="9" name="图片 8" descr="EM截图_2017825151229.png"/>
          <p:cNvPicPr>
            <a:picLocks noChangeAspect="1"/>
          </p:cNvPicPr>
          <p:nvPr/>
        </p:nvPicPr>
        <p:blipFill>
          <a:blip r:embed="rId4" cstate="print"/>
          <a:stretch>
            <a:fillRect/>
          </a:stretch>
        </p:blipFill>
        <p:spPr>
          <a:xfrm>
            <a:off x="2699792" y="1059582"/>
            <a:ext cx="4308029" cy="26968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圆角矩形标注 9"/>
          <p:cNvSpPr/>
          <p:nvPr/>
        </p:nvSpPr>
        <p:spPr bwMode="auto">
          <a:xfrm>
            <a:off x="2699792" y="3579862"/>
            <a:ext cx="1041930" cy="356050"/>
          </a:xfrm>
          <a:prstGeom prst="wedgeRoundRectCallout">
            <a:avLst>
              <a:gd name="adj1" fmla="val 80211"/>
              <a:gd name="adj2" fmla="val -348283"/>
              <a:gd name="adj3" fmla="val 16667"/>
            </a:avLst>
          </a:prstGeom>
          <a:ln w="3175">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200" i="0" u="none" strike="noStrike" cap="none" normalizeH="0" baseline="0" dirty="0" smtClean="0">
                <a:ln>
                  <a:noFill/>
                </a:ln>
                <a:solidFill>
                  <a:schemeClr val="tx1"/>
                </a:solidFill>
                <a:effectLst/>
                <a:latin typeface="Arial" charset="0"/>
                <a:ea typeface="宋体" pitchFamily="2" charset="-122"/>
              </a:rPr>
              <a:t>绕线针杆</a:t>
            </a:r>
          </a:p>
        </p:txBody>
      </p:sp>
      <p:sp>
        <p:nvSpPr>
          <p:cNvPr id="11" name="圆角矩形标注 10"/>
          <p:cNvSpPr/>
          <p:nvPr/>
        </p:nvSpPr>
        <p:spPr bwMode="auto">
          <a:xfrm>
            <a:off x="6948264" y="2355726"/>
            <a:ext cx="1224136" cy="346930"/>
          </a:xfrm>
          <a:prstGeom prst="wedgeRoundRectCallout">
            <a:avLst>
              <a:gd name="adj1" fmla="val -152352"/>
              <a:gd name="adj2" fmla="val -31453"/>
              <a:gd name="adj3" fmla="val 16667"/>
            </a:avLst>
          </a:prstGeom>
          <a:ln w="3175">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dirty="0" smtClean="0">
                <a:ln>
                  <a:noFill/>
                </a:ln>
                <a:solidFill>
                  <a:schemeClr val="tx1"/>
                </a:solidFill>
                <a:effectLst/>
                <a:latin typeface="Arial" charset="0"/>
                <a:ea typeface="宋体" pitchFamily="2" charset="-122"/>
              </a:rPr>
              <a:t>Z</a:t>
            </a:r>
            <a:r>
              <a:rPr kumimoji="0" lang="zh-CN" altLang="en-US" sz="1400" i="0" u="none" strike="noStrike" cap="none" normalizeH="0" baseline="0" dirty="0" smtClean="0">
                <a:ln>
                  <a:noFill/>
                </a:ln>
                <a:solidFill>
                  <a:schemeClr val="tx1"/>
                </a:solidFill>
                <a:effectLst/>
                <a:latin typeface="Arial" charset="0"/>
                <a:ea typeface="宋体" pitchFamily="2" charset="-122"/>
              </a:rPr>
              <a:t>轴伺服电机</a:t>
            </a:r>
          </a:p>
        </p:txBody>
      </p:sp>
    </p:spTree>
    <p:extLst>
      <p:ext uri="{BB962C8B-B14F-4D97-AF65-F5344CB8AC3E}">
        <p14:creationId xmlns="" xmlns:p14="http://schemas.microsoft.com/office/powerpoint/2010/main" val="276388401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2907</TotalTime>
  <Words>951</Words>
  <Application>Microsoft Office PowerPoint</Application>
  <PresentationFormat>全屏显示(16:9)</PresentationFormat>
  <Paragraphs>95</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vector>
  </TitlesOfParts>
  <Company>envicool.com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envicool</dc:creator>
  <cp:lastModifiedBy>zhangkai1</cp:lastModifiedBy>
  <cp:revision>342</cp:revision>
  <dcterms:created xsi:type="dcterms:W3CDTF">2015-05-16T09:52:57Z</dcterms:created>
  <dcterms:modified xsi:type="dcterms:W3CDTF">2021-06-29T13:55:31Z</dcterms:modified>
</cp:coreProperties>
</file>