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A08D7-20DB-43C4-8FC8-51D8207A46B5}" v="3" dt="2025-04-18T00:15:4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Springman" userId="d6929d3a43aa0e2d" providerId="LiveId" clId="{6EAA08D7-20DB-43C4-8FC8-51D8207A46B5}"/>
    <pc:docChg chg="undo custSel addSld modSld">
      <pc:chgData name="Nicholas Springman" userId="d6929d3a43aa0e2d" providerId="LiveId" clId="{6EAA08D7-20DB-43C4-8FC8-51D8207A46B5}" dt="2025-04-18T00:17:38.654" v="3001" actId="122"/>
      <pc:docMkLst>
        <pc:docMk/>
      </pc:docMkLst>
      <pc:sldChg chg="modSp mod">
        <pc:chgData name="Nicholas Springman" userId="d6929d3a43aa0e2d" providerId="LiveId" clId="{6EAA08D7-20DB-43C4-8FC8-51D8207A46B5}" dt="2025-04-17T23:46:44.254" v="145" actId="27636"/>
        <pc:sldMkLst>
          <pc:docMk/>
          <pc:sldMk cId="768285757" sldId="256"/>
        </pc:sldMkLst>
        <pc:spChg chg="mod">
          <ac:chgData name="Nicholas Springman" userId="d6929d3a43aa0e2d" providerId="LiveId" clId="{6EAA08D7-20DB-43C4-8FC8-51D8207A46B5}" dt="2025-04-17T23:46:13.835" v="106"/>
          <ac:spMkLst>
            <pc:docMk/>
            <pc:sldMk cId="768285757" sldId="256"/>
            <ac:spMk id="2" creationId="{C5881EBB-3DC3-782C-74FC-09F0774CDAC2}"/>
          </ac:spMkLst>
        </pc:spChg>
        <pc:spChg chg="mod">
          <ac:chgData name="Nicholas Springman" userId="d6929d3a43aa0e2d" providerId="LiveId" clId="{6EAA08D7-20DB-43C4-8FC8-51D8207A46B5}" dt="2025-04-17T23:46:44.254" v="145" actId="27636"/>
          <ac:spMkLst>
            <pc:docMk/>
            <pc:sldMk cId="768285757" sldId="256"/>
            <ac:spMk id="3" creationId="{CB9D1233-3AF2-BB90-3D50-343A2895F1E2}"/>
          </ac:spMkLst>
        </pc:spChg>
      </pc:sldChg>
      <pc:sldChg chg="addSp delSp modSp new mod setBg setClrOvrMap">
        <pc:chgData name="Nicholas Springman" userId="d6929d3a43aa0e2d" providerId="LiveId" clId="{6EAA08D7-20DB-43C4-8FC8-51D8207A46B5}" dt="2025-04-18T00:02:45.990" v="1408" actId="14100"/>
        <pc:sldMkLst>
          <pc:docMk/>
          <pc:sldMk cId="2298017463" sldId="257"/>
        </pc:sldMkLst>
        <pc:spChg chg="mod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2" creationId="{A23E840C-2C08-825B-831C-8FB7CCCC0A92}"/>
          </ac:spMkLst>
        </pc:spChg>
        <pc:spChg chg="del mod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3" creationId="{CA1830DF-4351-3BF8-F797-E12868696771}"/>
          </ac:spMkLst>
        </pc:spChg>
        <pc:spChg chg="add del">
          <ac:chgData name="Nicholas Springman" userId="d6929d3a43aa0e2d" providerId="LiveId" clId="{6EAA08D7-20DB-43C4-8FC8-51D8207A46B5}" dt="2025-04-17T23:49:10.796" v="199" actId="26606"/>
          <ac:spMkLst>
            <pc:docMk/>
            <pc:sldMk cId="2298017463" sldId="257"/>
            <ac:spMk id="8" creationId="{74CD14DB-BB81-479F-A1FC-1C75640E9F84}"/>
          </ac:spMkLst>
        </pc:spChg>
        <pc:spChg chg="add del">
          <ac:chgData name="Nicholas Springman" userId="d6929d3a43aa0e2d" providerId="LiveId" clId="{6EAA08D7-20DB-43C4-8FC8-51D8207A46B5}" dt="2025-04-17T23:49:10.796" v="199" actId="26606"/>
          <ac:spMkLst>
            <pc:docMk/>
            <pc:sldMk cId="2298017463" sldId="257"/>
            <ac:spMk id="10" creationId="{C943A91B-7CA7-4592-A975-73B1BF8C4C74}"/>
          </ac:spMkLst>
        </pc:spChg>
        <pc:spChg chg="add del">
          <ac:chgData name="Nicholas Springman" userId="d6929d3a43aa0e2d" providerId="LiveId" clId="{6EAA08D7-20DB-43C4-8FC8-51D8207A46B5}" dt="2025-04-17T23:49:10.796" v="199" actId="26606"/>
          <ac:spMkLst>
            <pc:docMk/>
            <pc:sldMk cId="2298017463" sldId="257"/>
            <ac:spMk id="12" creationId="{EC471314-E46A-414B-8D91-74880E84F187}"/>
          </ac:spMkLst>
        </pc:spChg>
        <pc:spChg chg="add del">
          <ac:chgData name="Nicholas Springman" userId="d6929d3a43aa0e2d" providerId="LiveId" clId="{6EAA08D7-20DB-43C4-8FC8-51D8207A46B5}" dt="2025-04-17T23:49:10.796" v="199" actId="26606"/>
          <ac:spMkLst>
            <pc:docMk/>
            <pc:sldMk cId="2298017463" sldId="257"/>
            <ac:spMk id="14" creationId="{6A681326-1C9D-44A3-A627-3871BDAE4127}"/>
          </ac:spMkLst>
        </pc:spChg>
        <pc:spChg chg="add del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19" creationId="{74CD14DB-BB81-479F-A1FC-1C75640E9F84}"/>
          </ac:spMkLst>
        </pc:spChg>
        <pc:spChg chg="add del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21" creationId="{C943A91B-7CA7-4592-A975-73B1BF8C4C74}"/>
          </ac:spMkLst>
        </pc:spChg>
        <pc:spChg chg="add del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23" creationId="{EC471314-E46A-414B-8D91-74880E84F187}"/>
          </ac:spMkLst>
        </pc:spChg>
        <pc:spChg chg="add del">
          <ac:chgData name="Nicholas Springman" userId="d6929d3a43aa0e2d" providerId="LiveId" clId="{6EAA08D7-20DB-43C4-8FC8-51D8207A46B5}" dt="2025-04-18T00:01:52.906" v="1403" actId="26606"/>
          <ac:spMkLst>
            <pc:docMk/>
            <pc:sldMk cId="2298017463" sldId="257"/>
            <ac:spMk id="25" creationId="{6A681326-1C9D-44A3-A627-3871BDAE4127}"/>
          </ac:spMkLst>
        </pc:spChg>
        <pc:graphicFrameChg chg="add mod modGraphic">
          <ac:chgData name="Nicholas Springman" userId="d6929d3a43aa0e2d" providerId="LiveId" clId="{6EAA08D7-20DB-43C4-8FC8-51D8207A46B5}" dt="2025-04-18T00:02:45.990" v="1408" actId="14100"/>
          <ac:graphicFrameMkLst>
            <pc:docMk/>
            <pc:sldMk cId="2298017463" sldId="257"/>
            <ac:graphicFrameMk id="27" creationId="{357AB4BE-1CD7-967D-5E8D-BE66C5EBCB57}"/>
          </ac:graphicFrameMkLst>
        </pc:graphicFrameChg>
      </pc:sldChg>
      <pc:sldChg chg="addSp delSp modSp new mod setBg setClrOvrMap">
        <pc:chgData name="Nicholas Springman" userId="d6929d3a43aa0e2d" providerId="LiveId" clId="{6EAA08D7-20DB-43C4-8FC8-51D8207A46B5}" dt="2025-04-18T00:01:42.213" v="1402" actId="26606"/>
        <pc:sldMkLst>
          <pc:docMk/>
          <pc:sldMk cId="779912056" sldId="258"/>
        </pc:sldMkLst>
        <pc:spChg chg="mod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2" creationId="{C447B5D0-F4B0-C0FE-6E9E-3882BFE6B6C6}"/>
          </ac:spMkLst>
        </pc:spChg>
        <pc:spChg chg="mod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3" creationId="{7BCFA69E-E8CC-CDD8-C858-F6CF328C5821}"/>
          </ac:spMkLst>
        </pc:spChg>
        <pc:spChg chg="add del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8" creationId="{74CD14DB-BB81-479F-A1FC-1C75640E9F84}"/>
          </ac:spMkLst>
        </pc:spChg>
        <pc:spChg chg="add del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10" creationId="{C943A91B-7CA7-4592-A975-73B1BF8C4C74}"/>
          </ac:spMkLst>
        </pc:spChg>
        <pc:spChg chg="add del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12" creationId="{EC471314-E46A-414B-8D91-74880E84F187}"/>
          </ac:spMkLst>
        </pc:spChg>
        <pc:spChg chg="add del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14" creationId="{6A681326-1C9D-44A3-A627-3871BDAE4127}"/>
          </ac:spMkLst>
        </pc:spChg>
        <pc:spChg chg="add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20" creationId="{C8A3C342-1D03-412F-8DD3-BF519E8E0AE9}"/>
          </ac:spMkLst>
        </pc:spChg>
        <pc:spChg chg="add">
          <ac:chgData name="Nicholas Springman" userId="d6929d3a43aa0e2d" providerId="LiveId" clId="{6EAA08D7-20DB-43C4-8FC8-51D8207A46B5}" dt="2025-04-18T00:01:42.213" v="1402" actId="26606"/>
          <ac:spMkLst>
            <pc:docMk/>
            <pc:sldMk cId="779912056" sldId="258"/>
            <ac:spMk id="22" creationId="{81CC9B02-E087-4350-AEBD-2C3CF001AF01}"/>
          </ac:spMkLst>
        </pc:spChg>
        <pc:picChg chg="add">
          <ac:chgData name="Nicholas Springman" userId="d6929d3a43aa0e2d" providerId="LiveId" clId="{6EAA08D7-20DB-43C4-8FC8-51D8207A46B5}" dt="2025-04-18T00:01:42.213" v="1402" actId="26606"/>
          <ac:picMkLst>
            <pc:docMk/>
            <pc:sldMk cId="779912056" sldId="258"/>
            <ac:picMk id="16" creationId="{DBA5F245-7751-5304-7DBD-B4A34D71E367}"/>
          </ac:picMkLst>
        </pc:picChg>
      </pc:sldChg>
      <pc:sldChg chg="addSp modSp new mod setBg">
        <pc:chgData name="Nicholas Springman" userId="d6929d3a43aa0e2d" providerId="LiveId" clId="{6EAA08D7-20DB-43C4-8FC8-51D8207A46B5}" dt="2025-04-18T00:07:04.228" v="1899" actId="14100"/>
        <pc:sldMkLst>
          <pc:docMk/>
          <pc:sldMk cId="2807386919" sldId="259"/>
        </pc:sldMkLst>
        <pc:spChg chg="mod">
          <ac:chgData name="Nicholas Springman" userId="d6929d3a43aa0e2d" providerId="LiveId" clId="{6EAA08D7-20DB-43C4-8FC8-51D8207A46B5}" dt="2025-04-18T00:06:37" v="1897" actId="26606"/>
          <ac:spMkLst>
            <pc:docMk/>
            <pc:sldMk cId="2807386919" sldId="259"/>
            <ac:spMk id="2" creationId="{06A1A5B4-927C-4402-7775-738FBB177F62}"/>
          </ac:spMkLst>
        </pc:spChg>
        <pc:spChg chg="mod">
          <ac:chgData name="Nicholas Springman" userId="d6929d3a43aa0e2d" providerId="LiveId" clId="{6EAA08D7-20DB-43C4-8FC8-51D8207A46B5}" dt="2025-04-18T00:07:04.228" v="1899" actId="14100"/>
          <ac:spMkLst>
            <pc:docMk/>
            <pc:sldMk cId="2807386919" sldId="259"/>
            <ac:spMk id="3" creationId="{54728091-6083-DD70-CC3C-7F5A746509D5}"/>
          </ac:spMkLst>
        </pc:spChg>
        <pc:spChg chg="add">
          <ac:chgData name="Nicholas Springman" userId="d6929d3a43aa0e2d" providerId="LiveId" clId="{6EAA08D7-20DB-43C4-8FC8-51D8207A46B5}" dt="2025-04-18T00:06:37" v="1897" actId="26606"/>
          <ac:spMkLst>
            <pc:docMk/>
            <pc:sldMk cId="2807386919" sldId="259"/>
            <ac:spMk id="9" creationId="{C8A3C342-1D03-412F-8DD3-BF519E8E0AE9}"/>
          </ac:spMkLst>
        </pc:spChg>
        <pc:spChg chg="add">
          <ac:chgData name="Nicholas Springman" userId="d6929d3a43aa0e2d" providerId="LiveId" clId="{6EAA08D7-20DB-43C4-8FC8-51D8207A46B5}" dt="2025-04-18T00:06:37" v="1897" actId="26606"/>
          <ac:spMkLst>
            <pc:docMk/>
            <pc:sldMk cId="2807386919" sldId="259"/>
            <ac:spMk id="11" creationId="{81CC9B02-E087-4350-AEBD-2C3CF001AF01}"/>
          </ac:spMkLst>
        </pc:spChg>
        <pc:picChg chg="add">
          <ac:chgData name="Nicholas Springman" userId="d6929d3a43aa0e2d" providerId="LiveId" clId="{6EAA08D7-20DB-43C4-8FC8-51D8207A46B5}" dt="2025-04-18T00:06:37" v="1897" actId="26606"/>
          <ac:picMkLst>
            <pc:docMk/>
            <pc:sldMk cId="2807386919" sldId="259"/>
            <ac:picMk id="5" creationId="{FC609508-C610-A46F-D0CA-E942C2B7AA17}"/>
          </ac:picMkLst>
        </pc:picChg>
      </pc:sldChg>
      <pc:sldChg chg="addSp modSp new mod setBg setClrOvrMap">
        <pc:chgData name="Nicholas Springman" userId="d6929d3a43aa0e2d" providerId="LiveId" clId="{6EAA08D7-20DB-43C4-8FC8-51D8207A46B5}" dt="2025-04-18T00:11:36.632" v="2462" actId="26606"/>
        <pc:sldMkLst>
          <pc:docMk/>
          <pc:sldMk cId="3973435782" sldId="260"/>
        </pc:sldMkLst>
        <pc:spChg chg="mo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2" creationId="{31DB1E02-3A97-1F7F-5CCE-E0296FC7A7C6}"/>
          </ac:spMkLst>
        </pc:spChg>
        <pc:spChg chg="mo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3" creationId="{7381D96B-7252-551F-ECBB-DCF8C214964F}"/>
          </ac:spMkLst>
        </pc:spChg>
        <pc:spChg chg="ad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8" creationId="{74CD14DB-BB81-479F-A1FC-1C75640E9F84}"/>
          </ac:spMkLst>
        </pc:spChg>
        <pc:spChg chg="ad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10" creationId="{C943A91B-7CA7-4592-A975-73B1BF8C4C74}"/>
          </ac:spMkLst>
        </pc:spChg>
        <pc:spChg chg="ad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12" creationId="{EC471314-E46A-414B-8D91-74880E84F187}"/>
          </ac:spMkLst>
        </pc:spChg>
        <pc:spChg chg="add">
          <ac:chgData name="Nicholas Springman" userId="d6929d3a43aa0e2d" providerId="LiveId" clId="{6EAA08D7-20DB-43C4-8FC8-51D8207A46B5}" dt="2025-04-18T00:11:36.632" v="2462" actId="26606"/>
          <ac:spMkLst>
            <pc:docMk/>
            <pc:sldMk cId="3973435782" sldId="260"/>
            <ac:spMk id="14" creationId="{6A681326-1C9D-44A3-A627-3871BDAE4127}"/>
          </ac:spMkLst>
        </pc:spChg>
      </pc:sldChg>
      <pc:sldChg chg="addSp delSp modSp new mod setBg setClrOvrMap">
        <pc:chgData name="Nicholas Springman" userId="d6929d3a43aa0e2d" providerId="LiveId" clId="{6EAA08D7-20DB-43C4-8FC8-51D8207A46B5}" dt="2025-04-18T00:14:49.229" v="2754" actId="20577"/>
        <pc:sldMkLst>
          <pc:docMk/>
          <pc:sldMk cId="2093208515" sldId="261"/>
        </pc:sldMkLst>
        <pc:spChg chg="mod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2" creationId="{3C280924-DC66-5005-3FAD-98DD737257E5}"/>
          </ac:spMkLst>
        </pc:spChg>
        <pc:spChg chg="mod">
          <ac:chgData name="Nicholas Springman" userId="d6929d3a43aa0e2d" providerId="LiveId" clId="{6EAA08D7-20DB-43C4-8FC8-51D8207A46B5}" dt="2025-04-18T00:14:49.229" v="2754" actId="20577"/>
          <ac:spMkLst>
            <pc:docMk/>
            <pc:sldMk cId="2093208515" sldId="261"/>
            <ac:spMk id="3" creationId="{5E4DE452-C57B-9D97-2E08-7AD2F20237BB}"/>
          </ac:spMkLst>
        </pc:spChg>
        <pc:spChg chg="add del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8" creationId="{74CD14DB-BB81-479F-A1FC-1C75640E9F84}"/>
          </ac:spMkLst>
        </pc:spChg>
        <pc:spChg chg="add del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10" creationId="{C943A91B-7CA7-4592-A975-73B1BF8C4C74}"/>
          </ac:spMkLst>
        </pc:spChg>
        <pc:spChg chg="add del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12" creationId="{EC471314-E46A-414B-8D91-74880E84F187}"/>
          </ac:spMkLst>
        </pc:spChg>
        <pc:spChg chg="add del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14" creationId="{6A681326-1C9D-44A3-A627-3871BDAE4127}"/>
          </ac:spMkLst>
        </pc:spChg>
        <pc:spChg chg="add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19" creationId="{052BEFF1-896C-45B1-B02C-96A6A1BC389A}"/>
          </ac:spMkLst>
        </pc:spChg>
        <pc:spChg chg="add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21" creationId="{BB237A14-61B1-4C00-A670-5D8D68A8668E}"/>
          </ac:spMkLst>
        </pc:spChg>
        <pc:spChg chg="add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23" creationId="{8598F259-6F54-47A3-8D13-1603D786A328}"/>
          </ac:spMkLst>
        </pc:spChg>
        <pc:spChg chg="add">
          <ac:chgData name="Nicholas Springman" userId="d6929d3a43aa0e2d" providerId="LiveId" clId="{6EAA08D7-20DB-43C4-8FC8-51D8207A46B5}" dt="2025-04-18T00:14:28.984" v="2746" actId="26606"/>
          <ac:spMkLst>
            <pc:docMk/>
            <pc:sldMk cId="2093208515" sldId="261"/>
            <ac:spMk id="25" creationId="{0BA768A8-4FED-4ED8-9E46-6BE72188ECD2}"/>
          </ac:spMkLst>
        </pc:spChg>
      </pc:sldChg>
      <pc:sldChg chg="addSp delSp modSp new mod">
        <pc:chgData name="Nicholas Springman" userId="d6929d3a43aa0e2d" providerId="LiveId" clId="{6EAA08D7-20DB-43C4-8FC8-51D8207A46B5}" dt="2025-04-18T00:17:38.654" v="3001" actId="122"/>
        <pc:sldMkLst>
          <pc:docMk/>
          <pc:sldMk cId="978341644" sldId="262"/>
        </pc:sldMkLst>
        <pc:spChg chg="mod">
          <ac:chgData name="Nicholas Springman" userId="d6929d3a43aa0e2d" providerId="LiveId" clId="{6EAA08D7-20DB-43C4-8FC8-51D8207A46B5}" dt="2025-04-18T00:17:38.654" v="3001" actId="122"/>
          <ac:spMkLst>
            <pc:docMk/>
            <pc:sldMk cId="978341644" sldId="262"/>
            <ac:spMk id="2" creationId="{ED7D5C2B-791E-5D39-D3E7-119B5FEC0448}"/>
          </ac:spMkLst>
        </pc:spChg>
        <pc:spChg chg="add del mod">
          <ac:chgData name="Nicholas Springman" userId="d6929d3a43aa0e2d" providerId="LiveId" clId="{6EAA08D7-20DB-43C4-8FC8-51D8207A46B5}" dt="2025-04-18T00:17:27.010" v="3000" actId="14100"/>
          <ac:spMkLst>
            <pc:docMk/>
            <pc:sldMk cId="978341644" sldId="262"/>
            <ac:spMk id="3" creationId="{4D94A99E-F000-8B7E-EC3F-49C3D67816A7}"/>
          </ac:spMkLst>
        </pc:spChg>
        <pc:spChg chg="add mod">
          <ac:chgData name="Nicholas Springman" userId="d6929d3a43aa0e2d" providerId="LiveId" clId="{6EAA08D7-20DB-43C4-8FC8-51D8207A46B5}" dt="2025-04-18T00:15:41.661" v="2768"/>
          <ac:spMkLst>
            <pc:docMk/>
            <pc:sldMk cId="978341644" sldId="262"/>
            <ac:spMk id="4" creationId="{221EFA72-AEE7-6DA9-FBFC-4F5ECDAFA09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F314D-3153-4C88-9E57-A8FCD0ED163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7293C8-F7F0-4A1B-AA5D-541E16E0B020}">
      <dgm:prSet/>
      <dgm:spPr/>
      <dgm:t>
        <a:bodyPr/>
        <a:lstStyle/>
        <a:p>
          <a:r>
            <a:rPr lang="en-US" b="1"/>
            <a:t>Product Owner: </a:t>
          </a:r>
          <a:r>
            <a:rPr lang="en-US"/>
            <a:t>Represents stakeholders, prioritizes the product backlog, ensures deliverables meet business goals. </a:t>
          </a:r>
        </a:p>
      </dgm:t>
    </dgm:pt>
    <dgm:pt modelId="{BAAF2C1A-1602-4586-9BEC-2B1B6EAAAC51}" type="parTrans" cxnId="{C834F8D3-E6A3-48BF-8743-8683B0959065}">
      <dgm:prSet/>
      <dgm:spPr/>
      <dgm:t>
        <a:bodyPr/>
        <a:lstStyle/>
        <a:p>
          <a:endParaRPr lang="en-US"/>
        </a:p>
      </dgm:t>
    </dgm:pt>
    <dgm:pt modelId="{9AFEC8DD-F986-4781-9C17-109914F3E011}" type="sibTrans" cxnId="{C834F8D3-E6A3-48BF-8743-8683B0959065}">
      <dgm:prSet/>
      <dgm:spPr/>
      <dgm:t>
        <a:bodyPr/>
        <a:lstStyle/>
        <a:p>
          <a:endParaRPr lang="en-US"/>
        </a:p>
      </dgm:t>
    </dgm:pt>
    <dgm:pt modelId="{E6A95C2D-ACC1-40BB-84F9-E8D2F7B9E1FD}">
      <dgm:prSet/>
      <dgm:spPr/>
      <dgm:t>
        <a:bodyPr/>
        <a:lstStyle/>
        <a:p>
          <a:r>
            <a:rPr lang="en-US" b="1" dirty="0"/>
            <a:t>Scrum Master: </a:t>
          </a:r>
          <a:r>
            <a:rPr lang="en-US" dirty="0"/>
            <a:t>Facilitates the Scrum Process, removes impediments, ensures team adhere to Agile principles (Schwaber &amp; Sutherland, 2020)</a:t>
          </a:r>
        </a:p>
      </dgm:t>
    </dgm:pt>
    <dgm:pt modelId="{5BD0F090-22C0-4990-A09B-35DCF38290FB}" type="parTrans" cxnId="{3A75CB34-496E-4481-ABAE-3BEBB59024C3}">
      <dgm:prSet/>
      <dgm:spPr/>
      <dgm:t>
        <a:bodyPr/>
        <a:lstStyle/>
        <a:p>
          <a:endParaRPr lang="en-US"/>
        </a:p>
      </dgm:t>
    </dgm:pt>
    <dgm:pt modelId="{2A55F202-2037-47C4-9180-3EBB0962F013}" type="sibTrans" cxnId="{3A75CB34-496E-4481-ABAE-3BEBB59024C3}">
      <dgm:prSet/>
      <dgm:spPr/>
      <dgm:t>
        <a:bodyPr/>
        <a:lstStyle/>
        <a:p>
          <a:endParaRPr lang="en-US"/>
        </a:p>
      </dgm:t>
    </dgm:pt>
    <dgm:pt modelId="{27FFD679-7544-4A9F-BFA6-7D957E5534EE}">
      <dgm:prSet/>
      <dgm:spPr/>
      <dgm:t>
        <a:bodyPr/>
        <a:lstStyle/>
        <a:p>
          <a:r>
            <a:rPr lang="en-US" b="1"/>
            <a:t>Development Team: </a:t>
          </a:r>
          <a:r>
            <a:rPr lang="en-US"/>
            <a:t>Self-organizing, cross functional team responsible for delivering increments of work in each sprint. </a:t>
          </a:r>
        </a:p>
      </dgm:t>
    </dgm:pt>
    <dgm:pt modelId="{96ED893E-24EF-4065-9B3E-A92FE64EE306}" type="parTrans" cxnId="{B31FB215-B595-47F1-B2DF-66F1CEE7630A}">
      <dgm:prSet/>
      <dgm:spPr/>
      <dgm:t>
        <a:bodyPr/>
        <a:lstStyle/>
        <a:p>
          <a:endParaRPr lang="en-US"/>
        </a:p>
      </dgm:t>
    </dgm:pt>
    <dgm:pt modelId="{9253F78A-2371-4E13-A8DD-03C6558EC648}" type="sibTrans" cxnId="{B31FB215-B595-47F1-B2DF-66F1CEE7630A}">
      <dgm:prSet/>
      <dgm:spPr/>
      <dgm:t>
        <a:bodyPr/>
        <a:lstStyle/>
        <a:p>
          <a:endParaRPr lang="en-US"/>
        </a:p>
      </dgm:t>
    </dgm:pt>
    <dgm:pt modelId="{C9B95E0C-9224-46A4-8EF5-0806AF30D784}">
      <dgm:prSet/>
      <dgm:spPr/>
      <dgm:t>
        <a:bodyPr/>
        <a:lstStyle/>
        <a:p>
          <a:r>
            <a:rPr lang="en-US" b="1"/>
            <a:t>What do they all have in common? </a:t>
          </a:r>
          <a:r>
            <a:rPr lang="en-US"/>
            <a:t>These roles ensure clear communication, effective progress, and high-quality outputs</a:t>
          </a:r>
        </a:p>
      </dgm:t>
    </dgm:pt>
    <dgm:pt modelId="{6D8F4DCD-BD35-4BC2-B699-CC52CA6B8967}" type="parTrans" cxnId="{DF88AFFF-EF54-41E2-ABDA-9A729EFBB440}">
      <dgm:prSet/>
      <dgm:spPr/>
      <dgm:t>
        <a:bodyPr/>
        <a:lstStyle/>
        <a:p>
          <a:endParaRPr lang="en-US"/>
        </a:p>
      </dgm:t>
    </dgm:pt>
    <dgm:pt modelId="{F0135569-098E-4EB2-B13A-2EA1814B8389}" type="sibTrans" cxnId="{DF88AFFF-EF54-41E2-ABDA-9A729EFBB440}">
      <dgm:prSet/>
      <dgm:spPr/>
      <dgm:t>
        <a:bodyPr/>
        <a:lstStyle/>
        <a:p>
          <a:endParaRPr lang="en-US"/>
        </a:p>
      </dgm:t>
    </dgm:pt>
    <dgm:pt modelId="{C3159575-3CCA-41AC-80CA-243FA2DA45E6}" type="pres">
      <dgm:prSet presAssocID="{D7CF314D-3153-4C88-9E57-A8FCD0ED163D}" presName="diagram" presStyleCnt="0">
        <dgm:presLayoutVars>
          <dgm:dir/>
          <dgm:resizeHandles val="exact"/>
        </dgm:presLayoutVars>
      </dgm:prSet>
      <dgm:spPr/>
    </dgm:pt>
    <dgm:pt modelId="{1BE96888-A8E4-4FA9-AFB8-D994E5246936}" type="pres">
      <dgm:prSet presAssocID="{F47293C8-F7F0-4A1B-AA5D-541E16E0B020}" presName="node" presStyleLbl="node1" presStyleIdx="0" presStyleCnt="4">
        <dgm:presLayoutVars>
          <dgm:bulletEnabled val="1"/>
        </dgm:presLayoutVars>
      </dgm:prSet>
      <dgm:spPr/>
    </dgm:pt>
    <dgm:pt modelId="{63FBBBEA-269A-4FA7-B05B-785BAD3637EC}" type="pres">
      <dgm:prSet presAssocID="{9AFEC8DD-F986-4781-9C17-109914F3E011}" presName="sibTrans" presStyleLbl="sibTrans2D1" presStyleIdx="0" presStyleCnt="3"/>
      <dgm:spPr/>
    </dgm:pt>
    <dgm:pt modelId="{89D0C88E-035E-4255-850E-1C437AA4E621}" type="pres">
      <dgm:prSet presAssocID="{9AFEC8DD-F986-4781-9C17-109914F3E011}" presName="connectorText" presStyleLbl="sibTrans2D1" presStyleIdx="0" presStyleCnt="3"/>
      <dgm:spPr/>
    </dgm:pt>
    <dgm:pt modelId="{D03931E8-B797-4B69-84E4-D6E12D33C19E}" type="pres">
      <dgm:prSet presAssocID="{E6A95C2D-ACC1-40BB-84F9-E8D2F7B9E1FD}" presName="node" presStyleLbl="node1" presStyleIdx="1" presStyleCnt="4">
        <dgm:presLayoutVars>
          <dgm:bulletEnabled val="1"/>
        </dgm:presLayoutVars>
      </dgm:prSet>
      <dgm:spPr/>
    </dgm:pt>
    <dgm:pt modelId="{4CDB4D2E-5414-45D1-AB8F-6C92E4316FEC}" type="pres">
      <dgm:prSet presAssocID="{2A55F202-2037-47C4-9180-3EBB0962F013}" presName="sibTrans" presStyleLbl="sibTrans2D1" presStyleIdx="1" presStyleCnt="3"/>
      <dgm:spPr/>
    </dgm:pt>
    <dgm:pt modelId="{C4F5707D-6661-4EC1-AA0C-A1187BEF229A}" type="pres">
      <dgm:prSet presAssocID="{2A55F202-2037-47C4-9180-3EBB0962F013}" presName="connectorText" presStyleLbl="sibTrans2D1" presStyleIdx="1" presStyleCnt="3"/>
      <dgm:spPr/>
    </dgm:pt>
    <dgm:pt modelId="{6CD8FCA9-3673-4D48-8A10-986BEA5B0A05}" type="pres">
      <dgm:prSet presAssocID="{27FFD679-7544-4A9F-BFA6-7D957E5534EE}" presName="node" presStyleLbl="node1" presStyleIdx="2" presStyleCnt="4">
        <dgm:presLayoutVars>
          <dgm:bulletEnabled val="1"/>
        </dgm:presLayoutVars>
      </dgm:prSet>
      <dgm:spPr/>
    </dgm:pt>
    <dgm:pt modelId="{DF537264-C865-4DA5-BB6F-5CB880F9EBD7}" type="pres">
      <dgm:prSet presAssocID="{9253F78A-2371-4E13-A8DD-03C6558EC648}" presName="sibTrans" presStyleLbl="sibTrans2D1" presStyleIdx="2" presStyleCnt="3"/>
      <dgm:spPr/>
    </dgm:pt>
    <dgm:pt modelId="{8E69FBC7-5BF9-48FB-B15A-4FDDD579B5E0}" type="pres">
      <dgm:prSet presAssocID="{9253F78A-2371-4E13-A8DD-03C6558EC648}" presName="connectorText" presStyleLbl="sibTrans2D1" presStyleIdx="2" presStyleCnt="3"/>
      <dgm:spPr/>
    </dgm:pt>
    <dgm:pt modelId="{9B833A5D-607D-47BA-8CD7-D4215E12E98B}" type="pres">
      <dgm:prSet presAssocID="{C9B95E0C-9224-46A4-8EF5-0806AF30D784}" presName="node" presStyleLbl="node1" presStyleIdx="3" presStyleCnt="4">
        <dgm:presLayoutVars>
          <dgm:bulletEnabled val="1"/>
        </dgm:presLayoutVars>
      </dgm:prSet>
      <dgm:spPr/>
    </dgm:pt>
  </dgm:ptLst>
  <dgm:cxnLst>
    <dgm:cxn modelId="{B31FB215-B595-47F1-B2DF-66F1CEE7630A}" srcId="{D7CF314D-3153-4C88-9E57-A8FCD0ED163D}" destId="{27FFD679-7544-4A9F-BFA6-7D957E5534EE}" srcOrd="2" destOrd="0" parTransId="{96ED893E-24EF-4065-9B3E-A92FE64EE306}" sibTransId="{9253F78A-2371-4E13-A8DD-03C6558EC648}"/>
    <dgm:cxn modelId="{B808271D-8926-4E8C-8CB7-1AC0E1078DAD}" type="presOf" srcId="{9253F78A-2371-4E13-A8DD-03C6558EC648}" destId="{DF537264-C865-4DA5-BB6F-5CB880F9EBD7}" srcOrd="0" destOrd="0" presId="urn:microsoft.com/office/officeart/2005/8/layout/process5"/>
    <dgm:cxn modelId="{3A75CB34-496E-4481-ABAE-3BEBB59024C3}" srcId="{D7CF314D-3153-4C88-9E57-A8FCD0ED163D}" destId="{E6A95C2D-ACC1-40BB-84F9-E8D2F7B9E1FD}" srcOrd="1" destOrd="0" parTransId="{5BD0F090-22C0-4990-A09B-35DCF38290FB}" sibTransId="{2A55F202-2037-47C4-9180-3EBB0962F013}"/>
    <dgm:cxn modelId="{F5B65A40-436F-4036-88F5-542F90B01CD3}" type="presOf" srcId="{E6A95C2D-ACC1-40BB-84F9-E8D2F7B9E1FD}" destId="{D03931E8-B797-4B69-84E4-D6E12D33C19E}" srcOrd="0" destOrd="0" presId="urn:microsoft.com/office/officeart/2005/8/layout/process5"/>
    <dgm:cxn modelId="{2D2FD95F-4823-4FC6-86EF-D0B4FDB17A50}" type="presOf" srcId="{9253F78A-2371-4E13-A8DD-03C6558EC648}" destId="{8E69FBC7-5BF9-48FB-B15A-4FDDD579B5E0}" srcOrd="1" destOrd="0" presId="urn:microsoft.com/office/officeart/2005/8/layout/process5"/>
    <dgm:cxn modelId="{EDC32059-6F55-40D6-961B-A1B33279C5E9}" type="presOf" srcId="{F47293C8-F7F0-4A1B-AA5D-541E16E0B020}" destId="{1BE96888-A8E4-4FA9-AFB8-D994E5246936}" srcOrd="0" destOrd="0" presId="urn:microsoft.com/office/officeart/2005/8/layout/process5"/>
    <dgm:cxn modelId="{67E8419C-F6EE-4E0B-A802-7036528DBDD8}" type="presOf" srcId="{2A55F202-2037-47C4-9180-3EBB0962F013}" destId="{4CDB4D2E-5414-45D1-AB8F-6C92E4316FEC}" srcOrd="0" destOrd="0" presId="urn:microsoft.com/office/officeart/2005/8/layout/process5"/>
    <dgm:cxn modelId="{A5E7F69F-255C-45F2-A047-1E701EB98BBD}" type="presOf" srcId="{2A55F202-2037-47C4-9180-3EBB0962F013}" destId="{C4F5707D-6661-4EC1-AA0C-A1187BEF229A}" srcOrd="1" destOrd="0" presId="urn:microsoft.com/office/officeart/2005/8/layout/process5"/>
    <dgm:cxn modelId="{8F1749B4-E59F-40E4-A913-09EDB6E06423}" type="presOf" srcId="{C9B95E0C-9224-46A4-8EF5-0806AF30D784}" destId="{9B833A5D-607D-47BA-8CD7-D4215E12E98B}" srcOrd="0" destOrd="0" presId="urn:microsoft.com/office/officeart/2005/8/layout/process5"/>
    <dgm:cxn modelId="{D329FDC3-AC50-4150-8CBD-C6F1C166E171}" type="presOf" srcId="{27FFD679-7544-4A9F-BFA6-7D957E5534EE}" destId="{6CD8FCA9-3673-4D48-8A10-986BEA5B0A05}" srcOrd="0" destOrd="0" presId="urn:microsoft.com/office/officeart/2005/8/layout/process5"/>
    <dgm:cxn modelId="{3A1755C9-C628-4681-980E-CC44FC42DB47}" type="presOf" srcId="{9AFEC8DD-F986-4781-9C17-109914F3E011}" destId="{89D0C88E-035E-4255-850E-1C437AA4E621}" srcOrd="1" destOrd="0" presId="urn:microsoft.com/office/officeart/2005/8/layout/process5"/>
    <dgm:cxn modelId="{C834F8D3-E6A3-48BF-8743-8683B0959065}" srcId="{D7CF314D-3153-4C88-9E57-A8FCD0ED163D}" destId="{F47293C8-F7F0-4A1B-AA5D-541E16E0B020}" srcOrd="0" destOrd="0" parTransId="{BAAF2C1A-1602-4586-9BEC-2B1B6EAAAC51}" sibTransId="{9AFEC8DD-F986-4781-9C17-109914F3E011}"/>
    <dgm:cxn modelId="{CAD970E0-6179-4C26-850F-BE0FD7F073EA}" type="presOf" srcId="{9AFEC8DD-F986-4781-9C17-109914F3E011}" destId="{63FBBBEA-269A-4FA7-B05B-785BAD3637EC}" srcOrd="0" destOrd="0" presId="urn:microsoft.com/office/officeart/2005/8/layout/process5"/>
    <dgm:cxn modelId="{A94A89F1-C019-4EEC-8451-2AC3C2953DE7}" type="presOf" srcId="{D7CF314D-3153-4C88-9E57-A8FCD0ED163D}" destId="{C3159575-3CCA-41AC-80CA-243FA2DA45E6}" srcOrd="0" destOrd="0" presId="urn:microsoft.com/office/officeart/2005/8/layout/process5"/>
    <dgm:cxn modelId="{DF88AFFF-EF54-41E2-ABDA-9A729EFBB440}" srcId="{D7CF314D-3153-4C88-9E57-A8FCD0ED163D}" destId="{C9B95E0C-9224-46A4-8EF5-0806AF30D784}" srcOrd="3" destOrd="0" parTransId="{6D8F4DCD-BD35-4BC2-B699-CC52CA6B8967}" sibTransId="{F0135569-098E-4EB2-B13A-2EA1814B8389}"/>
    <dgm:cxn modelId="{5437301B-77AE-4E8A-AB8C-952B740127AC}" type="presParOf" srcId="{C3159575-3CCA-41AC-80CA-243FA2DA45E6}" destId="{1BE96888-A8E4-4FA9-AFB8-D994E5246936}" srcOrd="0" destOrd="0" presId="urn:microsoft.com/office/officeart/2005/8/layout/process5"/>
    <dgm:cxn modelId="{CEA53969-4C8E-4E52-9785-39A315DE47DA}" type="presParOf" srcId="{C3159575-3CCA-41AC-80CA-243FA2DA45E6}" destId="{63FBBBEA-269A-4FA7-B05B-785BAD3637EC}" srcOrd="1" destOrd="0" presId="urn:microsoft.com/office/officeart/2005/8/layout/process5"/>
    <dgm:cxn modelId="{0F72FB7C-B969-49D7-9B18-ED53B44C2E01}" type="presParOf" srcId="{63FBBBEA-269A-4FA7-B05B-785BAD3637EC}" destId="{89D0C88E-035E-4255-850E-1C437AA4E621}" srcOrd="0" destOrd="0" presId="urn:microsoft.com/office/officeart/2005/8/layout/process5"/>
    <dgm:cxn modelId="{E0CDE374-E1A4-4D83-907A-4F200D0BB2AD}" type="presParOf" srcId="{C3159575-3CCA-41AC-80CA-243FA2DA45E6}" destId="{D03931E8-B797-4B69-84E4-D6E12D33C19E}" srcOrd="2" destOrd="0" presId="urn:microsoft.com/office/officeart/2005/8/layout/process5"/>
    <dgm:cxn modelId="{9374BD25-4F97-4B09-8B67-54A7150401AE}" type="presParOf" srcId="{C3159575-3CCA-41AC-80CA-243FA2DA45E6}" destId="{4CDB4D2E-5414-45D1-AB8F-6C92E4316FEC}" srcOrd="3" destOrd="0" presId="urn:microsoft.com/office/officeart/2005/8/layout/process5"/>
    <dgm:cxn modelId="{BFE86346-FD60-4677-BF6B-8E4EEDDA417B}" type="presParOf" srcId="{4CDB4D2E-5414-45D1-AB8F-6C92E4316FEC}" destId="{C4F5707D-6661-4EC1-AA0C-A1187BEF229A}" srcOrd="0" destOrd="0" presId="urn:microsoft.com/office/officeart/2005/8/layout/process5"/>
    <dgm:cxn modelId="{540058C6-8154-419A-AD22-6DD37B3E68E5}" type="presParOf" srcId="{C3159575-3CCA-41AC-80CA-243FA2DA45E6}" destId="{6CD8FCA9-3673-4D48-8A10-986BEA5B0A05}" srcOrd="4" destOrd="0" presId="urn:microsoft.com/office/officeart/2005/8/layout/process5"/>
    <dgm:cxn modelId="{7320E396-01A8-40C2-B9D8-0F3C3DD43923}" type="presParOf" srcId="{C3159575-3CCA-41AC-80CA-243FA2DA45E6}" destId="{DF537264-C865-4DA5-BB6F-5CB880F9EBD7}" srcOrd="5" destOrd="0" presId="urn:microsoft.com/office/officeart/2005/8/layout/process5"/>
    <dgm:cxn modelId="{C6B4750F-5BAA-4E90-8AFE-1EF88E2E7415}" type="presParOf" srcId="{DF537264-C865-4DA5-BB6F-5CB880F9EBD7}" destId="{8E69FBC7-5BF9-48FB-B15A-4FDDD579B5E0}" srcOrd="0" destOrd="0" presId="urn:microsoft.com/office/officeart/2005/8/layout/process5"/>
    <dgm:cxn modelId="{32286AEF-4A15-49B3-A9D6-C6C20FF7A951}" type="presParOf" srcId="{C3159575-3CCA-41AC-80CA-243FA2DA45E6}" destId="{9B833A5D-607D-47BA-8CD7-D4215E12E98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96888-A8E4-4FA9-AFB8-D994E5246936}">
      <dsp:nvSpPr>
        <dsp:cNvPr id="0" name=""/>
        <dsp:cNvSpPr/>
      </dsp:nvSpPr>
      <dsp:spPr>
        <a:xfrm>
          <a:off x="1406979" y="1359"/>
          <a:ext cx="2745997" cy="16475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Product Owner: </a:t>
          </a:r>
          <a:r>
            <a:rPr lang="en-US" sz="1500" kern="1200"/>
            <a:t>Represents stakeholders, prioritizes the product backlog, ensures deliverables meet business goals. </a:t>
          </a:r>
        </a:p>
      </dsp:txBody>
      <dsp:txXfrm>
        <a:off x="1455235" y="49615"/>
        <a:ext cx="2649485" cy="1551086"/>
      </dsp:txXfrm>
    </dsp:sp>
    <dsp:sp modelId="{63FBBBEA-269A-4FA7-B05B-785BAD3637EC}">
      <dsp:nvSpPr>
        <dsp:cNvPr id="0" name=""/>
        <dsp:cNvSpPr/>
      </dsp:nvSpPr>
      <dsp:spPr>
        <a:xfrm>
          <a:off x="4394624" y="484655"/>
          <a:ext cx="582151" cy="68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94624" y="620856"/>
        <a:ext cx="407506" cy="408605"/>
      </dsp:txXfrm>
    </dsp:sp>
    <dsp:sp modelId="{D03931E8-B797-4B69-84E4-D6E12D33C19E}">
      <dsp:nvSpPr>
        <dsp:cNvPr id="0" name=""/>
        <dsp:cNvSpPr/>
      </dsp:nvSpPr>
      <dsp:spPr>
        <a:xfrm>
          <a:off x="5251375" y="1359"/>
          <a:ext cx="2745997" cy="1647598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Scrum Master: </a:t>
          </a:r>
          <a:r>
            <a:rPr lang="en-US" sz="1500" kern="1200" dirty="0"/>
            <a:t>Facilitates the Scrum Process, removes impediments, ensures team adhere to Agile principles (Schwaber &amp; Sutherland, 2020)</a:t>
          </a:r>
        </a:p>
      </dsp:txBody>
      <dsp:txXfrm>
        <a:off x="5299631" y="49615"/>
        <a:ext cx="2649485" cy="1551086"/>
      </dsp:txXfrm>
    </dsp:sp>
    <dsp:sp modelId="{4CDB4D2E-5414-45D1-AB8F-6C92E4316FEC}">
      <dsp:nvSpPr>
        <dsp:cNvPr id="0" name=""/>
        <dsp:cNvSpPr/>
      </dsp:nvSpPr>
      <dsp:spPr>
        <a:xfrm rot="5400000">
          <a:off x="6333298" y="1841177"/>
          <a:ext cx="582151" cy="68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420072" y="1890605"/>
        <a:ext cx="408605" cy="407506"/>
      </dsp:txXfrm>
    </dsp:sp>
    <dsp:sp modelId="{6CD8FCA9-3673-4D48-8A10-986BEA5B0A05}">
      <dsp:nvSpPr>
        <dsp:cNvPr id="0" name=""/>
        <dsp:cNvSpPr/>
      </dsp:nvSpPr>
      <dsp:spPr>
        <a:xfrm>
          <a:off x="5251375" y="2747356"/>
          <a:ext cx="2745997" cy="1647598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Development Team: </a:t>
          </a:r>
          <a:r>
            <a:rPr lang="en-US" sz="1500" kern="1200"/>
            <a:t>Self-organizing, cross functional team responsible for delivering increments of work in each sprint. </a:t>
          </a:r>
        </a:p>
      </dsp:txBody>
      <dsp:txXfrm>
        <a:off x="5299631" y="2795612"/>
        <a:ext cx="2649485" cy="1551086"/>
      </dsp:txXfrm>
    </dsp:sp>
    <dsp:sp modelId="{DF537264-C865-4DA5-BB6F-5CB880F9EBD7}">
      <dsp:nvSpPr>
        <dsp:cNvPr id="0" name=""/>
        <dsp:cNvSpPr/>
      </dsp:nvSpPr>
      <dsp:spPr>
        <a:xfrm rot="10800000">
          <a:off x="4427576" y="3230652"/>
          <a:ext cx="582151" cy="68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602221" y="3366853"/>
        <a:ext cx="407506" cy="408605"/>
      </dsp:txXfrm>
    </dsp:sp>
    <dsp:sp modelId="{9B833A5D-607D-47BA-8CD7-D4215E12E98B}">
      <dsp:nvSpPr>
        <dsp:cNvPr id="0" name=""/>
        <dsp:cNvSpPr/>
      </dsp:nvSpPr>
      <dsp:spPr>
        <a:xfrm>
          <a:off x="1406979" y="2747356"/>
          <a:ext cx="2745997" cy="1647598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What do they all have in common? </a:t>
          </a:r>
          <a:r>
            <a:rPr lang="en-US" sz="1500" kern="1200"/>
            <a:t>These roles ensure clear communication, effective progress, and high-quality outputs</a:t>
          </a:r>
        </a:p>
      </dsp:txBody>
      <dsp:txXfrm>
        <a:off x="1455235" y="2795612"/>
        <a:ext cx="2649485" cy="1551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82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E3A6BA-07A0-4507-919A-2FA1E4AA5E2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17A6-CE68-466E-BCA3-A98E8B77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6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1EBB-3DC3-782C-74FC-09F0774CD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vs. Waterfall: Key Insights for 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D1233-3AF2-BB90-3D50-343A2895F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0892"/>
          </a:xfrm>
        </p:spPr>
        <p:txBody>
          <a:bodyPr>
            <a:normAutofit/>
          </a:bodyPr>
          <a:lstStyle/>
          <a:p>
            <a:r>
              <a:rPr lang="en-US" dirty="0"/>
              <a:t>Guiding Informed Decisions in Software Development</a:t>
            </a:r>
          </a:p>
          <a:p>
            <a:endParaRPr lang="en-US" dirty="0"/>
          </a:p>
          <a:p>
            <a:r>
              <a:rPr lang="en-US" dirty="0"/>
              <a:t>Presented by: Blake Springman </a:t>
            </a:r>
          </a:p>
        </p:txBody>
      </p:sp>
    </p:spTree>
    <p:extLst>
      <p:ext uri="{BB962C8B-B14F-4D97-AF65-F5344CB8AC3E}">
        <p14:creationId xmlns:p14="http://schemas.microsoft.com/office/powerpoint/2010/main" val="76828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840C-2C08-825B-831C-8FB7CCCC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Key Roles in a Scrum-Agile Team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57AB4BE-1CD7-967D-5E8D-BE66C5EBC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3013"/>
              </p:ext>
            </p:extLst>
          </p:nvPr>
        </p:nvGraphicFramePr>
        <p:xfrm>
          <a:off x="1393824" y="1853248"/>
          <a:ext cx="9404352" cy="439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80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7B5D0-F4B0-C0FE-6E9E-3882BFE6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Agile Phases in the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A69E-E8CC-CDD8-C858-F6CF328C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>
                <a:solidFill>
                  <a:srgbClr val="FFFFFF"/>
                </a:solidFill>
                <a:latin typeface="+mn-lt"/>
              </a:rPr>
              <a:t>Concept/Initiation: </a:t>
            </a:r>
            <a:r>
              <a:rPr lang="en-US" sz="1900">
                <a:solidFill>
                  <a:srgbClr val="FFFFFF"/>
                </a:solidFill>
                <a:latin typeface="+mn-lt"/>
              </a:rPr>
              <a:t>Collaborate with stakeholders to create a product vision and backlog.</a:t>
            </a:r>
          </a:p>
          <a:p>
            <a:pPr marL="0" indent="0">
              <a:buNone/>
            </a:pPr>
            <a:r>
              <a:rPr lang="en-US" sz="1900" b="1">
                <a:solidFill>
                  <a:srgbClr val="FFFFFF"/>
                </a:solidFill>
                <a:latin typeface="+mn-lt"/>
              </a:rPr>
              <a:t>Sprint Planning: </a:t>
            </a:r>
            <a:r>
              <a:rPr lang="en-US" sz="1900">
                <a:solidFill>
                  <a:srgbClr val="FFFFFF"/>
                </a:solidFill>
                <a:latin typeface="+mn-lt"/>
              </a:rPr>
              <a:t>Identify priority user stories and establish sprint goals.</a:t>
            </a:r>
          </a:p>
          <a:p>
            <a:pPr marL="0" indent="0">
              <a:buNone/>
            </a:pPr>
            <a:r>
              <a:rPr lang="en-US" sz="1900" b="1">
                <a:solidFill>
                  <a:srgbClr val="FFFFFF"/>
                </a:solidFill>
                <a:latin typeface="+mn-lt"/>
              </a:rPr>
              <a:t>Development/Implementation: </a:t>
            </a:r>
            <a:r>
              <a:rPr lang="en-US" sz="1900">
                <a:solidFill>
                  <a:srgbClr val="FFFFFF"/>
                </a:solidFill>
                <a:latin typeface="+mn-lt"/>
              </a:rPr>
              <a:t>Incremental coding, design, and testing within sprints.</a:t>
            </a:r>
          </a:p>
          <a:p>
            <a:pPr marL="0" indent="0">
              <a:buNone/>
            </a:pPr>
            <a:r>
              <a:rPr lang="en-US" sz="1900" b="1">
                <a:solidFill>
                  <a:srgbClr val="FFFFFF"/>
                </a:solidFill>
                <a:latin typeface="+mn-lt"/>
              </a:rPr>
              <a:t>Review and Feedback: </a:t>
            </a:r>
            <a:r>
              <a:rPr lang="en-US" sz="1900">
                <a:solidFill>
                  <a:srgbClr val="FFFFFF"/>
                </a:solidFill>
                <a:latin typeface="+mn-lt"/>
              </a:rPr>
              <a:t>Present deliverables to stakeholders for validation and updates.</a:t>
            </a:r>
          </a:p>
          <a:p>
            <a:pPr marL="0" indent="0">
              <a:buNone/>
            </a:pPr>
            <a:r>
              <a:rPr lang="en-US" sz="1900" b="1">
                <a:solidFill>
                  <a:srgbClr val="FFFFFF"/>
                </a:solidFill>
                <a:latin typeface="+mn-lt"/>
              </a:rPr>
              <a:t>Retrospective and Iterations: </a:t>
            </a:r>
            <a:r>
              <a:rPr lang="en-US" sz="1900">
                <a:solidFill>
                  <a:srgbClr val="FFFFFF"/>
                </a:solidFill>
                <a:latin typeface="+mn-lt"/>
              </a:rPr>
              <a:t>Reflect on successes and challenges to improve in the next sprint.</a:t>
            </a:r>
            <a:endParaRPr lang="en-US" sz="1900" b="1">
              <a:solidFill>
                <a:srgbClr val="FFFFFF"/>
              </a:solidFill>
              <a:latin typeface="+mn-lt"/>
            </a:endParaRPr>
          </a:p>
          <a:p>
            <a:pPr marL="0" indent="0">
              <a:buNone/>
            </a:pPr>
            <a:endParaRPr lang="en-US" sz="1900" b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ople at the meeting desk">
            <a:extLst>
              <a:ext uri="{FF2B5EF4-FFF2-40B4-BE49-F238E27FC236}">
                <a16:creationId xmlns:a16="http://schemas.microsoft.com/office/drawing/2014/main" id="{DBA5F245-7751-5304-7DBD-B4A34D71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44" r="3434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99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1A5B4-927C-4402-7775-738FBB17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How the Waterfall Model Differs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8091-6083-DD70-CC3C-7F5A7465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41176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Linear sequential approach with distinct phases: requirements, design, implementation, testing, deployment, and maintenance.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Each phase must be completed before moving to the next.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Example: A change in requirements during implementation would require revisiting earlier phases, delaying progress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</a:rPr>
              <a:t>Contrast: </a:t>
            </a:r>
            <a:r>
              <a:rPr lang="en-US" dirty="0">
                <a:solidFill>
                  <a:srgbClr val="FFFFFF"/>
                </a:solidFill>
              </a:rPr>
              <a:t>Agile accommodates continuous changes through iterations, whereas waterfall is rigid and inflexible. 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FC609508-C610-A46F-D0CA-E942C2B7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22" r="17900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738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B1E02-3A97-1F7F-5CCE-E0296FC7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Choosing the Right Approach (</a:t>
            </a:r>
            <a:r>
              <a:rPr lang="en-US" b="1">
                <a:solidFill>
                  <a:srgbClr val="FFFFFF"/>
                </a:solidFill>
              </a:rPr>
              <a:t>Factors to Consider</a:t>
            </a:r>
            <a:r>
              <a:rPr lang="en-US">
                <a:solidFill>
                  <a:srgbClr val="FFFFFF"/>
                </a:solidFill>
              </a:rPr>
              <a:t>)</a:t>
            </a:r>
            <a:r>
              <a:rPr lang="en-US" b="1">
                <a:solidFill>
                  <a:srgbClr val="FFFFFF"/>
                </a:solidFill>
              </a:rPr>
              <a:t>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D96B-7252-551F-ECBB-DCF8C214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b="1" dirty="0"/>
              <a:t>Project Complexity: </a:t>
            </a:r>
            <a:r>
              <a:rPr lang="en-US" dirty="0"/>
              <a:t>Agile excels in dynamic, evolving projects; Waterfall suits well-defined, predictable projects.</a:t>
            </a:r>
          </a:p>
          <a:p>
            <a:r>
              <a:rPr lang="en-US" b="1" dirty="0"/>
              <a:t>Stakeholder Involvement: </a:t>
            </a:r>
            <a:r>
              <a:rPr lang="en-US" dirty="0"/>
              <a:t>Agile prioritizes frequent feedback; Waterfall involves stakeholders primarily during initial and final stages.</a:t>
            </a:r>
          </a:p>
          <a:p>
            <a:r>
              <a:rPr lang="en-US" b="1" dirty="0"/>
              <a:t>Timeline and Flexibility: </a:t>
            </a:r>
            <a:r>
              <a:rPr lang="en-US" dirty="0"/>
              <a:t>Agile supports adaptive timelines; Waterfall requires a fixed timeline.</a:t>
            </a:r>
          </a:p>
          <a:p>
            <a:r>
              <a:rPr lang="en-US" b="1" dirty="0"/>
              <a:t>Example: </a:t>
            </a:r>
            <a:r>
              <a:rPr lang="en-US" dirty="0"/>
              <a:t>The flexibility of Agile enabled the SNHU Travel project to adapt to mid-project changes effectively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343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80924-DC66-5005-3FAD-98DD7372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Why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E452-C57B-9D97-2E08-7AD2F202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Agile’s</a:t>
            </a:r>
            <a:r>
              <a:rPr lang="en-US" dirty="0">
                <a:latin typeface="+mn-lt"/>
              </a:rPr>
              <a:t> iterative and collaborative approach ensures adaptability and stakeholder satisfaction.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2. Its ability to embrace change and prioritize incremental progress makes it ideal for dynamic projects (ex. SNHU Travel project!)</a:t>
            </a:r>
          </a:p>
        </p:txBody>
      </p:sp>
    </p:spTree>
    <p:extLst>
      <p:ext uri="{BB962C8B-B14F-4D97-AF65-F5344CB8AC3E}">
        <p14:creationId xmlns:p14="http://schemas.microsoft.com/office/powerpoint/2010/main" val="209320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5C2B-791E-5D39-D3E7-119B5FEC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A99E-F000-8B7E-EC3F-49C3D678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50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Beck, K., Beedle, M., van </a:t>
            </a:r>
            <a:r>
              <a:rPr lang="en-US" dirty="0" err="1"/>
              <a:t>Bennekum</a:t>
            </a:r>
            <a:r>
              <a:rPr lang="en-US" dirty="0"/>
              <a:t>, A., et al. (2001). *Manifesto for Agile Software Development.* Retrieved from [https://agilemanifesto.org](https://agilemanifesto.org)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Schwaber, K., &amp; Sutherland, J. (2020). *The Scrum Guide.* Retrieved from [https://scrumguides.org](https://scrumguides.org)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Sommerville, I. (2011). *Software Engineering.* Pearson Education.</a:t>
            </a:r>
          </a:p>
        </p:txBody>
      </p:sp>
    </p:spTree>
    <p:extLst>
      <p:ext uri="{BB962C8B-B14F-4D97-AF65-F5344CB8AC3E}">
        <p14:creationId xmlns:p14="http://schemas.microsoft.com/office/powerpoint/2010/main" val="97834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455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Scrum-Agile vs. Waterfall: Key Insights for Leadership</vt:lpstr>
      <vt:lpstr>Key Roles in a Scrum-Agile Team</vt:lpstr>
      <vt:lpstr>Agile Phases in the SDLC</vt:lpstr>
      <vt:lpstr>How the Waterfall Model Differs</vt:lpstr>
      <vt:lpstr>Choosing the Right Approach (Factors to Consider):</vt:lpstr>
      <vt:lpstr>Why Agile?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Springman</dc:creator>
  <cp:lastModifiedBy>Nicholas Springman</cp:lastModifiedBy>
  <cp:revision>1</cp:revision>
  <dcterms:created xsi:type="dcterms:W3CDTF">2025-04-17T23:45:03Z</dcterms:created>
  <dcterms:modified xsi:type="dcterms:W3CDTF">2025-04-18T00:17:38Z</dcterms:modified>
</cp:coreProperties>
</file>