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25696" y="2416865"/>
            <a:ext cx="762635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使用 </a:t>
            </a:r>
            <a:r>
              <a:rPr lang="en-US" altLang="zh-TW" sz="54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CSS </a:t>
            </a:r>
            <a:r>
              <a:rPr lang="zh-TW" altLang="en-US" sz="54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設計框線</a:t>
            </a:r>
            <a:endParaRPr lang="en-US" altLang="zh-TW" sz="54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zh-TW" altLang="en-US" sz="5400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與清單樣式</a:t>
            </a:r>
            <a:endParaRPr lang="en-US" sz="54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4060707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SEVEN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7D0C7A75-080A-4924-9017-6F4B9D5402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簡便框線設定：</a:t>
            </a:r>
            <a:r>
              <a:rPr lang="en-US" altLang="zh-TW" sz="4400"/>
              <a:t>border </a:t>
            </a:r>
            <a:r>
              <a:rPr lang="zh-TW" altLang="en-US" sz="4400"/>
              <a:t>屬性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AC6251-3F49-4915-8DC5-CC7595AD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CD74935D-4790-4B05-B97A-4E0CECBE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19251"/>
            <a:ext cx="784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4DEA36E-08A3-4578-AF08-059C28FD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C1B597D9-C9E4-4C4D-B034-EFF23D28AB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簡便框線設定：</a:t>
            </a:r>
            <a:r>
              <a:rPr lang="en-US" altLang="zh-TW" sz="4400"/>
              <a:t>border </a:t>
            </a:r>
            <a:r>
              <a:rPr lang="zh-TW" altLang="en-US" sz="4400"/>
              <a:t>屬性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9B3212F-B446-4FAE-8074-B74CD402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EAD4E458-1CBE-4F7B-85C9-6FEC429D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492251"/>
            <a:ext cx="7272337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740E9E-DD73-4660-96BB-E30495C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5F4112C6-0CC7-43C0-BF93-527ED99CA4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圓角框線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75F54C-EB5F-439C-8377-BFEE801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99AF9916-F1CD-49D3-ACED-0CBE7828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4" y="1781175"/>
            <a:ext cx="41052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3C9765-C0C1-4DAC-ADC7-22160B4C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63A58026-F3A9-46DA-A5F6-35E5F6399F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圓角框線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5B29C70-944F-4C29-B53F-E99A0219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F8FE18B0-2053-4BC0-B299-60C62F11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514475"/>
            <a:ext cx="5905500" cy="52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287DE5D-1E19-4EF9-93F3-40643F55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DAC65B89-4E0C-45C5-A61D-498515FF94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7-2 </a:t>
            </a:r>
            <a:r>
              <a:rPr lang="zh-TW" altLang="en-US" sz="4400"/>
              <a:t>框線的各種應用</a:t>
            </a: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0FCD6008-8071-4304-99E2-87DB16FE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設計水平分隔線</a:t>
            </a:r>
            <a:endParaRPr lang="zh-TW" altLang="en-US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B545CF3-8430-4C99-B617-124D2299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054225"/>
            <a:ext cx="8188325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0198F6-2021-4BA4-8767-C41F9B7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238F7212-12EE-49E5-83D1-EC21922368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7-2 </a:t>
            </a:r>
            <a:r>
              <a:rPr lang="zh-TW" altLang="en-US" sz="4400"/>
              <a:t>框線的各種應用</a:t>
            </a: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50765A1B-23EF-4872-B0F5-6CE4150F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設計水平分隔線</a:t>
            </a:r>
            <a:endParaRPr lang="zh-TW" altLang="en-US"/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BD6E2506-38AB-4D20-A38A-5A614110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9" y="2205038"/>
            <a:ext cx="86963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7D69C5-6FEC-494E-9FFE-E3325D1F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C3E0D329-50EF-4E64-BC16-CE3585AC7A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利用框線強調文字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876B88-C137-465B-9285-C6466991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D2F98BBC-D8A8-413B-B26C-202DB19D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1628775"/>
            <a:ext cx="81819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BBF79B-8B99-4556-9899-C1543B6F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6BCFBCE0-0F7B-4540-8DBE-BBB6485B0A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利用框線強調文字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97D12E7-9F49-40F9-A45F-F3E368FA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19FD403D-DEAC-4BE5-B8C6-7902AF53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2268539"/>
            <a:ext cx="8010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707943-1AEA-4E80-A65A-28DE5CA6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9A4B0E16-B0DD-4578-835D-4604C13F8F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利用框線強調文字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0AED35-C7C5-4EC5-BB43-C353FD0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CC732CCA-0032-49AA-A181-7A706E70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93839"/>
            <a:ext cx="8915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4AACF0-7EF3-4E60-A818-C84ED7D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43B8ECAD-F6C8-4C41-8752-F6D76E4608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用框線製作項目符號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7DE98ED-8847-42C3-973A-369B356B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90C17202-E5B8-4A3E-9417-A1167EC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547813"/>
            <a:ext cx="86423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CA0407-5FB4-4A64-9E59-8DA7C3A7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8E30E065-6A3D-4665-A45A-0F24AD714D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7-1 </a:t>
            </a:r>
            <a:r>
              <a:rPr lang="zh-TW" altLang="en-US" sz="4400"/>
              <a:t>設定表格框線樣式</a:t>
            </a:r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1591A643-C764-45BA-9A6A-E732638F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認識表格框線</a:t>
            </a:r>
            <a:endParaRPr lang="zh-TW" altLang="en-US"/>
          </a:p>
        </p:txBody>
      </p:sp>
      <p:pic>
        <p:nvPicPr>
          <p:cNvPr id="4100" name="Picture 10">
            <a:extLst>
              <a:ext uri="{FF2B5EF4-FFF2-40B4-BE49-F238E27FC236}">
                <a16:creationId xmlns:a16="http://schemas.microsoft.com/office/drawing/2014/main" id="{042D8830-23EF-46A2-9477-D444600F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351089"/>
            <a:ext cx="83534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AA6641-B504-4925-B31D-3FA04AD3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9D470FCB-584C-43C3-8167-2846EF35BA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用框線製作項目符號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B17F424-04B6-4EC7-BE5B-59476C02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B5C6532B-9A66-4B75-86E3-369C8B9B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1592264"/>
            <a:ext cx="81057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2A6D03-12B3-42D1-A4D2-0166EFC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A5EE5DA5-5E5D-4EDA-9295-6AF7793FC2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7-3 CSS</a:t>
            </a:r>
            <a:r>
              <a:rPr lang="zh-TW" altLang="en-US" sz="4400"/>
              <a:t>清單樣式</a:t>
            </a: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5C5E0C59-5410-4A8B-A26D-6DA1C58A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en-US">
                <a:ea typeface="新細明體" panose="02020500000000000000" pitchFamily="18" charset="-120"/>
              </a:rPr>
              <a:t>list-style-type： 設定項目符號 / 編號樣式。</a:t>
            </a:r>
            <a:endParaRPr lang="en-US" altLang="zh-TW"/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list-style-image</a:t>
            </a:r>
            <a:r>
              <a:rPr lang="zh-TW" altLang="en-US"/>
              <a:t>：設定項目符號 </a:t>
            </a:r>
            <a:r>
              <a:rPr lang="en-US" altLang="zh-TW"/>
              <a:t>/ </a:t>
            </a:r>
            <a:r>
              <a:rPr lang="zh-TW" altLang="en-US"/>
              <a:t>編號圖案。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list-style-position</a:t>
            </a:r>
            <a:r>
              <a:rPr lang="zh-TW" altLang="en-US"/>
              <a:t>：設定項目符號 </a:t>
            </a:r>
            <a:r>
              <a:rPr lang="en-US" altLang="zh-TW"/>
              <a:t>/ </a:t>
            </a:r>
            <a:r>
              <a:rPr lang="zh-TW" altLang="en-US"/>
              <a:t>編號位置。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2F5596-5059-4935-9ED3-714E65C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929A760C-B059-4BF9-867D-45C59D3AF4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無序號清單的項目符號樣式</a:t>
            </a:r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EA95D1DF-AE65-4FF0-B1D1-D566C74B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disc (</a:t>
            </a:r>
            <a:r>
              <a:rPr lang="zh-TW" altLang="en-US"/>
              <a:t>預設值</a:t>
            </a:r>
            <a:r>
              <a:rPr lang="en-US" altLang="zh-TW"/>
              <a:t>)</a:t>
            </a:r>
            <a:r>
              <a:rPr lang="zh-TW" altLang="en-US"/>
              <a:t>：實心圓點 ●。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circle</a:t>
            </a:r>
            <a:r>
              <a:rPr lang="zh-TW" altLang="en-US"/>
              <a:t>：空心圓點 ○。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square</a:t>
            </a:r>
            <a:r>
              <a:rPr lang="zh-TW" altLang="en-US"/>
              <a:t>：實心方塊 ■。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none</a:t>
            </a:r>
            <a:r>
              <a:rPr lang="zh-TW" altLang="en-US"/>
              <a:t>：不顯示項目符號。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B5FC57-4FED-4E8B-8497-C9B62268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D6134681-0BE8-44EE-99C7-7049491E90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無序號清單的項目符號樣式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0F1C69-8C71-486C-9C2F-F7E6FCCB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8B957C66-E8D0-4909-A9DE-F9C31278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9" y="1790700"/>
            <a:ext cx="57245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97439B-E62C-434F-9CDE-6AE511D5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76771ABB-3763-491F-B7DF-59EABD0564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無序號清單的項目符號樣式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3AA087-5B20-4E6C-8283-90FD7E8D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1C1F5E03-1774-4321-B4F6-168BAD30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747839"/>
            <a:ext cx="57531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58FC8B-F603-4453-B7D0-31AC5496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BD87311A-F16E-4F8A-A790-EED1C29B51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無序號清單的項目符號樣式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8716EC-1DB6-401B-8F64-15C73F21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641DC514-02AB-44F0-A17C-EC5AF92AE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1557339"/>
            <a:ext cx="84105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D6F030-092B-4637-9A38-ABE71FC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00C8362F-A971-4F07-94D4-77104CDE94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有序號清單的序號樣式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973B96-B6B7-4D08-8A1D-513A0B7A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4CFA94FA-8AB7-4216-8E70-9FE7B036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773238"/>
            <a:ext cx="8904287" cy="3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8034EA-8BBE-4A64-A73D-7948A01E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8E2DB8DA-B147-44A5-AC9D-7D0B405F3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有序號清單的序號樣式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5EB3A0-7416-441A-9355-FDA7EEA9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3F30E818-703D-45CA-B2BB-68843E54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447801"/>
            <a:ext cx="8269287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FC09B9-AD58-4D77-8520-DFF82A24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3C4741C0-B09D-42DF-8D8C-9A55AFB010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有序號清單的序號樣式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BD5B02-1B12-4294-BEEB-9E524307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FBE8B17E-0895-4D78-9A36-52F1B60D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676400"/>
            <a:ext cx="82105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88A00-B6DE-4EBC-9483-1D6B6C9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A8FC814A-1116-457F-A2FF-68105ED6C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有序號清單的序號樣式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1A38A7-802A-4EEF-96EB-53B27FC7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8AC95FB4-EA53-4E77-BB98-EFA4A572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544638"/>
            <a:ext cx="6697663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56642C-8183-461B-9D89-1216EC88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33968F86-59A7-4332-9028-D9DA15384C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7-1 </a:t>
            </a:r>
            <a:r>
              <a:rPr lang="zh-TW" altLang="en-US" sz="4400"/>
              <a:t>設定表格框線樣式</a:t>
            </a:r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62119C36-E406-44E4-B919-A884ACE2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認識表格框線</a:t>
            </a:r>
            <a:endParaRPr lang="zh-TW" altLang="en-US"/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99F7CCED-E619-4720-992C-A725F086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251075"/>
            <a:ext cx="8785225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75B035A-7AF4-40AB-837F-E78D792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>
            <a:extLst>
              <a:ext uri="{FF2B5EF4-FFF2-40B4-BE49-F238E27FC236}">
                <a16:creationId xmlns:a16="http://schemas.microsoft.com/office/drawing/2014/main" id="{97B06164-7F22-4AD1-BCD6-467A2365E8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使用圖案做為項目符號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9D1CC9-1E41-4089-9223-85229251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FB54EBFF-C5ED-4A16-9A28-3AD3BE36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546225"/>
            <a:ext cx="8820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1FDB58-C39D-4DCC-9FA9-3B6A71D4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E1578FC7-0A8F-4BFF-9894-91750860F0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利用去背處理改善項目圖案效果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4F57152-24B5-4812-80DD-811159BE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0A75D4B0-B99C-421E-AC09-085B72E6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43089"/>
            <a:ext cx="53340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7266C-BFD5-46F6-A8FF-7D96AA2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F60AF53B-D379-405E-A95C-2132972A8B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框線樣式、粗細與色彩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9D9B055-9039-439A-9FB4-9CD8FF9E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A4271E59-9C1E-4AC6-A85C-20B88491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1628775"/>
            <a:ext cx="81438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094405-A2E3-41AF-9AC7-65055B90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65884AAD-DFB5-497F-9914-0F3A99EB5F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4400"/>
              <a:t>框線樣式、粗細與色彩</a:t>
            </a:r>
            <a:endParaRPr lang="zh-TW" altLang="en-US" sz="440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CE329C-1B73-4BD9-AE7A-BE0695AE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0A794E34-2E81-4146-BDF7-D9DEDC8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752600"/>
            <a:ext cx="8458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F6054E-0FBB-487D-B390-9A9BE5A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AB1A5A85-23C9-40EA-976E-5AE07C7D75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四邊框線的樣式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DBCC3D-3989-4B95-817F-49E5FF00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196" name="Group 8">
            <a:extLst>
              <a:ext uri="{FF2B5EF4-FFF2-40B4-BE49-F238E27FC236}">
                <a16:creationId xmlns:a16="http://schemas.microsoft.com/office/drawing/2014/main" id="{10FC32A6-B2DA-45B3-A8A1-9D55C0A9C19A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557338"/>
            <a:ext cx="7772400" cy="5060950"/>
            <a:chOff x="385" y="981"/>
            <a:chExt cx="4896" cy="3188"/>
          </a:xfrm>
        </p:grpSpPr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1190D8F3-8296-42D1-B456-3535B53C7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981"/>
              <a:ext cx="4026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47127F50-91D2-4E03-B419-93EE98A3F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797"/>
              <a:ext cx="4896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9" name="Picture 7">
              <a:extLst>
                <a:ext uri="{FF2B5EF4-FFF2-40B4-BE49-F238E27FC236}">
                  <a16:creationId xmlns:a16="http://schemas.microsoft.com/office/drawing/2014/main" id="{E1B4E5B3-DA19-4874-AEA4-5470C5258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3113"/>
              <a:ext cx="3264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439A002-B99B-4478-A2C7-A7971987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A3149445-4192-4D11-B6B7-1E4DCABAD3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四邊框線的樣式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11E1AB-6D22-4180-967A-7CD60489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Picture 8">
            <a:extLst>
              <a:ext uri="{FF2B5EF4-FFF2-40B4-BE49-F238E27FC236}">
                <a16:creationId xmlns:a16="http://schemas.microsoft.com/office/drawing/2014/main" id="{D6A400C7-5BC6-4457-BCDF-9D655C6D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1670051"/>
            <a:ext cx="68294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96A300-42C7-472F-8A0D-EF6DF530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243061E6-5296-4E23-8B0E-3EC27D68E1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四邊框線的樣式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D6234F-6CA5-4BB9-9B64-B8D4414E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244" name="Group 7">
            <a:extLst>
              <a:ext uri="{FF2B5EF4-FFF2-40B4-BE49-F238E27FC236}">
                <a16:creationId xmlns:a16="http://schemas.microsoft.com/office/drawing/2014/main" id="{35177A93-81FC-4372-B4B7-738651C32AE3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2133601"/>
            <a:ext cx="7677150" cy="4030663"/>
            <a:chOff x="476" y="1344"/>
            <a:chExt cx="4836" cy="2539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7FFA6B20-2B08-4925-8AA8-FB8BD3D7B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344"/>
              <a:ext cx="4836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7F362619-4677-40BB-9015-C995368A1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067"/>
              <a:ext cx="4440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CAE30E-1DEF-4632-9100-6645FA79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1EA5C8-68F4-4CB2-BAC8-62AFF0B9E8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/>
              <a:t>簡便框線設定：</a:t>
            </a:r>
            <a:r>
              <a:rPr lang="en-US" altLang="zh-TW" sz="4400"/>
              <a:t>border </a:t>
            </a:r>
            <a:r>
              <a:rPr lang="zh-TW" altLang="en-US" sz="4400"/>
              <a:t>屬性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337C0A-A764-457A-9C96-88480A10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id="{34FD3E98-0FF7-4BB2-B651-AAE909F7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486151"/>
            <a:ext cx="8890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15DBEA-4831-4383-B472-04AAD9F6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280</Words>
  <Application>Microsoft Office PowerPoint</Application>
  <PresentationFormat>寬螢幕</PresentationFormat>
  <Paragraphs>76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Aparajita</vt:lpstr>
      <vt:lpstr>Arial</vt:lpstr>
      <vt:lpstr>Calibri</vt:lpstr>
      <vt:lpstr>Office 佈景主題</vt:lpstr>
      <vt:lpstr>PowerPoint 簡報</vt:lpstr>
      <vt:lpstr>7-1 設定表格框線樣式</vt:lpstr>
      <vt:lpstr>7-1 設定表格框線樣式</vt:lpstr>
      <vt:lpstr>框線樣式、粗細與色彩</vt:lpstr>
      <vt:lpstr>框線樣式、粗細與色彩</vt:lpstr>
      <vt:lpstr>四邊框線的樣式</vt:lpstr>
      <vt:lpstr>四邊框線的樣式</vt:lpstr>
      <vt:lpstr>四邊框線的樣式</vt:lpstr>
      <vt:lpstr>簡便框線設定：border 屬性</vt:lpstr>
      <vt:lpstr>簡便框線設定：border 屬性</vt:lpstr>
      <vt:lpstr>簡便框線設定：border 屬性</vt:lpstr>
      <vt:lpstr>圓角框線</vt:lpstr>
      <vt:lpstr>圓角框線</vt:lpstr>
      <vt:lpstr>7-2 框線的各種應用</vt:lpstr>
      <vt:lpstr>7-2 框線的各種應用</vt:lpstr>
      <vt:lpstr>利用框線強調文字</vt:lpstr>
      <vt:lpstr>利用框線強調文字</vt:lpstr>
      <vt:lpstr>利用框線強調文字</vt:lpstr>
      <vt:lpstr>用框線製作項目符號</vt:lpstr>
      <vt:lpstr>用框線製作項目符號</vt:lpstr>
      <vt:lpstr>7-3 CSS清單樣式</vt:lpstr>
      <vt:lpstr>無序號清單的項目符號樣式</vt:lpstr>
      <vt:lpstr>無序號清單的項目符號樣式</vt:lpstr>
      <vt:lpstr>無序號清單的項目符號樣式</vt:lpstr>
      <vt:lpstr>無序號清單的項目符號樣式</vt:lpstr>
      <vt:lpstr>有序號清單的序號樣式</vt:lpstr>
      <vt:lpstr>有序號清單的序號樣式</vt:lpstr>
      <vt:lpstr>有序號清單的序號樣式</vt:lpstr>
      <vt:lpstr>有序號清單的序號樣式</vt:lpstr>
      <vt:lpstr>使用圖案做為項目符號</vt:lpstr>
      <vt:lpstr>利用去背處理改善項目圖案效果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Jeff_NCKU</cp:lastModifiedBy>
  <cp:revision>116</cp:revision>
  <dcterms:created xsi:type="dcterms:W3CDTF">2020-08-06T11:30:33Z</dcterms:created>
  <dcterms:modified xsi:type="dcterms:W3CDTF">2020-09-09T10:46:03Z</dcterms:modified>
</cp:coreProperties>
</file>