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59" r:id="rId11"/>
    <p:sldId id="258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73D1502-E491-45D0-800B-A6203CB8AF50}" type="datetimeFigureOut">
              <a:rPr lang="sv-SE" smtClean="0"/>
              <a:t>2015-06-03</a:t>
            </a:fld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2C5F02-43DB-4502-BCF6-5AEAE7C7F04B}" type="slidenum">
              <a:rPr lang="sv-SE" smtClean="0"/>
              <a:t>‹#›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899592" y="1484784"/>
            <a:ext cx="7704856" cy="1754657"/>
          </a:xfrm>
        </p:spPr>
        <p:txBody>
          <a:bodyPr>
            <a:normAutofit/>
          </a:bodyPr>
          <a:lstStyle/>
          <a:p>
            <a:r>
              <a:rPr lang="sv-SE" dirty="0" smtClean="0"/>
              <a:t>Ansökningsformulär från pappersform till e-tjänst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827584" y="3645024"/>
            <a:ext cx="7315200" cy="1144632"/>
          </a:xfrm>
        </p:spPr>
        <p:txBody>
          <a:bodyPr>
            <a:normAutofit/>
          </a:bodyPr>
          <a:lstStyle/>
          <a:p>
            <a:r>
              <a:rPr lang="sv-SE" dirty="0" smtClean="0"/>
              <a:t>Minimera risken av ofullständiga ansökningar för tillstånd av värmepumpsanläggning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17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Testpersoner</a:t>
            </a:r>
          </a:p>
          <a:p>
            <a:r>
              <a:rPr lang="sv-SE" dirty="0"/>
              <a:t>P</a:t>
            </a:r>
            <a:r>
              <a:rPr lang="sv-SE" dirty="0" smtClean="0"/>
              <a:t>rocessen</a:t>
            </a:r>
          </a:p>
          <a:p>
            <a:r>
              <a:rPr lang="sv-SE" dirty="0" smtClean="0"/>
              <a:t>Resultat</a:t>
            </a:r>
          </a:p>
        </p:txBody>
      </p:sp>
    </p:spTree>
    <p:extLst>
      <p:ext uri="{BB962C8B-B14F-4D97-AF65-F5344CB8AC3E}">
        <p14:creationId xmlns:p14="http://schemas.microsoft.com/office/powerpoint/2010/main" val="422403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Slutsats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Förbättring</a:t>
            </a:r>
          </a:p>
          <a:p>
            <a:r>
              <a:rPr lang="sv-SE" dirty="0" smtClean="0"/>
              <a:t>Nöjd uppdragsgivare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39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Bakgrund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På uppdrag av Gävle kommun</a:t>
            </a:r>
          </a:p>
          <a:p>
            <a:r>
              <a:rPr lang="sv-SE" dirty="0" smtClean="0"/>
              <a:t>Antal ofullständiga ansökningar mellan 2012-2014</a:t>
            </a:r>
          </a:p>
          <a:p>
            <a:r>
              <a:rPr lang="sv-SE" dirty="0" smtClean="0"/>
              <a:t>Önskemål</a:t>
            </a:r>
          </a:p>
          <a:p>
            <a:r>
              <a:rPr lang="sv-SE" dirty="0" smtClean="0"/>
              <a:t>Avgränsningar</a:t>
            </a:r>
          </a:p>
          <a:p>
            <a:r>
              <a:rPr lang="sv-SE" dirty="0"/>
              <a:t>F</a:t>
            </a:r>
            <a:r>
              <a:rPr lang="sv-SE" dirty="0" smtClean="0"/>
              <a:t>rågeställning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172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Pappersformulär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bra?</a:t>
            </a:r>
          </a:p>
          <a:p>
            <a:r>
              <a:rPr lang="sv-SE" dirty="0" smtClean="0"/>
              <a:t>Vad är dåligt?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021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Elektroniskt formulär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bra?</a:t>
            </a:r>
          </a:p>
          <a:p>
            <a:r>
              <a:rPr lang="sv-SE" dirty="0" smtClean="0"/>
              <a:t>Vad är dåligt?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7068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11560" y="1340768"/>
            <a:ext cx="7978080" cy="78198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Totala antalet kompletteringspunkter</a:t>
            </a:r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6863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52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75656" y="1412776"/>
            <a:ext cx="6264696" cy="709972"/>
          </a:xfrm>
        </p:spPr>
        <p:txBody>
          <a:bodyPr/>
          <a:lstStyle/>
          <a:p>
            <a:r>
              <a:rPr lang="sv-SE" dirty="0" smtClean="0"/>
              <a:t>Frågor gällande kartdelen</a:t>
            </a:r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033938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09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75656" y="1268760"/>
            <a:ext cx="6321896" cy="853988"/>
          </a:xfrm>
        </p:spPr>
        <p:txBody>
          <a:bodyPr/>
          <a:lstStyle/>
          <a:p>
            <a:r>
              <a:rPr lang="sv-SE" dirty="0" smtClean="0"/>
              <a:t>Frågor gällande formuläret</a:t>
            </a:r>
            <a:endParaRPr lang="sv-S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855201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3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47664" y="1412776"/>
            <a:ext cx="5961856" cy="709972"/>
          </a:xfrm>
        </p:spPr>
        <p:txBody>
          <a:bodyPr/>
          <a:lstStyle/>
          <a:p>
            <a:r>
              <a:rPr lang="sv-SE" dirty="0" smtClean="0"/>
              <a:t>Befintlig samt ny e-tjänst</a:t>
            </a:r>
            <a:endParaRPr lang="sv-S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3158948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3168352" cy="35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35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11560" y="1544715"/>
            <a:ext cx="7618040" cy="1154097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Frågor som behövs i kartfunktionen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914400" y="2769833"/>
            <a:ext cx="8050088" cy="3539527"/>
          </a:xfrm>
        </p:spPr>
        <p:txBody>
          <a:bodyPr>
            <a:normAutofit fontScale="70000" lnSpcReduction="20000"/>
          </a:bodyPr>
          <a:lstStyle/>
          <a:p>
            <a:r>
              <a:rPr lang="sv-SE" dirty="0" smtClean="0"/>
              <a:t>1. Markering </a:t>
            </a:r>
            <a:r>
              <a:rPr lang="sv-SE" dirty="0"/>
              <a:t>vart värmepumpen skall placeras måste markeras.</a:t>
            </a:r>
          </a:p>
          <a:p>
            <a:r>
              <a:rPr lang="sv-SE" dirty="0"/>
              <a:t>2. Om närliggande vattentäkter finns inom 50m från borrhål </a:t>
            </a:r>
            <a:r>
              <a:rPr lang="sv-SE" dirty="0" smtClean="0"/>
              <a:t>skall dessa </a:t>
            </a:r>
            <a:r>
              <a:rPr lang="sv-SE" dirty="0"/>
              <a:t>markeras.</a:t>
            </a:r>
          </a:p>
          <a:p>
            <a:r>
              <a:rPr lang="sv-SE" dirty="0"/>
              <a:t>3. Om närliggande värmepumpar/borrhål finns inom 50m </a:t>
            </a:r>
            <a:r>
              <a:rPr lang="sv-SE" dirty="0" smtClean="0"/>
              <a:t>från borrhål </a:t>
            </a:r>
            <a:r>
              <a:rPr lang="sv-SE" dirty="0"/>
              <a:t>skall dessa markeras.</a:t>
            </a:r>
          </a:p>
          <a:p>
            <a:r>
              <a:rPr lang="sv-SE" dirty="0"/>
              <a:t>4. Om närliggande avloppsanläggningar inom 50m från borrhål </a:t>
            </a:r>
            <a:r>
              <a:rPr lang="sv-SE" dirty="0" smtClean="0"/>
              <a:t>finns skall </a:t>
            </a:r>
            <a:r>
              <a:rPr lang="sv-SE" dirty="0"/>
              <a:t>dessa markeras.</a:t>
            </a:r>
          </a:p>
          <a:p>
            <a:r>
              <a:rPr lang="sv-SE" dirty="0"/>
              <a:t>5. Om enskild brunn finns måste detta markeras.</a:t>
            </a:r>
          </a:p>
          <a:p>
            <a:r>
              <a:rPr lang="sv-SE" dirty="0"/>
              <a:t>6. Avstånd från borrhål till avloppsanläggning måste markeras.</a:t>
            </a:r>
          </a:p>
          <a:p>
            <a:r>
              <a:rPr lang="sv-SE" dirty="0"/>
              <a:t>7. Om vattenbrunn finns, är den då borrad eller grävd?</a:t>
            </a:r>
          </a:p>
          <a:p>
            <a:r>
              <a:rPr lang="sv-SE" dirty="0"/>
              <a:t>8. Om vattentäkt finns, är den då borrad eller grävd?</a:t>
            </a:r>
          </a:p>
          <a:p>
            <a:r>
              <a:rPr lang="sv-SE" dirty="0"/>
              <a:t>9. Om det redan finns en anläggning och en ny skall installeras </a:t>
            </a:r>
            <a:r>
              <a:rPr lang="sv-SE" dirty="0" smtClean="0"/>
              <a:t>måste uppgifter </a:t>
            </a:r>
            <a:r>
              <a:rPr lang="sv-SE" dirty="0"/>
              <a:t>om </a:t>
            </a:r>
            <a:r>
              <a:rPr lang="sv-SE" dirty="0" smtClean="0"/>
              <a:t>avståndet mellan </a:t>
            </a:r>
            <a:r>
              <a:rPr lang="sv-SE" dirty="0"/>
              <a:t>dessa redovisas.</a:t>
            </a:r>
          </a:p>
          <a:p>
            <a:r>
              <a:rPr lang="sv-SE" dirty="0"/>
              <a:t>10. Om enskilt infiltrerande avloppsanläggningar finns måste </a:t>
            </a:r>
            <a:r>
              <a:rPr lang="sv-SE" dirty="0" smtClean="0"/>
              <a:t>det markeras </a:t>
            </a:r>
            <a:r>
              <a:rPr lang="sv-SE" dirty="0"/>
              <a:t>på kartan vart infiltrationen är samt avståndet </a:t>
            </a:r>
            <a:r>
              <a:rPr lang="sv-SE" dirty="0" smtClean="0"/>
              <a:t>mellan infiltration </a:t>
            </a:r>
            <a:r>
              <a:rPr lang="sv-SE" dirty="0"/>
              <a:t>till borrhålet.</a:t>
            </a:r>
          </a:p>
          <a:p>
            <a:r>
              <a:rPr lang="sv-SE" dirty="0"/>
              <a:t>11. Avstånd från brunn till avloppsanläggning måste markeras.</a:t>
            </a:r>
          </a:p>
          <a:p>
            <a:r>
              <a:rPr lang="sv-SE" dirty="0"/>
              <a:t>12. Om eventuella delar av avloppet ligger inom skyddsområde </a:t>
            </a:r>
            <a:r>
              <a:rPr lang="sv-SE" dirty="0" smtClean="0"/>
              <a:t>måste detta </a:t>
            </a:r>
            <a:r>
              <a:rPr lang="sv-SE" dirty="0"/>
              <a:t>markeras.</a:t>
            </a:r>
          </a:p>
          <a:p>
            <a:r>
              <a:rPr lang="sv-SE" dirty="0"/>
              <a:t>13. Om skyddsåtgärder behöver göras </a:t>
            </a:r>
            <a:r>
              <a:rPr lang="sv-SE" dirty="0" smtClean="0"/>
              <a:t>måste en åtgärdslista skrivas.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4146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">
  <a:themeElements>
    <a:clrScheme name="Perspektiv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417</TotalTime>
  <Words>249</Words>
  <Application>Microsoft Office PowerPoint</Application>
  <PresentationFormat>Bildspel på skärmen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2" baseType="lpstr">
      <vt:lpstr>Perspektiv</vt:lpstr>
      <vt:lpstr>Ansökningsformulär från pappersform till e-tjänst</vt:lpstr>
      <vt:lpstr>Bakgrund</vt:lpstr>
      <vt:lpstr>Pappersformulär</vt:lpstr>
      <vt:lpstr>Elektroniskt formulär</vt:lpstr>
      <vt:lpstr>Totala antalet kompletteringspunkter</vt:lpstr>
      <vt:lpstr>Frågor gällande kartdelen</vt:lpstr>
      <vt:lpstr>Frågor gällande formuläret</vt:lpstr>
      <vt:lpstr>Befintlig samt ny e-tjänst</vt:lpstr>
      <vt:lpstr>Frågor som behövs i kartfunktionen</vt:lpstr>
      <vt:lpstr>Testning</vt:lpstr>
      <vt:lpstr>Slutsats</vt:lpstr>
    </vt:vector>
  </TitlesOfParts>
  <Company>Högskolan i Gävle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Ansökningsformulär från pappersform till e-tjänst</dc:title>
  <dc:creator>Niklas Sjögren</dc:creator>
  <cp:lastModifiedBy>Niklas Sjögren</cp:lastModifiedBy>
  <cp:revision>7</cp:revision>
  <dcterms:created xsi:type="dcterms:W3CDTF">2015-06-03T08:16:55Z</dcterms:created>
  <dcterms:modified xsi:type="dcterms:W3CDTF">2015-06-03T15:14:37Z</dcterms:modified>
</cp:coreProperties>
</file>