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B02F-82AD-189A-E450-336EA1EE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AEE6B-3702-38A5-6C3A-A37F1E106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A4DD-20A5-649B-6A50-D7591A04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A3CB-474F-74CE-B637-FD120F95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381-DEFF-6416-2C97-D96B767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A0B5-4F3E-5751-713E-C7D32983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5031-1FE1-3062-DB4D-275406874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3BA1-9AF9-17BC-50F3-FC1CDAC5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CDCF-3C2C-6AD9-FBF4-08B35B57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8AF1-7E6A-320C-90A1-3D6BC98E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73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69A63-E58A-B3B7-747E-65F66FDAA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61C5F-D98B-7815-9BA6-124B3242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F56B-2FCB-85BA-7C09-87541D1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752C-E4B1-9DF5-C43D-0F0EC319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715D-B497-8F05-F238-2092F6F3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634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1F8B-FA66-22AD-45C8-EED2192E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ED8-6C19-B42E-E2CB-0CE3FAF0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FAFC-2972-DEA5-35D5-8A4D2962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07BB-6C18-EAC8-9531-3747B7A2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B5D1-0CD3-47D1-D8C2-BB406DBD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92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9424-1FCD-1017-8A83-B538CF78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A338-DA60-AD3A-19F2-F8EDCCDE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5EAA-4C5D-E92D-A28F-CA679DE9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E462-894F-DB8E-4FEB-845ECE1E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FAE1-5E0F-34EA-DCAF-980982F5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3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7A1-FC7B-A57F-3A51-5DEBBC11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C24C-A2A5-1E2A-9CF9-032EB328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01251-FCC0-B30C-778B-5FFACF652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09A9-6B69-9101-3DE8-B43F1349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AC33A-7D01-2395-3697-7E3E0B0F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E321E-2790-68E2-73B7-A4897960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5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63CD-CD78-90A7-447A-05A2225E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86B68-5771-DD84-3B7A-0E275DB1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AA84F-9ADB-F2DC-86C1-FAC1F8F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9A2C2-345E-06E0-B8CC-B268C9D1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A2302-53DF-DDFA-0B1E-7919CC4EF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164EA-21E4-3629-260E-6989098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D0B27-E7D4-9DBC-F2D6-30F33C63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198A-0469-BF77-972C-9CB2EEF2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8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D556-FAD7-7A9A-9201-92DF43BA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F92DE-06CB-C178-4D04-45EE6777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00F7A-48E9-01AF-39F8-17919795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573C8-58F8-AD02-DE67-B992A2CB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454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605F9-719E-DF99-C4DB-48105E5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E2CB7-862A-AA58-A43C-6F5316A4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91D3-2EB7-EBFD-45D2-AB91A877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94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DEA6-CEEE-22B9-87F8-742CCE3B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D1C6-248A-DFCF-6657-9F13BEBC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A9ABD-3652-88D9-31C7-2FCE362C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61DEE-CEF5-62A3-0B4B-F3689F1C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94F2-85D4-6809-0C77-F28E3B65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97AB4-3FB7-5B63-C500-8C0397E5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15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3234-F832-2F79-DFDF-566555B4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133D3-C04F-FED7-2EBD-06EBF67B1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174A9-A424-542B-F15B-7DBF8724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645D-C058-33EA-3CC7-28BF0BD8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D9DA-5168-EC6D-D5D6-55715B7D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7BD0-DF20-7760-024A-AF0BBCC3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53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7F2A7-BF49-AA3B-C372-BD47F2E4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B73D-1C8F-D282-06BA-E0D4171C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B52F-B77F-F7D5-2D26-0129ECF1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9ED1-BC2C-4F73-9754-104A886A91F0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966B-72B9-5442-AAC2-1FE77C0D6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C285-795F-FD1E-2F6B-804D6CE8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D373-E6D5-4A9C-A193-C5480B98F4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67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CA691-FC43-1CA4-E93E-28940C9E155C}"/>
              </a:ext>
            </a:extLst>
          </p:cNvPr>
          <p:cNvSpPr txBox="1"/>
          <p:nvPr/>
        </p:nvSpPr>
        <p:spPr>
          <a:xfrm>
            <a:off x="436391" y="1043731"/>
            <a:ext cx="11319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1.File Config gốc: </a:t>
            </a:r>
          </a:p>
          <a:p>
            <a:r>
              <a:rPr lang="vi-VN" sz="1600" b="0">
                <a:effectLst/>
                <a:latin typeface="Courier New" panose="02070309020205020404" pitchFamily="49" charset="0"/>
              </a:rPr>
              <a:t>!python /content/mmclassification/tools/train.py /content/drive/MyDrive/Colab/config.py</a:t>
            </a:r>
          </a:p>
          <a:p>
            <a:endParaRPr lang="fr-FR" sz="1600" b="0">
              <a:effectLst/>
              <a:latin typeface="Courier New" panose="02070309020205020404" pitchFamily="49" charset="0"/>
            </a:endParaRPr>
          </a:p>
          <a:p>
            <a:r>
              <a:rPr lang="en-US" sz="1600"/>
              <a:t>2.File Checkpoints gốc: </a:t>
            </a:r>
          </a:p>
          <a:p>
            <a:endParaRPr lang="en-US" sz="1600"/>
          </a:p>
          <a:p>
            <a:r>
              <a:rPr lang="en-US" sz="1600"/>
              <a:t>3.Dataset phải chia các ảnh trong tệp train, valid, test thành các file riêng biệt với mỗi file là mỗi lớp khác nhau</a:t>
            </a:r>
          </a:p>
          <a:p>
            <a:r>
              <a:rPr lang="en-US" sz="1600"/>
              <a:t>4.Câu lệnh train</a:t>
            </a:r>
          </a:p>
          <a:p>
            <a:r>
              <a:rPr lang="vi-VN" sz="1600" b="0">
                <a:effectLst/>
                <a:latin typeface="Courier New" panose="02070309020205020404" pitchFamily="49" charset="0"/>
              </a:rPr>
              <a:t>train_dir = '/content/drive/MyDrive/Colab/ISIC2018_Task3_Training_Input/ISIC2018_Task3_Training_Input'</a:t>
            </a:r>
          </a:p>
          <a:p>
            <a:r>
              <a:rPr lang="vi-VN" sz="1600" b="0">
                <a:effectLst/>
                <a:latin typeface="Courier New" panose="02070309020205020404" pitchFamily="49" charset="0"/>
              </a:rPr>
              <a:t>trains_dir = '/content/drive/MyDrive/Colab/file'</a:t>
            </a:r>
          </a:p>
          <a:p>
            <a:r>
              <a:rPr lang="en-US" sz="1600" b="0">
                <a:effectLst/>
                <a:latin typeface="Courier New" panose="02070309020205020404" pitchFamily="49" charset="0"/>
              </a:rPr>
              <a:t>valid_dir = '/content/drive/MyDrive/Colab/ISIC2018_Task3_Validation_Input'</a:t>
            </a:r>
          </a:p>
          <a:p>
            <a:r>
              <a:rPr lang="en-US" sz="1600" b="0">
                <a:effectLst/>
                <a:latin typeface="Courier New" panose="02070309020205020404" pitchFamily="49" charset="0"/>
              </a:rPr>
              <a:t>valids_dir = '/content/drive/MyDrive/Colab/file1'</a:t>
            </a:r>
          </a:p>
          <a:p>
            <a:endParaRPr lang="en-US" sz="1600"/>
          </a:p>
          <a:p>
            <a:r>
              <a:rPr lang="en-US" sz="1600"/>
              <a:t>5.Câu lênh test</a:t>
            </a:r>
          </a:p>
          <a:p>
            <a:r>
              <a:rPr lang="en-US" sz="1600" b="0">
                <a:effectLst/>
                <a:latin typeface="Courier New" panose="02070309020205020404" pitchFamily="49" charset="0"/>
              </a:rPr>
              <a:t>test_dir = '/content/drive/MyDrive/Colab/ISIC2018_Task3_Test_Input'</a:t>
            </a:r>
          </a:p>
          <a:p>
            <a:r>
              <a:rPr lang="en-US" sz="1600" b="0">
                <a:effectLst/>
                <a:latin typeface="Courier New" panose="02070309020205020404" pitchFamily="49" charset="0"/>
              </a:rPr>
              <a:t>tests_dir = '/content/drive/MyDrive/Colab/file2'</a:t>
            </a:r>
          </a:p>
          <a:p>
            <a:endParaRPr lang="en-US" sz="1600"/>
          </a:p>
          <a:p>
            <a:r>
              <a:rPr lang="en-US" sz="1600"/>
              <a:t>6.Nhận xét</a:t>
            </a:r>
          </a:p>
        </p:txBody>
      </p:sp>
    </p:spTree>
    <p:extLst>
      <p:ext uri="{BB962C8B-B14F-4D97-AF65-F5344CB8AC3E}">
        <p14:creationId xmlns:p14="http://schemas.microsoft.com/office/powerpoint/2010/main" val="224672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Bảo Tính</dc:creator>
  <cp:lastModifiedBy>Nguyễn Bảo Tính</cp:lastModifiedBy>
  <cp:revision>3</cp:revision>
  <dcterms:created xsi:type="dcterms:W3CDTF">2023-05-12T10:20:26Z</dcterms:created>
  <dcterms:modified xsi:type="dcterms:W3CDTF">2023-05-23T09:15:54Z</dcterms:modified>
</cp:coreProperties>
</file>