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5/24/12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5/24/12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API</a:t>
            </a:r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Traversing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Selectors </a:t>
            </a:r>
            <a:r>
              <a:rPr lang="en-US" dirty="0" smtClean="0"/>
              <a:t>– Whitespace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A) $(“</a:t>
            </a:r>
            <a:r>
              <a:rPr lang="en-US" dirty="0" err="1" smtClean="0"/>
              <a:t>div.hello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$( “div .hello</a:t>
            </a:r>
            <a:r>
              <a:rPr lang="en-US" dirty="0"/>
              <a:t>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[“&lt;div class=‘hello’&gt;&lt;/div&gt;” ]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marL="514350" indent="-514350">
              <a:buFont typeface="Arial"/>
              <a:buAutoNum type="alphaUcParenR"/>
            </a:pPr>
            <a:r>
              <a:rPr lang="en-US" dirty="0" smtClean="0"/>
              <a:t>[ ]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6245736" y="2660317"/>
            <a:ext cx="1053432" cy="90905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– Pseudo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:first</a:t>
            </a:r>
          </a:p>
          <a:p>
            <a:r>
              <a:rPr lang="en-US" dirty="0" smtClean="0"/>
              <a:t>:last</a:t>
            </a:r>
          </a:p>
          <a:p>
            <a:r>
              <a:rPr lang="en-US" dirty="0" smtClean="0"/>
              <a:t>&gt; - Direct Descendant</a:t>
            </a:r>
          </a:p>
          <a:p>
            <a:r>
              <a:rPr lang="en-US" dirty="0" smtClean="0"/>
              <a:t>:hidden</a:t>
            </a:r>
          </a:p>
          <a:p>
            <a:r>
              <a:rPr lang="en-US" dirty="0" smtClean="0"/>
              <a:t>:visible</a:t>
            </a:r>
          </a:p>
          <a:p>
            <a:r>
              <a:rPr lang="en-US" dirty="0" smtClean="0"/>
              <a:t>Many many more</a:t>
            </a:r>
            <a:r>
              <a:rPr lang="en-US" dirty="0"/>
              <a:t>: http://</a:t>
            </a:r>
            <a:r>
              <a:rPr lang="en-US" dirty="0" err="1"/>
              <a:t>api.jquery.com</a:t>
            </a:r>
            <a:r>
              <a:rPr lang="en-US" dirty="0"/>
              <a:t>/category/selectors/</a:t>
            </a:r>
          </a:p>
        </p:txBody>
      </p:sp>
    </p:spTree>
    <p:extLst>
      <p:ext uri="{BB962C8B-B14F-4D97-AF65-F5344CB8AC3E}">
        <p14:creationId xmlns:p14="http://schemas.microsoft.com/office/powerpoint/2010/main" val="224952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Selectors </a:t>
            </a:r>
            <a:r>
              <a:rPr lang="en-US" dirty="0" smtClean="0"/>
              <a:t>– Pseudo Classes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&lt;h1&gt; This is some text &lt;/h1&gt; 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79496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lphaUcParenR"/>
            </a:pPr>
            <a:r>
              <a:rPr lang="en-US" dirty="0" smtClean="0"/>
              <a:t>$(“</a:t>
            </a:r>
            <a:r>
              <a:rPr lang="en-US" dirty="0" err="1" smtClean="0"/>
              <a:t>div:first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B) $(“</a:t>
            </a:r>
            <a:r>
              <a:rPr lang="en-US" dirty="0" err="1" smtClean="0"/>
              <a:t>div:last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B) $(</a:t>
            </a:r>
            <a:r>
              <a:rPr lang="en-US" dirty="0" smtClean="0"/>
              <a:t>“body &gt; h1”</a:t>
            </a:r>
            <a:r>
              <a:rPr lang="en-US" dirty="0"/>
              <a:t>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1" y="3890205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 smtClean="0"/>
              <a:t>[“&lt;div class=‘hello’</a:t>
            </a:r>
            <a:r>
              <a:rPr lang="en-US" dirty="0"/>
              <a:t>&gt;&lt;h1&gt; This is some text &lt;/h1&gt; &lt;</a:t>
            </a:r>
            <a:r>
              <a:rPr lang="en-US" dirty="0" smtClean="0"/>
              <a:t>/div&gt;” ]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 smtClean="0"/>
              <a:t>[“&lt;</a:t>
            </a:r>
            <a:r>
              <a:rPr lang="en-US" dirty="0"/>
              <a:t>div id=‘world’&gt;&lt;/div</a:t>
            </a:r>
            <a:r>
              <a:rPr lang="en-US" dirty="0" smtClean="0"/>
              <a:t>&gt;”]</a:t>
            </a:r>
          </a:p>
          <a:p>
            <a:pPr marL="514350" indent="-514350">
              <a:buFont typeface="Arial"/>
              <a:buAutoNum type="alphaUcParenR"/>
            </a:pPr>
            <a:r>
              <a:rPr lang="en-US" dirty="0" smtClean="0"/>
              <a:t>[“</a:t>
            </a:r>
            <a:r>
              <a:rPr lang="en-US" dirty="0"/>
              <a:t>&lt;h1&gt;Hello World&lt;/h1</a:t>
            </a:r>
            <a:r>
              <a:rPr lang="en-US" dirty="0" smtClean="0"/>
              <a:t>&gt;”]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5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.each( </a:t>
            </a:r>
            <a:r>
              <a:rPr lang="en-US" dirty="0" smtClean="0"/>
              <a:t>selector, </a:t>
            </a:r>
            <a:r>
              <a:rPr lang="en-US" dirty="0"/>
              <a:t>function</a:t>
            </a:r>
            <a:r>
              <a:rPr lang="en-US" dirty="0" smtClean="0"/>
              <a:t>(index, element) { })</a:t>
            </a:r>
          </a:p>
          <a:p>
            <a:r>
              <a:rPr lang="en-US" dirty="0" smtClean="0"/>
              <a:t>$(</a:t>
            </a:r>
            <a:r>
              <a:rPr lang="en-US" dirty="0" err="1" smtClean="0"/>
              <a:t>html_element</a:t>
            </a:r>
            <a:r>
              <a:rPr lang="en-US" dirty="0" smtClean="0"/>
              <a:t>).data()</a:t>
            </a:r>
          </a:p>
          <a:p>
            <a:r>
              <a:rPr lang="en-US" dirty="0"/>
              <a:t>$(</a:t>
            </a:r>
            <a:r>
              <a:rPr lang="en-US" dirty="0" err="1"/>
              <a:t>html_element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</a:t>
            </a:r>
            <a:r>
              <a:rPr lang="en-US" dirty="0"/>
              <a:t>)</a:t>
            </a:r>
          </a:p>
          <a:p>
            <a:r>
              <a:rPr lang="en-US" dirty="0" smtClean="0"/>
              <a:t>Many many more: </a:t>
            </a:r>
            <a:r>
              <a:rPr lang="en-US" dirty="0"/>
              <a:t>http://</a:t>
            </a:r>
            <a:r>
              <a:rPr lang="en-US" dirty="0" err="1"/>
              <a:t>api.jquery.com</a:t>
            </a:r>
            <a:r>
              <a:rPr lang="en-US" dirty="0"/>
              <a:t>/category/utilities/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- $.each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$.each( $(</a:t>
            </a:r>
            <a:r>
              <a:rPr lang="en-US" dirty="0" smtClean="0"/>
              <a:t>“div”</a:t>
            </a:r>
            <a:r>
              <a:rPr lang="en-US" dirty="0"/>
              <a:t>), function</a:t>
            </a:r>
            <a:r>
              <a:rPr lang="en-US" dirty="0" smtClean="0"/>
              <a:t>(index, element)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console.log</a:t>
            </a:r>
            <a:r>
              <a:rPr lang="en-US" dirty="0" smtClean="0"/>
              <a:t>(element);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console.log</a:t>
            </a:r>
            <a:r>
              <a:rPr lang="en-US" dirty="0" smtClean="0"/>
              <a:t>(index);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1" y="4411557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div class=‘hello’&gt;&lt;/div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smtClean="0"/>
              <a:t>id=‘world’</a:t>
            </a:r>
            <a:r>
              <a:rPr lang="en-US" dirty="0"/>
              <a:t>&gt;&lt;/div&gt;</a:t>
            </a:r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3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- </a:t>
            </a:r>
            <a:r>
              <a:rPr lang="en-US" dirty="0" smtClean="0"/>
              <a:t>.data()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769895"/>
            <a:ext cx="8325853" cy="235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(‘</a:t>
            </a:r>
            <a:r>
              <a:rPr lang="en-US" dirty="0" err="1"/>
              <a:t>div.hello</a:t>
            </a:r>
            <a:r>
              <a:rPr lang="en-US" dirty="0"/>
              <a:t>’</a:t>
            </a:r>
            <a:r>
              <a:rPr lang="en-US" dirty="0" smtClean="0"/>
              <a:t>).data( ‘</a:t>
            </a:r>
            <a:r>
              <a:rPr lang="en-US" dirty="0" err="1" smtClean="0"/>
              <a:t>numPeople</a:t>
            </a:r>
            <a:r>
              <a:rPr lang="en-US" dirty="0" smtClean="0"/>
              <a:t>’, 100);</a:t>
            </a:r>
          </a:p>
          <a:p>
            <a:pPr marL="0" indent="0">
              <a:buNone/>
            </a:pPr>
            <a:r>
              <a:rPr lang="en-US" dirty="0"/>
              <a:t>$(‘</a:t>
            </a:r>
            <a:r>
              <a:rPr lang="en-US" dirty="0" err="1"/>
              <a:t>div.hello</a:t>
            </a:r>
            <a:r>
              <a:rPr lang="en-US" dirty="0"/>
              <a:t>’).data(</a:t>
            </a:r>
            <a:r>
              <a:rPr lang="en-US" dirty="0" smtClean="0"/>
              <a:t>‘</a:t>
            </a:r>
            <a:r>
              <a:rPr lang="en-US" dirty="0" err="1" smtClean="0"/>
              <a:t>numPeople</a:t>
            </a:r>
            <a:r>
              <a:rPr lang="en-US" dirty="0" smtClean="0"/>
              <a:t>’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$(‘</a:t>
            </a:r>
            <a:r>
              <a:rPr lang="en-US" dirty="0" err="1" smtClean="0"/>
              <a:t>div#world</a:t>
            </a:r>
            <a:r>
              <a:rPr lang="en-US" dirty="0" smtClean="0"/>
              <a:t>’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(‘id’)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$(‘</a:t>
            </a:r>
            <a:r>
              <a:rPr lang="en-US" dirty="0" err="1" smtClean="0"/>
              <a:t>div#hello</a:t>
            </a:r>
            <a:r>
              <a:rPr lang="en-US" dirty="0"/>
              <a:t>’)</a:t>
            </a:r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(‘</a:t>
            </a:r>
            <a:r>
              <a:rPr lang="en-US" dirty="0" err="1" smtClean="0"/>
              <a:t>numPeople</a:t>
            </a:r>
            <a:r>
              <a:rPr lang="en-US" dirty="0" smtClean="0"/>
              <a:t>’, 100)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5-22 at 1.24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8" y="1417260"/>
            <a:ext cx="8680180" cy="499957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729785" y="1363786"/>
            <a:ext cx="1697789" cy="8956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360734" y="4037250"/>
            <a:ext cx="3168325" cy="2192427"/>
          </a:xfrm>
          <a:prstGeom prst="frame">
            <a:avLst>
              <a:gd name="adj1" fmla="val 6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jquery.com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2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5-22 at 1.3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7" y="1060770"/>
            <a:ext cx="7810500" cy="42418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614945" y="4451908"/>
            <a:ext cx="2900950" cy="89568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1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r>
              <a:rPr lang="en-US" dirty="0" smtClean="0"/>
              <a:t> from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=‘https</a:t>
            </a:r>
            <a:r>
              <a:rPr lang="en-US" dirty="0"/>
              <a:t>://ajax.googleapis.com/ajax/libs/jquery/1.7.2/</a:t>
            </a:r>
            <a:r>
              <a:rPr lang="en-US" dirty="0" err="1" smtClean="0"/>
              <a:t>jquery.min.js</a:t>
            </a:r>
            <a:r>
              <a:rPr lang="en-US" dirty="0" smtClean="0"/>
              <a:t>’ </a:t>
            </a:r>
            <a:r>
              <a:rPr lang="en-US" dirty="0" smtClean="0"/>
              <a:t>type</a:t>
            </a:r>
            <a:r>
              <a:rPr lang="en-US" dirty="0" smtClean="0"/>
              <a:t>=‘text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’</a:t>
            </a:r>
            <a:r>
              <a:rPr lang="en-US" dirty="0" smtClean="0"/>
              <a:t>&gt;</a:t>
            </a: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0379" cy="45626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&lt;h1&gt;Hello World&lt;/h1&gt;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&lt;div class=‘plan’&gt;&lt;/div&gt;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&lt;div id=‘hello’&gt;&lt;/div&gt;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3685" y="1600199"/>
            <a:ext cx="2532010" cy="249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 Tag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19642" cy="257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&lt;h1&gt;Hello World&lt;/h1&gt;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&lt;div class=‘hello’&gt;&lt;/div&gt;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&lt;div id=‘hello’&gt;&lt;/div&gt;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$(“h1”);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$(“div”);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div.hello</a:t>
            </a:r>
            <a:r>
              <a:rPr lang="en-US" dirty="0" smtClean="0"/>
              <a:t>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 smtClean="0"/>
              <a:t>“</a:t>
            </a:r>
            <a:r>
              <a:rPr lang="en-US" dirty="0" err="1" smtClean="0"/>
              <a:t>div#hello</a:t>
            </a:r>
            <a:r>
              <a:rPr lang="en-US" dirty="0"/>
              <a:t>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972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</a:t>
            </a:r>
            <a:r>
              <a:rPr lang="en-US" dirty="0" smtClean="0"/>
              <a:t>– Results Explained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$(“div”);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[“&lt;div class=‘hello’&gt;&lt;/div&gt;”,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“&lt;div id=‘world’&gt;&lt;/div&gt;” ]</a:t>
            </a:r>
          </a:p>
        </p:txBody>
      </p:sp>
    </p:spTree>
    <p:extLst>
      <p:ext uri="{BB962C8B-B14F-4D97-AF65-F5344CB8AC3E}">
        <p14:creationId xmlns:p14="http://schemas.microsoft.com/office/powerpoint/2010/main" val="41567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Selectors </a:t>
            </a:r>
            <a:r>
              <a:rPr lang="en-US" dirty="0" smtClean="0"/>
              <a:t>– Nothing Found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$(“p”);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[ ]</a:t>
            </a:r>
          </a:p>
        </p:txBody>
      </p:sp>
    </p:spTree>
    <p:extLst>
      <p:ext uri="{BB962C8B-B14F-4D97-AF65-F5344CB8AC3E}">
        <p14:creationId xmlns:p14="http://schemas.microsoft.com/office/powerpoint/2010/main" val="197963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Selectors – Multiple Requests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3419642" cy="257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&lt;h1&gt;Hello World&lt;/h1&gt;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class=‘hello’&gt;&lt;/div&gt;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&lt;div id=‘world’&gt;&lt;/div&gt;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64568" y="1600200"/>
            <a:ext cx="5518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$(“h1, </a:t>
            </a:r>
            <a:r>
              <a:rPr lang="en-US" dirty="0" err="1" smtClean="0"/>
              <a:t>div.hello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$(“</a:t>
            </a:r>
            <a:r>
              <a:rPr lang="en-US" dirty="0" smtClean="0"/>
              <a:t>h1”, “</a:t>
            </a:r>
            <a:r>
              <a:rPr lang="en-US" dirty="0" err="1" smtClean="0"/>
              <a:t>div.hello</a:t>
            </a:r>
            <a:r>
              <a:rPr lang="en-US" dirty="0"/>
              <a:t>”);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1" y="3729789"/>
            <a:ext cx="8229600" cy="254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[“&lt;</a:t>
            </a:r>
            <a:r>
              <a:rPr lang="en-US" dirty="0"/>
              <a:t>h1&gt;Hello World&lt;/h1</a:t>
            </a:r>
            <a:r>
              <a:rPr lang="en-US" dirty="0" smtClean="0"/>
              <a:t>&gt;”,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“&lt;</a:t>
            </a:r>
            <a:r>
              <a:rPr lang="en-US" dirty="0"/>
              <a:t>div class=‘hello’&gt;&lt;/div</a:t>
            </a:r>
            <a:r>
              <a:rPr lang="en-US" dirty="0" smtClean="0"/>
              <a:t>&gt;” ]</a:t>
            </a:r>
          </a:p>
        </p:txBody>
      </p:sp>
      <p:sp>
        <p:nvSpPr>
          <p:cNvPr id="3" name="Multiply 2"/>
          <p:cNvSpPr/>
          <p:nvPr/>
        </p:nvSpPr>
        <p:spPr>
          <a:xfrm>
            <a:off x="6579936" y="2660317"/>
            <a:ext cx="1053432" cy="90905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936</Words>
  <Application>Microsoft Macintosh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jQuery – Class 2</vt:lpstr>
      <vt:lpstr>http://jquery.com/</vt:lpstr>
      <vt:lpstr>PowerPoint Presentation</vt:lpstr>
      <vt:lpstr>Loading jQuery from Google</vt:lpstr>
      <vt:lpstr>HTML </vt:lpstr>
      <vt:lpstr>jQuery Selectors</vt:lpstr>
      <vt:lpstr>Selectors – Results Explained</vt:lpstr>
      <vt:lpstr>Selectors – Nothing Found</vt:lpstr>
      <vt:lpstr>Selectors – Multiple Requests</vt:lpstr>
      <vt:lpstr>Selectors – Whitespace</vt:lpstr>
      <vt:lpstr>Selectors – Pseudo Classes</vt:lpstr>
      <vt:lpstr>Selectors – Pseudo Classes</vt:lpstr>
      <vt:lpstr>jQuery Utilities</vt:lpstr>
      <vt:lpstr>jQuery - $.each</vt:lpstr>
      <vt:lpstr>jQuery - .data()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</cp:lastModifiedBy>
  <cp:revision>64</cp:revision>
  <dcterms:created xsi:type="dcterms:W3CDTF">2012-05-22T17:20:12Z</dcterms:created>
  <dcterms:modified xsi:type="dcterms:W3CDTF">2012-05-24T20:29:55Z</dcterms:modified>
</cp:coreProperties>
</file>