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animat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Effects</a:t>
            </a:r>
          </a:p>
          <a:p>
            <a:r>
              <a:rPr lang="en-US" dirty="0" smtClean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Only numerical CSS values can be animated!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err="1" smtClean="0"/>
              <a:t>Heigth</a:t>
            </a:r>
            <a:endParaRPr lang="en-US" dirty="0" smtClean="0"/>
          </a:p>
          <a:p>
            <a:pPr lvl="1"/>
            <a:r>
              <a:rPr lang="en-US" dirty="0" smtClean="0"/>
              <a:t>Etc…</a:t>
            </a:r>
          </a:p>
          <a:p>
            <a:pPr lvl="1"/>
            <a:r>
              <a:rPr lang="en-US" dirty="0" smtClean="0"/>
              <a:t>Not background-color!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slideDown</a:t>
            </a:r>
            <a:r>
              <a:rPr lang="en-US" dirty="0" smtClean="0"/>
              <a:t> and </a:t>
            </a:r>
            <a:r>
              <a:rPr lang="en-US" dirty="0" err="1" smtClean="0"/>
              <a:t>fadeIn</a:t>
            </a:r>
            <a:r>
              <a:rPr lang="en-US" dirty="0" smtClean="0"/>
              <a:t>, custom animations using .animate() do not </a:t>
            </a:r>
            <a:r>
              <a:rPr lang="en-US" dirty="0" err="1" smtClean="0"/>
              <a:t>automagically</a:t>
            </a:r>
            <a:r>
              <a:rPr lang="en-US" dirty="0" smtClean="0"/>
              <a:t> hide and show elements</a:t>
            </a:r>
          </a:p>
        </p:txBody>
      </p:sp>
    </p:spTree>
    <p:extLst>
      <p:ext uri="{BB962C8B-B14F-4D97-AF65-F5344CB8AC3E}">
        <p14:creationId xmlns:p14="http://schemas.microsoft.com/office/powerpoint/2010/main" val="416752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Duration property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Given in milliseconds</a:t>
            </a:r>
          </a:p>
          <a:p>
            <a:pPr lvl="1"/>
            <a:r>
              <a:rPr lang="en-US" dirty="0" smtClean="0"/>
              <a:t>Higher values = slower animations</a:t>
            </a:r>
          </a:p>
          <a:p>
            <a:r>
              <a:rPr lang="en-US" dirty="0" smtClean="0"/>
              <a:t>You can use “fast” and “slow” just like previous animations also</a:t>
            </a:r>
          </a:p>
          <a:p>
            <a:pPr lvl="1"/>
            <a:r>
              <a:rPr lang="en-US" dirty="0" smtClean="0"/>
              <a:t>Fast = 200 milliseconds</a:t>
            </a:r>
          </a:p>
          <a:p>
            <a:pPr lvl="1"/>
            <a:r>
              <a:rPr lang="en-US" dirty="0" smtClean="0"/>
              <a:t>Slow = 600 milliseconds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42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Complete handler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Code that is put in here is run when the animation is </a:t>
            </a:r>
            <a:r>
              <a:rPr lang="en-US" dirty="0" smtClean="0"/>
              <a:t>finished</a:t>
            </a:r>
          </a:p>
          <a:p>
            <a:r>
              <a:rPr lang="en-US" dirty="0" smtClean="0"/>
              <a:t>Function very similar to the way events are handled</a:t>
            </a:r>
          </a:p>
          <a:p>
            <a:pPr lvl="1"/>
            <a:r>
              <a:rPr lang="en-US" dirty="0" smtClean="0"/>
              <a:t>$().animate({properties}, timeframe, function(){  // This is my complete handler  })</a:t>
            </a:r>
          </a:p>
          <a:p>
            <a:r>
              <a:rPr lang="en-US" dirty="0" smtClean="0"/>
              <a:t>$(this) is the DOM element being animated</a:t>
            </a:r>
          </a:p>
          <a:p>
            <a:r>
              <a:rPr lang="en-US" dirty="0" smtClean="0"/>
              <a:t>Useful in stringing animations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52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 – Step handler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Code that is put in here is run every step of the </a:t>
            </a:r>
            <a:r>
              <a:rPr lang="en-US" dirty="0" smtClean="0"/>
              <a:t>animation</a:t>
            </a:r>
          </a:p>
          <a:p>
            <a:r>
              <a:rPr lang="en-US" dirty="0" smtClean="0"/>
              <a:t>Function very similar to the way events are handled</a:t>
            </a:r>
          </a:p>
          <a:p>
            <a:pPr lvl="1"/>
            <a:r>
              <a:rPr lang="en-US" dirty="0" smtClean="0"/>
              <a:t>$().animate({properties}, timeframe,{ step: function(now, </a:t>
            </a:r>
            <a:r>
              <a:rPr lang="en-US" dirty="0" err="1" smtClean="0"/>
              <a:t>fx</a:t>
            </a:r>
            <a:r>
              <a:rPr lang="en-US" dirty="0" smtClean="0"/>
              <a:t>) { } })</a:t>
            </a:r>
          </a:p>
          <a:p>
            <a:r>
              <a:rPr lang="en-US" dirty="0" smtClean="0"/>
              <a:t>Useful in stringing animations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93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$().animate() -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”).animate(</a:t>
            </a:r>
            <a:br>
              <a:rPr lang="en-US" dirty="0" smtClean="0"/>
            </a:br>
            <a:r>
              <a:rPr lang="en-US" dirty="0" smtClean="0"/>
              <a:t>{width: 500},</a:t>
            </a:r>
          </a:p>
          <a:p>
            <a:pPr marL="0" indent="0">
              <a:buNone/>
            </a:pPr>
            <a:r>
              <a:rPr lang="en-US" dirty="0" smtClean="0"/>
              <a:t>5000,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(“Finished!”);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$().animate() – Example Code 2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904" y="1573464"/>
            <a:ext cx="8214896" cy="480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”).animate(</a:t>
            </a:r>
            <a:br>
              <a:rPr lang="en-US" dirty="0" smtClean="0"/>
            </a:br>
            <a:r>
              <a:rPr lang="en-US" dirty="0" smtClean="0"/>
              <a:t>{/* animated options here */},</a:t>
            </a:r>
          </a:p>
          <a:p>
            <a:pPr marL="0" indent="0">
              <a:buNone/>
            </a:pPr>
            <a:r>
              <a:rPr lang="en-US" dirty="0" smtClean="0"/>
              <a:t>{ duration: 5000,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step: function(now, </a:t>
            </a:r>
            <a:r>
              <a:rPr lang="en-US" dirty="0" err="1" smtClean="0"/>
              <a:t>fx</a:t>
            </a:r>
            <a:r>
              <a:rPr lang="en-US" dirty="0" smtClean="0"/>
              <a:t>) { /* Step code here! */},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complete: function() { /* Complete code */ 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7066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1626"/>
            <a:ext cx="8229600" cy="21028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your documentation!!!!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5668" y="367243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/animate/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1352" y="3225436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/category/effects/</a:t>
            </a:r>
          </a:p>
        </p:txBody>
      </p:sp>
    </p:spTree>
    <p:extLst>
      <p:ext uri="{BB962C8B-B14F-4D97-AF65-F5344CB8AC3E}">
        <p14:creationId xmlns:p14="http://schemas.microsoft.com/office/powerpoint/2010/main" val="303541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/category/effects/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89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$().hide</a:t>
            </a:r>
            <a:r>
              <a:rPr lang="en-US" dirty="0"/>
              <a:t>(</a:t>
            </a:r>
            <a:r>
              <a:rPr lang="en-US" dirty="0" smtClean="0"/>
              <a:t>)/.</a:t>
            </a:r>
            <a:r>
              <a:rPr lang="en-US" dirty="0"/>
              <a:t>show(</a:t>
            </a:r>
            <a:r>
              <a:rPr lang="en-US" dirty="0" smtClean="0"/>
              <a:t>)/.toggle()</a:t>
            </a:r>
          </a:p>
          <a:p>
            <a:r>
              <a:rPr lang="en-US" dirty="0" smtClean="0"/>
              <a:t>$().</a:t>
            </a:r>
            <a:r>
              <a:rPr lang="en-US" dirty="0" err="1" smtClean="0"/>
              <a:t>slideDown</a:t>
            </a:r>
            <a:r>
              <a:rPr lang="en-US" dirty="0" smtClean="0"/>
              <a:t>()/.</a:t>
            </a:r>
            <a:r>
              <a:rPr lang="en-US" dirty="0" err="1" smtClean="0"/>
              <a:t>slideUp</a:t>
            </a:r>
            <a:r>
              <a:rPr lang="en-US" dirty="0" smtClean="0"/>
              <a:t>()/.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smtClean="0"/>
              <a:t>().</a:t>
            </a:r>
            <a:r>
              <a:rPr lang="en-US" dirty="0" err="1" smtClean="0"/>
              <a:t>fadeIn</a:t>
            </a:r>
            <a:r>
              <a:rPr lang="en-US" dirty="0" smtClean="0"/>
              <a:t>()/.</a:t>
            </a:r>
            <a:r>
              <a:rPr lang="en-US" dirty="0" err="1" smtClean="0"/>
              <a:t>fadeOut</a:t>
            </a:r>
            <a:r>
              <a:rPr lang="en-US" dirty="0" smtClean="0"/>
              <a:t>()/.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386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.hide(</a:t>
            </a:r>
            <a:r>
              <a:rPr lang="en-US" dirty="0" smtClean="0"/>
              <a:t>) / $().show</a:t>
            </a:r>
            <a:r>
              <a:rPr lang="en-US" dirty="0"/>
              <a:t>() / $(</a:t>
            </a:r>
            <a:r>
              <a:rPr lang="en-US" dirty="0" smtClean="0"/>
              <a:t>).toggle(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smtClean="0"/>
              <a:t>hide()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show(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toggle()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Hide’s/shows/toggles visibility </a:t>
            </a:r>
          </a:p>
          <a:p>
            <a:pPr marL="0" indent="0">
              <a:buNone/>
            </a:pPr>
            <a:r>
              <a:rPr lang="en-US" dirty="0" smtClean="0"/>
              <a:t>Toggle: If it’s visible, it will hide it. If it’s hidden, it will show it.</a:t>
            </a:r>
          </a:p>
        </p:txBody>
      </p:sp>
    </p:spTree>
    <p:extLst>
      <p:ext uri="{BB962C8B-B14F-4D97-AF65-F5344CB8AC3E}">
        <p14:creationId xmlns:p14="http://schemas.microsoft.com/office/powerpoint/2010/main" val="161288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$().</a:t>
            </a:r>
            <a:r>
              <a:rPr lang="en-US" dirty="0" err="1"/>
              <a:t>slideDown</a:t>
            </a:r>
            <a:r>
              <a:rPr lang="en-US" dirty="0"/>
              <a:t>()/.</a:t>
            </a:r>
            <a:r>
              <a:rPr lang="en-US" dirty="0" err="1"/>
              <a:t>slideUp</a:t>
            </a:r>
            <a:r>
              <a:rPr lang="en-US" dirty="0"/>
              <a:t>()/.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Changes visibility with a sliding effect</a:t>
            </a:r>
          </a:p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slideUp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$()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</a:t>
            </a:r>
            <a:r>
              <a:rPr lang="en-US" dirty="0"/>
              <a:t>)/</a:t>
            </a:r>
            <a:r>
              <a:rPr lang="en-US" dirty="0" smtClean="0"/>
              <a:t>.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dirty="0"/>
              <a:t>)/</a:t>
            </a:r>
            <a:r>
              <a:rPr lang="en-US" dirty="0" smtClean="0"/>
              <a:t>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err="1" smtClean="0"/>
              <a:t>speed,y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err="1" smtClean="0"/>
              <a:t>fadeTo</a:t>
            </a:r>
            <a:r>
              <a:rPr lang="en-US" dirty="0" smtClean="0"/>
              <a:t>(“slow”, 0.5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Duration is optional.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fadeIn</a:t>
            </a:r>
            <a:r>
              <a:rPr lang="en-US" dirty="0" smtClean="0"/>
              <a:t>()</a:t>
            </a:r>
            <a:r>
              <a:rPr lang="en-US" dirty="0" smtClean="0"/>
              <a:t>: Fades the object to opaque</a:t>
            </a:r>
          </a:p>
          <a:p>
            <a:pPr marL="0" indent="0">
              <a:buNone/>
            </a:pPr>
            <a:r>
              <a:rPr lang="en-US" dirty="0" err="1" smtClean="0"/>
              <a:t>fadeOut</a:t>
            </a:r>
            <a:r>
              <a:rPr lang="en-US" dirty="0" smtClean="0"/>
              <a:t>(): Fades the object to transparent</a:t>
            </a:r>
          </a:p>
          <a:p>
            <a:pPr marL="0" indent="0">
              <a:buNone/>
            </a:pPr>
            <a:r>
              <a:rPr lang="en-US" dirty="0" err="1" smtClean="0"/>
              <a:t>fadeTo</a:t>
            </a:r>
            <a:r>
              <a:rPr lang="en-US" dirty="0" smtClean="0"/>
              <a:t>(duration, opacity): Fades the object to the opacity you set</a:t>
            </a:r>
          </a:p>
        </p:txBody>
      </p:sp>
    </p:spTree>
    <p:extLst>
      <p:ext uri="{BB962C8B-B14F-4D97-AF65-F5344CB8AC3E}">
        <p14:creationId xmlns:p14="http://schemas.microsoft.com/office/powerpoint/2010/main" val="347305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-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effects have callback methods attached to them (Just lik</a:t>
            </a:r>
            <a:r>
              <a:rPr lang="en-US" dirty="0" smtClean="0"/>
              <a:t>e events!)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$(“h1”)</a:t>
            </a:r>
            <a:r>
              <a:rPr lang="en-US" dirty="0" smtClean="0"/>
              <a:t>.hide</a:t>
            </a:r>
            <a:r>
              <a:rPr lang="en-US" dirty="0" smtClean="0"/>
              <a:t>( function()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When the object is hidden, this will be called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(“hi!”);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So if I do this anywhere in the code:</a:t>
            </a:r>
          </a:p>
          <a:p>
            <a:pPr marL="0" indent="0">
              <a:buNone/>
            </a:pPr>
            <a:r>
              <a:rPr lang="en-US" dirty="0" smtClean="0"/>
              <a:t>$(“h1”).hide();</a:t>
            </a:r>
          </a:p>
          <a:p>
            <a:pPr marL="0" indent="0">
              <a:buNone/>
            </a:pPr>
            <a:r>
              <a:rPr lang="en-US" dirty="0" smtClean="0"/>
              <a:t>This will be displayed in the console:</a:t>
            </a:r>
          </a:p>
          <a:p>
            <a:pPr marL="0" indent="0">
              <a:buNone/>
            </a:pPr>
            <a:r>
              <a:rPr lang="en-US" dirty="0" smtClean="0"/>
              <a:t>hi!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82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http://api.jquery.com/animate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$().animate() &lt;- Custom Animations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90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274638"/>
            <a:ext cx="8486274" cy="1143000"/>
          </a:xfrm>
        </p:spPr>
        <p:txBody>
          <a:bodyPr>
            <a:normAutofit/>
          </a:bodyPr>
          <a:lstStyle/>
          <a:p>
            <a:r>
              <a:rPr lang="en-US" dirty="0"/>
              <a:t>$()</a:t>
            </a:r>
            <a:r>
              <a:rPr lang="en-US" dirty="0" smtClean="0"/>
              <a:t>.animate()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$().animate( properties, options )</a:t>
            </a:r>
          </a:p>
          <a:p>
            <a:pPr lvl="1"/>
            <a:r>
              <a:rPr lang="en-US" dirty="0" smtClean="0"/>
              <a:t>Properties: CSS properties that the animation will move toward</a:t>
            </a:r>
          </a:p>
          <a:p>
            <a:pPr lvl="1"/>
            <a:r>
              <a:rPr lang="en-US" dirty="0" smtClean="0"/>
              <a:t>Options: additional options to pass the method</a:t>
            </a:r>
          </a:p>
          <a:p>
            <a:pPr lvl="2"/>
            <a:r>
              <a:rPr lang="en-US" dirty="0" smtClean="0"/>
              <a:t>Duration – How long will the animation run?</a:t>
            </a:r>
          </a:p>
          <a:p>
            <a:pPr lvl="2"/>
            <a:r>
              <a:rPr lang="en-US" dirty="0" smtClean="0"/>
              <a:t>Complete – A handler for code that will be run during completion. ( An event )</a:t>
            </a:r>
          </a:p>
          <a:p>
            <a:pPr lvl="2"/>
            <a:r>
              <a:rPr lang="en-US" dirty="0" smtClean="0"/>
              <a:t>Step – A handler function to be called every single step ( An event 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13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5645</TotalTime>
  <Words>929</Words>
  <Application>Microsoft Macintosh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jQuery – Class 4</vt:lpstr>
      <vt:lpstr>Effects</vt:lpstr>
      <vt:lpstr>Effects</vt:lpstr>
      <vt:lpstr>$().hide() / $().show() / $().toggle()</vt:lpstr>
      <vt:lpstr>$().slideDown()/.slideUp()/.slideToggle()</vt:lpstr>
      <vt:lpstr>$().fadeIn()/.fadeOut()/.fadeTo(speed,y)</vt:lpstr>
      <vt:lpstr>Effects - Callback</vt:lpstr>
      <vt:lpstr>Animations</vt:lpstr>
      <vt:lpstr>$().animate()</vt:lpstr>
      <vt:lpstr>$().animate()</vt:lpstr>
      <vt:lpstr>$().animate() – Duration property</vt:lpstr>
      <vt:lpstr>$().animate() – Complete handler</vt:lpstr>
      <vt:lpstr>$().animate() – Step handler</vt:lpstr>
      <vt:lpstr>$().animate() - Example</vt:lpstr>
      <vt:lpstr>$().animate() – Example Code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260</cp:revision>
  <dcterms:created xsi:type="dcterms:W3CDTF">2012-05-22T17:20:12Z</dcterms:created>
  <dcterms:modified xsi:type="dcterms:W3CDTF">2012-06-07T22:44:40Z</dcterms:modified>
</cp:coreProperties>
</file>